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2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8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9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9829-BBD1-4D01-A7CF-1F8DB79F0D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522C-751D-4370-8073-35CCCCCF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7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681" y="170329"/>
            <a:ext cx="2770095" cy="690282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Functional Resource Model (Magenta Book)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6118" y="5305333"/>
            <a:ext cx="1221348" cy="690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SANA FR Registry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5483" y="188258"/>
            <a:ext cx="1541930" cy="6902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Service Agreement and Configuration Profile (Blue Book)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0466" y="2717916"/>
            <a:ext cx="1541930" cy="690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SANA SACP Schema Registry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7176" y="2088777"/>
            <a:ext cx="1183341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Functional Resource Strata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8244" y="860611"/>
            <a:ext cx="0" cy="1258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537445" y="3222819"/>
            <a:ext cx="1183341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Functional Resource Sets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2129116" y="878540"/>
            <a:ext cx="0" cy="2344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13" idx="1"/>
          </p:cNvCxnSpPr>
          <p:nvPr/>
        </p:nvCxnSpPr>
        <p:spPr>
          <a:xfrm rot="16200000" flipH="1">
            <a:off x="1010766" y="3005423"/>
            <a:ext cx="824760" cy="228598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8146" y="2797079"/>
            <a:ext cx="963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defined in the context of</a:t>
            </a:r>
            <a:endParaRPr lang="en-US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2245653" y="5341193"/>
            <a:ext cx="1183341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Functional Resource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13" idx="2"/>
            <a:endCxn id="22" idx="1"/>
          </p:cNvCxnSpPr>
          <p:nvPr/>
        </p:nvCxnSpPr>
        <p:spPr>
          <a:xfrm rot="16200000" flipH="1">
            <a:off x="1282838" y="4687661"/>
            <a:ext cx="1809092" cy="116537"/>
          </a:xfrm>
          <a:prstGeom prst="bentConnector2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05291" y="4664836"/>
            <a:ext cx="9634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defined in the context of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33164" y="860611"/>
            <a:ext cx="0" cy="4480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95435" y="1326339"/>
            <a:ext cx="8235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identifies and defines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728549" y="1460810"/>
            <a:ext cx="8235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identifies and defines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2713026" y="2107141"/>
            <a:ext cx="82354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identifies and defines behavior of</a:t>
            </a:r>
            <a:endParaRPr lang="en-US" sz="1000" dirty="0"/>
          </a:p>
        </p:txBody>
      </p:sp>
      <p:cxnSp>
        <p:nvCxnSpPr>
          <p:cNvPr id="33" name="Straight Arrow Connector 32"/>
          <p:cNvCxnSpPr>
            <a:stCxn id="5" idx="1"/>
            <a:endCxn id="22" idx="3"/>
          </p:cNvCxnSpPr>
          <p:nvPr/>
        </p:nvCxnSpPr>
        <p:spPr>
          <a:xfrm flipH="1">
            <a:off x="3428994" y="5650474"/>
            <a:ext cx="1367124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26823" y="5237425"/>
            <a:ext cx="98551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defines parameters, events, and directives of</a:t>
            </a:r>
            <a:endParaRPr lang="en-US" sz="1000" dirty="0"/>
          </a:p>
        </p:txBody>
      </p:sp>
      <p:sp>
        <p:nvSpPr>
          <p:cNvPr id="39" name="Rounded Rectangle 38"/>
          <p:cNvSpPr/>
          <p:nvPr/>
        </p:nvSpPr>
        <p:spPr>
          <a:xfrm>
            <a:off x="8184777" y="1462593"/>
            <a:ext cx="1183341" cy="764572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Service Agreement structure &amp; semantics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6" idx="2"/>
            <a:endCxn id="39" idx="0"/>
          </p:cNvCxnSpPr>
          <p:nvPr/>
        </p:nvCxnSpPr>
        <p:spPr>
          <a:xfrm>
            <a:off x="8776448" y="878540"/>
            <a:ext cx="0" cy="584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373033" y="998836"/>
            <a:ext cx="8235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defines</a:t>
            </a:r>
            <a:endParaRPr lang="en-US" sz="1000" dirty="0"/>
          </a:p>
        </p:txBody>
      </p:sp>
      <p:sp>
        <p:nvSpPr>
          <p:cNvPr id="43" name="Rounded Rectangle 42"/>
          <p:cNvSpPr/>
          <p:nvPr/>
        </p:nvSpPr>
        <p:spPr>
          <a:xfrm>
            <a:off x="8130169" y="2626524"/>
            <a:ext cx="1292556" cy="795117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Configuration Profile structure &amp; semantics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9" idx="2"/>
            <a:endCxn id="43" idx="0"/>
          </p:cNvCxnSpPr>
          <p:nvPr/>
        </p:nvCxnSpPr>
        <p:spPr>
          <a:xfrm flipH="1">
            <a:off x="8776447" y="2227165"/>
            <a:ext cx="1" cy="399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11474" y="2258611"/>
            <a:ext cx="132129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contains one or more</a:t>
            </a:r>
            <a:endParaRPr lang="en-US" sz="1000" dirty="0"/>
          </a:p>
        </p:txBody>
      </p:sp>
      <p:cxnSp>
        <p:nvCxnSpPr>
          <p:cNvPr id="47" name="Elbow Connector 46"/>
          <p:cNvCxnSpPr>
            <a:stCxn id="43" idx="3"/>
            <a:endCxn id="6" idx="3"/>
          </p:cNvCxnSpPr>
          <p:nvPr/>
        </p:nvCxnSpPr>
        <p:spPr>
          <a:xfrm flipV="1">
            <a:off x="9422725" y="533399"/>
            <a:ext cx="124688" cy="2490684"/>
          </a:xfrm>
          <a:prstGeom prst="bentConnector3">
            <a:avLst>
              <a:gd name="adj1" fmla="val 283338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485069" y="1615908"/>
            <a:ext cx="8235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defines</a:t>
            </a:r>
            <a:endParaRPr lang="en-US" sz="1000" dirty="0"/>
          </a:p>
        </p:txBody>
      </p:sp>
      <p:sp>
        <p:nvSpPr>
          <p:cNvPr id="52" name="Rounded Rectangle 51"/>
          <p:cNvSpPr/>
          <p:nvPr/>
        </p:nvSpPr>
        <p:spPr>
          <a:xfrm>
            <a:off x="8140771" y="4788017"/>
            <a:ext cx="1292556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standard service profiles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3" name="Elbow Connector 52"/>
          <p:cNvCxnSpPr>
            <a:stCxn id="52" idx="3"/>
            <a:endCxn id="6" idx="3"/>
          </p:cNvCxnSpPr>
          <p:nvPr/>
        </p:nvCxnSpPr>
        <p:spPr>
          <a:xfrm flipV="1">
            <a:off x="9433327" y="533399"/>
            <a:ext cx="114086" cy="4563901"/>
          </a:xfrm>
          <a:prstGeom prst="bentConnector3">
            <a:avLst>
              <a:gd name="adj1" fmla="val 1109734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246681" y="2574227"/>
            <a:ext cx="8235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defines</a:t>
            </a:r>
            <a:endParaRPr lang="en-US" sz="1000" dirty="0"/>
          </a:p>
        </p:txBody>
      </p:sp>
      <p:cxnSp>
        <p:nvCxnSpPr>
          <p:cNvPr id="58" name="Straight Arrow Connector 57"/>
          <p:cNvCxnSpPr>
            <a:stCxn id="43" idx="2"/>
            <a:endCxn id="143" idx="0"/>
          </p:cNvCxnSpPr>
          <p:nvPr/>
        </p:nvCxnSpPr>
        <p:spPr>
          <a:xfrm flipH="1">
            <a:off x="8764419" y="3421641"/>
            <a:ext cx="12028" cy="350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052995" y="3456950"/>
            <a:ext cx="135002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contains one or more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4650030" y="1023331"/>
            <a:ext cx="1541930" cy="690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SANA SM Schema Registry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Elbow Connector 65"/>
          <p:cNvCxnSpPr>
            <a:stCxn id="61" idx="3"/>
            <a:endCxn id="43" idx="1"/>
          </p:cNvCxnSpPr>
          <p:nvPr/>
        </p:nvCxnSpPr>
        <p:spPr>
          <a:xfrm>
            <a:off x="6191960" y="1368472"/>
            <a:ext cx="1938209" cy="1655611"/>
          </a:xfrm>
          <a:prstGeom prst="bentConnector3">
            <a:avLst>
              <a:gd name="adj1" fmla="val 29649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098949" y="2846723"/>
            <a:ext cx="8235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core schema registered in</a:t>
            </a:r>
            <a:endParaRPr lang="en-US" sz="1000" dirty="0"/>
          </a:p>
        </p:txBody>
      </p:sp>
      <p:sp>
        <p:nvSpPr>
          <p:cNvPr id="76" name="Rounded Rectangle 75"/>
          <p:cNvSpPr/>
          <p:nvPr/>
        </p:nvSpPr>
        <p:spPr>
          <a:xfrm>
            <a:off x="8144434" y="5827936"/>
            <a:ext cx="1292556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standard configuration profiles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8" name="Elbow Connector 77"/>
          <p:cNvCxnSpPr>
            <a:stCxn id="76" idx="3"/>
            <a:endCxn id="6" idx="3"/>
          </p:cNvCxnSpPr>
          <p:nvPr/>
        </p:nvCxnSpPr>
        <p:spPr>
          <a:xfrm flipV="1">
            <a:off x="9436990" y="533399"/>
            <a:ext cx="110423" cy="5603820"/>
          </a:xfrm>
          <a:prstGeom prst="bentConnector3">
            <a:avLst>
              <a:gd name="adj1" fmla="val 2101214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5" idx="2"/>
            <a:endCxn id="22" idx="2"/>
          </p:cNvCxnSpPr>
          <p:nvPr/>
        </p:nvCxnSpPr>
        <p:spPr>
          <a:xfrm rot="5400000" flipH="1">
            <a:off x="4104129" y="4692953"/>
            <a:ext cx="35857" cy="2569468"/>
          </a:xfrm>
          <a:prstGeom prst="bentConnector3">
            <a:avLst>
              <a:gd name="adj1" fmla="val -637532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612776" y="6092558"/>
            <a:ext cx="98551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provides FR stratum and FR Set context for FRs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11358305" y="1888722"/>
            <a:ext cx="8235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defines</a:t>
            </a:r>
            <a:endParaRPr lang="en-US" sz="1000" dirty="0"/>
          </a:p>
        </p:txBody>
      </p:sp>
      <p:sp>
        <p:nvSpPr>
          <p:cNvPr id="89" name="Rounded Rectangle 88"/>
          <p:cNvSpPr/>
          <p:nvPr/>
        </p:nvSpPr>
        <p:spPr>
          <a:xfrm>
            <a:off x="4507610" y="3883590"/>
            <a:ext cx="1806688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pre-baked XML service and configuration profile schemas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0" name="Elbow Connector 89"/>
          <p:cNvCxnSpPr>
            <a:stCxn id="89" idx="3"/>
            <a:endCxn id="52" idx="1"/>
          </p:cNvCxnSpPr>
          <p:nvPr/>
        </p:nvCxnSpPr>
        <p:spPr>
          <a:xfrm>
            <a:off x="6314298" y="4192873"/>
            <a:ext cx="1826473" cy="904427"/>
          </a:xfrm>
          <a:prstGeom prst="bentConnector3">
            <a:avLst>
              <a:gd name="adj1" fmla="val 17115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57274" y="4889777"/>
            <a:ext cx="81096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used to produce</a:t>
            </a:r>
            <a:endParaRPr lang="en-US" sz="1000" dirty="0"/>
          </a:p>
        </p:txBody>
      </p:sp>
      <p:cxnSp>
        <p:nvCxnSpPr>
          <p:cNvPr id="96" name="Elbow Connector 95"/>
          <p:cNvCxnSpPr>
            <a:stCxn id="89" idx="3"/>
            <a:endCxn id="76" idx="1"/>
          </p:cNvCxnSpPr>
          <p:nvPr/>
        </p:nvCxnSpPr>
        <p:spPr>
          <a:xfrm>
            <a:off x="6314298" y="4192873"/>
            <a:ext cx="1830136" cy="1944346"/>
          </a:xfrm>
          <a:prstGeom prst="bentConnector3">
            <a:avLst>
              <a:gd name="adj1" fmla="val 10813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848295" y="5919294"/>
            <a:ext cx="8235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used to produce</a:t>
            </a:r>
            <a:endParaRPr lang="en-US" sz="1000" dirty="0"/>
          </a:p>
        </p:txBody>
      </p:sp>
      <p:cxnSp>
        <p:nvCxnSpPr>
          <p:cNvPr id="101" name="Straight Arrow Connector 100"/>
          <p:cNvCxnSpPr>
            <a:stCxn id="5" idx="0"/>
            <a:endCxn id="89" idx="2"/>
          </p:cNvCxnSpPr>
          <p:nvPr/>
        </p:nvCxnSpPr>
        <p:spPr>
          <a:xfrm flipV="1">
            <a:off x="5406792" y="4502155"/>
            <a:ext cx="4162" cy="803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4681911" y="4664836"/>
            <a:ext cx="141415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used to populate the standard configuration parameters of</a:t>
            </a:r>
            <a:endParaRPr lang="en-US" sz="1000" dirty="0"/>
          </a:p>
        </p:txBody>
      </p:sp>
      <p:cxnSp>
        <p:nvCxnSpPr>
          <p:cNvPr id="121" name="Straight Arrow Connector 120"/>
          <p:cNvCxnSpPr>
            <a:stCxn id="89" idx="0"/>
            <a:endCxn id="7" idx="2"/>
          </p:cNvCxnSpPr>
          <p:nvPr/>
        </p:nvCxnSpPr>
        <p:spPr>
          <a:xfrm flipH="1" flipV="1">
            <a:off x="5401431" y="3408198"/>
            <a:ext cx="9523" cy="475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754588" y="3545323"/>
            <a:ext cx="133281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schema registered in</a:t>
            </a:r>
            <a:endParaRPr lang="en-US" sz="1000" dirty="0"/>
          </a:p>
        </p:txBody>
      </p:sp>
      <p:cxnSp>
        <p:nvCxnSpPr>
          <p:cNvPr id="127" name="Straight Arrow Connector 126"/>
          <p:cNvCxnSpPr>
            <a:stCxn id="76" idx="0"/>
            <a:endCxn id="52" idx="2"/>
          </p:cNvCxnSpPr>
          <p:nvPr/>
        </p:nvCxnSpPr>
        <p:spPr>
          <a:xfrm flipH="1" flipV="1">
            <a:off x="8787049" y="5406582"/>
            <a:ext cx="3663" cy="42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8052995" y="5532255"/>
            <a:ext cx="142570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contains one or more</a:t>
            </a:r>
            <a:endParaRPr lang="en-US" sz="1000" dirty="0"/>
          </a:p>
        </p:txBody>
      </p:sp>
      <p:sp>
        <p:nvSpPr>
          <p:cNvPr id="143" name="Rounded Rectangle 142"/>
          <p:cNvSpPr/>
          <p:nvPr/>
        </p:nvSpPr>
        <p:spPr>
          <a:xfrm>
            <a:off x="8118141" y="3772588"/>
            <a:ext cx="1292556" cy="618565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Service Profile structure and semantics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7" name="Elbow Connector 146"/>
          <p:cNvCxnSpPr>
            <a:stCxn id="61" idx="3"/>
            <a:endCxn id="39" idx="1"/>
          </p:cNvCxnSpPr>
          <p:nvPr/>
        </p:nvCxnSpPr>
        <p:spPr>
          <a:xfrm>
            <a:off x="6191960" y="1368472"/>
            <a:ext cx="1992817" cy="4764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06347" y="1673032"/>
            <a:ext cx="82354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schema registered in</a:t>
            </a:r>
            <a:endParaRPr lang="en-US" sz="1000" dirty="0"/>
          </a:p>
        </p:txBody>
      </p:sp>
      <p:cxnSp>
        <p:nvCxnSpPr>
          <p:cNvPr id="156" name="Elbow Connector 155"/>
          <p:cNvCxnSpPr>
            <a:stCxn id="61" idx="3"/>
            <a:endCxn id="143" idx="1"/>
          </p:cNvCxnSpPr>
          <p:nvPr/>
        </p:nvCxnSpPr>
        <p:spPr>
          <a:xfrm>
            <a:off x="6191960" y="1368472"/>
            <a:ext cx="1926181" cy="2713399"/>
          </a:xfrm>
          <a:prstGeom prst="bentConnector3">
            <a:avLst>
              <a:gd name="adj1" fmla="val 17421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7120333" y="3822492"/>
            <a:ext cx="8235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core schema registered in</a:t>
            </a:r>
            <a:endParaRPr lang="en-US" sz="1000" dirty="0"/>
          </a:p>
        </p:txBody>
      </p:sp>
      <p:cxnSp>
        <p:nvCxnSpPr>
          <p:cNvPr id="180" name="Straight Arrow Connector 179"/>
          <p:cNvCxnSpPr>
            <a:stCxn id="52" idx="0"/>
            <a:endCxn id="143" idx="2"/>
          </p:cNvCxnSpPr>
          <p:nvPr/>
        </p:nvCxnSpPr>
        <p:spPr>
          <a:xfrm flipH="1" flipV="1">
            <a:off x="8764419" y="4391153"/>
            <a:ext cx="22630" cy="3968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8005483" y="4505615"/>
            <a:ext cx="142570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Conform to</a:t>
            </a:r>
            <a:endParaRPr lang="en-US" sz="1000" dirty="0"/>
          </a:p>
        </p:txBody>
      </p:sp>
      <p:sp>
        <p:nvSpPr>
          <p:cNvPr id="199" name="Line Callout 1 (Border and Accent Bar) 198"/>
          <p:cNvSpPr/>
          <p:nvPr/>
        </p:nvSpPr>
        <p:spPr>
          <a:xfrm>
            <a:off x="9709906" y="5237425"/>
            <a:ext cx="1578028" cy="578101"/>
          </a:xfrm>
          <a:prstGeom prst="accentBorderCallout1">
            <a:avLst>
              <a:gd name="adj1" fmla="val 18750"/>
              <a:gd name="adj2" fmla="val -8333"/>
              <a:gd name="adj3" fmla="val 5501"/>
              <a:gd name="adj4" fmla="val -200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Defined in terms of Functional Resource Sets from </a:t>
            </a:r>
            <a:r>
              <a:rPr lang="en-US" sz="1000" dirty="0" smtClean="0">
                <a:solidFill>
                  <a:schemeClr val="tx1"/>
                </a:solidFill>
              </a:rPr>
              <a:t>FRM Magenta Book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2" name="Line Callout 1 (Border and Accent Bar) 201"/>
          <p:cNvSpPr/>
          <p:nvPr/>
        </p:nvSpPr>
        <p:spPr>
          <a:xfrm>
            <a:off x="9780277" y="6241137"/>
            <a:ext cx="2088994" cy="410675"/>
          </a:xfrm>
          <a:prstGeom prst="accentBorderCallout1">
            <a:avLst>
              <a:gd name="adj1" fmla="val 18750"/>
              <a:gd name="adj2" fmla="val -8333"/>
              <a:gd name="adj3" fmla="val 5501"/>
              <a:gd name="adj4" fmla="val -166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Conform to Configuration Profile structure and semantics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6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Pietras</dc:creator>
  <cp:lastModifiedBy>John Pietras</cp:lastModifiedBy>
  <cp:revision>11</cp:revision>
  <dcterms:created xsi:type="dcterms:W3CDTF">2021-01-11T19:37:16Z</dcterms:created>
  <dcterms:modified xsi:type="dcterms:W3CDTF">2021-01-11T21:07:22Z</dcterms:modified>
</cp:coreProperties>
</file>