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4612-C572-4ED6-B8EF-FFDE2D177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7891C-8445-43A5-95D6-856C427E7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5C9AC-B6C8-46DC-A836-0559EAA3E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D713D-2381-4A44-A1BD-90C595D3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34165-E3DD-47A5-BD84-0B6346F5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8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F58D-467C-417A-B906-19468D21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6C77C-1C20-4BBE-BB64-2BEE15DC7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A428C-9906-4F74-95C7-A4277BD6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34B1C-4EFC-4511-A1AE-A08B3E13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C7B8F-B5A1-41CF-B061-8CAFEC4BD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0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E8B701-8688-4A71-AB34-5662BB1DE4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CF998-9693-45DD-BAC0-162FF0DC2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30BEF-736C-4645-A452-E1097BA02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B0DEE-CF8B-4905-882F-618CE9A6E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F327E-4C63-4104-A5FB-CEA507006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0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199B5-951E-45A1-B770-5F279CDED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F47CA-EC3A-4EB6-BA2F-48DFE515F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9C845-6B17-4D98-83C2-7B887276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EA3DE-17D6-4789-82C3-EEC85679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A6502-1AE7-44D0-B811-47CF7EF76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6FDD-2FFB-4E5E-B225-A116A457A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F5210-E8D2-4651-9719-A0C3E95D6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41495-65E3-4BE1-81A7-233C5C61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BD9C3-8A6C-4FF4-BCBC-3776E8757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A8074-6C53-4599-AED7-95F42306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8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B715-AA9B-4E26-BD9B-2E965EE0E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372DA-BDAE-44F6-AE68-53A78C755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19AFC-B8EE-4FC2-A831-3D72EE858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97F7B-C9C0-4E1C-86D4-0EBDAF58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282949-CB2C-4295-9618-D79BC26B6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338FA-3F7E-4EC1-8745-4F7280BD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8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5168E-E37F-4355-889A-4B4B4FC82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7886F-1AD7-4E42-8B7D-FD415D478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205BDA-2749-4270-BD90-FB50F8403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701837-F77C-49E7-B283-3FA3D36D4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A057E5-392E-4AF0-92E6-DBD675938A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5C0FBF-F1FE-4558-84CA-A95CABB05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2B29A8-9DAD-44EB-BA65-9ED1C371C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B1415C-F1C9-4FC3-A20B-18167F9C3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9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6577-8BF6-4706-B77E-2EA24861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D81551-EA97-45AB-A9A1-DDAB9A6CF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45C1E-E2FB-4B25-9212-6C5B9DDD7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30D7A-115A-4E21-96F0-E70DEE4B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4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32483A-81DF-4C1E-87EE-18501FFB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3FB2CB-0526-408A-984C-D4B3ABF62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BF933-1699-442F-87C6-41B3BA89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9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D12F2-3749-4C96-9E0B-189611D2B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286F3-D1F7-4DEC-9F38-4729FCAB7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9D4BF0-576D-4B97-BEC7-A4D557BFB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F16F6-A6DF-4D73-AEDB-9D838B92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EF147-609E-4EA7-9CEC-711B6A14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EE0C3-E895-4801-B112-F5A82380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4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77D1B-ED2F-4439-A813-1423DC458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9969E8-51E3-4A45-B683-41B6C07F7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1334F-2885-4DAC-9CAB-4093E121E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6CD23-3120-4F34-BC0C-416A09D5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CB31C-66F7-4C8B-975D-D56B6CB43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7B375-3467-480B-B375-AD4D8B166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4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E769AC-BF20-448A-B49A-1A4927DF8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ACB41-58F7-4276-9687-F0C8CD434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69604-C1FD-429F-BC38-709127585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EDB29-B7D1-4609-8D14-72E88B5E2FFB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B49EC-13F7-4CC4-99EC-D280EF8E1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90F75-E179-4D51-9CC5-CD2FECF6B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56282-5557-41B8-A899-496897560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4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71B591-7872-4682-9C1C-CB0F37C2B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70" y="44044"/>
            <a:ext cx="11370025" cy="674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72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Barkley, Erik J (3970)</dc:creator>
  <cp:lastModifiedBy>Barkley, Erik J (3970)</cp:lastModifiedBy>
  <cp:revision>1</cp:revision>
  <dcterms:created xsi:type="dcterms:W3CDTF">2020-07-16T21:01:17Z</dcterms:created>
  <dcterms:modified xsi:type="dcterms:W3CDTF">2020-07-16T21:03:02Z</dcterms:modified>
</cp:coreProperties>
</file>