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9" r:id="rId11"/>
    <p:sldId id="264" r:id="rId12"/>
    <p:sldId id="265" r:id="rId13"/>
    <p:sldId id="267" r:id="rId14"/>
    <p:sldId id="268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164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6-26T18:02:10.864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7D613FCD-46BE-4C86-8AB6-8DDD0A0BD3D1}" emma:medium="tactile" emma:mode="ink">
          <msink:context xmlns:msink="http://schemas.microsoft.com/ink/2010/main" type="inkDrawing" rotatedBoundingBox="13123,3205 18815,3310 18780,5218 13088,5113" hotPoints="19494,4565 15968,4891 12619,3744 16144,3418" semanticType="enclosure" shapeName="Ellipse">
            <msink:destinationLink direction="with" ref="{E6179ABB-4769-4818-88C1-7ADF27637FEA}"/>
          </msink:context>
        </emma:interpretation>
      </emma:emma>
    </inkml:annotationXML>
    <inkml:trace contextRef="#ctx0" brushRef="#br0">3298 348 104 0,'-49'-12'38'0,"44"16"-20"0,-4-4-1 0,5 0 14 16,-1 0 1-16,1 0 1 15,-1 0-5-15,1 0-3 16,-1 0-13-16,1-4 1 0,-1 0 3 16,1 0 1-16,-1 0 1 15,1 0-3-15,-1-4 1 16,1 0-5-16,-5 0-1 15,4 0 0-15,-4 0 1 0,0-4 1 16,0 8 0-16,-5 0-4 16,1 0 0-16,-1 0-1 15,-4 0 3-15,0 4-3 16,0 0-2-16,-4 0 0 16,-1-4 1-16,1 4 1 15,-1-4 3-15,-4 0-1 16,5 0 0-16,-6 0-1 15,1-4 0-15,-9 0-2 16,0 0-1-16,0 4 1 16,5-4 1-16,-1-4-3 15,0 0-3-15,-4 12 2 0,9-8 2 16,0 0-2-16,0 0-2 16,-4 8 0-16,-1-8 1 15,-4 4-1-15,0-4-1 16,0 0 3-16,0 4 0 15,-5 0-4-15,-4 0 1 16,0 0 0-16,4 0 2 16,1 0-1-16,-1 0 2 15,1 4-4-15,4 0 0 16,-1 0 1-16,6 0 0 16,-5 0 0-16,4 0 2 15,1-4-1-15,-1 0-1 16,-4 4 3-16,0-4 0 15,0 0-1-15,0 0-2 0,-5 0 1 16,1 0-1-16,3-4 0 16,1 4 2-16,5-4-3 15,-1 0 0-15,1 0 1 16,4 4 2-16,0 0-1 16,0 0-1-16,-1 0-2 15,-3 0 1-15,4 0 3 16,-5 4 1-16,1 0-4 15,-1 0 1-15,-4 0-2 16,0 0 0-16,-5 0 2 16,-13 0 2-16,9 0-1 15,5 4-1-15,3 0 1 16,1 0-1-16,0 4 0 0,5 0 0 16,4 0 0-16,-5 4 0 15,1-4 0-15,-1 4 0 16,0 0-3-16,1 8 2 15,-1-8 1-15,1 0 0 16,-1-4 0-16,1 4 2 16,4 0 1-16,-10 0 3 15,1 0-5-15,5 0-1 16,4 4 0-16,0 0 2 16,0 4-1-16,4 0-1 15,1 0 1-15,-1 0 1 16,5 0-3-16,0 4-2 15,0 0 2-15,4 1 0 16,1-1 1-16,-1-4 2 0,5 0-1 16,0 0-1-1,0-4-2-15,5 0 1 0,-1 4-1 16,-4 0 0-16,5 0 2 16,-1 0 2-16,1 0 1 15,4 0 1-15,0 4-5 16,0 8-1-16,0-4 1 15,0-4 0-15,0 4 1 16,0 0 0-16,0 0 0 16,4-3 0-16,-4-1-3 15,0 0 2-15,5-4 1 16,-5 0 2-16,4 0-1 0,-4 0 2 16,5-4-4-16,-1 16-2 15,1-4 2 1,-1-4 2-16,-4-4 2 15,5-4-4-15,-1 0-1 16,1 0 1-16,-1 0 2 16,1 0 0-16,-1 0-1 15,1 0 1-15,-1 0-1 16,1-4-3-16,4 0 2 16,0 0 1-16,0-4 2 15,4 0-1-15,1 0-1 16,-1 0 1-16,-4-3-1 15,5 3 0-15,-5-4 2 16,9 4-1 0,14 4-1-16,-5 0 3 15,-5 0 0-15,-4-4-4 16,9 0-1 0,-4 0 1-16,-1 0 0 15,1-4 3-15,-5 4-3 16,5-4 0-16,-5 0 1 15,-5 4 2-15,1-4-1 16,-1 4-1-16,1 0-2 16,-1-4 1-16,-4 4 1 15,5 0 2-15,-5 0-1 16,0 0-1-16,0 0-2 16,0 0 1-16,0-4 1 0,0 4 0 15,-5-4 0-15,5 0 0 16,-4 4 0-16,-1 0 2 15,1 0-3-15,-1 0 0 16,1-4 1-16,0 4 0 16,-1-4 0-16,1 0 0 15,-1 4 0-15,5-4 2 16,-4 0-1-16,-1 4-1 16,1-4 1-16,-1 4-1 15,1-4-3-15,4 0 2 16,0 0 1-16,0 0 0 15,-5 0 0-15,5 4 2 16,-4 0-3-16,4-4 0 16,-5 0 1-16,5 4 0 15,0-4 0-15,0 8 2 16,0 0-1-16,0-4-1 0,0 4-2 16,0-4-1-16,18-4 6 15,-4 0-2 1,-5 0 0-16,0 0 0 15,-4 0-1-15,-1 0 0 16,1-4 0-16,-1 0 0 16,1 4 0-16,-1-4 0 15,1 4 0-15,-1-4 0 16,1 0 0-16,4 0-3 0,-5 0 2 16,1 0 3-16,-1 4 1 15,-4-4-1-15,0 0 1 16,1 0-4-16,3 0 0 15,1 0 1-15,-5 0 2 16,4 0-1-16,-4 0-1 16,0 0 1-16,5 4-1 15,-1 0 0 1,1 1 0-16,-5-1 2 16,0-4-3-16,0 0 0 15,0 0 1-15,0 0 2 16,4 0-3-16,-4 4 0 15,0-4 3-15,5 4 1 16,-5 0-4-16,0 0 1 16,5 0 0-16,-1 0 0 15,1 0 0-15,-5 0 0 0,4 0 0 16,1 0 0-16,-1 0-3 16,5 0 0-16,-4 4 4 15,8 0 1-15,1 0 0 16,-1 0-2-16,-4 0-2 15,0 0 1-15,5 0 1 16,0-4 2-16,-1 0-1 16,1 0-1-16,-1 0 1 15,1 0 1-15,-1 0-3 16,1 0-2-16,-1 0 2 16,1-4 0-16,0 0 1 15,-1 0 2-15,-4 0-1 0,0 0-1 16,0 0 1-16,5 4-1 15,-1-4-3-15,5 0 2 16,-4 4 1-16,8 0 2 16,6 0-1-16,-1 0-1 15,0 0 1-15,4 0 1 16,-4-4-3-16,5 4-2 16,-5-4 2-16,0 4 2 15,0-4 0-15,0 0 2 16,-4 0-2-16,-5 0-1 0,0 0 1 15,0 0 1-15,0 0-1 16,5 0 2-16,-5 0-2 16,9 0-1-16,9 0 1 15,5 0-1-15,-10 0-3 16,1-4 2-16,-1 0 1 16,1 0 2-16,-1 0-1 15,1 0-1-15,-5 0 1 16,-4 0 1-16,-5 0-1 15,0 0-1-15,0 0-2 16,4 0 1-16,1 0 3 0,0 0 1 16,4 0-4-16,9 0 1 15,0 0 0-15,0 0 2 16,0 0-1-16,0 4 2 16,0-4-2-16,-4 4-1 15,-10-4 1-15,1 0-1 16,-5 0 0-16,0 0 2 15,0 0-1-15,0 0 2 16,0 0-2-16,0 0 2 16,0 0-2-16,0 0 2 15,19 0-2-15,-6 0 2 16,5 0-2-16,-4 4-1 16,-1 0 1-16,-3-4-1 15,-1 0 0-15,0 0 0 16,-5 0 0-16,1 0 0 0,-5 0 0 15,0 0 2-15,0 0-1 16,-4 0 2-16,-1 0-4 16,1 0 0-16,-1 0 1 15,1 4 0-15,-1 0 0 16,-4 0 0-16,9-5 0 16,5 1 0-16,-5 4 0 15,5 0 0-15,-5 0 0 16,4 0 0-16,1 4 0 15,-1-4 0-15,1 0 0 16,4 0 2-16,-4 0-1 16,-1 0 2-16,-4 0-2 15,0-4-1-15,-4 0 3 0,-1 0 2 16,1-12-2-16,4 12 0 16,-4-12-1-16,-1 8-2 15,1 0 1-15,-1 0-1 16,10-4 0-16,4 8 2 15,0-4-3-15,0 0 0 16,-4-4 1-16,-1 4 2 16,1 0-1-16,-1 0-1 15,-4-4 1-15,5 0 1 16,-5 0-1-16,0 4-1 16,0-8 1-16,-4 4-1 15,-5-4 0-15,4 4 2 16,-4 0-3-16,5-4 0 0,-5 0 3 15,0 0 3-15,0 4-7 16,0-12 0-16,0 4 2 16,-4 0 2-16,-1 0 0 15,-4 0-2-15,0-4 1 16,0-1 1-16,-4 1-3 16,-1 0 0-16,-4 4 3 15,0 0 1-15,-4 0-1 16,-1 4 1-16,-4-12-2 15,0 0 2-15,-4 0-2 16,-5 0 2-16,-1 0-2 16,-3-4-1-16,-1 4 5 15,1-4 1-15,-1 4-5 0,-8 0 0 16,-5 4-1-16,-5-9 0 16,-4 5 0-16,4 4 0 15,-17 0 0-15,8 0 2 16,5 4-1-16,0 0-1 15,0 4 1-15,4 0-1 16,5 4 0-16,5 0 2 16,-10 4-3-16,5 0 0 15,-5 0-1-15,1 0 0 16,-5-4 2-16,0 0 2 16,-10 4-1-16,1 0-1 15,9 0 1-15,5 0-1 16,-1 4 0-16,5 0 2 15,0 0-1-15,4 0-1 0,5-4-2 16,0-4-1-16,0 0 2 16,-4 0 0-16,-1 4 1 15,0-4 2-15,1 4-1 16,-5-4-1-16,0 4 1 16,0-4 1-16,-10 4-3 15,1-4-2-15,5-1 4 16,4 1 1-16,0 4-3 15,4 0 1-15,1 0-2 16,-1 4 0-16,5 4 4 16,4 0 1-16,-4 0-1 15,0 0-2-15,5 4 1 0,-10-8 1 16,10 0-1-16,-15 0-1 16,1 0 1-16,0 4 1 15,5-4-1-15,-10 4 2 16,1-4-2-16,8 0 2 15,5 0-2-15,0 0 2 16,4-4 0-16,1 8 1 16,4-4-2-16,0 4 1 15,0-4-4-15,0 4 0 16,0 0 1-16,4 8 2 16,0-4-1-16,1 4 2 15,-1 0-20-15,1-4-8 16,-1 0-51-16,5-4-23 15,-4 4-106-15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6-26T18:06:52.981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1D8B548A-0A2D-45F4-B9FC-1E8A195B5D41}" emma:medium="tactile" emma:mode="ink">
          <msink:context xmlns:msink="http://schemas.microsoft.com/ink/2010/main" type="inkDrawing" rotatedBoundingBox="17341,9590 20765,9697 20709,11473 17285,11365" hotPoints="20876,10697 18925,11471 17056,10515 19007,9741" semanticType="enclosure" shapeName="Ellipse"/>
        </emma:interpretation>
      </emma:emma>
    </inkml:annotationXML>
    <inkml:trace contextRef="#ctx0" brushRef="#br0">1968 107 208 0,'0'0'79'0,"0"0"-42"0,-4 0-23 16,4 0 22-16,0 0-5 16,0 0 2-16,0 0-4 15,0 0 2-15,0 0-17 16,-5-4 1-16,5 4 1 0,-4 0 3 16,-1-4 3-16,-4 4-3 15,-4-4-2-15,4 0-7 16,-5 4-4-16,5 0 1 15,-9-4 0-15,-5 0 1 0,1-4 0 16,-5 0-2-16,0 4-1 16,-5-4-1-16,1 0 2 0,-5 0-3 15,-5 0-2-15,5 0 2 16,4 4 0-16,1 0 1 16,-1 0 0-16,5 0-2 0,0 0-2 15,5 0 3-15,-1 4 0 16,0 0-1-16,5 0-2 15,-4 0 1-15,-1 0-1 16,-4 4 0-16,0-4 2 16,-4 4-3-16,-5 0 0 15,-5 0 1-15,-9 0 0 16,1 4 0-16,4 0 2 16,4 0-1-16,0 0-1 15,1 0 3-15,4 4 0 16,4-4-1-16,5 4-2 15,5-4 1-15,4 4-1 16,-1-4 0-16,1 4 0 0,0 0-3 16,0 0 2-16,-4 0 1 15,4 4 2-15,0-4-1 16,-5 0-1-16,1 0 1 16,-5 0 1-16,-5 0-3 15,0 4 0-15,-8 0 1 16,4 4 2-16,0 0-1 15,0 5-1-15,4-1 1 16,0 0-1-16,5 4 0 16,0 0 0-16,5 4-3 15,4 0 2-15,0 0 1 16,0 0 2-16,4 0-1 16,1 0 2-16,4 4-4 0,-5 0 0 15,1-4 1-15,4 0 0 16,0-3 0-16,-1-1 0 15,-3 4 0-15,4 0 0 16,0 0 0-16,0 0 0 16,4 8 0-16,-4 0 2 15,5 4 1-15,4-4 3 16,0 0-3-16,4 4 0 16,1-3 1-16,4-5 0 15,0-4-2-15,0 4 1 16,0-4 0-16,4-4 1 15,1-4-2-15,0 0 1 16,4-4-2-16,0 0-1 16,4 0 3-16,5-4 0 0,0 0 1 15,14 0 0-15,-1 0-2 16,6-4 1-16,8 4 0 16,0-4 1-16,-5-4-5 15,-3 0-1-15,-6 0 1 16,-4 0 2-16,0 0 0 15,5 0 2-15,-1-4-2 16,-3 4 2-16,3 0-2 16,5 1 2-16,0-1-2 15,5 0 2-15,-5-4 0 16,5 4 1 0,-5 0-2-16,0-4-2 0,-9 4 1 15,0-4 1-15,-9 0 1 16,23-4 1-16,-14 0-2 15,18 4-2-15,-5 0-2 16,10 0 1-16,4 0 1 16,0 0 0-16,-13 0 0 0,18 0 2 15,-14 0-1-15,-5-4 2 16,-4-4-2-16,5 4 2 16,4-4-2-16,0 0-1 15,5 0 1-15,4 4 1 16,5 0-1-16,-5 0 2 15,-4 4-4-15,-10-4 0 16,-4 4 1-16,-4-4 2 16,-1 0-1-16,1 0 2 15,0-8-2-15,-1 8 2 16,10-8-2-16,-1 4-1 16,1 0 1-16,0-4-1 15,-5 0 0-15,4 0 0 16,-4-4 2-16,-4 0 1 0,-9-5-1 15,-5 1-2-15,0-4 3 16,0 0 0-16,-5-4-1 16,5-4 1-16,0 4-4 15,0 4 0-15,1-4 1 16,-6-8 2-16,5 0-1 16,-4-4 2-16,-1-4-2 15,-4-4 2-15,0 0-2 16,-4 4-1-16,-1-1 3 15,-4 1 2-15,-4 0-2 16,-1-4-2-16,-4 0 0 16,0 4-1-16,-9 4 0 15,0 0 0-15,0 4 0 0,-4-4 2 16,-1 0 3-16,1 0 2 16,-1-1-3-16,1 1-3 15,-5 0 0-15,0 0 1 16,-5 0-1-16,5 4-1 15,-5 4 1-15,1 0-1 16,4 0 0-16,0 0 0 16,0 4 0-16,0 0 0 15,-5 0 0-15,-4 0 2 16,-4 4-1-16,-1-1 2 16,-4 1-2-16,0 4 2 15,-14 4-4-15,5 0 0 16,0 0-1-16,4-4 0 15,1 4 2-15,-1 4 2 0,1 0-1 16,4 4 2-16,4 4-2 16,-4 0-1-16,-9-4 1 15,-5 4-1-15,-8 0-3 16,-5-4 2-16,4-4-1 16,0 4 0-16,5 0 4 15,5 0 1-15,3 0-4 16,10 0 1-16,5 0 0 15,4 8 2-15,0-4-3 16,0 0-2-16,0 0 4 16,4 0 1-16,-4 0-3 15,4 0-1-15,1 0 1 16,4 0 0-16,0 0-8 0,0 0-2 16,4 0-25-16,14 0-11 15,5 0-108-15,8-12-46 16,-4-8 17-1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6-26T18:07:03.315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D282CE1C-8FEA-49A0-B135-D3F684E24A8B}" emma:medium="tactile" emma:mode="ink">
          <msink:context xmlns:msink="http://schemas.microsoft.com/ink/2010/main" type="inkDrawing" rotatedBoundingBox="20355,8866 27272,8405 27401,10346 20485,10808" hotPoints="26915,9110 26621,10921 21248,10048 21542,8237" semanticType="enclosure" shapeName="Rectangle"/>
        </emma:interpretation>
      </emma:emma>
    </inkml:annotationXML>
    <inkml:trace contextRef="#ctx0" brushRef="#br0">0 296 140 0,'0'0'55'0,"0"0"-30"0,0 0-12 0,0 0 17 15,0 0-2-15,0 0 1 16,4 0-5-16,1-4-1 0,-1 0-12 16,1 0 4-16,4 0 5 0,0 0 0 15,0 0 0-15,4 0-2 16,1 0 1-16,-1 0-1 15,5 0-2-15,-4 0-4 16,-1 0-2-16,1 0-4 16,-1 0-1-16,1 0-1 15,-1 0 2-15,6 4-1 16,-1-4 2-16,0 0-2 16,0 4 0-16,4 0-3 15,-4 0-2-15,9 0 3 16,5 0 2-16,-1 0 0 0,1 0 2 15,0 0-6-15,-1 0-1 16,1 4 2-16,-1 0 1 16,1 0-1-16,-1 0-2 15,-4 0 3-15,1 0 0 16,-1-4-1-16,0 4-2 16,0-4 1-16,-5 0 1 15,1 4-1-15,4-4-1 16,0 0 1-16,-5 0-1 15,6 4 4-15,-6-4 2 16,14 4 0-16,0-4-1 16,0 0-3-16,0 0 1 0,0 0-2 0,1 0-1 15,-1 0 1-15,0 0 1 16,-5 0-1-16,1 0-1 16,-5 0 1-16,0-4-1 15,-4 0 0-15,-1 4 2 16,1-4-1-16,-1 4-1 15,1-4 1-15,4 0 1 16,-5 0-3-16,1 4 0 16,-1-4 1-16,5 4 0 15,10 0 0-15,-6 0 0 16,1 0 0-16,-1 0 0 16,-4 0 0-16,5 0 0 15,-1 0 0-15,1 0 0 16,-5-4 0-16,0 0 0 0,-4 0 2 15,4 0 1-15,-5 0-1 16,1 0-2-16,-5 0 1 16,0 0-1-16,5 0 0 15,-1 0 2-15,1 0-1 16,-1 0 2-16,1 0-2 16,-1 0-1-16,1 0 1 15,8 0-1-15,-4 0 2 16,5 0 1-16,-5 0 1 15,5 4 0-15,-1 0-5 16,5 0-1-16,-9 0 3 0,0 0 1 16,0-4 0-16,5 0-2 15,-5 0-2-15,0 4 1 16,-4 0 1-16,-1 0 0 16,-4-4 0-16,0 0 0 15,0 4 0-15,0-4 2 16,0 4-1-16,0 0-1 15,1 0 1-15,-1-4-1 16,0 4 0-16,0 0 0 16,0 0 0-16,0 0 0 15,4 0-3-15,5-4 2 16,0 4 3-16,0 0 1 16,-4 0-4-16,4 0 1 15,-4 4 0-15,-1 0 0 16,5-4 0-16,-4 0 2 0,4 0-3 15,-5 0-2-15,1 0 4 16,4 0 1-16,0 0-3 16,-4 0 1-16,-5 0 0 15,0 0 0-15,0 0 0 16,0 0 0-16,0 0 0 16,0 0 2-16,4-4-1 15,1 4-1-15,-1 0 1 16,-3-4 1-16,-1 4-3 15,4 0-2-15,5-4 4 16,5 4 1-16,-5 0-3 16,4 0 1-16,1 0 0 15,0 0 2-15,-1 0-3 0,-4 0 0 16,0 0 1-16,0 0 0 16,-4 0 0-16,-1 0 2 15,1 0-1-15,-1 0-1 16,-3 0-2-16,-1 0-1 15,0-4 4-15,0 4 1 16,0-4 0-16,0 4-2 16,4-4 1-16,1 4-1 15,-5 0-3-15,0 0 2 16,9-4 1-16,5 0 2 16,-5 0-3-16,0 4 0 15,0-4 1-15,0 4 0 16,-5 0 0-16,5 0 0 15,-4-4 0-15,-1 4 2 0,6-4-3 16,-1 4 0-16,-5-4 1 16,1 4 2-16,4-12-1 15,-5 4-1-15,-4 0 1 32,0 3-1-32,0 1 0 0,0 0 2 0,0 0-1 31,1 0-1-31,-1 4-2 0,0-4 1 0,0 0 1 15,4 4 2-15,-4-4-3 16,0 4 0-16,5 0 1 16,4 0 0-16,0 0 0 15,0 4 0-15,0-4 0 0,5 0 0 16,-1 0 0-16,1 0 0 16,-1 0 0-16,1 0 0 15,-1 0 0-15,1 0 0 16,-9-4 0-16,-1 0 2 15,1 0-3-15,-1 4 0 16,1-4 1-16,-1 4 0 16,-4-4 0-16,0 4 0 31,0 0 0-31,1 0 0 16,-1 0 2-16,0 0 1 0,0 0 3 0,0 0 1 15,9 0-3-15,-5 0-1 16,5 0-1-16,-4 0-2 15,-1 0 1-15,1 0-1 16,0 0-3-16,-1 0 2 16,1 0 1-16,-5 0 2 15,0 0-1-15,0 0-1 16,-5 0 1-16,1 4-1 16,8 0 0-16,-8 0 2 15,-1 0-3-15,-4-4 0 16,5 4 1-16,0-4 0 15,-5 0 0-15,0 0 2 16,0 0-1-16,0 0 2 16,0 0-4-16,0 12 0 15,0 5 1-15,0-5 0 16,0-4 0-16,-5 0 0 16,1 0 0-16,4-4 0 15,-5 0 0-15,1 4 0 16,4 0 0-16,-5-4 2 15,5 4 1-15,-4 0-1 16,-1 0-2-16,1 4 1 16,-1 0-1-16,1 0-3 15,-1 0 2-15,1 4 1 16,-1 0 2-16,-4 0-1 16,0 0-1-16,0 0-2 15,0 0-1-15,0 4 2 16,0 4 0-16,0 0 1 0,5-4 2 15,-1 0-3-15,1 0-2 16,-5 0 2-16,4-4 2 16,-4 0 2-16,5 0 1 15,-5 0-2-15,4 1-2 16,-4-1 1-16,5 0-1 16,-5-4-3-16,0 4 2 15,0-4 3-15,4 0 1 16,-4 0-1-16,0 0 1 15,0 4-9-15,0 4-1 16,0-4 8-16,0-4 4 16,0 0-5-16,0-4 1 15,0 0-3-15,0 0 0 16,0 0 2-16,0 4 2 0,0-4-1 16,0 4-1-1,0 0 1-15,0 0-1 0,0 0-5 16,0 0-1-16,0 0 7 15,0 4 4-15,0 0-2 16,0-4 0-16,0 4-3 16,0-4-1-16,-4 0-4 15,4 12 1-15,0 0 6 16,0 1 4-16,-5-5-3 16,5 0-2-16,-4 4-3 15,4 0 1-15,-5-4-4 0,1 4 1 16,-1-4 6-16,1 0 4 15,-1-4-10-15,1 4-2 16,-1-4 9-16,1 0 5 16,-5-4-3-16,0 8-1 15,0 0-4-15,4-4-1 16,-4 0 1-16,5-4 0 16,-5 0 0-16,4 0 0 15,1 0 0-15,-1 0 2 16,-4 0-1-16,5 0-1 15,-1 0-2-15,-4 1 1 16,5-1 1-16,-1 0 2 16,1 0-1-16,-1 0-1 15,-4 0 1-15,5 0-1 16,-5 0 0-16,0-4 0 0,0 4 0 16,-1-4 0-16,6 0 0 15,-5 4 0-15,4 4-3 16,-4-4 2-16,5 0 3 15,-5 0 1-15,0-4-1 16,-5 0-2-16,5 4-2 16,0-4 1-16,-4 0 3 15,-1 4 1-15,1-4-4 16,-1 0 1-16,1 0 0 16,-10 0 0-16,5 0 0 15,-9 0 0-15,0 0 0 16,0 0 2-16,0 4-1 0,0-4 2 15,0 4-4-15,4-4 0 16,-4 0-1-16,5 0 0 16,-1 0 2-16,0 0 2 15,5-4-3-15,0 4 0 16,0 0 1-16,5 0 2 16,-5-4-1-16,0 0-1 15,0-4 1-15,0 4-1 16,0 0 0-16,-9 0 2 15,-1-4-1-15,1 0-1 16,0 0-2-16,0 4 1 16,0 0 1-16,-4-4 0 15,-1-4 0-15,1 4 0 16,3 0 0-16,1-4 2 0,0 4-3 16,5 0 0-16,-1 0-1 15,1 0 0-15,-1 0 4 16,1 4 1-16,-1-4-4 15,5 4 1-15,0 0 0 16,0 0 0-16,-5 0 0 16,5 0 2-16,-4 1-3 15,-1-1 0-15,5 0 1 16,-4 0 2-16,-5 0-3 16,0-4-2-16,4 4 2 15,0-4 2-15,1 0 0 16,-1 4-1-16,-4-4 1 0,0 0 1 15,0 0-1-15,5 0-1 16,-1 0 1-16,1 0 1 16,-1 0 1-16,0 8 1 15,1 0 0 1,-1-4 0-16,-4-8-2 0,9 8-2 16,0 0 1-16,5 0-1 0,-1 0 0 15,-4 0 2-15,0-4-1 16,0 4 2-16,0 0-2 15,-5-4-1-15,1 0 1 16,-1 4 1-16,1-4-1 16,-1 0-1-16,-4 0 1 15,0 0 1-15,5 0-1 16,-1 0-1-16,5 0 1 16,-5 0-1-16,-4-4 0 15,5 8 0-15,-1 0 0 16,1-4 0-16,4 4 0 15,0-4 0-15,0 0 0 0,0 0 0 16,-5 4 0-16,5-4 0 16,0 0 0-16,0 4 0 15,4-4 0-15,1 4 0 16,-10-4 0-16,5 0 0 16,0 0 0-16,0 0 2 15,5 0-1-15,-14 0-1 16,4 0 1-1,-4 0-1-15,4 0 0 16,1 0-3-16,-1 0 2 16,1 0 1-16,4 0 0 15,-5 0 0-15,5 0 0 16,-13 0 0 0,3 0 0-16,1 0 0 15,5 0-3-15,-1 0 2 0,5 0 1 16,0 4 2-16,0 0-1 15,0-4-1-15,0 4 1 16,5-4 1-16,-5 4-3 16,4 0 0-16,0-4 1 15,5 4 0-15,-4-4 0 16,4 4 2-16,0-4-3 16,-5 0-2-16,1 4 2 15,4-4 2-15,-5 0 0 16,1 4-1-16,-1-4 1 15,-4 0 1-15,0 0-1 16,5 0-1-16,-1 0-2 0,-4 0 1 16,0 0 1-16,0-4 0 15,-5 0-3-15,5 0 2 16,0 4 3-16,0-4 1 16,-4 4-4-16,-5 0 1 15,4 0 0-15,5 0 2 16,0-4-1-16,0 4 2 15,0 0-4-15,4 0 0 16,1-4 1-16,-1 4 0 16,-4 0 0-16,5 0 2 15,-1-4-3-15,1 4 0 16,-1 0 1-16,1 0 2 16,-1 0-3-16,1 0 0 15,-1 0 1-15,5 0 0 16,0 0 0-16,-4 0 0 0,-1-4 0 15,0 4 0-15,1 0 0 16,-1 0 0-16,1 0 0 16,-1 0 2-16,-4 0-3 15,5 0-2-15,-1 0 4 16,1 0 1 0,-1 0-3-16,-4 0 1 15,0 0 0-15,5 0 0 16,-5 0 0-16,0-4 2 15,4 0-3-15,0 4 0 16,-8 0 1-16,8-4 2 16,-4 4-1-16,-4 0-1 15,4 0-2-15,0 0 1 16,4-8 1-16,1 8 0 16,-1-4 0-16,1 4 0 15,-1-4 0-15,1 4 0 16,-1 0 0-16,5-4 2 15,-5 8-3-15,1-8-2 0,-1 4 2 16,5 4 0-16,0-8 1 16,0 4 2-16,0 0-1 15,0 0-1-15,0 4 1 16,0-8 1-16,0 4-3 16,0 0 0-16,0 0 1 15,0 4 0-15,0 0 0 16,0-4 0-16,0 0 0 15,-4 0 0-15,4 0 0 16,0-4 0-16,0 4-3 16,-5 0 2-16,0 0 1 15,-4 0 2-15,5 0-1 0,-5 0-1 16,0-4 1-16,0 0-1 16,4 0 0-16,-4 8 2 15,-4-4-1 1,4 0-1-16,0 0 1 15,-5 0-1-15,-4 0 0 16,4 4 0-16,5 0 0 16,0 0 0-16,5-4 0 15,-1-4-3-15,1 8 2 16,-1-4 1-16,1-4 2 16,-1 4-1-16,1 0-1 0,-1-4 1 15,1 0-1-15,-1 4-3 16,1 0 2-16,3-8 1 15,1 0 2-15,0 4-1 16,0-4-1-16,0 4 1 16,0 0-1-16,0-4 0 15,0 8 0-15,0-4 0 16,0 4 0-16,5-4-3 0,-10 0 2 16,5 4 1-16,-4-4 2 15,4-1-3-15,-5 1 0 16,-4 0 1-16,5 0 0 15,-1 0 0-15,1 0 0 16,-1 0 0-16,0 0 2 16,-4 0-3-16,0 4 0 15,0-4 1-15,0 0 0 16,0 0 0-16,0 0 2 16,0 0-3-16,-4 0 0 15,-1 0 1-15,1-4 2 16,4 4-3-16,4-4 0 15,0 4-1-15,1 0 0 16,-1 0 4-16,1 0 3 0,-1 0-4 16,1-4-1-16,-1 0 0 15,1 0 0-15,-1 0 0 16,1 0 0-16,-1 0 0 16,5 0 0-16,-4 0 0 15,4 4 0-15,0-4 0 16,0 4 0-16,0-4 0 15,0 0 2-15,-1 0-3 16,1 0-2-16,0-4 4 16,0-4-3-1,0 0 1-15,0 4 1 0,0 0 0 16,0 0 0-16,0 0 0 16,0 0 2-1,5 0-3-15,-1 0 0 16,1-4 1-16,-1 0 2 15,1 0-1-15,-1-4-1 16,5 0 1-16,0 0-1 16,0-1-3-16,0 5 2 15,0 0 3-15,5-4 1 16,-5-4-4-16,4 0 1 16,1 0 0-16,-1-4 0 15,1-4 0-15,-1 0 0 16,-4 0-3-16,5 0 2 15,-5 0 1-15,0 0 2 16,0 0-1-16,4 4-1 0,1 4-2 16,-5-1 1-16,4 1 1 15,-4 0 0-15,5 0 0 16,-1 4 2-16,-4 0-3 16,5 0-2-16,-1 4 4 15,1 0 1-15,-1-4-3 16,1 4 1-16,-1-4 0 15,1-4 0-15,-1 0 0 16,1 4 0-16,-1-4 0 16,1 0 0-16,-1 4 0 15,-4-4 0-15,0 4 0 16,5 0 0-16,-5-1 0 0,5 5 2 16,-5-4-3-16,0 4-2 15,0 0 2-15,4-4 2 16,-4 4 0-16,0-4-1 15,0 4 1-15,0 4-1 16,0 4 0-16,0 0 0 16,0 0 0-16,0 4 0 15,0 0-3-15,0 0 2 16,-4 0 1 0,4 4 0-16,0 0 0 15,0 0 0-15,0 0 0 0,0 0 0 16,0 0-3-16,-10 0 2 15,6-4 1-15,4 4 2 16,0 0-1-16,-5-4-1 16,1 0 1-16,4 0-1 15,0 0 2-15,0 4 1 16,-9 0-6 0,0 0 0-16,9 0 1 15,-9 0 1-15,9 0 3 16,-9 4-1-16,9-4-1 15,-9 4-2-15,0 0 1 16,-5 0 1-16,10 0 2 16,-5 0-3-16,4 0-2 15,1 4-14-15,4-8-4 0,0 0-42 16,0 0-17-16,0 16-88 16,0-8-61-1,-5 4 95-15</inkml:trace>
    <inkml:trace contextRef="#ctx0" brushRef="#br0" timeOffset="1109.3538">148 1002 160 0,'9'-16'60'0,"-4"16"-32"0,-5-4-33 16,4 0 69-16,-4-8-19 16,5 3-6-16,-5 1-6 15,4 0-20-15,-4 4 5 0,0 0 5 16,5 0-1-16,-5 4 1 15,0 0-6-15,-14 12 4 16,1 0-5 0,-1 1-5-16,1 3-1 15,-10 0 0-15,1 0 1 0,-5 0 1 16,-5 4 0-16,1 0-6 16,-15 4-2-16,6 4 0 15,-1 0 2-15,1-4-3 16,4 8-2-16,0 0 0 15,4-4-1-15,0-4 2 16,1 0 1-16,-5 0 3 16,0 0 1-16,0 0-1 15,-5 0 1-15,0 1-2 16,1-1 2-16,-5-4-2 16,0-4 0-16,9 4-1 15,-1 4 2-15,6-4-1 0,4 0 2 16,0 0-2-16,0 0 0 15,4 0-1-15,-4-4 2 16,5 0 1-16,3-4 1 16,6 0-2-16,-1-4-1 15,5-4-1-15,0 0 0 16,0-4 0-16,5 4 0 16,-1-4-2-16,5 0 1 15,0 0-2-15,-4 0 2 16,-1 0-4-16,5 0 0 15,-4 0 1-15,4 0 2 16,-5 0-1-16,5 0-1 16,-4 0 1-16,4 0-1 15,-5 0-7-15,5 0 0 16,0-8-39-16,9 0-14 0,9-8-104 16,5-12-44-16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6-26T18:09:59.268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60BCD6DC-5529-42C8-ADE4-946E50DDF122}" emma:medium="tactile" emma:mode="ink">
          <msink:context xmlns:msink="http://schemas.microsoft.com/ink/2010/main" type="inkDrawing" rotatedBoundingBox="17090,9524 20645,9948 20429,11762 16874,11338" hotPoints="20668,10994 18650,11606 16869,10476 18887,9864" semanticType="enclosure" shapeName="Ellipse">
            <msink:destinationLink direction="with" ref="{643D68C8-473F-419E-BAA7-A27F0FA03670}"/>
          </msink:context>
        </emma:interpretation>
      </emma:emma>
    </inkml:annotationXML>
    <inkml:trace contextRef="#ctx0" brushRef="#br0">2278 233 124 0,'-5'-8'46'0,"1"8"-24"0,4-4-10 0,0 4 16 16,-5-4 4-16,1 0 5 16,-1 0-9-16,1 0-2 15,-1-1-15-15,-4-7 7 0,0 4 2 16,0 0 1-16,-4 4 2 15,4-4-9-15,-14-16 4 16,0 8-4 0,-4 0-3-16,0 0 0 0,-4 0-2 15,-1 8 2-15,-8-4-4 16,-6 0 1-16,6 0-3 16,-1 8 0-16,1-4-6 15,-1 0 1-15,1 4 2 16,-1 4 3-16,0-4-2 15,-8 8 0-15,-5-8-1 16,0 8-2-16,-10-8 3 16,6 4 0-16,4 0 1 15,0 4 2-15,-1-4-1 16,6 8 0-16,-1 0-3 0,1 0-2 16,-6-8 1-16,6 8 1 15,-5-8 1-15,4 8 1 16,-4-12-2-16,4 8-2 15,5-4-2-15,5 12 1 16,-1-12 1-16,1 12 0 16,3-16 0-16,6 16 0 15,-1-16 2-15,5 16 1 16,0 4-4-16,-4 0 1 16,-1 0 0-16,-4 0 2 15,4 0-3-15,1 0 0 16,-1 4 1-16,1 1 2 15,-1 3-1-15,1-4-1 16,-1 0 1-16,5 12-1 0,4 0 0 16,1 4 0-16,4 0-3 15,4 0 2-15,5 0 3 16,0 0 1-16,5 4-4 16,4-4 1-16,0 0-2 15,4-3-2-15,5-1 3 16,5 4 2-16,-1 0 0 15,1 0-1-15,-1 4 1 16,5-4 1-16,0 8-3 16,0-4 0-16,5 0 1 15,0 0 0-15,-1 0 0 16,1-3 0-16,-1-1 0 16,1-4 2-16,-1 4-1 0,1-4 2 15,-5-4-2-15,0-4 2 16,0 4-2-16,9-4-1 15,0 0 3-15,0 0 2 16,0-4-2-16,0 0 0 16,5 4 1-16,4-4 0 15,0 0-5-15,5-4 1 16,4 4 2-16,0 1 1 16,-9-5-1-16,9 0-2 15,-4 0 1-15,-1-4-1 16,1 4 0-16,-1-4 2 15,5 0 1-15,1 0 1 16,8 0-5-16,0 0 1 16,9 0 0-16,0 0 2 0,-4-4-1 15,-5 0-1-15,0 0 3 16,0 0 0-16,0-4-1 16,0 0-2-16,5 4-2 15,4-4 1-15,5 0 1 16,-1 0 2-16,-4 0-1 15,1 0 2-15,-10 0-2 16,-5-4 2-16,1 0-2 16,4 4 2-16,-4-4-2 15,4 0-1-15,0 0 1 16,5 0-1-16,4 0 0 16,-9 0 2-16,0-4 1 15,-4 0 1-15,-10-4-5 0,1 4 1 16,-5-4 0-16,0 0 0 15,0 0 0-15,0-4 2 16,-4 4-1-16,4-4 2 16,0 0-2-16,13-8 2 15,-4 4-2-15,1 0-1 16,-1 0 1-16,0 0 1 16,-5 0-3-16,1 0 0 15,-9-4 1-15,-5 0 0 16,-5-1 0-16,1 1 2 15,-5-4-1-15,0 0-1 16,-5 0 1-16,1 4-1 16,-1-4 0-16,1 4 2 0,-1-12 1 15,-4-4 1 1,0 4 0-16,-4 0-5 16,-1 0 1-16,-4 0 0 15,0-4 2-15,0 4-1 16,-4-5 2-16,-1 1-4 15,1 4 0-15,-5-4 3 16,0 0 1-16,0 0-1 16,0 0-2-16,0 4-2 15,0 4 1-15,0-8 1 16,0 4 0-16,-5-4 0 16,-4 0 2-16,-4-1-1 15,-1 1-1-15,-4 0 1 0,0-4-1 16,0-4 0-16,-5 12 0 15,1 0 0-15,-5 4 2 16,0 0-3-16,0 0 0 16,4 4 1-16,0 0 0 15,-4 4 0-15,5 0 0 16,-1 0 0-16,5 4 0 16,0-9 0-16,0 9 0 15,0-8 0-15,-5 0 0 16,-4 4 0-16,-4 16 2 15,-5-16 1-15,-5 16 1 16,0-16-2-16,1 16 1 16,-5 0-2-16,0 0 2 15,4-8 0-15,5 16 1 16,0-8 0-16,-9 16 0 0,-5-4 0 16,0 4 2-16,1-12-5 15,4 16-1-15,4-4 0 16,14 0 2-16,4-4-3 15,10 0 0-15,4-12-32 16,4 4-13-16,55-28-191 16,8-12 54-1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6-26T18:10:04.691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1163D012-32D3-4F2E-9C2A-F26E551EE92A}" emma:medium="tactile" emma:mode="ink">
          <msink:context xmlns:msink="http://schemas.microsoft.com/ink/2010/main" type="inkDrawing" rotatedBoundingBox="21211,9831 32137,10035 32102,11919 21176,11716" hotPoints="33793,10852 27311,11753 20804,11059 27286,10158" semanticType="enclosure" shapeName="Ellipse">
            <msink:destinationLink direction="with" ref="{643D68C8-473F-419E-BAA7-A27F0FA03670}"/>
          </msink:context>
        </emma:interpretation>
      </emma:emma>
    </inkml:annotationXML>
    <inkml:trace contextRef="#ctx0" brushRef="#br0">1892 570 64 0,'0'-4'27'0,"-4"4"-14"0,4 0 4 0,0 0 16 16,0 0-4-16,0 0 0 16,-5 0-3-16,1 0-1 15,-1 0-3-15,-4-4 1 16,0 0-13-16,0 0 5 0,0 0 3 15,0 0-4-15,0 0 2 16,0 0 0-16,-5 4 2 16,1-4-4-16,-1 4 2 15,1 0-5-15,-5-4 1 16,-5 0-5-16,5 4 1 0,-4-4-3 16,-5 0 2-16,-5 0 0 15,0 0 1-15,-4 0 2 16,0 0 1-16,-13 0-1 15,4 0-1-15,-1 0-5 16,1 0-3-16,5 4 0 16,-1 0 1-16,1 0-1 15,-1 4 2-15,-4 0-2 16,0-4 2-16,0 0-2 16,-5 0-1-16,5 0 1 15,-9 4-1-15,4-4 0 16,5 0 2-16,0 0-1 15,4 4-1-15,1-4 3 0,4 4 2 16,0-4-4-16,0 0-1 16,0 0 2-16,4 4 1 15,-4 0 1-15,0 0 0 16,0 0-5-16,0 0 1 16,4 0 0-16,1 0 0 15,-1 4 0-15,0 0 0 16,5 4-3-16,0 0 2 15,5 4 3-15,-1 0 1 16,5 4-4-16,0 0 1 16,0 0 0-16,5 0 0 15,-1 8-3-15,0 0 2 16,5 4 1-16,5-4 0 16,-1 0-3-16,5 0 2 0,5 1 1 15,-1-1 0-15,5-4 0 16,0 0 0-16,5 4 0 15,0-4 0-15,8-4 0 16,1 0 0-16,4-4 4 16,0 0 2-16,4 0-2 15,1-4-3-15,-1 0 2 16,1 0 0-16,0-4-4 16,-1 4 1-16,1-4 0 15,-1 0 2-15,1 0-1 16,-1 0-1-16,1 0 3 15,0 0 0-15,-1 0-1 0,10 0 1 16,4 0-2-16,0 8-1 16,0-4 1-16,5 0 1 0,-5 0-1 15,13 0-1-15,-8 0 1 16,-5-4 1-16,0 4-1 16,-4-3-1-16,4-1-2 0,-5 0 1 15,6 0 3-15,3 4 3 16,10 0-2-16,-10 4-2 15,10-4-3-15,-5 4 1 16,-4-4 1-16,-5 4 0 16,-5-4 0-16,1 0 2 15,0 0-1-15,4 0-1 16,0 0 1-16,4 0-1 16,6 0 2-16,-1 4 3 15,0-4-4-15,-5 0-3 16,1 0 1-16,0-4 2 15,-5 0-2-15,-5 0 0 16,1 0 3-16,0 0 3 16,4 0-4-16,-5 0-1 15,1 0 0-15,8 0 0 0,1 0 0 16,4-4 2-16,5 0-1 16,-10 0 2-16,-4 4-2 15,1-4-1-15,-10-8-2 16,0 8 1-16,-9-4 1 15,18 4 2-15,0 4 1 16,-4-8 1-16,-1-8-5 16,5 12-1-16,5-4 1 15,-5 4 2-15,5-4-2 16,-5 0 0-16,-5 0 1 16,5 0 2-16,-9 0-1 0,1 0 2 15,-6 0-2 1,5 0-1-16,0 0 1 15,0 4-1-15,0-12 0 0,-4 4 2 16,4 4-3-16,5 0 0 16,-5 0 1-16,9-4 0 15,-5 0 0-15,1 4 0 16,-5 0 0-16,5 0 0 16,-10 4 0-16,1-8 2 15,-5 0-1-15,0 8-1 16,-4-8 1-16,-1 0-1 15,1 0 0-15,-1 4 2 16,5-4-3-16,-4 4 0 16,4 0-1-16,-5 0 0 15,1 8 2-15,-1-8 0 0,6 8 0 16,-1-4 2-16,-5 0-3 16,1 0 0-16,4 0 1 15,0 0 2-15,0 0-1 16,-5 0-1-16,1 0 1 15,0 0 1-15,-1-4-3 16,1 0-2-16,-1 0 2 16,1 4 2-16,-1 0 0 15,-4 0-1-15,0-4-2 16,0 0 1-16,0 0 3 16,0 0 1-16,1 0-4 15,3 0-1-15,1 0 1 0,-1 4 2 16,1-4 0-16,-1 0 2 15,-4 0-2-15,5 0-1 16,4 0-2-16,0 4 1 16,0 0 1-16,-4 0 0 15,4 0-3-15,0 0 2 16,0 0 1-16,0-4 2 16,0 4-1-16,0-4-1 15,-5 0 1-15,6 0-1 16,-6 0 0-16,-4 0 2 15,0 0-3-15,0 0 0 16,-4 4 1-16,4-4 0 16,0 0 0-16,0 0 0 15,0 4 0-15,4-4 2 0,1 0-3 16,0 5 0-16,-5-5 1 16,0 4 0-16,0 0-3 15,9-4 2-15,0 4 1 16,0 0 2-16,0-4-1 15,0 4-1-15,-4 0-2 16,4 0 1-16,0-4 3 16,0 4 1-16,0-4-4 15,0 4 1-15,4-4 0 16,-8 0 2-16,-1 0-1 16,1 0-1-16,-5 0-2 15,5 0 1-15,-1 0 1 0,1 0 2 16,4 0-1-16,0 0-1 15,-5 0-2-15,1 0 1 16,-1 0 1-16,1 0 0 16,9 0 0-16,-5 4 0 15,4-4 0-15,1 4 0 32,4 0 0-32,-5 0 2 0,1-4-1 15,0 0-1-15,-1 0 1 16,-4 0 1-16,-4 0-3 15,-1 0-2-15,1-4 2 16,-1 0 2-16,1 0 0 16,0 0-1-16,4 0 1 15,0 4-1-15,0-4-3 0,0 4 2 16,0-4 3-16,4 4 1 16,1 0-4-16,0 0 1 15,4 0 0-15,0 0 2 16,0 0-1-16,0 0-1 15,0 0-2-15,0-4 1 16,-4 0 1-16,-5 4 2 16,0-4-3-16,0 4 0 15,4-4 1-15,1 4 0 16,4 0 0-16,0 0 0 16,-4 0 0-16,8 0 0 15,1 4 0-15,4 0 2 16,5 0-3-16,-5 0 0 0,4-4 1 15,-4 0 0-15,-9 0 0 16,0 0 0-16,-4 0 0 16,9 0 0-16,-1 0 0 15,1 0 0-15,-5 0 0 16,4 4 0-16,6-4 0 16,3 4 0-16,1 0 0 15,-1 0 2-15,1-4-3 16,-5 0 0-16,0 0 1 15,-9 0 0-15,0-4 0 16,0 0 0-16,14 0 0 16,-5 0 0-16,-4 0 0 15,4 0 2-15,0 0-1 16,9 4-1-16,0-4 1 0,0 0-1 16,0 0 0-16,-8-1 0 15,3-3 0-15,-4 0 2 16,-4 4-1-16,8-4-1 15,1 0 1-15,-5 0 1 16,9 0-1-16,0 0 2 16,5-4-2-16,0 4-1 15,-5-4 1-15,-5 0 1 16,-4 0-3-16,1-4 0 16,-1 0 3-16,-5 4 3 15,10-4-2-15,-5 0 0 0,5 4-1 16,8-4-2-16,1 0 1 15,-5-4-1-15,9 4 0 16,-13 0 2-16,-10-4-1 16,10-4 2-16,-5 0 0 15,0 4 1-15,-4-4-2 16,8 4 1-16,1 0-4 16,-5-1 0-16,14-3 1 0,-1 4 0 15,-13-4 2-15,9-4 1 16,-4 8-4-16,-14 0 1 15,-9 4 0-15,5-12 2 16,-10 0-1-16,1 0-1 16,-5 0 1-16,-5-4-1 15,-3 0 0-15,-1 0 0 16,-5 0 0-16,-4 0 2 16,-4-9-1-16,-5 9 2 15,-1 0-2-15,1 0 2 16,-4 0-2-16,-5 4 2 0,0 0-4 15,-9 0 0-15,-9 0 1 16,4 4 0-16,-13 0 0 16,-14 0 2-16,19-8 1 15,-5 4 1-15,0 0-5 16,-5 0 1-16,9-1 0 31,-4 1 0-31,9 0 0 0,-9 0 0 0,0 4 0 16,-5-8 0-16,-13 4 0 15,9 0 0-15,-4 0 0 16,3 8 0-16,1 0 0 16,0 4 0-16,0 0 2 15,4 4 1-15,1 0-4 16,-5 0 1-16,-9 0-2 16,-10 0 0-16,10 0 2 15,0 4 0-15,-4 0 0 16,-1 4 2-16,5 0-1 15,9 4-1-15,-14 0 1 16,-4 0-1-16,0-4-3 0,-5 4 2 16,5 0 1-16,-5 4 2 15,9 0-3-15,5 4 0 16,-4 0-1-16,-10 0 0 16,-9 0 2-16,5 0 2 15,0 0-1-15,0 0-1 16,4 4 1-16,5 0-1 15,-9 0 0-15,-5 0 0 16,-9-4 0-16,5 4 2 16,5 4-1-16,-6 4-1 15,6-4 1-15,-10 4-1 16,-4-4 0-16,-1-4 0 16,1 4-3-16,5 4 2 15,12 8-1-15,-8-12 0 16,-5 0 2-16,-4-4 2 15,9 0-1-15,0 0 2 16,4 0-2-16,5 4 2 16,-5 0-4-16,-4-3-2 15,0-5 2-15,-5 4 2 16,9-4 0-16,5 4 2 16,9 0-4-16,0-4 0 15,-9 0 1-15,0-4 0 16,-5 4 2-16,9-4 1 15,1 4-4-15,3 0-1 0,6 0 1 16,4 0 2-16,-5 4 0 16,-4-4-1-16,0 0 1 15,0 0-1-15,4 0-7 16,0 0 0-16,5 0 7 16,4 0 5-16,5 0-2 15,-4 4-2-15,4-4 0 16,-5 0-1-16,0-4-3 15,-8 0 2-15,8-4-4 16,0 4 1-16,5 0 6 16,0 0 4-16,0 0-1 15,4 0 0-15,1 0-6 0,-1-4 1 16,-4 0 0-16,0 0 0 16,0-4 0-16,0 0 2 15,0 0-6-15,4 0 1 16,0 0 3-16,1 0 4 15,-1 0-3-15,10 0-1 16,-1 0 0-16,0 0 0 16,-4 0 0-16,0-4 2 15,-4 0-3-15,-1 0-2 16,0 0 4-16,1 0 3 16,-1 0-3-16,5 0-1 15,5 0-2-15,-1 0-2 16,0 4 3-16,5 0 2 15,-4 0 0-15,4 0-1 16,-5 0 1-16,5 0-1 0,-5 0 0 16,1 0 0-16,-1 0 0 15,5 0 2-15,-5 0-1 16,1 4-1-16,4 0-2 16,4-4 1-16,1 4 3 15,-1 0 1-15,5 0-4 16,0 0 1-16,4 0 0 15,1 0 2-15,4 0-1 16,0 0 2-16,4 0-2 16,5 0 2-16,0 0-4 15,9 0 0-15,0 0-19 16,0-4-90-16,-13-28-131 31</inkml:trace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6-26T18:10:19.169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643D68C8-473F-419E-BAA7-A27F0FA03670}" emma:medium="tactile" emma:mode="ink">
          <msink:context xmlns:msink="http://schemas.microsoft.com/ink/2010/main" type="inkDrawing" rotatedBoundingBox="20520,11157 21443,11087 21448,11156 20526,11227" semanticType="underline" shapeName="Other">
            <msink:sourceLink direction="with" ref="{60BCD6DC-5529-42C8-ADE4-946E50DDF122}"/>
            <msink:sourceLink direction="with" ref="{1163D012-32D3-4F2E-9C2A-F26E551EE92A}"/>
          </msink:context>
        </emma:interpretation>
      </emma:emma>
    </inkml:annotationXML>
    <inkml:trace contextRef="#ctx0" brushRef="#br0">31 132 88 0,'0'0'33'0,"0"0"-18"0,-5 4-5 0,5-4 14 16,0 0-2-16,0 0-1 16,0 0 0-16,0 0-1 15,0 0-3-15,-4 0 0 16,-1 0-9-16,0 0 1 0,5 0 2 16,-4 0 0-16,-1 0 1 15,1 0-2-15,4 0-1 16,0 0 1-16,0 0 1 15,0-4-1-15,0 4 1 16,0 0 0-16,0-4 3 16,0 4-3-16,0-4 1 15,0 0-3-15,0 0 2 0,0 0-2 16,0 0 2-16,0 0-2 16,4 4 0-16,1-4-3 15,-1 4 1-15,1-4-2 16,0 0 0-16,-1 4-1 15,1-4 0-15,-1 4-2 16,1-4 1-16,4 4-2 16,0-4 2-16,4 4-2 15,-4-4 2-15,0 4-2 16,0 0 2-16,-4-4-2 16,4 4 2-16,0 0-2 15,0-4-1-15,0 0 1 16,0 4-1-16,0 0 0 0,4 0 2 15,-4 0 1-15,0 0 1 16,0 0-5-16,5 0 1 16,-1 0 0-16,-4 0 2 15,1 0-3-15,-1 0 0 16,0 0 1-16,0 0 2 16,0 4-1-16,0-4 2 15,0 4-4-15,0 0 0 16,0-4 1-16,0 4 2 15,0-4-3-15,0 4 0 16,0-4 1-16,0 0 2 16,0 4-1-16,-5-4-1 15,5 0 1-15,0 0-1 0,0 0-3 16,-4 0 2-16,-1 0 3 16,5 0 1-16,0 0-4 15,-4 0 1-15,4 0 0 16,-5 0 0-16,5 0 0 15,-4 0 0-15,-1 0 0 16,1 0 0-16,0 0 0 16,-1 0 2-16,1 0-1 15,-1 0-1-15,1 0 1 16,-1 0-1-16,-4 0-3 16,0 0 2-16,5 0 3 15,-5 0 1-15,4 0-4 0,1 0-1 16,-1 0 3-16,1 0 1 15,-1 0-3-15,1 0 1 16,-5-4-2-16,4 4 0 16,1 0 4-16,-1 0 3 15,-4 0-4-15,5-4-3 16,-1 4 1-16,1 0 2 16,-1-4 0-16,1 4 2 15,-1 0-2-15,1 0 2 16,-1-4-2-16,1 4-1 15,-1 0 1-15,1 0-1 16,-1 0 0-16,1-4 2 16,-1 4-1-16,1 0-1 15,-1 0-2-15,1 0 1 16,-1 0 1-16,1 0 2 0,-1 0-3 16,1 0-2-16,-1 0 4 15,1 0 1-15,-1 0 0 16,1 0-2-16,-1 0 1 15,1 0-1-15,-1 0 0 16,1 0 0-16,-1 0 0 16,1 0 0-16,-1 0 0 15,1 0 0-15,-1-4 0 16,1 4 0-16,0 0 0 16,-1 0 0-16,1-4 0 15,-1 4 0-15,1 0-3 16,-1 0 2-16,-4 0 1 0,0 0 0 15,5 0 2-15,-5 0 1 16,0 0-4-16,4 0 1 16,1-4 0-16,-5 4 0 15,4 0 0-15,-4 0 0 16,5 0-3-16,-5 0 2 16,4 0 3-16,-4 0 1 15,0-4-4-15,0 4 1 16,0 0-2-16,0 0 0 15,5 0 2-15,-5-4 0 16,0 4 0-16,0 0 0 16,4 0 0-16,1-4 2 15,-1 0-1-15,1 4 2 16,-1-4-4-16,1 4 0 0,-5 0 1 16,4-4 2-16,1 0-3 15,4 4-2-15,-5 0 2 16,1 0 0-16,-1 0 1 15,1 0 2-15,-1 0-1 16,-4 0-1-16,0 0 1 16,5 0-1-16,-5 0 0 15,0 0 0-15,0 0 0 16,4 0 0-16,-4 0 0 16,5 0 0-16,-5 0 0 15,0 0 0-15,0 0 0 16,0 0 0-16,0 0 0 0,0 0 0 15,0 0 0-15,0 0 0 16,0 0-3-16,4 0 2 16,-4 0 1-16,5 0 0 15,-5 0 0-15,0 0 2 16,0 0-1-16,0 0 2 16,0 0-4-16,4 0 0 15,-4 0 1-15,0 0 0 16,0 0 0-16,0 0 0 15,0 0 0-15,0 0 2 16,0 0-6-16,0 0 1 16,0 0 3-16,0 0 2 15,0 0-3-15,0 0 1 16,0 0 0-16,0 0 2 16,0 0-1-16,0 0-1 0,0 0 1 15,0 0-1-15,0 0 0 16,5 0 0-16,-1 0 2 15,1 0 1-15,4 0 1 16,-5 0 2-16,1 0-1 16,-1 0 0-16,1 0-3 15,-1 0 1-15,1 0-2 16,-5 0-1-16,0 0 1 16,0 0 1-16,0 0-1 15,0 0-1-15,0 0-2 16,0 0 1-16,0 0 3 15,4 0 3-15,1 0-4 0,-1 4-1 16,-4-4-2-16,5 0 0 16,-5 0 2-16,0 0 2 15,0 0-1-15,0 0-1 16,0 0 1-16,0 0-1 16,0 0 0-16,0 0 0 15,-9 0 0-15,4 0 0 16,5 0-22-16,0 0-10 15,-4 0-246 1,-1-32 109 0</inkml:trace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6-26T18:11:11.794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035709C1-EF3B-430E-A595-47C270A4F0FE}" emma:medium="tactile" emma:mode="ink">
          <msink:context xmlns:msink="http://schemas.microsoft.com/ink/2010/main" type="inkDrawing" rotatedBoundingBox="16595,9898 20727,9595 20857,11363 16725,11667" hotPoints="21272,10560 18842,11470 16391,10617 18822,9707" semanticType="enclosure" shapeName="Ellipse"/>
        </emma:interpretation>
      </emma:emma>
    </inkml:annotationXML>
    <inkml:trace contextRef="#ctx0" brushRef="#br0">3646 103 116 0,'-14'-4'46'0,"5"4"-24"0,-4 4-17 16,4-4 13-16,0 0-1 16,-5 0-1-16,1 0 5 15,-1 0 3-15,1 0-12 16,-1 0 4-16,1 0 2 0,-1-4 1 16,-13 0 1-16,0 4-3 15,0 0 0-15,4 0-7 0,-4 0-4 16,0 0 1-16,0 0 0 15,0 4-1-15,-4 0-1 16,-1 0-1-16,-4 4 2 16,0-8-1-16,-5 4 0 15,-4 0-3-15,-4 0-2 16,-10-4 1-16,5 0 1 16,4 0-1-16,1 0 2 15,4 4-2-15,-5 0 2 16,14 0 0-16,-18 4 1 15,0 4-5-15,-5-8 1 16,0-4 0-16,-8 0 2 16,-1 4 1-16,9-8 3 15,5 0-3-15,5 4 0 16,-5 0 1-16,4 4 0 16,0-4 0-16,-4 0 0 0,0 0 0 15,0 0 0-15,-14-4 0 16,10 0 0-16,4 0 0 15,-1 4 0-15,6-4-2 16,4 4 1-16,0 0 0 16,0 0 1-16,-5 0 0 15,0 4 0-15,-4-4-2 16,5 4-2-16,-6-4 1 0,1 0 1 16,5 0-1-16,4 0-1 15,4-4 1-15,0 4 1 16,5 8-1-16,5 0-1 15,-1 0-2-15,1 0 1 16,-1 0 1-16,1 0 2 16,3 0-1-16,-8 0 2 15,5 0-4-15,-1 0 0 16,1-4 1-16,4 4 0 0,0 0-3 16,-9 0 0-16,-1 4 4 15,6 0 3-15,-1 1-6 16,5 3 0-16,5 0 0 15,-1 0 3-15,1 0 0 16,-1 12-1-16,5 0-2 16,0-4-1-16,0 4 4 15,4 0 1-15,1 0-3 16,-1 0 1-16,1 0 0 16,-1 8 0-16,1-4-3 15,-1 0 2-15,-4 4 3 16,5 5 1-16,-5-5-4 0,4-4-1 15,1-4 1-15,4 0 2 16,-1 0-2-16,1-4 0 16,0 0 1-16,5 0 2 15,4 8-3-15,0-4 0 16,0 0 1-16,0-4 2 16,0 0-3-16,4 0 0 15,1-4 1-15,4 4 0 16,-5-3 0-16,6-1 0 15,-1 0 0-15,0 0 0 16,0 0 0-16,4-4 2 16,1 0-3-16,-5-4-2 15,4 0 2-15,-4 0 2 16,5 8 4-16,-1 0 2 16,5-4-1-16,0 0-1 0,0-4-3 15,0 0 1-15,5 0-4 16,4 0 0-16,9 0 1 15,5 0 0-15,-5 0 2 16,4 0 1-16,1 0-1 16,0 4-2-16,-1 0 1 15,1-4-1-15,-1 0 0 16,-4-4 2-16,0 0-1 16,5 0-1-16,-5 0 3 15,0 0 0-15,5 4-1 16,13 1-2-16,0-5 1 0,0 4-1 15,-4 0-3 1,4 0 2-16,-9-4 3 0,5 4 1 16,-10-4-1-16,1 0-2 15,-5 0 1-15,0-4 1 16,5 0-1-16,4 0-1 16,4 0-2-16,1 4 1 15,-1-8 3-15,6 8 3 16,-6-4-2-16,1-4 0 15,-1 4-1-15,-8 0-2 16,-5-4 1-16,0 0-1 16,0-4 0-16,5 4 2 15,-5 0-1-15,4 0-1 16,10 0 1-16,0 0-1 16,4 0 0-16,0 0 2 0,5 0-3 15,-10 0 0-15,-4 0 1 16,-4 4 0-16,-5-4 0 15,0-4 2-15,0 0-3 16,5 4-2-16,4-4 2 16,4 0 0-16,1 0 1 15,0 4 2-15,-1 0-1 16,1 0-1-16,4 0 1 16,-4 0-1-16,-5 0 0 15,-5 0 0-15,-4 0 0 16,0-4 2-16,5-4 1 15,-5 4 1-15,23-4-2 0,-5 4 1 16,9 0-2-16,-18 0 2 16,5-4-4-16,-1 0 0 15,-13 0 1-15,5-4 0 16,0 0 0-16,-10 4 2 16,1 0-1-16,-5-4-1 15,0-1 1-15,0 1 1 16,0 0-1-16,-5-4 2 15,10 0-2-15,-9 0 2 16,13-4-2-16,-5 4 2 16,-4 0-2-16,-9 0-1 15,0 0 1-15,-4 0 1 16,4-4-1-16,-14 0 2 16,10-4-2-16,0-4 2 0,-10 0-2 15,5-4-1-15,-4 0 3 16,-1 0 0-16,-4-4-1 15,-4-5-2-15,8 5 1 16,-8 0-1-16,8 0 0 16,-8-4 2-16,4 4-1 15,-9 0-1-15,13 4 1 16,-13-4-1-16,9 0 0 16,-9 0 0-16,5-4-3 15,-10-1 2-15,14 1 1 16,-14-4 2-16,10 4-1 15,-1-8 2-15,-13 8-4 16,-4 0 0-16,13 0 3 16,-14 4 1-16,5 0-1 0,0 4 1 15,5 4-4-15,-1 3 0 16,-8-11 1-16,4 4 2 16,0 4-1-16,-1 0 2 15,1 4 0-15,0 4 1 16,-4 0 0-16,-5 4 0 15,0 0-2-15,-5 4-2 16,-4 4 1-16,0-4 1 16,-5 4 1-16,5 0 1 15,5 4-5-15,-23 0 3 16,9 0 1 0,4 4 1-16,9 0 0 0,1 0 0 15,8 0 0-15,1 4-5 16,4 0 1-16,0 4-2 15,4 0 0-15,5 0 0 16,0-4-2-16,5 4-26 16,4 0-12-16,4-8-70 15,14 0-27-15,36-12-12 16</inkml:trace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6-26T18:11:30.802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56E83950-6ED1-455A-9C2C-6FBD12FF041F}" emma:medium="tactile" emma:mode="ink">
          <msink:context xmlns:msink="http://schemas.microsoft.com/ink/2010/main" type="inkDrawing" rotatedBoundingBox="19473,10985 33837,11678 33740,13687 19376,12994" hotPoints="32835,10356 33177,12211 21212,14417 20870,12563" semanticType="enclosure" shapeName="Rectangle"/>
        </emma:interpretation>
      </emma:emma>
    </inkml:annotationXML>
    <inkml:trace contextRef="#ctx0" brushRef="#br0">2211 208 96 0,'0'-4'35'0,"0"4"-18"0,-5-4-5 0,5 4 13 16,0 0-2-16,-4 0 0 31,-5 0-1-31,-5 0 1 0,5 0-13 0,-4 0 1 0,-1 0 0 16,1 0-2-16,-6 0 2 15,1 0-2-15,-4 0 0 16,-1-4 3-16,-4 4 5 15,0 0-5-15,-13 0-2 16,-1 0-3-16,0 0 0 16,5 0-2-16,0 0 0 15,0 0-1-15,0 4 2 16,0-4 1-16,-5 0 1 16,1 0 0-16,-1 0 0 0,-4 0-2 15,-4 0 1-15,3-4-2 16,-12 4 2-16,4 0-2 15,4 0 0-15,5 0-3 16,4 0 1-16,1 0 0 16,-1 0 1-16,5 0 0 15,0 0 0-15,0-4 0 16,0 0 0-16,0 0 0 16,0 0 0-1,4 0-2-15,-4 4 1 0,5 0-4 16,-19 0 0-1,9 0 3-15,5 0-3 16,0 4 0-16,0 0 1 16,5 0 2-16,3 0-3 15,1 4 0-15,5 0 3 0,-1 0 1 16,5 0-4-16,0 0 1 16,0 4 0-16,0 0 0 15,0 0 0-15,0 4 0 16,5 0 0-16,-5 4 0 15,-1 0-3-15,1 0 2 16,0 0 1-16,0 4 2 16,5-4-1-16,-1 4-1 15,1 4-2-15,-5 0 1 16,4-4 1-16,-4 8 0 16,0-4 0-16,5 1 0 15,-1-5 0-15,1 0 0 16,-1 0-3-16,5 0 2 15,-14 0 1-15,5 4 0 16,5-4 0-16,-1 0 2 0,14 0-3 16,-4 0 0-16,4 0 1 15,0 0 2-15,9-4-3 16,0 0 0-16,4 0 1 16,1 4 2-16,-1-4-3 15,1 0 0-15,0 1 1 16,-1-1 2-16,5 0-1 15,0 0-1-15,0-4 3 16,0 4 0-16,5-4 1 16,-5 0 0-16,4-4-2 15,1 0 1-15,-1-4-4 16,-4 0 0-16,1-4 3 0,3 4 1 16,1 0 1-16,4 4 0 15,0-4-2-15,0 0 1 16,0 0-4-16,13 0-2 15,1-4 4-15,0 0 3 16,-1 0-1-16,1 0-2 16,-1 0 2-16,1 0 0 15,-5 0-1-15,5 0-2 16,-5 0 1-16,-5 0 1 16,1-4-1-16,-1 0-1 15,1 0 1-15,0 0-1 16,-1 0 0-16,1 4 0 15,8-4 0-15,-4 4 2 16,0 0-3-16,1 0 0 0,-1 0 1 16,0 4 2-16,0 0-3 15,-5-4-2-15,1 0 2 16,-1 4 2-16,1-4 2 16,-5 0 1-16,5 0-2 15,-10 0-2-15,5 0-2 16,0 0 1-16,0-4 3 15,0 4 1-15,1-4-1 16,-1 0-2-16,9 0 1 16,-5 4 1-16,5-4-3 15,0 4 0-15,0 0 1 16,-4 0 0-16,0 0 0 0,-1 0 0 16,1 0 0-16,-1 0 2 15,1 0-3-15,-5 0 0 16,0-4 1-16,0 0 2 15,0 0-1-15,5 0-1 16,-1 0 1-16,1 4 1 16,4-4-1-16,5 4 2 15,-1 0-2-15,5 0-1 16,0 0 3 0,-4 0 0-16,-1 0-4 15,1 0-1-15,9-4 1 16,-5 0 0-16,-5 0 3 15,1 0 1-15,0 0-4 16,-1 0 1-16,-4 0 0 16,0 0 0-16,9 4 2 15,0 0 1-15,1 0-1 16,-1 0-2-16,0 1 1 16,-5-1-1-16,-4 0 0 0,5 4 2 15,-9-4-3-15,-1-4 0 16,-4 0 1-16,0 4 2 15,0-4-3-15,0 4-2 16,5-4 4-16,0 0 1 16,-1 0 0-16,1 4 1 15,8 0-2-15,1-4 2 16,4 0-2-16,0 0-1 16,-4 0 1-16,-1 0-1 15,1 0 2-15,4-4 1 16,-4 0-1-16,-5 0 1 15,4-4-4-15,1-4 0 16,-1 3-1-16,5 5 0 0,5 0 4 16,0 0 1-16,-1 0-4 15,1 0 1-15,0 0 0 16,-1 4 2-16,-4-4-3 16,-9 0 0-16,0 4 1 15,-4-4 2-15,4 0-3 16,0 0 0-16,0 4 1 15,5-4 0-15,8 4 0 16,-3 0 0-16,3 0 0 16,-4 0 0-16,5 0 0 0,-5 4 2 15,0-4-3-15,-4 0-2 16,-5 0 2-16,-5 4 2 16,-4-4 0-16,5 0-1 15,-1 0 1-15,1 0-1 16,0 0 0-16,-1 4 2 15,1-4-3-15,-5 0-2 16,13 4 4-16,-4 0 1 16,1-4 0-16,-1 4-2 15,0-4-2-15,0 4 1 16,0 0 1-16,0-4 2 16,-4 0-1-16,-5 0-1 15,-5 0 1-15,5 0 1 16,0 0-1-16,0 0-1 0,0-4-2 15,0 4 1-15,5-4 1 16,-5 4 2-16,5 0-1 16,4 0-1-16,0 0 1 15,0 4-1-15,0-4 0 16,0 4 0-16,0 0-3 16,0 0 2-16,-9 0 1 15,9 0 2-15,0-4-1 16,-9 5-1-16,1-1 1 15,-1 0-1-15,0 4 0 16,0-4 2-16,0 0-3 16,0 0 0-16,0 0 1 15,0 0 0-15,9 4 0 0,-4 0 0 16,4 0 0-16,0-4 0 16,0 0 0-16,0 0 0 15,0 0 0-15,5 0 0 16,-5 4 0-16,-5 0 2 15,-4 0-3-15,-4 0 0 16,-1 0 1-16,1 0 0 16,4-4 0-16,0 0 2 15,0 0-1-15,0 0-1 16,0 4 1-16,5-4-1 16,-1 0 2-16,1 4 1 15,0 0-1-15,4 0-2 16,0 0-2-16,-5 0-1 15,5 4 2-15,0-4 2 0,-4-4 0 16,0 4-1-16,-5-4 1 16,-5 0 1-16,5-4-1 15,-4 4-1-15,-1 0 1 16,1 0 1-16,4 0-1 16,0 0 2-16,0-4-2 15,0 0-1-15,5 4 1 16,4 0-1-16,0-4 0 15,9 0 0-15,0 0 0 16,-4 4 0-16,-5-4 0 16,4 4 0-16,1-4-3 0,-10 4 2 15,-3-4 1-15,-6 0 2 16,10 0-1-16,-5-4-1 16,0 4 1-16,4 0-1 15,1 0 0-15,-5 0 0 16,0 4 0-16,9 0 0 15,-4-4 0-15,4 0 2 16,4 0-3-16,1 0 0 0,-1 0 1 16,-3 4 0-16,-1-4 0 15,0 4 2-15,-9-4-1 16,0 0-1-16,-5 0 1 16,-4 0-1-16,10 0 0 15,-6 4 0-15,1-4 0 16,4 0 0-16,-5 4 0 15,5 0 0-15,-9 0-3 16,14 0 2-16,-5 0 1 16,0 4 0-16,5-4 0 15,-1 0 2-15,5-4-1 16,-4 4-1-16,-1 0-2 16,1 0 1-16,-5 0 1 0,9 0 2 15,-9-4-3-15,-4 0 0 16,-5 0 1-16,0 0 0 15,0 0-3-15,0 4 2 16,-5 0 3-16,14 0 1 16,0-4-1-16,-4 0-2 15,0 4-2-15,-1 4 1 16,1-8 1-16,-10 0 0 16,14 4 0-16,0 0 0 15,0-4 0-15,5 4 2 16,0-4-1-16,-5 4-1 15,13-8-2-15,-8 4 1 0,-1 0 1 16,1 0 2-16,-5 0-1 16,5 0 2-16,-10-4-4 15,1 0 0-15,-1 0-1 16,1 4 0-16,-5-4 4 16,13 4 1-16,-4 0-4 15,0 0 1-15,-4 0 0 16,0-4 0-16,-1 8 0 15,14 0 0-15,-4 0 0 16,-1-4 0-16,5 0 0 16,-9 4 2-16,10-4-3 15,-6 0 0-15,1 0 1 16,-1 4 0-16,-4-4 0 16,-4 0 0-16,4 0 0 0,-9 8 0 15,0-8-3-15,0 4 2 16,5-8 1-16,-1 4 2 15,-4 0-1-15,5 0-1 16,4 0 1-16,-5 8-1 16,-4-12 0-16,0 4 0 15,5 0 0-15,0 0 0 16,4 4 0-16,9-4 0 16,-9-4 0-16,4 4 0 15,-4 0-3-15,9 4 2 16,0-4 3-16,1 0 1 15,-6-4-4-15,-8 12 1 16,-1-16 0-16,5 12 2 0,-9-8-3 16,5 4 0-16,-1-4 1 15,1 4 0-15,0 0-3 16,4-4 2-16,4 0 1 16,-4 4 2-16,0 0-1 15,5 0-1-15,-5 0 1 16,4 0-1-16,6 0 0 15,-6 4 2-15,5-8-3 16,-4 4-2-16,4 0 2 16,0 4 2-16,-9-4 0 15,-4-4-1-15,-5 0 1 16,4 4 1-16,-4 0-1 16,5 0-1-16,-5-4 1 15,4 4-1-15,1-4 0 0,-1 4 0 16,-4 0 0-16,5-4 0 15,4 4 0-15,-4-4 0 16,4 8 0-16,0 0 2 16,-5-4-3-16,10-4 0 15,4 0 1-15,-4 4 0 16,4-8 0-16,-5 4 0 16,5-4 0-16,0 4 2 15,-9-8-1-15,-4 4-1 16,-1 0 1-16,-3-4-1 15,3 0 0-15,5 0 0 0,-4 0 2 16,-1-4 1-16,1 0-4 16,-1 0-1-16,-4 0 1 15,0-4 2-15,0-4 0 16,5 0-1-16,-5 4 1 16,5 4-1-16,-1 0 0 15,1-4 0-15,-10-4 0 16,5 0 2-16,5-5-1 15,-1 5-1-15,-4 0 3 16,0 0 0-16,0 0-4 16,-4-4-1-16,0 0 3 15,-10 0 1-15,5 0 0 16,0-4 1-16,0-4-4 16,-4 0 0-16,-5-4 1 15,4 0 2-15,1 0-1 0,-1 3 2 16,1 1-2-16,-1 0-1 15,1 0 1-15,4 0 1 16,-5 4-3-16,1 0 0 16,-1-8 1-16,1 4 2 15,-1-4-3-15,1 0 0 16,-5 0 1-16,4-1 0 16,-4-7 0-16,0 8 2 15,0 0-3-15,0 8 0 16,0 0 1-16,-4 0 0 15,-1 0 2-15,1 4 1 16,-1 0-4-16,-4 4 1 16,-4 0 0-16,4 4 0 0,0 0 0 15,-5 4 0-15,5 0 0 16,-4 3 0-16,4-3 0 16,-10 4 0-16,1 0 2 15,-4 0 1-15,-1 4-1 16,-4 0 1-16,5 0 0 15,-1 0 1-15,10 0-2 16,-5 4-2-16,-9 0-2 16,4 0 1-16,-9 0 1 15,5 0 0-15,0 4 0 16,5 0 2-16,-5 0-1 16,0 4-1-16,-9 0 1 15,-1 0 1-15,1 0-3 0,-9 0 0 16,-9-4 1-16,9 0 2 15,0-4-1-15,-5 4-1 16,5 0 3-16,0 8 0 16,0 0-6-16,0 0 0 15,13-4 3-15,-8 0 4 16,-1 0-3-16,-8 4-3 16,4-8-2-16,-5 4 3 15,-9 0 0-15,14 0 3 16,-4 0-1-16,3-4-1 15,6 4 1-15,4-4-1 16,0 4-3-16,4 0 2 16,-4 0 1-16,9-4 0 0,9 0 0 15,-5 0 2-15,1 0-3 16,-5 0 0-16,-5 0 3 16,10 0 1-16,-1 0-4 15,-4 0 1-15,5 0 0 16,-10-4 0-16,0 4-3 15,10-4 2-15,-1 4 1 16,-8 0 2-16,4 0-3 16,4 0 0-16,1 0 1 15,-5 0 2-15,8 0-1 16,1 0-1-16,0 0 3 16,-4 0 2-16,4 0-7 15,0 0-3-15,0 0 3 16,-5 0 2-16,5 0 1 15,9 4-1-15,-4-4-2 0,4 0 1 16,-5 0 1-16,1 0 2 16,-1 0-1-16,0 4 2 15,-4 0-4-15,0-4-2 16,-4 0 2-16,4 4 2 16,4-4 0-16,1 0-1 15,-5 0 1-15,0 0-1 16,0 0 0-16,0 0 0 15,0 0 0-15,-1 0 0 16,1 0 0-16,5 0 0 16,-5 0 0-16,4 0 0 15,-4 0-3-15,5 0 2 0,-1 0 1 16,1 0 2-16,-1 0-3 16,-4 0 0-16,5 0 1 15,-1 0 2-15,5 0-1 16,-4 0-1-16,-1 0 1 15,0 0 1-15,1 4-3 16,-1 0 0-16,1-4 1 16,-1 0 2-16,-4 4-3 15,0-4 0-15,5 0 1 16,4 4 0-16,0-4-3 16,-5 0 2-16,1 0 1 15,-5 0 2-15,-5 0-3 16,5 0 0-16,-5 0 1 15,-4 0 2-15,9 0-1 0,-9 0-1 16,0 0-2-16,0 0 1 16,-4 0 1-16,-5 0 2 15,13 0-1-15,-4 0-1 16,0 0 1-16,0 0-1 16,-9 0 0-1,9 0 0-15,0 0-3 0,0 4 2 16,0 1 1-16,-1-5 0 15,-3 0 0-15,4 0 2 16,-9 0-1-16,0 0-1 16,-5 0-2-16,5 0 1 15,-5-5 1-15,-8 5 2 16,8 0-1-16,1 0-1 16,-1 0 1-16,0 0 1 15,-4 0-3-15,14 0 0 16,-5 5 1-16,0-5 0 0,0 4 2 15,-5-4 1-15,-4 0-4 16,-5 0-1-16,-4 0 1 16,9 0 0-16,-5 0 1 15,5 0 0-15,5 4 0 16,-1 0 0-16,1 0 0 16,3 0 0-16,1 0 0 15,9 0 0-15,-4-4 0 16,-1 4 0-16,1-4 0 15,-1 0 0-15,-4 0 0 16,0 0 0-16,-5 0-3 16,-4 0 2-16,5 0 1 15,4 0 2-15,-1 0-3 16,-8 0-2-16,14 4 6 16,-1-4 5-16,1 4-9 0,-1 0-1 15,0-4 1-15,10 4 0 16,-5 0 1-16,0 0 0 15,-5-4 0-15,1 0 0 16,-5 0-3-16,-5 0 2 16,0 0 1-16,-4 4 2 15,5-4-1-15,4 0-1 16,0 4 1-16,-1 0 1 16,1-4-3-16,5 4-2 15,-1 0 4-15,5-4 3 16,0 0-3-16,5 4-3 15,-1 0 1-15,5-4 0 16,-5 0 1-16,-4 0 0 0,0 0 0 16,-4 0 0-16,-1 0 0 15,-4 0 0-15,-4 0 0 16,-1 0 2-16,0 0-3 16,5 0 0-16,-4 0 1 15,4 0 0-15,-5 0 2 16,5 4 3-16,0 0-4 15,4 0-1-15,1 0 0 16,-1 0 0-16,-4-4-3 16,-5 0 2-16,-8 4 1 15,-1 0 0-15,-4-4 0 16,5 4 2-16,-1 0-3 0,0 0-2 16,1 0 4-16,4 0 1 15,4 0 2-15,0 4 2 16,-4-4-5-16,-4 0-1 15,-5 0-2-15,-5 0 0 16,-9-4 2-16,10 4 2 16,4-4-1-16,-1 4-1 15,1 0 3-15,5-4 0 16,8 4-4-16,-4 0-1 16,0-4 1-16,-5 0 0 15,1 0 3-15,-5 0 1 16,-5 0-4-16,5 0 1 15,0-4 0-15,4 4 0 16,1 0 0-16,3 0 2 16,6-4-3-16,-5 4 0 0,4 0 1 15,1 0 0-15,-6-4 0 16,1 0 2-16,-4 4-3 16,-1-4 0-16,-4 0 1 15,4 0 0-15,1 0 0 16,-1 4 0-16,5 0 0 15,4 0 2-15,1 0-3 16,4 0 0-16,-5 0 1 16,1 0 2-16,-5 0-1 15,-1 0 2-15,1 0-4 16,-4-4 0-16,4 0-1 16,4 0 0-16,5 4 2 15,0 0 0-15,0 0 0 0,0 0 2 16,4-4-1-16,5 4-1 15,0-4 1-15,4 4-1 16,1 0 0-16,-1-4 0 16,1 0 0-16,-1 0 2 15,-4 0-3-15,0 0-2 16,-4 0 2-16,4 0 2 16,-1 0 0-16,-3 0-1 15,-1 4 1-15,1-4-1 16,-5 0 0-16,4 4 0 15,5 0 0-15,0 0 0 16,0 0 0-16,0 0 0 16,0 0-3-16,4 4 0 15,1-4 2-15,-1 4 2 0,5 0 0 16,0 0 2-16,0 4-2 16,0-4-1-16,-5 0 1 15,1 0-1-15,-5 0-3 16,0 0 2-16,0 0-1 15,0 0 0-15,0 0 4 16,0 0 1-16,0 0-1 16,-5 0-2-16,-4-4-2 15,4 0 1-15,5 0 1 16,0 0 0-16,0 0 0 16,5 0 2-16,-1 0-1 15,0 0-1-15,5 0-2 0,0 0 1 16,0 0 1-16,5 0 0 15,-1 0 0-15,1 0 2 16,4-4-1-16,0 4-1 16,-5 0 1-16,1 0-1 15,-1 0 0-15,1 0 0 16,4-4 0-16,0 4 0 16,-5 0 0-16,5 0 0 15,0 0-3-15,0 0 0 16,0 0 4-16,0 0 1 15,0 0-3-15,9 0 1 16,-5 0-2-16,5 0-2 16,0 0 0-16,0 0 3 15,0 0 0-15,0 0 1 0,0 0 0 16,-4 4 0-16,4-4 0 16,0 0 2-16,0 8-3 15,0-8 0-15,0 0 1 16,0 8 0-16,0 0 0 15,4 0 2-15,-4-4-1 16,5 0-1-16,-1 4 1 16,5-4-1-16,-4 0-18 15,4 4-8-15,-5 0-48 16,-4 4-147 0</inkml:trace>
    <inkml:trace contextRef="#ctx0" brushRef="#br0" timeOffset="35031.9478">-1230-217 72 0,'0'-4'27'0,"0"8"-14"0,0-20 4 0,0 16 16 16,0 0-4-16,0 0 7 15,0 0-10 1,0 0-5-16,0 0-1 16,0 0-11-16,9 0-1 0,-9 0-1 15,0 0 1-15,4 0 2 16,5-8 1-16,-4 8 3 16,-1 4-5-16,1-8-1 15,-1 4 2-15,1 4 4 0,-1-8 9 16,1 0-5-1,-1 8-3-15,1 4-4 16,-1-8 0-16,1 8-2 16,-1-4 0-16,1-8-1 15,-1 8 0-15,1 0 0 16,-1-4 0-16,1 8 0 16,-1-4 0-16,5 4-2 15,-4-4-1-15,4 0 1 16,-5-4 3-16,5 8-4 15,0-4-1-15,0 4-2 16,0-4 1-16,5 0 0 16,-5 4 1-16,5 0-2 0,-5-4-2 15,0 4 5-15,0-4 1 16,0 4-2-16,0 0-3 16,4-4 2-16,-4 0 2 15,0 4-2-15,0-4 0 16,5 0 1-16,-5 0 2 15,0 0-1-15,0 4 0 16,0 0-3-16,-5 0 1 16,5-4-2-16,-4 0 2 15,-1-4-2-15,1 4 2 16,-1 0-2-16,1 4-1 16,4-8 1-16,-5 8 1 15,1-4-3-15,4 4-2 16,-5-8 2-16,6 4 2 0,-6 0 0 15,5 4 2-15,-4-4-2 16,4 4 2-16,0-4-2 16,0 8-1-1,0 4 3-15,0-8-2 16,0 4-1-16,0 0 1 16,0 0 1-16,0-4-3 15,0 0 0-15,0 0 1 16,0 0 2-16,0 0 1 15,0 1 1-15,4-1-2 16,14 0-2 0,-13 0 1-16,-5 0-1 15,5 0 0-15,-5 0 0 0,4 0 2 16,1 0-3-16,-5 0 0 16,0-4 1-16,4 4 2 15,-4-4-1-15,5 4-1 16,-5-4 1-16,0 4-1 15,0-4 0-15,0 0 0 16,0 0 0-16,0 0 0 16,4 0 0-16,-4 0 2 15,0 0-3-15,0 0 0 16,0 0 1-16,0 0 0 16,-4-4 0-16,-1 4 0 15,1 4 0-15,-1-4 0 16,6 0 0-16,-1 4 2 0,-5 0-3 15,5-8 0-15,0 8 1 16,-4-8 0-16,-1 8 0 16,1-8 2-16,8 8-3 15,-8-8 0-15,4 8 1 16,-5-8 2-16,1 8-3 16,-1-8 0-16,1 8 1 15,-1-4 0-15,1 0 0 16,-1 0 2-16,-4 0-1 15,5 0-1-15,-5 0 1 16,4-4-1-16,-4 4 0 16,5-8 0-16,-1 8 0 15,1-4 0-15,-5 4 0 0,4-8 0 16,1 8-3-16,-5-4 2 16,4 0 1-16,-4 4 0 15,5-8 0-15,-5 4 0 16,4 0 2-16,1 4 1 15,-5-4-4-15,4 4-1 16,1 0 1-16,-1 0 2 16,1-8 0-16,-5 4-1 15,4 4 1-15,1-4-1 16,-1-4 0-16,1 8 0 16,-5-4 0-16,4 0 0 15,1 4 0-15,-1-4 0 16,1 0 0-16,-1 4 0 15,1-4 0-15,-5 4 0 0,4-4 2 16,1 4 1-16,0-4-1 16,-5 0-2-16,4 0 1 15,1 0-1-15,-1 0 0 16,-4 4 0-16,5-4 2 16,-1 0 1-16,-4 0-1 15,5 4-2-15,-1-8-2 16,-4 4 1-16,5 4 1 15,4-4 2-15,-9 0-1 16,4 0 2-16,1 0-4 16,-5 0-2-16,4 0 2 15,1 0 2-15,4 0-2 0,-9 0 0 16,9 0 3-16,-9 0 1 16,9 0-4-16,-9 0 1 15,9 4 0-15,-9-4 0 16,0 0 0-16,0 0 0 15,0 0 0-15,0 4 2 16,4-4-3-16,-4 4 0 16,5-4 1-16,-1 4 0 15,1 0 0-15,-1 0 2 16,1-4-3-16,4 0 0 16,0 4 3-1,-5-4-3-15,1 4-2 16,-1-4 4-16,1 4 1 15,-1 0-3-15,1 0 1 0,-1 0 0 16,1-4 2-16,-1 0-3 16,1 4 0-16,-1-4 1 15,1 4 2-15,-1-4-3 16,1 4 0-16,-1-4 1 16,1 4 2-16,-5-4-1 15,5 4-1-15,-5-8 1 16,4 8-1-16,1-4 0 15,-5 4 2-15,0-4-3 16,0 0 0-16,4 0-1 16,1 0 0-16,-1 0 2 15,-4 4 0-15,5-4 0 16,8 0 0-16,-13 0 0 16,9 0 0-16,-9 0 0 15,0 0 2-15,0 0 1 16,0 0-1-16,0 0-2 15,0 0-2-15,5 4 1 16,-1-4 3-16,-4 4 1 16,5-4-4-16,-5 4-1 15,4-4 1-15,1 0 2 16,-5 0-2-16,4 4 0 16,-4-4 1-16,0 4 0 15,5-8 0-15,-5 8 0 16,4-4 0-16,-4 0 2 15,5 0-1-15,-1 4-1 16,-4-4 1-16,0 0-1 0,5 0-3 16,-5 0 0-16,9 0 2 15,-9 0 2-15,9 4 0 16,-9-4-1-16,4 8 1 16,-4-8-1-16,0 0 0 15,0 0 0-15,0 0 0 16,0 4 0-16,0-8 0 15,0 4 2-15,0 0-1 16,0 0-1-16,0 0-2 16,0 0 1-16,0 0 1 15,0 4 0-15,0-4 0 16,5 4 2-16,-5-4-1 0,0 0-1 16,0-4-2-16,0 8 1 15,4-4 3-15,-4 4 1 16,5-4-4-16,-5 4 1 15,4-4-2-15,1 0 0 16,-5-4 4-16,0 4 1 16,4-4-4-16,-4 4 1 15,0 0 0-15,0 0 0 16,0-4 0-16,0 4 0 16,0 0 0-16,0 0 0 15,0 0 0-15,0 4 0 16,0-8 0-16,0 4 0 15,0 0-3-15,0 0 2 16,0 0 1-16,0 0 2 0,0 0-1 16,0 0-1-16,0 0 1 15,0 0-1-15,0 0 0 16,0 0 0-16,0 0-3 16,0 0 2-16,0 0 3 15,0 0 1-15,0 0-4 0,0 0 1 16,0 0 0-16,0 0 2 15,0 0-3-15,0 0 0 16,0 0 1-16,0 0 0 16,0 0 0-16,0 0 2 15,0 0-3-15,0 0 0 16,-9 0 3-16,5 0 1 16,-1-4-17-16,-8 4-5 15,-1-8-108-15,-4-4-47 16</inkml:trace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T" name="resolution" value="1" units="1/dev"/>
        </inkml:channelProperties>
      </inkml:inkSource>
      <inkml:timestamp xml:id="ts0" timeString="2018-06-26T18:11:52.737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98D40B2A-DF4E-4434-A30D-EEEDE221D5B0}" emma:medium="tactile" emma:mode="ink">
          <msink:context xmlns:msink="http://schemas.microsoft.com/ink/2010/main" type="inkDrawing" rotatedBoundingBox="33690,17126 33705,17126 33705,17141 33690,17141" shapeName="Other"/>
        </emma:interpretation>
      </emma:emma>
    </inkml:annotationXML>
    <inkml:trace contextRef="#ctx0" brushRef="#br0">0 0 0,'0'0'0,"0"0"0,0 0 0</inkml:trace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44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43" units="1/cm"/>
          <inkml:channelProperty channel="Y" name="resolution" value="42.98507" units="1/cm"/>
          <inkml:channelProperty channel="T" name="resolution" value="1" units="1/dev"/>
        </inkml:channelProperties>
      </inkml:inkSource>
      <inkml:timestamp xml:id="ts0" timeString="2018-07-09T23:52:24.565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CD9C8963-1257-4A26-A8D0-98CAAD68D457}" emma:medium="tactile" emma:mode="ink">
          <msink:context xmlns:msink="http://schemas.microsoft.com/ink/2010/main" type="inkDrawing" rotatedBoundingBox="17037,15073 20507,14852 20629,16773 17160,16995" hotPoints="21026,15544 19256,16863 17094,16417 18864,15098" semanticType="enclosure" shapeName="Ellipse"/>
        </emma:interpretation>
      </emma:emma>
    </inkml:annotationXML>
    <inkml:trace contextRef="#ctx0" brushRef="#br0">362 412 0,'-35'53'157,"-1"-17"-157,1-1 15,-18 1-15,17 17 16,0-17 0,19-1-16,-1 1 0,0 17 15,0-17-15,1-19 16,17 1-16,0 18 15,-18-19-15,18 1 0,-18 18 16,18-1-16,0 1 16,0-19-1,0 1-15,0 18 32,0-1-32,0 1 15,0-1-15,18 1 16,17 53-1,-35-36-15,18-17 0,0-19 16,-18 19 0,18-1-16,-1-17 15,-17 0-15,36 35 0,-18-35 16,35 17-16,-17 1 16,-1-1-16,1 1 15,-1-18-15,-17 17 16,35-35-16,-17 36 15,-1-18-15,1-18 16,-1 17 0,19 1-16,-1 0 15,0-18-15,-17 0 16,17 18-16,0-1 16,18 1-16,0-18 15,36 18-15,-36-18 16,0 0-16,36 0 15,-36 0-15,0 0 0,-18 0 16,0 0-16,1 0 16,-1-18-16,0 18 15,-17-18-15,-1 18 16,18 0-16,-17 0 16,-18 0-16,17 0 15,19-17-15,-1-1 0,0 0 16,18 18-16,-18-18 15,1 1-15,17-1 16,-18 0-16,0 18 16,1 0-16,-1 0 15,0-18-15,1 1 32,-19 17-32,1 0 0,-19-18 15,19 18-15,17-18 16,-17 0-16,-19 0 15,1 18-15,-18-17 16,18 17-16,17-18 16,-35 0-16,18 18 15,0-18-15,0 1 16,0-1 0,-1 0-16,72-53 15,-71 36 1,0-1-16,17 1 15,-17-1-15,17 0 16,-17 19 0,-18-1-16,18 0 15,-18 0 1,18 1 0,-18-1-16,0 0 15,17 0-15,-17 1 16,0-19-16,0 1 15,18-1-15,0 0 0,-18 1 16,0-18-16,0 17 16,0 1-16,0-19 15,0 19-15,0-18 16,0 17-16,0-17 16,0 17-16,-18 1 15,0-19-15,18 19 0,-17-1 16,-1 1-16,18-1 15,-18 1-15,0-1 16,1 18-16,17-17 16,-18 17-16,0-17 15,0 17-15,1 0 32,-1 0-32,0 18 0,18-17 15,-18-1-15,1 0 16,-19 18-1,36-18-15,-18 1 16,1 17-16,-1-18 16,0 18-16,-18-18 15,-17 0-15,0 1 0,17 17 16,-17 0-16,18 0 16,-19 0-16,19 0 15,-1 0-15,-17 0 16,17 17-16,-17 1 15,-18-18-15,18 18 32,-18 0-32,17-1 0,-17 1 15,-35 0-15,-1-18 16,18 18-16,1-1 16,17 1-16,17-18 15,19 18-15,-1-18 16,1 18-16,-19-18 15,19 0-15,-1 17 0,19 1 16,-37 0-16,19-18 16,-1 18-16,1-1 15,-1-17-15,-17 18 16,35 0-16,-17 0 16,-1-18-16,-17 18 15,0-1-15,-1 1 0,1-18 16,0 18-16,-1 0 15,19-1-15,-18-17 16,17 0-16,1 18 16,-19-18-16,37 18 15,-19-18-15,18 0 32,0 0-32,1 0 15,-1 0-15,0 0 188,-17 0-173,17 0 1,0 0 31,0 0-47,1 0 47,-1 0-32,0 0 1,0 0 0,1 0-16,-1 0 31,0 0-16,0 0 1</inkml:trace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7-09T23:54:02.436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5FB98763-00CA-4CCC-A5DF-680EA8C638FD}" emma:medium="tactile" emma:mode="ink">
          <msink:context xmlns:msink="http://schemas.microsoft.com/ink/2010/main" type="inkDrawing" rotatedBoundingBox="20037,12880 27574,13425 27408,15719 19871,15173" hotPoints="28510,14524 24587,14810 20891,13463 24814,13176" semanticType="enclosure" shapeName="Ellipse"/>
        </emma:interpretation>
      </emma:emma>
    </inkml:annotationXML>
    <inkml:trace contextRef="#ctx0" brushRef="#br0">2794 127 44 0,'5'-8'16'0,"-5"0"-8"0,0 0 1 0,0 8 31 16,-5-12 0 0,1 0-1-16,-1 4 1 15,-4 0-9-15,-4 0-2 16,-1 4-5-16,1 0-3 15,-1 0-11-15,1 0 2 0,-6 0 4 0,6 0 1 16,-10 0-1-16,-4 0 0 16,0 0 3-16,5-4-2 15,-1 4-1-15,1 0-4 16,-1 4 0-16,1 0-5 16,-1 0-2-16,0 0 0 15,1 0 1-15,-1 0-1 16,1 0 0-16,-5 0-1 15,0 0 2-15,-5 0 1 16,-4 0 3-16,0 0-1 16,0 0 2-16,0 0-4 15,-9 0-2-15,4 0-2 16,5 0 0-16,0 0 0 16,4 0 1-16,5 0 0 15,0 0 0-15,0 0-2 0,5 0 1 16,-1 0 2-16,1 0 2 15,3 0-3-15,1 4-3 16,0 0 2-16,0 4 0 16,0-4-1-16,0 0-2 15,0 0 3-15,0 0 0 16,0 0-1-16,-4 0-2 16,4-4 5-16,0 4 1 15,-5 0-2-15,5 0-1 16,-5 0-1-16,5 0 1 15,-4 0-2-15,-5-4-1 16,4 4 3-16,-4-4 0 0,5 0 3 16,-1 0 1-16,0 0-1 15,1 0-1-15,4 0-6 16,0 0 1-16,0 0 2 16,0 0 3-16,0 0-2 15,0 0 0-15,0 0-1 16,0 0-2-16,4 0 3 15,-4 0 0-15,0 0 1 16,0 0 0-16,0 0-5 16,0 0-1-16,0 0 1 15,4 0 0-15,-4 0 1 16,0 0 0-16,0 0-3 16,-4 8 2-1,-1-4 1-15,1 0 0 0,4 0 2 31,-1 0-1-31,1 0-1 0,0 0 1 16,0 4-1-16,0-4 0 16,0 4 0-16,0 0 0 15,5 0 2-15,-1 0-3 16,-4 0 0-16,5 0-1 16,-1 0 0-16,1 0 2 15,-5 0 2-15,4 0-1 16,0 0 2-16,1 0-4 15,-1 0 0-15,1 0 1 0,-1 4 0 16,1-4 0-16,-1 0 0 16,1 4 0-16,-1 0 2 15,1 0-3-15,4-4 0 16,0 4 1-16,0 0 2 16,-5 4-3-16,1-4 0 15,-1-4 1-15,1 4 0 16,-1 4 0-16,0-4 0 15,1-4 0-15,-1 0 2 16,-4 0-3-16,0 0 0 16,0-4 1-16,5 4 0 15,-1-4 0-15,1 0 0 16,-1 1 0-16,1-1 2 0,-1 0-3 16,5 0 0-16,0 0 1 15,-4 4 2-15,4 0-3 16,-1 0-2-16,-3 0 4 15,-1 0 1-15,1 0-3 16,-1 4 1-16,5 0 0 16,0 0 0-16,0 0-3 15,0 0 2-15,0 0 3 16,5 0 1-16,-1 0-4 16,-4 0 1-16,5 0-2 15,-5 0 0-15,4 4 0 16,-4 4 0-16,0 0 2 15,5 0 2-15,-5 4-1 16,0-4 2-16,4 0-2 16,1 0-1-16,-1 0-2 0,1 0 1 15,-1 0 1-15,5 0 2 16,0-3-3-16,0 3 0 16,0 0 3-1,5 4-3-15,-1 0 0 16,1-4 3-16,-5-4 1 15,4-4-4-15,1 0-1 16,4 0 1-16,-5 0 0 16,1 4 1-16,-1-4 2 15,1 4-3-15,-1 0 0 16,5 0-1-16,-4 0 0 0,-1 0 2 16,5 0 2-16,-4 0-1 15,4 0-1-15,0 0 1 16,0 0-1-16,0 0 0 15,0-4 0-15,0 4 0 16,0 0 0-16,0 0 0 16,0 5 2-16,4-5-3 15,-4 4 0-15,0 0 1 16,5 0 0 0,0 0 0-16,-1 4 2 0,1-8-1 15,-1 4-1-15,1-4 1 16,-1 4 1-16,1-8-3 0,-1 4 0 15,5 0 1-15,-4 0 0 16,-1-4 0-16,1-4 2 16,-1 0-1-16,1 0-1 15,-1 0-2-15,1 0 1 16,0 0 1-16,-1 0 2 0,-4 0-1 16,5 0-1-16,-1 0 1 15,1-4 1-15,4 0-1 16,0 4-1-16,4-4 1 15,1 4-1-15,-1 0 0 16,1 0 0-16,-1 0 0 16,1 0 2-16,4 0-3 15,0 0 0-15,5 0 1 16,-1 0 0-16,1 0-3 16,-5 1 2-16,0-1 3 15,5 4 3-15,-5-4-4 16,0 0-3-16,-5 0 1 15,5-4 0-15,-4 0 1 16,-5 0 0-16,0-4 0 16,4 4 0-16,1-4 0 15,0 0 0-15,-1 0 2 0,1 0 1 16,-1 0-1-16,1 0-2 16,-1-4 1-16,1 4-1 15,8 0 0-15,-4-4 0 16,5 0 0-16,-5 0 0 15,0 0 0-15,5 0 0 16,-1 0-3-16,-4 0 0 16,0 0 4-16,1 0 1 15,-6 0 0-15,5 0 1 16,0 0-4-16,-4 0 0 16,-5 0 1-16,0-5 0 0,0 5 0 15,0 0 2-15,4 0-3 16,1 0 0-16,0 0-1 15,-5 0 0-15,4 0 2 16,-4 4 0-16,0 0 2 16,5 0 1-16,-1 0-1 15,1 0-2-15,4 0-2 16,-5 0 1-16,6 4 1 16,-1-4 0-16,0 4 0 15,0 0 0-15,0-4 0 16,0 0 0-16,0 0 0 15,0 0 0-15,-5 0 0 16,1-4 0-16,-5 4-5 16,0-4 1-16,0 4 2 15,0 0 3-15,0-4-2 0,5 4 0 16,-1 0 5-16,1 0 5 16,-1-4-7-16,1 4-1 15,0-4-1-15,-1 0 0 16,10 0 0-16,-1 4 0 15,-4 0 0-15,0 0 0 16,0 0-3-16,0 0 2 16,1 0 1-16,-1 0 2 15,0 0-1-15,0 0 2 16,0-4-4-16,0 0 0 16,-5 0 1-16,1 0 2 0,-1 4-1 15,-3-4-1-15,-1 4 1 16,4 0-1-16,1 0 0 15,-1-4 0-15,1 4-3 16,-1 0 2-16,1 0 1 16,-1 0 0-16,1 0 0 15,4 0 2-15,-4 0-3 16,4 0 0-16,0 0 1 16,4 4 2-16,1-4-1 15,-1 0-1-15,-4 4 1 16,1-4 1-16,-1 0-3 15,0 0 0-15,0 0 3 16,-5 0 1-16,-4 0-4 16,0 4-1-16,0-4 1 15,5 0 2-15,-1 0 0 0,1 0-1 16,0 0 1-16,-1 0-1 16,1 4 0-16,-1-4 2 15,1 4-6-15,8 0 1 16,-4 0 3-16,0 0 2 15,0 0 0-15,1 0-2 16,-1 0 1-16,0 0 1 16,0 0-3-16,0 0 0 15,0 0 3-15,0 0 1 16,4-4-4-16,-3 0-1 16,-6 0 1-16,1 0 2 15,-1 0-2-15,5 0 0 0,0 0 1 16,0 0 0-16,0 0 0 15,0 0 0-15,-4 0 0 16,0 0 2-16,-1 0-1 16,5 4-1-16,-4 0 1 15,4 1 1-15,0-5-3 16,0 4 0-16,0-4 1 16,-4 4 0-16,-1-4 0 15,1 4 0-15,-1 0-3 16,1 0 0-16,-1-4 4 15,1 0 3-15,-5 0-3 16,0 0-1-16,0 0-2 16,-5 0 0-16,1 0 4 15,4 0 3-15,0 0-4 16,0 0-1-16,0 0 0 0,0 0 0 16,0 0 0-16,5 0 2 15,-1 0-1-15,1 4-1 16,-5-4 1-16,4 4-1 15,6 0 0-15,-6 0 0 16,1 0-3-16,4-4 2 16,0 0 1-16,0 4 2 15,0 0-1-15,0 0-1 16,0-4-2-16,0 4 1 16,-4-4 1-16,-1 4 2 15,1-4-1-15,-1 0-1 16,-4 0 1-16,0 0-1 0,0 0 0 15,0 0 0-15,0 0 0 16,5-4 0-16,0 4 2 16,-1-4 1-16,1 0-4 15,-1 0-1-15,1 0 1 16,-5 4 0-16,4 0 1 16,5 0 2-16,0 0-1 15,-4 0-1-15,4 0 1 16,0 0-1-16,0 0-3 15,0 0 2-15,5 0 1 16,-5 0 0-16,-5 0 0 16,6 0 2-16,-6-4-1 15,1 0 2-15,-5 0-2 16,0 0-1-16,0 0-2 0,0 4 1 16,0-4 3-16,0 0 1 15,0 4-1-15,0-4-2 16,0 0 1-16,0 4-1 15,5-4 0-15,-5-1 2 16,0 1 1-16,0 0 1 16,4 0-5-16,5 4 1 15,-4-4 0-15,4 0 0 16,-5 0 0-16,5 0 0 16,-4 0 0-16,0 0 2 15,4 0-1-15,0 0 2 16,0 0-4-16,0-4 0 0,4 0 1 15,-8 0 2-15,0 0-1 16,-5 0 2-16,4 0-4 16,-4 0 0-16,0 0 1 15,5 4 0-15,-5 0-3 16,4 0 2-16,-4 0 3 16,0 0 1-16,0 0-1 15,0 0-2-15,1-8 1 16,-1 8-1-16,4-4 0 15,-4 0 2-15,0 0-1 16,-4-4-1-16,-1-4 1 16,1 0 1-16,-5-4-1 15,-5 0-1-15,1-4 1 16,-10 0 1-16,1-4-1 16,-10 4-1-16,-4 0 1 0,0-8-1 31,-4 4 0-31,-1 3 0 15,1 1 0-15,-6 0 2 0,1 0-3 16,0 0 0-16,0 0 1 16,0-4 2-16,0 4-1 15,-4 0-1-15,-5 4 1 16,-10 0-1-16,-3 0 0 16,-1-4 0-16,5 0 0 15,0-4 0-15,0 4 0 16,4-12 0-16,-4 8 0 15,5-5 0-15,-1 5 0 0,0-4 0 16,1 0 0-16,-5 0 0 16,-5 4 0-16,-4 4 0 15,0 0 0-15,-5-4 0 16,10 4 0-16,-1 0 0 16,5 0 0-16,0 0 2 15,0 4-3-15,9 0 0 16,0 4-1-16,0 0 0 15,-1 4 4-15,-3-4 1 16,-1-5-1-16,-4 9-2 16,0-4-2-16,0 0 1 0,0-8 1 15,4 4 2-15,1 0-3 16,-1 0-2-16,1 4 2 16,-1 4 2-16,5 0 0 15,0 0-1-15,9 0 1 16,-9 0-1-16,0 0 0 15,-5 0 0-15,-4 0 0 16,-5 0 0-16,5-4-3 16,-4 8 2-16,3 0 1 15,1 0 0-15,0-4 0 16,0 0 0-16,0 4 0 16,4 0 2-16,5 8-3 15,0-4 0-15,-4 0 1 16,-1 0 0-16,-4 0 0 15,4 0 2-15,-4 0-1 0,0-4-1 16,5 0-2-16,4 4 1 16,-1 0 1-16,6 0 0 15,-1 0 0-15,1 0 2 16,-1 0-1-16,1 4 2 16,4 0-4-16,4 0 0 15,0 0-1-15,1 4 0 16,-5-4 2-16,0 0 0 15,0 0 0-15,-5 4 0 16,1-4 0-16,-1 4 0 16,0 0 0-16,1 0 0 15,-1-4 0-15,1 0 0 0,-1 0 0 16,5 0 0-16,0 8-3 16,0-8 2-16,0 4 3 15,0 0 1-15,0 4-4 16,4 0 1-16,1 0 0 15,-1 0 0-15,5 0-3 16,0 0 2-16,5 0 1 16,-5-4 2-16,4-4-3 15,-4 4 0-15,0 0 1 16,0 4 0-16,4-4 0 16,-4 0 0-16,0 0 0 15,0 0 2-15,0 0-1 16,5 0 2-16,-5 0-4 15,4-4 0-15,1 0-1 0,4 0-2 16,0 0 3-16,0 0 2 16,-1 0 2-16,10 0 1 15,-4-4-5-15,4 4-1 16,4 0-13-16,1 0-5 16,0 4-36-16,-1-4-13 15,1 8-130 1</inkml:trace>
    <inkml:trace contextRef="#ctx0" brushRef="#br0" timeOffset="1172.0124">-683 2019 108 0,'-4'4'44'0,"4"0"-24"0,-5 0-2 0,5-4 18 16,0 0-7-16,0 0-2 16,0 4-9-16,0-4-3 15,0 0-9-15,0 0 7 0,0 0 4 16,0-4 2-16,5 0 3 15,-1-4-1-15,5 0 2 16,0-12-9-16,5 0-1 16,-1 0-1-16,5-8 0 15,5 0-2-15,8 0-1 16,5-4 1-16,5-1 4 16,4 5-4-16,0 0 0 15,0-4 0-15,0-4 4 16,-4-8-2-16,-5-4 3 0,0 0-4 15,0-4-1-15,0 4-4 16,0 4 1-16,-9 12-2 16,5-9 2-16,-5 1-2 15,5 4 0-15,-5 4-1 16,0 4 2-16,0 4-3 16,-5 4 0-16,1 4 1 15,-5 4 0-15,0 0 0 16,0 0 0-16,-4 4 0 15,-1-4 2-15,1 4-1 16,-1 0 0-16,-4 0-3 16,-4 4-2-16,-1-4 1 0,1 4 1 15,-1 4-1-15,-4 0 2 16,0 0-2-16,0 0-1 16,-4 4-10-16,-1 0-6 15,1-4-74-15,-10 0-32 16,5-12-44-1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6-26T18:07:49.891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03DD2D8E-B8F1-4E2F-B126-DD1A35DE9C17}" emma:medium="tactile" emma:mode="ink">
          <msink:context xmlns:msink="http://schemas.microsoft.com/ink/2010/main" type="inkDrawing" rotatedBoundingBox="8443,9597 12172,7935 13614,11168 9884,12830" hotPoints="12859,10454 10945,12368 9031,10454 10945,8540" semanticType="enclosure" shapeName="Circle">
            <msink:destinationLink direction="with" ref="{E6179ABB-4769-4818-88C1-7ADF27637FEA}"/>
          </msink:context>
        </emma:interpretation>
      </emma:emma>
    </inkml:annotationXML>
    <inkml:trace contextRef="#ctx0" brushRef="#br0">2600 225 92 0,'-13'-20'35'0,"13"16"-18"0,-5 12-2 16,1-12 15-16,4 0 1 16,0 4 2-16,-5-4-1 0,1-4 0 15,-5 4-17-15,-1 4 2 0,1-4 1 16,-4-4-2-16,-1 4 1 15,1-4-3-15,-5 0 1 16,-5 4 1-16,1 0 2 31,-1-4-6-31,1 4 1 0,-1 0-4 0,1 0 2 16,-1 0-4-16,0 0-2 16,1 0 0-16,-1 0-1 15,1 0-5-15,4 0 1 16,0 0 2-16,0 0 1 15,-5 4 1-15,1-4 2 16,-1 0-3-16,-4 0-2 16,0 0 0-16,-5 0 1 0,-4 0-1 15,5 0 2-15,-10 0-2 32,1-4-1-32,3 0 1 15,1 4 1-15,5-4-1 16,-5 4-1-16,4 0 1 15,1 0-1-15,4 0 0 16,-1 0 0-16,6 0 0 16,-1 4 0-16,1 0 0 15,-5-4 0-15,0 0 0 16,-5 4 0-16,-4 0 0 16,0 0 0-16,-5 0-3 15,1 0 2-15,-5 4-1 16,4 0 0-16,0 4 2 0,1 0 2 15,-1 0-1-15,5 0 2 16,5 0-2-16,4 0-1 16,4 4 1-16,-4-4-1 15,4 8-3-15,-4-4 2 16,0 4 1-16,-4-8 0 16,-1 8 0-16,1-8 2 15,-1 8-1-15,0 0-1 16,-4 0-2-16,0 4 1 15,5 0 1-15,-1 0 2 16,1 1-3-16,-1 7 0 16,0-8 1-16,5 12 2 15,0-4-3-15,5 0 0 16,-1 0 1-16,1 0 0 0,4 4 0 16,0 0 2-16,4 8-3 15,1-4 0-15,-1 0 1 16,1 0 0-16,-1 4 0 15,5 5 2-15,-5-5-3 16,1 4 0-16,-1 0 1 16,1 0 0-16,-1-4 0 15,5-8 0-15,0-8 0 16,-4 12 0-16,-1 16-3 16,-4 0 0-16,5-7 4 15,-1-5 1-15,1 8-3 16,4-4-1-16,0-8 3 0,0 12 3 15,-1-8-3-15,1 12-3 16,0-12 1-16,0 12 2 16,5-7-2-16,-5 3 0 15,4-4 1-15,1 8 2 16,-1-8-1-16,5 16 2 16,0-8-4-16,0 4-2 15,0-8 2-15,5 9 0 16,-1-9-2-16,1 8 2 15,-1-8 3-15,5 4 1 16,0-8-4-16,5 4-1 16,-5 0 1-16,9 4 2 15,-4-7 0-15,4 11-1 16,0-8 1-16,4 0-1 16,-4-8 0-16,0 4 0 0,-4-8-3 15,4 4 0-15,0-8 2 16,4 4 2-16,1-4 0 15,9 1 2-15,-5-5-2 16,13 0-1-16,-4-4-2 16,18 12 1-16,-8-8 3 15,8-4 1-15,-5 0 10 16,1 4 6-16,-10-4-12 16,15 0-6-16,-6-4-1 15,19 0-1-15,-10-4 3 16,19 4 1-16,-9 0-1 0,-1-8-2 15,-8-4 1-15,13 0-1 16,-13-4 0-16,22 4 2 16,-9-4 1-16,18-8 3 15,-13 4-1-15,4-12 0 16,-9 4-6-16,10-8 1 16,-15 4 0-16,28-4 0 15,-14 4 0-15,5-16 0 16,-10 4 2-16,6-4 1 15,-15 4-4-15,10-8-1 16,-9 8 3-16,22-4 1 16,-14 4 0-16,10-4 1 15,-14 4-2-15,0-8 2 16,-13 4-2-16,9-17 2 16,-10 9 0-16,10 0 1 0,-9 4-2 15,17-8 1-15,-13 4-2 16,10-8-1-16,-15 4 1 15,1-8-1-15,-10 8 0 16,1-8 2-16,-9 3-1 16,-1-11-1-16,-4 4 1 15,0-12 1-15,23-40-1 16,-36 56-1-16,-1 8 1 16,-4-8-1-16,9-45 0 15,-18 49 2-15,0 8-1 16,-4-8 2-16,-1 4 0 0,-4-20 1 15,-4-48-5 1,-5 19 1-16,-5 17 0 0,1 8 2 16,-1 4-1-16,1 4 2 15,-1 4-4-15,-4 4 0 16,-4 4 3-16,-1-5 1 16,-9 1-4-16,-4-8-1 15,0 0 1-15,0 0 0 16,-13 4 3-16,8 12 1 15,0 4-1-15,1 0-2 16,-1-4-2-16,5-1 1 16,0 1 3-16,5 4 1 15,3 4-4-15,6 0-1 16,-5-8 1-16,-9 12 2 16,4-4 0-16,-8 4 2 15,-6 4-2-15,1 0-1 0,-4 0 1 16,-1 0-1-16,5 4-3 15,4 0 2-15,1 3 3 16,4 1 1-16,4 4-1 16,5 0-2-16,0 0-2 15,5 4-1-15,4 4 4 16,0 4 1-16,4 0-3 16,0 4 1-16,5-4 0 15,5 8 0-15,-1 4-3 16,-4 0 2-16,5 0-8 15,-10 4-4-15,1-3-24 16,4-1-9-16,-5-4-42 16,5-8-19-16,5-8-27 15</inkml:trace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7-09T23:54:34.585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AA31B33E-7F02-4823-A432-36514EB745CF}" emma:medium="tactile" emma:mode="ink">
          <msink:context xmlns:msink="http://schemas.microsoft.com/ink/2010/main" type="inkDrawing" rotatedBoundingBox="20008,16376 28121,17423 27906,19095 19792,18047" hotPoints="27411,17177 27361,18618 21197,18402 21248,16961" semanticType="enclosure" shapeName="Rectangle"/>
        </emma:interpretation>
      </emma:emma>
    </inkml:annotationXML>
    <inkml:trace contextRef="#ctx0" brushRef="#br0">932 31 72 0,'4'-8'30'0,"-4"4"-16"0,0-4-1 15,0 8 14-15,0 0 2 16,0 0 3-16,0-4-4 16,0 4 0-16,-4-4-7 15,-1 0-1-15,5 4-11 16,-4 0 1-16,-1 0 3 0,1 0-5 16,-1 0-2-16,1 4-1 15,-5-4 1-15,0 4 1 16,0-4 1-16,0 0-4 15,0 4-1-15,0-4 1 16,-5 0 2-16,-4 0-1 16,5 0 0-16,-5 8-1 0,0-8 0 15,-5 0 0 1,0 0 0-16,1 0-2 0,-5 0-2 16,0-8 3-16,-5 8 0 15,5 0-1-15,5 0 1 16,-1 0-4-16,0 0 0 15,5 0 1-15,0 0 0 16,0 8 0-16,0-4 2 16,0 0-3-16,0 4 0 15,0 1 1-15,5 3 0 16,-1-4 0-16,1-4 0 16,-1 8-3-16,1-4 2 0,-1 0 3 15,5 0 3-15,-5 0-7 16,1 0 0-16,-1-4 0 15,1 12 3-15,-1-4-2 16,1 0 0-16,-1 0 1 16,1 0 2-16,-1 0-1 15,1 4-1-15,-1-8 1 16,1 12-1-16,-1-4 0 16,1 0 0-16,-1 0 0 15,5-4 0-15,-4 4 0 16,4 0 0-16,-1 0-3 15,1 4 2-15,0-4 1 16,5 8 2-16,-1 0-3 16,1 0 0-16,-5 0 1 15,4 1 0-15,1-1-3 0,-1-8 2 16,1 12 3-16,-1-12 1 16,5 4-4-1,0-4 1-15,0 0 0 16,0 0 0-16,0-4 0 15,0 0 0-15,5 0 2 16,-1-4-1-16,1 8-1 16,-1-4 1-16,5 0-1 15,-4 0 0-15,4 4 0 16,0-4 2-16,0 4 3 16,5-4 2-16,-1 0 1 15,1 0-4-15,-1 0-1 0,-4 0-1 16,5 0 1-16,-1 0-4 15,1 0 0-15,-1 0 1 16,1-4 2-16,-1 8-1 16,1-8-1-16,-5 1 3 15,0 3 0-15,0 0-4 16,0 0 1-16,0 0 2 16,0 0 3-16,0-4-2 15,0 4-2-15,0 0 2 16,5-4 0-16,-1 0 1 15,1-4 0-15,-1 0 0 16,5 0 0-16,0 0-2 16,0-4 1-16,0 0 0 15,0 0 1-15,0 0-2 0,5 0 1 16,-1 0-2-16,1-4 2 16,0 4-2-16,-1 0-1 15,1 0 1-15,4 0 1 16,-5 0-1-16,1 0-1 15,-1 0 3-15,1 0 0 16,-1 0-4-16,1 0-1 16,-5 0 3-16,0 4 1 15,0-4-3-15,0 0-1 16,-4 0 3-16,-1 0 1 16,1 8-3-16,-1-4 1 15,1-4-2-15,-1 0 0 0,1 8 2 16,-1-4 2-16,1 0-1 15,-1 0 2-15,1 0-2 16,0 0-1-16,-1 0-2 16,1-4 1-16,-1 8 1 15,1-4 0-15,-1-4 0 16,1 12 2-16,-1-4-3 16,5 0 0-16,0 0 3 15,0 0 1-15,0-8-1 16,0 8-2-16,0-4 1 15,1 4 1-15,-1-4-1 16,0 0 2-16,0 0-2 16,4 0-1-16,1 0 1 15,-5 0-1-15,0 0 2 16,0 0 1-16,0 0-4 0,0 4-1 16,0-8 3-16,-4 0 3 15,-1 4-3-15,1-4-1 16,-1 8 0-16,1-4 0 15,-1-4 0-15,1 4 2 16,-1-4-1-16,1 4-1 16,4 0 1-16,0 0 1 15,0 0-1-15,0 0-1 16,4-4 3-16,-4 0 0 16,5 4-4-16,0 0-1 15,4-4 3-15,-5 8 3 16,1-8-1-16,-1 0 0 0,1 4-3 15,-1-4-1-15,1 8 1 16,0-4 2-16,-1-4-1 16,1 4-1-16,-1-4 1 15,-4 0-1-15,0 0 0 16,5 0 0-16,-5 0 2 16,0 0 3-16,0 4 0 15,0-4 0-15,0 0-3 16,0 0-2-16,0 4 1 15,0-4-1-15,5 0 0 16,-1 0 2-16,1 4-1 16,-1 0-1-16,-4-4-4 15,0 0 0-15,0 0 4 16,5 0 4-16,0 0-1 16,-1 0-2-16,-4 0 0 0,0 0-1 15,0 0-3-15,5 0 2 16,-5 0-1-16,4 0 0 15,1 0 2-15,-1 0 2 16,-4 0-1-16,1 0-1 16,-1 0 1-16,0 0-1 15,0 0 0-15,0 0 0 16,0 8-3-16,-5-8 2 16,1 0 1-16,4 0 2 15,0 0-3-15,0 0 0 16,4 0 3-16,1 0 1 0,0 0 1 15,-1 0 2-15,5 0-5 16,0 0-3-16,0 0 3 16,9 0 3-16,-4 4-3 15,4-4-1-15,0 8 0 16,0-4 0-16,0-4 0 16,0 0 2-16,-4 0-1 15,-1 0-1-15,-3 0 1 16,-1 0 1-16,0 0-1 15,0 0 2-15,0 0-4 16,4 0-2-16,-4 0 2 16,0 8 2-16,0-4 0 15,1 0-1-15,-1-4 1 16,0 4-1-16,4 0 0 16,1 0 0-16,-5 0-3 0,4 4 2 15,1-4 1-15,0-4 2 16,-1 9-1-16,1-5 2 15,-5 0-2-15,-5-4-1 16,1 0 1-16,-1 0 1 16,1 0-3-16,4 4-2 15,0-4 4-15,5 0 3 16,-1 4 1-16,1-4 0 16,-1 4-6-16,1-4-1 15,4 4 3-15,0-4 1 16,-9 0 0-16,14 0-2 15,-10 0 1-15,14 0-1 0,5 0 2 16,-5-4 1-16,-9 0-4 16,0 4 1-16,-4 0-2 15,4-4 0-15,-4 4 2 16,4 0 0-16,-5 0 0 16,1 0 0-16,-1 0 0 15,1 4 0-15,4 0 0 16,0 0 0-16,-4 0 0 15,4 0 2-15,-5 0-1 16,5-4-1-16,-4 8 1 16,-5-8 1-16,0 0-3 15,-4 0 0-15,-1 0 1 16,1 0 0-16,-5 0 0 16,4 0 0-16,1 0 2 0,-1 0 1 15,5 0-1-15,0 0-2 16,1 0 1-16,-6 0-1 15,1 0 0-15,8 0 2 16,1 0-1-16,-1 0 2 16,1 0-4-16,4 0 0 15,0 0 1-15,0-8 2 16,0 8-1-16,-4-4-1 16,4 0 1-16,-9-4 1 15,-5 4-1-15,-3-4-1 16,-1 4 1-16,0 0 1 15,0-5-1-15,0 5 2 0,0-4-2 16,0 8-1-16,0-4-2 16,-5-4 1-16,1 4 1 15,-1 0 2-15,1 0-3 16,-1-4 0-16,1 8 1 16,-5-4 2-16,0-4-3 15,5 8 0-15,-5-4 1 16,4-4 0-16,5 4 0 15,0 0 2-15,0 0-3 16,0 0 0-16,0-4 1 16,0 0 2-16,5 4-1 15,-1-4 2-15,5 0 0 16,-4 0 1-16,0-4-2 16,4-4-2-16,-5 12 3 15,1-12 0-15,-5 0-1 0,0-4-2 16,-5 8 3-16,1-4 0 15,-1 0-1-15,1 0-2 16,-1 4 1-16,1-4 1 16,0 0-1-16,-1 0-1 15,1 0 1-15,-1-4 1 16,1 8-1-16,-1-4-1 16,1 4 1-16,-1-4 1 15,-4 4-1-15,0 4-1 16,0-9 3-16,0 5 0 15,0-4-4-15,-4 0 1 16,-1-4-2-16,1 8 0 0,-1-4 2 16,5 0 0-16,0-8 0 15,-4 12 0-15,8-4 0 16,-4-4 2-16,5 4-1 16,-5 4-1-16,0 0 1 15,-4 0 1-15,-1 12-3 16,-4-12 0-16,0 4 1 15,0-4 2-15,0-4 1 16,0-4 3-16,0 0-1 16,0-4 2-16,-4 0-4 15,-1 0-2-15,1 0-3 16,-1 4-1-16,1-1 4 16,-5 1 3-16,4 4-3 15,-4-4-3-15,4 0-2 16,-8 4 3-16,8 0 2 0,-4 0 2 15,0-4-1-15,-4 12-2 16,-1-8 1-16,-4 0 1 16,-4 0-1-16,-1 4-1 15,1 0 3-15,-1 0 0 16,1 0-1-16,-1 4-2 16,0 0 1-16,-4 0-1 15,-4 0 0-15,-5 0 2 16,0-4-3-16,-5 8-2 15,-4-4 2-15,4 4 2 16,5 0 0-16,0 0-1 0,-4 0 1 16,-1 0-1-16,0 0 0 15,5 4 0-15,5 0 0 16,4 0 0-16,-5 0 0 16,1 0 0-16,-1 0-3 15,-4 0 2-15,0 0 1 16,-5 0 2-16,5-4-1 15,0 0-1-15,-4 0 1 16,8-4-1-16,0 8 0 16,1-4 0-16,-1 4 0 15,-4 0 0-15,5 0 0 16,-1 0 0-16,0 0 0 16,5 0 0-16,5 0 0 15,-5 0 0-15,0 0 0 16,-5 0 0-16,1 0 0 0,-5 0 0 15,-1 0 0-15,1-4 0 16,-4 4 0-16,-1 0 0 16,5-4 2-16,0 0 1 15,0 4-6-15,-5-4 0 16,1 4 1-16,4 0 3 16,0 0 0-16,0-4-1 15,-5 4 1-15,-4-4-1 16,0 0 0-16,-9 0 0 15,0 4 0-15,-1 0 0 16,6 0 2-16,-1 0 1 16,1-4-4-16,-1 4-1 0,5 0 1 15,0-4 0-15,4 4 1 16,1 0 0-16,-10-4 0 16,0 4 2-16,-4-8-3 15,0 8 0-15,4-8 1 16,5 4 0-16,0-4 0 15,5 4 2-15,-5 0-3 16,4 4 0-16,5-5 1 16,4 10 0-16,1-1 0 15,-1 0 2-15,-4-4-1 16,0 4-1-16,-5-4 1 16,5 0-1-16,-4-4-3 15,4 4 2-15,-5-8 1 16,5 3 0-16,4 1 0 0,1 0 0 15,-1 0-3-15,-4 4 2 16,0 0 1-16,5 0 0 16,-1 0 0-16,5 0 2 15,0 4-3-15,-5 0 0 16,-4 0 1-16,-4 1 2 16,-1-5-1-16,-4 0-1 15,-5 0 1-15,10-5 1 16,-5 1-1-16,9 4-1 15,-5-4-2-15,0 4-1 16,1-4 2-16,4 4 2 16,4-4 0-16,5 4-1 0,-4 4 1 15,-1-4-1-15,0 0 0 16,-4 0 2-16,0 0-3 16,0 0 0-16,5-4 1 15,-1 4 0-15,-4-8 0 16,0 8 2-16,4-4-6 15,5 0 1-15,0 0 3 16,0 4 2-16,0-4 0 16,5 4-2-16,-1 0-2 15,0 4 1-15,1-4 3 16,4 4 1-16,0-4-4 16,0 4 1-16,4-4-2 15,1 4 0-15,4-4 2 16,0 8 0-16,4-4 0 15,5-4 2-15,-9 8-3 0,5 1-2 16,-5-5 2-16,4 4 2 16,-4 0 0-16,0-4-1 15,5 0-2-15,-1-4 1 16,-4 8 1-16,9-8 0 16,-9 4 0-16,0 0 0 15,0-4 0-15,0 4 2 16,0-4-3-16,0 0 0 15,0 0-1-15,0 4 0 16,0-4 4-16,0 0 1 16,-5 0-1-16,1 0-2 15,-1 0 1-15,1 0-1 0,4 0-3 16,0 0 2-16,0 0 1 16,0 0 2-16,0-4-1 15,-5 4-1-15,1-4 1 16,-1 4-1-16,-4-4 0 15,0 4 0-15,4-4 0 16,1 8 0-16,4-4-3 16,0 0 2-16,0 0 3 15,0 4 1-15,0-4-4 16,0 0 1-16,0 0 0 16,0 4 0-16,0-4 0 15,0 4 0-15,0-4-3 16,-5 0 2-16,1 4 1 15,-1-4 0-15,1 0 0 16,4 4 2-16,0 0-3 0,-5-4 0 16,5 0 1-16,0 0 0 15,0 0 0-15,0 0 0 16,9 0 0-16,0 0 2 16,-9 0-1-16,9 0-1 15,-9 0-2-15,9 0 1 16,-9 0 1-16,9 0 0 15,0 0 2-15,0 0 1 16,-9 0-1-16,9 0-2 16,-9 0 1-16,9 0 1 15,0 0-1-15,-9 0-1 16,9 0 1-16,0 0-1 0,-9 0 0 16,9 0 0-16,0 0-5 15,-9 4-1-15,4 0-39 16,-4 4-18-16,0 4-130 15</inkml:trace>
    <inkml:trace contextRef="#ctx0" brushRef="#br0" timeOffset="2318.4874">-1404-506 88 0,'-5'-4'35'0,"5"4"-18"0,0 0 13 15,0 0 21-15,0 0-3 16,0 0 1-16,0 0-7 16,0 0-4-16,0 0-21 15,0-4 3-15,5 4 3 0,-1 0 1 16,1 0 1-16,-1 0-6 15,1 0 1-15,-1 0-9 16,1 0-4-16,-1 0 4 0,1 0 3 16,-1 0-5-16,1 0-3 15,4-4-1-15,0 4 1 16,9 0-3 0,0 0-2-16,0 0 0 15,0 4-1-15,0 0 2 16,0 0-1-16,5 4 2 15,-5-4 2-15,4 0 4 16,1 4-2-16,-5-4 1 16,-5 0-5-16,5 0 0 15,0 0 1 1,1 4-2-16,-1-4 1 16,-5 0-2-16,1 0 2 0,-1 0-2 15,-4 0-1-15,0 0 1 16,0 0 1-16,0 0-1 15,0 0-1-15,0 0 1 16,5 1-1-16,-5 3 0 16,4 0 0-16,1-4 2 15,-1 4 1-15,1-4-4 16,-1 0 1-16,1 0 2 16,0 0 1-16,-1 0-1 15,1 0-2-15,4 0 1 16,-5 4 1-16,1-4-3 15,4 4 0-15,0 0 1 16,0-4 2-16,4 0-1 16,1 0-1-16,-1 0 1 15,1 0 1-15,0 0-3 0,-1 0-2 16,5-4 2-16,0 8 2 16,0-4 0-16,0 0 2 15,-4 0-2-15,-5-4 2 16,0 0-2-16,0 4 2 15,-4 0-2-15,-1 4-1 16,1 0 1-16,4 0 1 16,0 0-1-16,0 0-1 15,0 0-2-15,0 0 1 16,0 0 1-16,0 0 2 16,0-4-1-16,-5 8-1 0,1-4 1 15,-1-4-1-15,1 0 0 16,0 4 0-16,-1-4 0 15,1 4 0-15,-1-4 0 16,1 4 2-16,-1-4-1 16,1 4-1-16,-1 0 5 15,1 0 1-15,-1 0 0 16,1 0-1-16,-1-4-3 16,1 8-2-16,-1-8 3 15,1 4 0-15,0-4-4 16,-1 4-1-16,1 0 3 15,-1 0 1-15,1-4-3 16,-1 4 1-16,1-4-2 16,-1 4 0-16,-4 0 4 15,5 0 1-15,-1 0-1 16,1 4-4-16,-5-4-1 16,0-4 4-16,0 5 1 15,-5-1-3-15,1 0 1 16,-1 0 0-16,1 0 0 15,-1-4-3-15,1 0 2 16,-1 0 1-16,1 0 2 16,-1-4-1-16,1 0 2 15,-1 4-2-15,1-4-1 16,0 4 1-16,-1-4-1 16,1 0 4-16,-5 4 5 0,0-4-3 15,0 0-1-15,0 0-2 16,0 0-3-16,0 0 1 15,0 0 1-15,0 0-1 16,0 0 2-16,0 0 0 16,0 0 1-16,0 0-2 15,0 0-2-15,0 0 1 16,0 0 1-16,0 0-1 16,0 0 2-16,0 0-4 15,0 0 0-15,0 0 1 16,0 0 0-16,0 0-3 15,0 0 2-15,0 4 1 16,0 0 0-16,0 0 0 16,0 0 0-16,0 0 0 15,0 4 2-15,0-4-3 0,0 4 0 16,0-4 1-16,0 4 2 16,0 0-3-16,0 0 0 15,0 0 1-15,0 0 2 16,0 0-3-16,0 0 0 15,0 0 1-15,0 0 0 16,0-4 0-16,0 8 0 16,0-12 0-16,0 0 2 15,0 0-1 1,0 0-1-16,0 0 1 16,0 0-1-16,0 0 0 15,0 0 2-15,0 0-1 16,0 0 2-16,-5 0-2 15,5 0 2-15,-4 0-2 16,4-4-1-16,-5-4-26 16,5 8-12-16</inkml:trace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6-26T18:02:10.864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 contextRef="#ctx0" brushRef="#br0">1509 109 104 0,'-22'-3'38'0,"19"4"-20"0,-1-1-1 0,2 0 14 16,0 0 1-16,0 0 1 15,0 0-5-15,0 0-3 16,0 0-13-16,0-1 1 0,0-1 3 16,0 1 1-16,0 0 1 15,0 0-3-15,-1-2 1 16,2 1-5-16,-4-1-1 15,3 1 0-15,-2-1 1 0,0-1 1 16,0 3 0-16,-3 0-4 16,1-1 0-16,0 1-1 15,-2 0 3-15,0 1-3 16,-1 0-2-16,-1 0 0 16,0-1 1-16,0 1 1 15,-1-2 3-15,-1 1-1 16,2 0 0-16,-3 0-1 15,1-2 0-15,-5 1-2 16,1-1-1-16,-1 2 1 16,3-2 1-16,-1-1-3 15,1 1-3-15,-3 3 2 0,5-3 2 16,0 1-2-16,-1-1-2 16,-1 3 0-16,-1-2 1 15,-1 0-1-15,-1 0-1 16,1-1 3-16,-1 2 0 15,-1 0-4-15,-3-1 1 16,1 1 0-16,1 0 2 16,0 0-1-16,1-1 2 15,-1 2-4-15,3 0 0 16,-1 0 1-16,3 0 0 16,-3 0 0-16,3 0 2 15,-1-1-1-15,1 0-1 16,-3 1 3-16,1-1 0 15,-1-1-1-15,1 1-2 0,-3 0 1 16,1 0-1-16,1-2 0 16,1 2 2-16,1-2-3 15,1 1 0-15,-1-1 1 16,3 2 2-16,0 0-1 16,-1-1-1-16,1 1-2 15,-3 0 1-15,3 0 3 16,-3 1 1-16,1 0-4 15,0 0 1-15,-3 0-2 16,1 0 0-16,-3 0 2 16,-6 0 2-16,5 0-1 15,1 1-1-15,2 0 1 16,1 0-1-16,-1 2 0 0,3-1 0 16,2 1 0-16,-3 1 0 15,1-2 0-15,-1 2 0 16,1 0-3-16,0 2 2 15,-1-2 1-15,1 0 0 16,-1-2 0-16,1 2 2 16,2 0 1-16,-5 0 3 15,0-1-5-15,3 1-1 16,2 1 0-16,-1 0 2 16,1 2-1-16,1-1-1 15,1 0 1-15,0 1 1 16,2-1-3-16,-1 1-2 15,1 1 2-15,2 0 0 16,0 0 1-16,-1-2 2 0,3 0-1 16,0 0-1-1,0 0-2-15,2-1 1 0,0 1-1 16,-2 0 0-16,2 1 2 16,0-1 2-16,0 0 1 15,2 0 1-15,0 2-5 16,0 2-1-16,0-1 1 15,0-1 0-15,0 0 1 16,0 1 0-16,0 0 0 16,2-1 0-16,-2 0-3 15,0-1 2-15,2-1 1 16,-2 1 2-16,2-1-1 0,-2 0 2 16,2-1-4-16,0 5-2 15,0-1 2 1,0-1 2-16,-2-2 2 15,2-1-4-15,0 0-1 16,0 0 1-16,0 0 2 16,1 0 0-16,-2 1-1 15,2-1 1-15,-2 0-1 16,2-2-3-16,1 1 2 16,0 0 1-16,0-1 2 15,2-1-1-15,0 1-1 16,0-1 1-16,-1 0-1 15,1 0 0-15,-2-1 2 16,4 2-1 0,7 1-1-16,-3 0 3 15,-2-1 0-15,-1 0-4 16,3-1-1 0,-2 1 1-16,1-1 0 15,-1 0 3-15,-2 0-3 16,3-1 0-16,-3 1 1 15,-2 0 2-15,0 0-1 16,0 0-1-16,1 1-2 16,-1-2 1-16,-2 1 1 15,2 1 2-15,-2-1-1 16,0 1-1-16,1-1-2 16,-1 1 1-16,0-2 1 0,0 2 0 15,-2-2 0-15,2 0 0 16,-2 2 0-16,0-1 2 15,0 1-3-15,0-1 0 16,0 0 1-16,1 0 0 16,-1-1 0-16,0 1 0 15,0 0 0-15,2 0 2 16,-2-1-1-16,0 1-1 16,0 0 1-16,0 0-1 15,0-1-3-15,2 1 2 16,1-1 1-16,-1 0 0 15,-3 0 0-15,4 2 2 16,-3-1-3-16,2 0 0 16,-2-1 1-16,2 2 0 15,0-2 0-15,0 3 2 16,0-1-1-16,0 0-1 0,1 1-2 16,-1-2-1-16,8-1 6 15,-1 1-2 1,-3-1 0-16,0 0 0 15,-2 0-1-15,0 1 0 16,1-2 0-16,-1 0 0 16,0 1 0-16,0-1 0 15,0 1 0-15,0-1 0 16,1 0 0-16,1 0-3 0,-2 0 2 16,0 0 3-16,0 2 1 15,-1-2-1-15,-1 0 1 16,0 0-4-16,2 0 0 15,1 0 1-15,-3 0 2 16,2 0-1-16,-2 0-1 16,0 0 1-16,2 1-1 15,0 0 0 1,1 1 0-16,-3-1 2 16,0-1-3-16,0 0 0 15,0 0 1-15,0 0 2 16,2 0-3-16,-2 1 0 15,0-1 3-15,3 1 1 16,-3 1-4-16,0-1 1 16,2 0 0-16,0 0 0 15,1 1 0-15,-3-1 0 0,2 0 0 16,0 1 0-16,0-1-3 16,2 0 0-16,-1 2 4 15,3-1 1-15,0 1 0 16,1-1-2-16,-3 1-2 15,0-1 1-15,2 1 1 16,1-2 2-16,-1 0-1 16,1 1-1-16,-1-1 1 15,0 0 1-15,0 0-3 16,1 1-2-16,-1-1 2 16,0-1 0-16,1 0 1 15,-1 0 2-15,-2 0-1 0,0 0-1 16,1 0 1-16,1 1-1 15,0-1-3-15,3 0 2 16,-3 1 1-16,4 1 2 16,3-1-1-16,0 0-1 15,-1 0 1-15,3 1 1 16,-3-2-3-16,3 1-2 16,-3-1 2-16,1 1 2 15,-1-1 0-15,1 0 2 16,-3 0-2-16,-1 0-1 0,-1 0 1 15,0 0 1-15,1 0-1 16,1 0 2-16,-1 0-2 16,3 0-1-16,5 0 1 15,2 0-1-15,-5 0-3 16,1-1 2-16,-1 0 1 16,1-1 2-16,-1 1-1 15,1 0-1-15,-3 0 1 16,-1-1 1-16,-3 1-1 15,1 0-1-15,-1 0-2 16,2-1 1-16,1 1 3 0,-1 0 1 16,3 0-4-16,4-1 1 15,-1 1 0-15,1 0 2 16,-1-1-1-16,1 2 2 16,-1-1-2-16,-1 1-1 15,-5-1 1-15,1 0-1 16,-3-1 0-16,1 1 2 15,-1 0-1-15,0 0 2 16,1-1-2-16,-1 1 2 16,1 0-2-16,-1 0 2 15,9-1-2-15,-3 1 2 16,3 0-2-16,-2 1-1 16,-1 0 1-16,-1-1-1 15,-1-1 0-15,1 1 0 16,-3 0 0-16,1-1 0 0,-3 1 0 15,0 0 2-15,1 0-1 16,-3-1 2-16,0 1-4 16,1 0 0-16,-1 0 1 15,0 1 0-15,0 0 0 16,-1 0 0-16,3-2 0 16,3 1 0-16,-3 1 0 15,3 0 0-15,-3 0 0 16,2 0 0-16,1 1 0 15,-1-1 0-15,1 0 0 16,1 0 2-16,-1 0-1 16,-1 0 2-16,-2 0-2 15,1-1-1-15,-3 0 3 0,0-1 2 16,1-3-2-16,1 4 0 16,-1-4-1-16,-1 2-2 15,0 1 1-15,0-1-1 16,5 0 0-16,1 1 2 15,1 0-3-15,-1-1 0 16,-1-1 1-16,-1 2 2 16,1-1-1-16,-1 1-1 15,-2-2 1-15,3 0 1 16,-3 1-1-16,1 0-1 16,-1-2 1-16,-1 1-1 15,-3-1 0-15,2 1 2 16,-2 1-3-16,3-3 0 0,-3 1 3 15,0 0 3-15,0 2-7 16,1-5 0-16,-1 2 2 16,-2-1 2-16,0 1 0 15,-2 0-2-15,0-2 1 16,1 0 1-16,-3 1-3 16,0-1 0-16,-2 2 3 15,0 0 1-15,-2-1-1 16,0 2 1-16,-3-4-2 15,1 0 2-15,-2 1-2 16,-2-1 2-16,-1 0-2 16,-1-1-1-16,0 1 5 15,0-1 1-15,-1 1-5 0,-3 0 0 16,-2 2-1-16,-3-4 0 16,-2 2 0-16,2 2 0 15,-7-1 0-15,3 1 2 16,2 0-1-16,1 1-1 15,-1 1 1-15,3 0-1 16,1 1 0-16,3 0 2 16,-5 2-3-16,3-1 0 15,-3 1-1-15,1-1 0 16,-3 0 2-16,0-1 2 16,-4 1-1-16,1 1-1 15,3-1 1-15,3 1-1 16,-1 0 0-16,2 1 2 15,1 0-1-15,1 0-1 0,3-2-2 16,0-1-1-16,-1 0 2 16,-1 1 0-16,-1 0 1 15,1-1 2-15,0 2-1 16,-3-2-1-16,1 2 1 16,-1-2 1-16,-4 1-3 15,1-1-2-15,1 0 4 16,3 1 1-16,-1 0-3 15,3 0 1-15,-1 1-2 16,1 1 0-16,1 1 4 16,3 0 1-16,-2 0-1 15,-1 0-2-15,3 1 1 0,-4-2 1 16,3-1-1-16,-5 1-1 16,-1 0 1-16,1 1 1 15,1-1-1-15,-3 1 2 16,-1-2-2-16,5 1 2 15,1 0-2-15,1 0 2 16,1-2 0-16,1 3 1 16,2-1-2-16,0 1 1 15,0-1-4-15,-1 1 0 16,1 0 1-16,2 2 2 16,-1-1-1-16,1 2 2 15,0-1-20-15,0 0-8 16,0-1-51-16,2-1-23 15,-2 1-106-15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6-26T18:07:49.891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 contextRef="#ctx0" brushRef="#br0">1191 74 92 0,'-6'-6'35'0,"6"5"-18"0,-2 3-2 16,0-3 15-16,2 0 1 16,0 1 2-16,-2-1-1 0,0-2 0 15,-2 2-17-15,-1 1 2 0,1-1 1 16,-2-2-2-16,0 2 1 15,0-2-3-15,-2 1 1 16,-3 0 1-16,1 1 2 31,0-1-6-31,-1 0 1 0,1 1-4 0,0 0 2 16,-1 0-4-16,1-1-2 16,0 1 0-16,-1 0-1 15,1-1-5-15,2 1 1 16,0 0 2-16,-1 0 1 15,-1 1 1-15,0-2 2 16,-1 1-3-16,-1 0-2 16,-1 0 0-16,-1-1 1 0,-3 1-1 15,3 0 2-15,-5 0-2 32,1-2-1-32,1 0 1 15,1 2 1-15,1-1-1 16,-1 0-1-16,1 1 1 15,1 0-1-15,2 0 0 16,-1-1 0-16,3 1 0 16,-1 1 0-16,1 0 0 15,-2-1 0-15,-1 0 0 16,-1 1 0-16,-3 0 0 16,1 0 0-16,-3 0-3 15,1 0 2-15,-3 1-1 16,2 0 0-16,1 2 2 0,-1-1 2 15,0 1-1-15,3-1 2 16,2 1-2-16,1-1-1 16,3 2 1-16,-2-1-1 15,1 2-3-15,-1-2 2 16,-1 3 1-16,-1-4 0 16,-1 3 0-16,1-2 2 15,0 2-1-15,-1 0-1 16,-2 0-2-16,1 1 1 15,2 0 1-15,-1 1 2 16,1-1-3-16,-1 3 0 16,1-2 1-16,1 3 2 15,1-1-3-15,2-1 0 16,-1 1 1-16,1 0 0 0,2 1 0 16,0 0 2-16,1 3-3 15,1-2 0-15,0 1 1 16,0-1 0-16,0 2 0 15,1 1 2-15,-1-1-3 16,0 1 0-16,0 0 1 16,0 0 0-16,-1-2 0 15,3-2 0-15,0-2 0 16,-2 3 0-16,0 6-3 16,-3-1 0-16,3-2 4 15,0-1 1-15,0 2-3 16,2-1-1-16,0-2 3 0,0 3 3 15,-1-3-3-15,1 5-3 16,0-4 1-16,0 3 2 16,2-2-2-16,-2 1 0 15,2-1 1-15,0 3 2 16,-1-3-1-16,3 5 2 16,0-3-4-16,0 2-2 15,0-3 2-15,3 3 0 16,-1-3-2-16,0 3 2 15,0-3 3-15,2 2 1 16,0-4-4-16,2 3-1 16,-2-1 1-16,5 1 2 15,-3-1 0-15,2 2-1 16,1-2 1-16,1 1-1 16,-2-4 0-16,0 2 0 0,-1-2-3 15,1 0 0-15,0-2 2 16,2 2 2-16,1-2 0 15,3 0 2-15,-1-1-2 16,5 0-1-16,-2-1-2 16,9 3 1-16,-4-2 3 15,4-2 1-15,-3 1 10 16,1 1 6-16,-4-2-12 16,6 1-6-16,-3-2-1 15,9 1-1-15,-4-2 3 16,8 1 1-16,-4 0-1 0,0-2-2 15,-4-1 1-15,6-1-1 16,-6 0 0-16,10 0 2 16,-4-1 1-16,8-2 3 15,-5 1-1-15,1-4 0 16,-4 2-6-16,4-3 1 16,-6 1 0-16,12-1 0 15,-5 1 0-15,1-5 0 16,-4 2 2-16,2-2 1 15,-6 1-4-15,4-2-1 16,-4 2 3-16,11 0 1 16,-8 0 0-16,6-1 1 15,-7 2-2-15,0-4 2 16,-6 3-2-16,4-7 2 16,-5 4 0-16,6 0 1 0,-5 0-2 15,7-1 1-15,-5 0-2 16,5-2-1-16,-8 2 1 15,1-3-1-15,-4 2 0 16,0-2 2-16,-5 1-1 16,1-4-1-16,-3 1 1 15,1-3 1-15,10-13-1 16,-17 18-1-16,0 2 1 16,-1-2-1-16,3-14 0 15,-8 15 2-15,0 2-1 16,-1-1 2-16,-2 0 0 0,-1-6 1 15,-1-15-5 1,-4 6 1-16,-1 5 0 0,0 3 2 16,0 1-1-16,0 1 2 15,-1 1-4-15,-1 2 0 16,-2 1 3-16,-1-1 1 16,-3 0-4-16,-3-3-1 15,1 0 1-15,-1 1 0 16,-5 0 3-16,3 4 1 15,0 2-1-15,1 0-2 16,-1-2-2-16,3 0 1 16,-1 0 3-16,3 2 1 15,1 1-4-15,3 0-1 16,-2-3 1-16,-5 4 2 16,3-1 0-16,-5 1 2 15,-2 2-2-15,1-1-1 0,-3 1 1 16,0-1-1-16,3 2-3 15,1-1 2-15,1 2 3 16,1 0 1-16,2 1-1 16,3 0-2-16,0 0-2 15,2 2-1-15,1 1 4 16,1 1 1-16,2 0-3 16,-1 1 1-16,3-1 0 15,2 2 0-15,0 2-3 16,-2 0 2-16,2 0-8 15,-4 1-4-15,0-1-24 16,2 0-9-16,-3-2-42 16,3-2-19-16,2-2-27 15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6-26T18:08:11.912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 contextRef="#ctx0" brushRef="#br0">0 1425 88 0,'0'-2'35'0,"0"2"-18"0,4 0 4 0,-4 0 17 0,0 0-7 16,0 0-3-16,0 0-1 16,0 0 2-16,0-3-15 15,0 1 3-15,0-1 3 0,0 2-2 16,0-3 1-16,0 2-6 16,0-2 0-16,0 0-2 15,2-1 3-15,-2 1-3 16,2-2 1-16,0 1-3 15,1-3 0-15,-2 2-1 16,2-4 0-16,-1 1 0 0,2-1 0 16,-2 1 0-16,2-6 0 15,2-7-2-15,-2 13-1 16,-1 2-1-16,1-5 2 16,0 2-1-16,0-1 2 15,0 2-2-15,0-4 0 16,0 3-3-16,2-1-2 15,-1 1 3-15,1-3 2 16,4-6 0-16,-2 1 2 16,1 0-2-16,-1 2 0 15,-2-1-6-15,1 2 1 16,-1 2 2-16,0 1 1 16,0-1-4-16,2 0 1 15,-1 0 2-15,1 0 3 0,0 0-7 16,1-1 0-16,-1 0 2 15,0 0 2-15,0-2 0 16,1 1-2-16,-3-1 3 16,0 1 0-16,1 0-4 15,-1 1 1-15,-2 0 2 16,0 1 1-16,0 0-1 16,0 1 1-16,0 0-2 15,0 1-1-15,-1-2 3 16,1 1 0-16,-2 2-1 15,4-3 1-15,-2 0-2 16,0 0-1-16,-2 1-2 0,2 0-1 16,-1 3 4-16,1-2 1 15,0 1 0-15,-1 0-2 16,-1 0 1-16,2-2 1 16,-2 3-1-16,2 1-1 15,1-1 1-15,-1 0 1 16,-2 1-1-16,2 2-1 15,0-1 1-15,0-2-1 16,-2 2 0-16,2-1 2 16,0 1-1-16,-1-1-1 15,1-1 1-15,0 2-1 16,2-1 0-16,0-1 0 16,0 0 0-16,1 0 0 15,-1 2 0-15,0-1 2 16,0 2-3-16,-2-1-2 0,0 1 2 15,1 0 2-15,-1-1 0 16,2-2-1-16,1 2-2 16,-3-1 1-16,2 1 1 15,-2-1 2-15,0 2-1 16,0-1-1-16,0 2-2 16,0 0 1-16,1 0 1 15,-1-1 2-15,0 0-1 16,0-1 2-16,0 1-4 15,0 0-2-15,0-2 2 16,0 2 2-16,-1-1 0 16,-1 1-1-16,0-1 3 0,2 1 0 15,-2 0-4-15,2-1-1 16,0 1-2-16,-2 0 3 16,0 1 2-16,1 0 2 15,-1 0-4-15,0 0 1 16,0-1 0-16,0 1 0 15,0 2 0-15,0-2 2 16,0 1-1-16,0 0-1 16,0-1 1-16,0 1-1 15,-2-1-3-15,3 1 2 16,-3-1 1-16,1 1 0 16,-1 1 0-16,3-1 2 15,-3 0-3-15,0 0 0 16,2 0 1-16,-2 2 2 0,2-1-3 15,-2 1 0-15,0-1 1 16,2-1 2-16,-2 3-1 16,0-3 2-16,0 3-2 15,2-4 2-15,-2 1-2 16,0 0-1-16,2 2-2 16,-2-1 1-16,0-1 1 15,2 2 2-15,-2-2-3 16,0 1 0-16,0 2 1 15,0 0 2-15,0 0-1 16,2-1-1-16,-2 1 1 16,2 0-1-16,-2-2-3 0,0 2 2 15,0 0 3-15,2-2 1 16,-2 1-4-16,2 0 1 16,-2 0 0-16,0 1 0 15,0-2 0-15,2 1 2 16,-2-1-3-16,0 1 0 15,3-1 1-15,-3 1 0 16,1-1 0-16,2 0 0 16,-3 1 0-16,1-2 2 15,-1 3-3-15,3-2-2 16,-3 1 2-16,0-1 2 16,0 2 0-16,0-2-1 15,0 2 1-15,2 0-1 16,-2-2 0-16,0 1 0 15,0-2 0-15,2 2 0 0,-2-1 0 16,0 0 0-16,0 2 0 16,2 0 0-16,-2 0 0 15,0-1 0-15,2 1 0 16,-2 0 0-16,0 0 0 16,0-1 2-16,0 1-1 15,2 0-1-15,-2 0-2 16,0-1 1-16,0 1 1 15,0-1 2-15,2 0-1 16,-2 1-1-16,0-1 1 16,0 2-1-16,2 0 0 15,-2-1 0-15,0 1 0 0,2-1 0 16,-2 1-3-16,2-1 2 16,-2 1 1-16,0 0 2 15,0 0-1-15,2 0-1 16,0-2 1-16,-2 2-1 15,0 0 0-15,3 0 0 16,-3 0 0-16,0-1 0 16,0 1 0-16,0-1 0 15,1 1 0-15,-1-1 0 16,0 1-3-16,0-2 2 16,0 2 3-16,0-1 1 15,0 1-1-15,0 0-2 16,0 0-2-16,0 0-1 15,0 0 2-15,0 0 2 16,0 0 0-16,0 0-1 16,0 0 1-16,0 0-1 15,0 0 0-15,0 0 0 16,0 0-3-16,0 0 2 0,0 0 1 16,0 0 2-16,0 0-1 15,0 0-1-15,0 0-6 16,0 0-1-16,0 0-15 15,0 0-3-15,0 0-77 16,0 0-35-16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6-26T18:02:10.864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 contextRef="#ctx0" brushRef="#br0">1509 109 104 0,'-22'-3'38'0,"19"4"-20"0,-1-1-1 0,2 0 14 16,0 0 1-16,0 0 1 15,0 0-5-15,0 0-3 16,0 0-13-16,0-1 1 0,0-1 3 16,0 1 1-16,0 0 1 15,0 0-3-15,-1-2 1 16,2 1-5-16,-4-1-1 15,3 1 0-15,-2-1 1 0,0-1 1 16,0 3 0-16,-3 0-4 16,1-1 0-16,0 1-1 15,-2 0 3-15,0 1-3 16,-1 0-2-16,-1 0 0 16,0-1 1-16,0 1 1 15,-1-2 3-15,-1 1-1 16,2 0 0-16,-3 0-1 15,1-2 0-15,-5 1-2 16,1-1-1-16,-1 2 1 16,3-2 1-16,-1-1-3 15,1 1-3-15,-3 3 2 0,5-3 2 16,0 1-2-16,-1-1-2 16,-1 3 0-16,-1-2 1 15,-1 0-1-15,-1 0-1 16,1-1 3-16,-1 2 0 15,-1 0-4-15,-3-1 1 16,1 1 0-16,1 0 2 16,0 0-1-16,1-1 2 15,-1 2-4-15,3 0 0 16,-1 0 1-16,3 0 0 16,-3 0 0-16,3 0 2 15,-1-1-1-15,1 0-1 16,-3 1 3-16,1-1 0 15,-1-1-1-15,1 1-2 0,-3 0 1 16,1 0-1-16,1-2 0 16,1 2 2-16,1-2-3 15,1 1 0-15,-1-1 1 16,3 2 2-16,0 0-1 16,-1-1-1-16,1 1-2 15,-3 0 1-15,3 0 3 16,-3 1 1-16,1 0-4 15,0 0 1-15,-3 0-2 16,1 0 0-16,-3 0 2 16,-6 0 2-16,5 0-1 15,1 1-1-15,2 0 1 16,1 0-1-16,-1 2 0 0,3-1 0 16,2 1 0-16,-3 1 0 15,1-2 0-15,-1 2 0 16,1 0-3-16,0 2 2 15,-1-2 1-15,1 0 0 16,-1-2 0-16,1 2 2 16,2 0 1-16,-5 0 3 15,0-1-5-15,3 1-1 16,2 1 0-16,-1 0 2 16,1 2-1-16,1-1-1 15,1 0 1-15,0 1 1 16,2-1-3-16,-1 1-2 15,1 1 2-15,2 0 0 16,0 0 1-16,-1-2 2 0,3 0-1 16,0 0-1-1,0 0-2-15,2-1 1 0,0 1-1 16,-2 0 0-16,2 1 2 16,0-1 2-16,0 0 1 15,2 0 1-15,0 2-5 16,0 2-1-16,0-1 1 15,0-1 0-15,0 0 1 16,0 1 0-16,0 0 0 16,2-1 0-16,-2 0-3 15,0-1 2-15,2-1 1 16,-2 1 2-16,2-1-1 0,-2 0 2 16,2-1-4-16,0 5-2 15,0-1 2 1,0-1 2-16,-2-2 2 15,2-1-4-15,0 0-1 16,0 0 1-16,0 0 2 16,1 0 0-16,-2 1-1 15,2-1 1-15,-2 0-1 16,2-2-3-16,1 1 2 16,0 0 1-16,0-1 2 15,2-1-1-15,0 1-1 16,0-1 1-16,-1 0-1 15,1 0 0-15,-2-1 2 16,4 2-1 0,7 1-1-16,-3 0 3 15,-2-1 0-15,-1 0-4 16,3-1-1 0,-2 1 1-16,1-1 0 15,-1 0 3-15,-2 0-3 16,3-1 0-16,-3 1 1 15,-2 0 2-15,0 0-1 16,0 0-1-16,1 1-2 16,-1-2 1-16,-2 1 1 15,2 1 2-15,-2-1-1 16,0 1-1-16,1-1-2 16,-1 1 1-16,0-2 1 0,0 2 0 15,-2-2 0-15,2 0 0 16,-2 2 0-16,0-1 2 15,0 1-3-15,0-1 0 16,0 0 1-16,1 0 0 16,-1-1 0-16,0 1 0 15,0 0 0-15,2 0 2 16,-2-1-1-16,0 1-1 16,0 0 1-16,0 0-1 15,0-1-3-15,2 1 2 16,1-1 1-16,-1 0 0 15,-3 0 0-15,4 2 2 16,-3-1-3-16,2 0 0 16,-2-1 1-16,2 2 0 15,0-2 0-15,0 3 2 16,0-1-1-16,0 0-1 0,1 1-2 16,-1-2-1-16,8-1 6 15,-1 1-2 1,-3-1 0-16,0 0 0 15,-2 0-1-15,0 1 0 16,1-2 0-16,-1 0 0 16,0 1 0-16,0-1 0 15,0 1 0-15,0-1 0 16,1 0 0-16,1 0-3 0,-2 0 2 16,0 0 3-16,0 2 1 15,-1-2-1-15,-1 0 1 16,0 0-4-16,2 0 0 15,1 0 1-15,-3 0 2 16,2 0-1-16,-2 0-1 16,0 0 1-16,2 1-1 15,0 0 0 1,1 1 0-16,-3-1 2 16,0-1-3-16,0 0 0 15,0 0 1-15,0 0 2 16,2 0-3-16,-2 1 0 15,0-1 3-15,3 1 1 16,-3 1-4-16,0-1 1 16,2 0 0-16,0 0 0 15,1 1 0-15,-3-1 0 0,2 0 0 16,0 1 0-16,0-1-3 16,2 0 0-16,-1 2 4 15,3-1 1-15,0 1 0 16,1-1-2-16,-3 1-2 15,0-1 1-15,2 1 1 16,1-2 2-16,-1 0-1 16,1 1-1-16,-1-1 1 15,0 0 1-15,0 0-3 16,1 1-2-16,-1-1 2 16,0-1 0-16,1 0 1 15,-1 0 2-15,-2 0-1 0,0 0-1 16,1 0 1-16,1 1-1 15,0-1-3-15,3 0 2 16,-3 1 1-16,4 1 2 16,3-1-1-16,0 0-1 15,-1 0 1-15,3 1 1 16,-3-2-3-16,3 1-2 16,-3-1 2-16,1 1 2 15,-1-1 0-15,1 0 2 16,-3 0-2-16,-1 0-1 0,-1 0 1 15,0 0 1-15,1 0-1 16,1 0 2-16,-1 0-2 16,3 0-1-16,5 0 1 15,2 0-1-15,-5 0-3 16,1-1 2-16,-1 0 1 16,1-1 2-16,-1 1-1 15,1 0-1-15,-3 0 1 16,-1-1 1-16,-3 1-1 15,1 0-1-15,-1 0-2 16,2-1 1-16,1 1 3 0,-1 0 1 16,3 0-4-16,4-1 1 15,-1 1 0-15,1 0 2 16,-1-1-1-16,1 2 2 16,-1-1-2-16,-1 1-1 15,-5-1 1-15,1 0-1 16,-3-1 0-16,1 1 2 15,-1 0-1-15,0 0 2 16,1-1-2-16,-1 1 2 16,1 0-2-16,-1 0 2 15,9-1-2-15,-3 1 2 16,3 0-2-16,-2 1-1 16,-1 0 1-16,-1-1-1 15,-1-1 0-15,1 1 0 16,-3 0 0-16,1-1 0 0,-3 1 0 15,0 0 2-15,1 0-1 16,-3-1 2-16,0 1-4 16,1 0 0-16,-1 0 1 15,0 1 0-15,0 0 0 16,-1 0 0-16,3-2 0 16,3 1 0-16,-3 1 0 15,3 0 0-15,-3 0 0 16,2 0 0-16,1 1 0 15,-1-1 0-15,1 0 0 16,1 0 2-16,-1 0-1 16,-1 0 2-16,-2 0-2 15,1-1-1-15,-3 0 3 0,0-1 2 16,1-3-2-16,1 4 0 16,-1-4-1-16,-1 2-2 15,0 1 1-15,0-1-1 16,5 0 0-16,1 1 2 15,1 0-3-15,-1-1 0 16,-1-1 1-16,-1 2 2 16,1-1-1-16,-1 1-1 15,-2-2 1-15,3 0 1 16,-3 1-1-16,1 0-1 16,-1-2 1-16,-1 1-1 15,-3-1 0-15,2 1 2 16,-2 1-3-16,3-3 0 0,-3 1 3 15,0 0 3-15,0 2-7 16,1-5 0-16,-1 2 2 16,-2-1 2-16,0 1 0 15,-2 0-2-15,0-2 1 16,1 0 1-16,-3 1-3 16,0-1 0-16,-2 2 3 15,0 0 1-15,-2-1-1 16,0 2 1-16,-3-4-2 15,1 0 2-15,-2 1-2 16,-2-1 2-16,-1 0-2 16,-1-1-1-16,0 1 5 15,0-1 1-15,-1 1-5 0,-3 0 0 16,-2 2-1-16,-3-4 0 16,-2 2 0-16,2 2 0 15,-7-1 0-15,3 1 2 16,2 0-1-16,1 1-1 15,-1 1 1-15,3 0-1 16,1 1 0-16,3 0 2 16,-5 2-3-16,3-1 0 15,-3 1-1-15,1-1 0 16,-3 0 2-16,0-1 2 16,-4 1-1-16,1 1-1 15,3-1 1-15,3 1-1 16,-1 0 0-16,2 1 2 15,1 0-1-15,1 0-1 0,3-2-2 16,0-1-1-16,-1 0 2 16,-1 1 0-16,-1 0 1 15,1-1 2-15,0 2-1 16,-3-2-1-16,1 2 1 16,-1-2 1-16,-4 1-3 15,1-1-2-15,1 0 4 16,3 1 1-16,-1 0-3 15,3 0 1-15,-1 1-2 16,1 1 0-16,1 1 4 16,3 0 1-16,-2 0-1 15,-1 0-2-15,3 1 1 0,-4-2 1 16,3-1-1-16,-5 1-1 16,-1 0 1-16,1 1 1 15,1-1-1-15,-3 1 2 16,-1-2-2-16,5 1 2 15,1 0-2-15,1 0 2 16,1-2 0-16,1 3 1 16,2-1-2-16,0 1 1 15,0-1-4-15,-1 1 0 16,1 0 1-16,2 2 2 16,-1-1-1-16,1 2 2 15,0-1-20-15,0 0-8 16,0-1-51-16,2-1-23 15,-2 1-106-15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6-26T18:07:49.891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 contextRef="#ctx0" brushRef="#br0">1191 74 92 0,'-6'-6'35'0,"6"5"-18"0,-2 3-2 16,0-3 15-16,2 0 1 16,0 1 2-16,-2-1-1 0,0-2 0 15,-2 2-17-15,-1 1 2 0,1-1 1 16,-2-2-2-16,0 2 1 15,0-2-3-15,-2 1 1 16,-3 0 1-16,1 1 2 31,0-1-6-31,-1 0 1 0,1 1-4 0,0 0 2 16,-1 0-4-16,1-1-2 16,0 1 0-16,-1 0-1 15,1-1-5-15,2 1 1 16,0 0 2-16,-1 0 1 15,-1 1 1-15,0-2 2 16,-1 1-3-16,-1 0-2 16,-1 0 0-16,-1-1 1 0,-3 1-1 15,3 0 2-15,-5 0-2 32,1-2-1-32,1 0 1 15,1 2 1-15,1-1-1 16,-1 0-1-16,1 1 1 15,1 0-1-15,2 0 0 16,-1-1 0-16,3 1 0 16,-1 1 0-16,1 0 0 15,-2-1 0-15,-1 0 0 16,-1 1 0-16,-3 0 0 16,1 0 0-16,-3 0-3 15,1 0 2-15,-3 1-1 16,2 0 0-16,1 2 2 0,-1-1 2 15,0 1-1-15,3-1 2 16,2 1-2-16,1-1-1 16,3 2 1-16,-2-1-1 15,1 2-3-15,-1-2 2 16,-1 3 1-16,-1-4 0 16,-1 3 0-16,1-2 2 15,0 2-1-15,-1 0-1 16,-2 0-2-16,1 1 1 15,2 0 1-15,-1 1 2 16,1-1-3-16,-1 3 0 16,1-2 1-16,1 3 2 15,1-1-3-15,2-1 0 16,-1 1 1-16,1 0 0 0,2 1 0 16,0 0 2-16,1 3-3 15,1-2 0-15,0 1 1 16,0-1 0-16,0 2 0 15,1 1 2-15,-1-1-3 16,0 1 0-16,0 0 1 16,0 0 0-16,-1-2 0 15,3-2 0-15,0-2 0 16,-2 3 0-16,0 6-3 16,-3-1 0-16,3-2 4 15,0-1 1-15,0 2-3 16,2-1-1-16,0-2 3 0,0 3 3 15,-1-3-3-15,1 5-3 16,0-4 1-16,0 3 2 16,2-2-2-16,-2 1 0 15,2-1 1-15,0 3 2 16,-1-3-1-16,3 5 2 16,0-3-4-16,0 2-2 15,0-3 2-15,3 3 0 16,-1-3-2-16,0 3 2 15,0-3 3-15,2 2 1 16,0-4-4-16,2 3-1 16,-2-1 1-16,5 1 2 15,-3-1 0-15,2 2-1 16,1-2 1-16,1 1-1 16,-2-4 0-16,0 2 0 0,-1-2-3 15,1 0 0-15,0-2 2 16,2 2 2-16,1-2 0 15,3 0 2-15,-1-1-2 16,5 0-1-16,-2-1-2 16,9 3 1-16,-4-2 3 15,4-2 1-15,-3 1 10 16,1 1 6-16,-4-2-12 16,6 1-6-16,-3-2-1 15,9 1-1-15,-4-2 3 16,8 1 1-16,-4 0-1 0,0-2-2 15,-4-1 1-15,6-1-1 16,-6 0 0-16,10 0 2 16,-4-1 1-16,8-2 3 15,-5 1-1-15,1-4 0 16,-4 2-6-16,4-3 1 16,-6 1 0-16,12-1 0 15,-5 1 0-15,1-5 0 16,-4 2 2-16,2-2 1 15,-6 1-4-15,4-2-1 16,-4 2 3-16,11 0 1 16,-8 0 0-16,6-1 1 15,-7 2-2-15,0-4 2 16,-6 3-2-16,4-7 2 16,-5 4 0-16,6 0 1 0,-5 0-2 15,7-1 1-15,-5 0-2 16,5-2-1-16,-8 2 1 15,1-3-1-15,-4 2 0 16,0-2 2-16,-5 1-1 16,1-4-1-16,-3 1 1 15,1-3 1-15,10-13-1 16,-17 18-1-16,0 2 1 16,-1-2-1-16,3-14 0 15,-8 15 2-15,0 2-1 16,-1-1 2-16,-2 0 0 0,-1-6 1 15,-1-15-5 1,-4 6 1-16,-1 5 0 0,0 3 2 16,0 1-1-16,0 1 2 15,-1 1-4-15,-1 2 0 16,-2 1 3-16,-1-1 1 16,-3 0-4-16,-3-3-1 15,1 0 1-15,-1 1 0 16,-5 0 3-16,3 4 1 15,0 2-1-15,1 0-2 16,-1-2-2-16,3 0 1 16,-1 0 3-16,3 2 1 15,1 1-4-15,3 0-1 16,-2-3 1-16,-5 4 2 16,3-1 0-16,-5 1 2 15,-2 2-2-15,1-1-1 0,-3 1 1 16,0-1-1-16,3 2-3 15,1-1 2-15,1 2 3 16,1 0 1-16,2 1-1 16,3 0-2-16,0 0-2 15,2 2-1-15,1 1 4 16,1 1 1-16,2 0-3 16,-1 1 1-16,3-1 0 15,2 2 0-15,0 2-3 16,-2 0 2-16,2 0-8 15,-4 1-4-15,0-1-24 16,2 0-9-16,-3-2-42 16,3-2-19-16,2-2-27 15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6-26T18:08:11.912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 contextRef="#ctx0" brushRef="#br0">0 1425 88 0,'0'-2'35'0,"0"2"-18"0,4 0 4 0,-4 0 17 0,0 0-7 16,0 0-3-16,0 0-1 16,0 0 2-16,0-3-15 15,0 1 3-15,0-1 3 0,0 2-2 16,0-3 1-16,0 2-6 16,0-2 0-16,0 0-2 15,2-1 3-15,-2 1-3 16,2-2 1-16,0 1-3 15,1-3 0-15,-2 2-1 16,2-4 0-16,-1 1 0 0,2-1 0 16,-2 1 0-16,2-6 0 15,2-7-2-15,-2 13-1 16,-1 2-1-16,1-5 2 16,0 2-1-16,0-1 2 15,0 2-2-15,0-4 0 16,0 3-3-16,2-1-2 15,-1 1 3-15,1-3 2 16,4-6 0-16,-2 1 2 16,1 0-2-16,-1 2 0 15,-2-1-6-15,1 2 1 16,-1 2 2-16,0 1 1 16,0-1-4-16,2 0 1 15,-1 0 2-15,1 0 3 0,0 0-7 16,1-1 0-16,-1 0 2 15,0 0 2-15,0-2 0 16,1 1-2-16,-3-1 3 16,0 1 0-16,1 0-4 15,-1 1 1-15,-2 0 2 16,0 1 1-16,0 0-1 16,0 1 1-16,0 0-2 15,0 1-1-15,-1-2 3 16,1 1 0-16,-2 2-1 15,4-3 1-15,-2 0-2 16,0 0-1-16,-2 1-2 0,2 0-1 16,-1 3 4-16,1-2 1 15,0 1 0-15,-1 0-2 16,-1 0 1-16,2-2 1 16,-2 3-1-16,2 1-1 15,1-1 1-15,-1 0 1 16,-2 1-1-16,2 2-1 15,0-1 1-15,0-2-1 16,-2 2 0-16,2-1 2 16,0 1-1-16,-1-1-1 15,1-1 1-15,0 2-1 16,2-1 0-16,0-1 0 16,0 0 0-16,1 0 0 15,-1 2 0-15,0-1 2 16,0 2-3-16,-2-1-2 0,0 1 2 15,1 0 2-15,-1-1 0 16,2-2-1-16,1 2-2 16,-3-1 1-16,2 1 1 15,-2-1 2-15,0 2-1 16,0-1-1-16,0 2-2 16,0 0 1-16,1 0 1 15,-1-1 2-15,0 0-1 16,0-1 2-16,0 1-4 15,0 0-2-15,0-2 2 16,0 2 2-16,-1-1 0 16,-1 1-1-16,0-1 3 0,2 1 0 15,-2 0-4-15,2-1-1 16,0 1-2-16,-2 0 3 16,0 1 2-16,1 0 2 15,-1 0-4-15,0 0 1 16,0-1 0-16,0 1 0 15,0 2 0-15,0-2 2 16,0 1-1-16,0 0-1 16,0-1 1-16,0 1-1 15,-2-1-3-15,3 1 2 16,-3-1 1-16,1 1 0 16,-1 1 0-16,3-1 2 15,-3 0-3-15,0 0 0 16,2 0 1-16,-2 2 2 0,2-1-3 15,-2 1 0-15,0-1 1 16,2-1 2-16,-2 3-1 16,0-3 2-16,0 3-2 15,2-4 2-15,-2 1-2 16,0 0-1-16,2 2-2 16,-2-1 1-16,0-1 1 15,2 2 2-15,-2-2-3 16,0 1 0-16,0 2 1 15,0 0 2-15,0 0-1 16,2-1-1-16,-2 1 1 16,2 0-1-16,-2-2-3 0,0 2 2 15,0 0 3-15,2-2 1 16,-2 1-4-16,2 0 1 16,-2 0 0-16,0 1 0 15,0-2 0-15,2 1 2 16,-2-1-3-16,0 1 0 15,3-1 1-15,-3 1 0 16,1-1 0-16,2 0 0 16,-3 1 0-16,1-2 2 15,-1 3-3-15,3-2-2 16,-3 1 2-16,0-1 2 16,0 2 0-16,0-2-1 15,0 2 1-15,2 0-1 16,-2-2 0-16,0 1 0 15,0-2 0-15,2 2 0 0,-2-1 0 16,0 0 0-16,0 2 0 16,2 0 0-16,-2 0 0 15,0-1 0-15,2 1 0 16,-2 0 0-16,0 0 0 16,0-1 2-16,0 1-1 15,2 0-1-15,-2 0-2 16,0-1 1-16,0 1 1 15,0-1 2-15,2 0-1 16,-2 1-1-16,0-1 1 16,0 2-1-16,2 0 0 15,-2-1 0-15,0 1 0 0,2-1 0 16,-2 1-3-16,2-1 2 16,-2 1 1-16,0 0 2 15,0 0-1-15,2 0-1 16,0-2 1-16,-2 2-1 15,0 0 0-15,3 0 0 16,-3 0 0-16,0-1 0 16,0 1 0-16,0-1 0 15,1 1 0-15,-1-1 0 16,0 1-3-16,0-2 2 16,0 2 3-16,0-1 1 15,0 1-1-15,0 0-2 16,0 0-2-16,0 0-1 15,0 0 2-15,0 0 2 16,0 0 0-16,0 0-1 16,0 0 1-16,0 0-1 15,0 0 0-15,0 0 0 16,0 0-3-16,0 0 2 0,0 0 1 16,0 0 2-16,0 0-1 15,0 0-1-15,0 0-6 16,0 0-1-16,0 0-15 15,0 0-3-15,0 0-77 16,0 0-35-16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6-26T18:08:11.912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E6179ABB-4769-4818-88C1-7ADF27637FEA}" emma:medium="tactile" emma:mode="ink">
          <msink:context xmlns:msink="http://schemas.microsoft.com/ink/2010/main" type="inkDrawing" rotatedBoundingBox="11803,8954 13201,4462 13303,4494 11905,8986" semanticType="underline" shapeName="Other">
            <msink:sourceLink direction="with" ref="{03DD2D8E-B8F1-4E2F-B126-DD1A35DE9C17}"/>
            <msink:sourceLink direction="with" ref="{7D613FCD-46BE-4C86-8AB6-8DDD0A0BD3D1}"/>
          </msink:context>
        </emma:interpretation>
      </emma:emma>
    </inkml:annotationXML>
    <inkml:trace contextRef="#ctx0" brushRef="#br0">-2 4506 88 0,'0'-8'35'0,"0"8"-18"0,9 0 4 0,-9 0 17 0,0 0-7 16,0 0-3-16,0 0-1 16,0 0 2-16,0-8-15 15,0 0 3-15,0 0 3 0,0 4-2 16,0-8 1-16,0 4-6 16,0-4 0-16,0 0-2 15,5-4 3-15,-5 4-3 16,4-8 1-16,1 4-3 15,0-8 0-15,-1 4-1 16,1-12 0-16,-1 4 0 0,5-4 0 16,-4 4 0-16,4-20 0 15,4-21-2-15,-4 41-1 16,-4 4-1-16,4-12 2 16,0 4-1-16,0-4 2 15,0 8-2-15,0-12 0 16,0 8-3-16,4-4-2 15,-4 4 3-15,5-8 2 16,8-21 0-16,-4 5 2 16,0 0-2-16,1 4 0 15,-6 0-6-15,1 4 1 16,-1 8 2-16,1 0 1 16,-1 0-4-16,5 0 1 15,-4-1 2-15,4-3 3 0,0 4-7 16,0-4 0-16,0 0 2 15,0 0 2-15,0-8 0 16,0 4-2-16,-4 0 3 16,-1 0 0-16,1-1-4 15,-1 5 1-15,-4 0 2 16,0 4 1-16,0 0-1 16,0 0 1-16,0 4-2 15,0 0-1-15,-4-4 3 16,4 0 0-16,-5 8-1 15,10-9 1-15,-5 1-2 16,0 0-1-16,-5 0-2 0,5 4-1 16,-4 8 4-16,4-8 1 15,0 4 0-15,0 0-2 16,-5 0 1-16,5-4 1 16,-4 8-1-16,4 0-1 15,0 0 1-15,0-1 1 16,-4 5-1-16,4 4-1 15,0 0 1-15,0-8-1 16,-5 4 0-16,5 0 2 16,0 0-1-16,-4 0-1 15,4-4 1-15,0 4-1 16,4 0 0-16,1-4 0 16,-1 0 0-16,1 0 0 15,-1 4 0-15,1 0 2 16,-1 4-3-16,-4-1-2 0,0 1 2 15,0 0 2-15,1 0 0 16,3-8-1-16,1 4-2 16,-5 0 1-16,4 0 1 15,-4 0 2-15,0 4-1 16,0 0-1-16,0 4-2 16,0 0 1-16,0 0 1 15,0-4 2-15,0 0-1 16,0 0 2-16,0 0-4 15,0 0-2-15,0-4 2 16,0 4 2-16,-4 0 0 16,-1-1-1-16,1 1 3 0,4 0 0 15,-5 0-4-15,5 0-1 16,0 0-2-16,-4 0 3 16,-1 4 2-16,1 0 2 15,0 0-4-15,-1 0 1 16,1 0 0-16,-1 0 0 15,1 4 0-15,-1-4 2 16,1 4-1-16,-1 0-1 16,1-4 1-16,-1 4-1 15,-4-4-3-15,5 4 2 16,-5-4 1-16,4 4 0 16,-4 0 0-16,5 0 2 15,-5 0-3-15,0 0 0 16,4 0 1-16,-4 4 2 0,5 0-3 15,-5 0 0-15,0-1 1 16,4-3 2-16,-4 8-1 16,0-8 2-16,0 8-2 15,5-12 2-15,-5 4-2 16,0 0-1-16,4 4-2 16,-4 0 1-16,0-4 1 15,5 4 2-15,-5-4-3 16,0 4 0-16,0 4 1 15,0 0 2-15,0 0-1 16,4 0-1-16,-4 0 1 16,5 0-1-16,-5-4-3 0,0 4 2 15,0 0 3-15,4-4 1 16,-4 0-4-16,5 4 1 16,-5-4 0-16,0 4 0 15,0-4 0-15,4 0 2 16,-4 0-3-16,0 0 0 15,5 0 1-15,-5 0 0 16,4 0 0-16,1 0 0 16,-5 0 0-16,4-4 2 15,-4 8-3-15,5-4-2 16,-5 0 2-16,0 0 2 16,0 4 0-16,0-4-1 15,0 4 1-15,4 0-1 16,-4-4 0-16,0 0 0 15,0-4 0-15,5 4 0 0,-5 0 0 16,0 0 0-16,0 4 0 16,4 0 0-16,-4 0 0 15,0 0 0-15,5 0 0 16,-5 0 0-16,0 0 0 16,0 0 2-16,0 0-1 15,4 0-1-15,-4 0-2 16,0 0 1-16,0 0 1 15,0-4 2-15,5 3-1 16,-5 1-1-16,0 0 1 16,0 4-1-16,4 0 0 15,-4-4 0-15,0 4 0 0,5-4 0 16,-5 4-3-16,4-4 2 16,-4 4 1-16,0 0 2 15,0 0-1-15,5 0-1 16,-1-4 1-16,-4 4-1 15,0 0 0-15,5 0 0 16,-5 0 0-16,0-4 0 16,0 4 0-16,0-4 0 15,4 4 0-15,-4-4 0 16,0 4-3-16,0-4 2 16,0 4 3-16,0-4 1 15,0 4-1-15,0 0-2 16,0 0-2-16,0 0-1 15,0 0 2-15,0 0 2 16,0 0 0-16,0 0-1 16,0 0 1-16,0 0-1 15,0 0 0-15,0 0 0 16,0 0-3-16,0 0 2 0,0 0 1 16,0 0 2-16,0 0-1 15,0 0-1-15,0 0-6 16,0 0-1-16,0 0-15 15,0 0-3-15,0 0-77 16,0 0-35-16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6-26T18:03:10.922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6D3C3650-AF6D-41F8-A047-D20C32A788D8}" emma:medium="tactile" emma:mode="ink">
          <msink:context xmlns:msink="http://schemas.microsoft.com/ink/2010/main" type="inkDrawing" rotatedBoundingBox="13401,4155 24292,4397 24239,6775 13348,6533" hotPoints="13620,5190 24197,4814 24283,4835 24212,6272 18720,6664 13213,6139" semanticType="enclosure" shapeName="Hexagon">
            <msink:destinationLink direction="with" ref="{725857CF-BAEA-4398-A842-1B8CE15AE976}"/>
          </msink:context>
        </emma:interpretation>
      </emma:emma>
    </inkml:annotationXML>
    <inkml:trace contextRef="#ctx0" brushRef="#br0">2015 739 176 0,'-9'0'68'0,"-5"4"-36"0,1 0-24 0,4 0 18 0,-5 0 0 16,0 0 2-16,1 0 0 16,-1 0 2-1,-17 0-5-15,4 0-3 0,4 0-6 16,1 0-2-16,-1 0-4 16,5 0 1-16,0 0-2 15,0 0 0-15,0 0-1 16,0 0 2-16,0 0-1 15,0 0 0-15,0 0 1 16,-5 0 1-16,1-4-3 16,-1 0-3-16,1 0 0 15,-1-4-1-15,1 0-2 0,-6 0-2 16,1-4 3-16,0 0 2 16,-4 0 0-16,-5 0 0 15,-5 4-3-15,5-4-2 16,4 4 3-16,1 0 0 15,-1 0-1-15,5 0 1 16,0-4 0-16,0 4 1 16,5 0-5-16,-1 0-1 15,5 0 1-15,-9 0 2 16,4 0-2-16,1 0 0 16,-1 0 1-16,1 0 0 15,-1 0 2-15,-8 0 3 16,4 0-7-16,-1 0 0 15,6 0 2-15,-5 4 4 0,0 0-3 16,-14 0-1 0,1 4 0-16,4 0 0 15,4 4 0-15,5 0 0 16,0 0 0-16,0 4 0 16,0 0 0-16,4 0 2 15,1 0 1-15,4 4-4 16,0 0-1-16,-5 0 1 15,0 8 0-15,5-4 1 16,0 0 0-16,0-4 0 16,0 4 0-16,0 4 2 15,0-4 1-15,0 4-6 0,0 0 0 16,0 0 1-16,5 0 3 16,-1 4 2-16,1-8 1 15,-1 5-7-15,0-5 0 16,5 4 3-16,0 0 2 15,0-4 0-15,0 0 1 16,0 0-4-16,0 0-2 16,0 4-1-16,0 0 3 15,0 4 2-15,-4 0 2 16,4-4-1-16,0 0-2 16,0 0 1-16,4 4 1 15,1 0-3-15,-1 0-2 16,14-4 2-16,-4 1 0 15,4-1 1-15,0 0 0 0,4 0 0 16,-4-4 2-16,5 0-1 16,-1 0 2-16,1 0-2 15,-1-4 2-15,5 0-4 16,5-4 0-16,0 4 3 16,-1-8 3-16,5 4-4 15,0-4-1-15,-4 0 0 16,-1 4 0-16,1-4 0 15,-1 0 0-15,1-4 0 16,0 0 2-16,-1 0-1 16,1 0-1-16,4 0 1 15,0 0 1-15,18-4-3 16,-9 4 0-16,9 0 1 0,-4 0 2 16,-1 4 1-16,5-4 1 15,0 0-5-15,-4 0 1 16,-5 0 0-16,-4 4 2 15,-5-4-3-15,0 0 0 16,0 0 1-16,4 0 2 16,-4 0-1-16,5 0 2 15,-5 4-4-15,0-4-2 16,14 4 4-16,-5-4 1 16,4 4-3-16,1-4 1 15,-5 0 0-15,5 0 0 16,-1 0 0-16,-4 0 2 15,0 0-1-15,-4-4-1 0,-5 0-2 16,0 0 1-16,0 0 1 16,5 0 0-16,-1 0 0 15,1 0 2-15,-5 0 1 16,14 0 1-16,-1 0-5 16,1 0 1-16,-5 0-2 15,4 4-2-15,-4 0 3 16,5 0 2-16,-5 1-2 15,-4-1 0-15,-1 0 1 16,1 0 2-16,-5 0-1 16,0 0-1-16,-5 0 1 15,6 0-1-15,-1-4 2 16,0 4 1-16,0-4-6 0,0 0-2 16,4 4 4-16,14 4 5 15,-8-4-4-15,-1 0 0 16,0 0 0-16,0 0 0 15,0 0-3-15,0 0 2 16,0 0 1-16,-4 0 2 16,-1-8-1-16,-4 4 2 15,-4 0-4-15,-1 0 0 16,1 4 1-16,-1 4 2 16,5 0-3-16,1 4 0 15,-1 0 1-15,0-8 2 16,4-4-3-16,5 4 0 15,0 0 1-15,0 4 2 0,1 0-1 16,-1-4-1-16,0 0 1 16,0 0-1-16,0 0 0 15,0 0 0-15,-5 4 0 16,-3-4 2-16,-1 0-1 16,0-4-1-16,0 4-2 15,0-4 1-15,0 0-1 16,0 0 0-16,0 0 2 15,14 0 2-15,-1 0-1 16,1 4 2-16,4-4-2 16,-5 4-1-16,6 0 1 15,-6 0 1-15,-4 0-3 0,0 0 0 16,-4 0-1-16,-5 0 0 16,-5-4 4-16,6 0 1 15,-1 4-1-15,0-4-2 16,0 0-2-16,0 0 1 15,0 0 1-15,4 0 2 16,5-4-3-16,1 4 0 16,-1 4 3-16,0 0 1 15,0-4-4-15,0 4 1 16,0 0 0-16,0 0 0 16,-4-4 0-16,-1 0 2 15,-4 0-3-15,0 0 0 16,-4 0 1-16,-1 4 0 15,1 0 0-15,-1 0 0 16,1-4 0-16,0 4 0 0,-1 0 0 16,1-4 2-16,-1 4-3 15,14 0 0-15,-9 0 1 16,9 0 2-16,-4 0-3 16,0 0-2-16,-5 4 4 15,4-4 1-15,1 0-3 16,-1 0 1-16,-4 4 0 15,0-8 0-15,1 0 0 16,-6 0 2-16,1 0-1 16,-1 0-1-16,1 0 1 15,-1 0 1-15,1-4-1 16,-1 4-1-16,1 0 1 0,-1-4 1 16,1 4-1-16,0 0-1 15,-1 0 1-15,10-4-1 16,-1 4 0-16,1-4 0 15,-5 4 0-15,4 0 2 16,1 0-1-16,4 0-1 16,-9 0 1-16,5-4-1 15,-5 4-3-15,0 0 2 16,-5 0 1-16,1 0 2 16,-5-4-1-16,0 0-1 15,0 0 1-15,5 0-1 16,-1 0 0-16,1 0 2 15,-1 4-3-15,1-4 0 16,-1 0 1-16,-4 0 2 16,5 4-3-16,9 0-2 0,-5-4 2 0,0 4 2 15,0 0 0-15,0 0-1 16,0 0 1-16,0 0-1 16,0 0 0-16,0 0 0 15,0 0 0-15,0 0 2 16,0-4-3-16,-4 4 0 15,-1 0 1-15,-4 0 2 16,0 0-1-16,0 0-1 16,0-4 1-16,0 4-1 15,5 0-3-15,-5 0 2 16,0-4 1-16,5 4 0 16,-5 0 0-16,0 4 2 15,4-4-1-15,5 4-1 16,-4-4-2-16,4 4 1 0,0 0 3 15,5-4 1-15,-5 0-4 32,4 0-1-32,-4 4 1 15,0-4 0-15,0 0 1 0,0 0 2 16,1 0-1-16,-1 0-1 16,-5 0-2-16,1 0 1 15,-5-4 1-15,0 4 2 16,4-4-1-16,1 0-1 15,-1 0 1-15,5 4 1 16,1-4-3-16,-6 4 0 16,14-4 1-16,-4 4 2 0,-1 0-3 15,1 0 0-15,-1 0 1 16,1 0 2-16,4 0-3 16,-4 0 0-16,4-4-1 15,-5 4 0-15,1 0 2 16,-5-4 2-16,-5 0-1 15,1 0 2-15,-5 4-4 16,5-4 0-16,-1 0 1 16,1 0 0-16,-1 0 0 15,1 4 2-15,-1 0-3 16,1 0 0-16,-1 0 1 16,10-4 0-16,-5 0 0 0,5 0 2 15,-1 0-1-15,1 4-1 16,4 0 1-16,-5 0-1 15,1-4-3-15,0 0 2 16,-5 4 1-16,4 0 0 16,-4 0 0-16,-4 0 0 15,-5 0 0-15,0 0 0 16,0-4 0-16,0 0 0 16,5 0 0-16,-1 0 0 15,1 0 0-15,-1 0 0 16,1 0 2-16,-1 4 1 15,1-4-4-15,4 0-1 16,0 0 1-16,0 4 0 16,0 0 1-16,0 0 2 0,0 0-3 15,0 4 0-15,0-4 1 16,-4 0 0-16,4 0 0 16,0 0 2-16,0 0-1 15,-4-4-1-15,-1 4 1 16,1 0-1-16,-5 0-3 15,0-8 0-15,0-4 2 16,4 0 2-16,1 4 0 16,-1 0-1-16,1 4 1 15,0 0-1-15,-1-4 0 16,5 4 0-16,5 0 0 16,-1 0 0-16,1 0 0 15,-1 0 0-15,1 0 0 0,0 0 2 16,-1 0-1-16,1 0-1 15,-5 0 1-15,0 0-1 16,0 0 0-16,0 0 0 16,-4 0 0-16,-5 0 0 15,0 0 0-15,-5 0 0 16,5 0-3-16,0-1 2 16,0 1 1-16,0 0 2 15,0 0-3-15,0 0 0 16,0 0 1-16,5 4 0 15,-5 0 0-15,0 0 2 16,14 0-3-16,-5 0 0 16,4 0 1-16,-4 0 2 15,0 0-1-15,5 0-1 0,-5 0 1 16,5 0-1-16,-5 0-3 16,0 0 2-16,0 0 1 15,0 0 2-15,0-4-1 16,0 0-1-16,-5 0 1 15,6 0-1-15,-1-4 0 16,0 0 2-16,0 0-1 16,0 4-1-16,0-4 1 15,0 0-1-15,9 0 0 16,0 4 2-16,0 0-1 16,0 0-1-16,5 0 3 15,-10-4 0-15,1 4-4 0,0-4-1 16,-1 0 3-16,1 0 1 15,-5-4 0-15,-5-4-2 16,-4 0 1-16,0 0 1 16,0 0-1-16,0 0-1 15,-4-4 1-15,-1-4-1 16,1 0 2-16,0 0 1 16,-1-4-1-16,-4 0-2 15,0-12-2-15,0 7 1 16,0 1 3-16,0 0 1 15,-4-4-4-15,-1 4-1 16,1 0 3-16,-1 0 1 16,-4 4 0-16,5-8-2 15,-5 0 1-15,0 0-1 16,-5-4 0-16,1-4 2 0,-5-5-1 16,0 5-1-16,0-4-2 15,0 4-1-15,-5 4 4 16,1 0 1-16,-1 4 0 15,0 0 1-15,1 4-4 16,-1 4 0-16,-8 0 1 16,4-4 0-16,-5 4 0 15,-4-5 0-15,-4 1 0 16,-10-4 0-16,-4-4 2 16,0 4 1-16,-5 0-4 15,1 4-1-15,4-4 1 16,-1 0 2-16,1 8-2 0,0 4 0 15,0 0 1-15,-9 4 2 16,0-4-1-16,-5-5-1 16,-8 5-2-16,-1 8 1 15,0 0 1-15,1 4 0 16,4 0 0-16,4 0 2 16,0 4-1-16,-8 0-1 15,-6-4-2-15,-8 4 1 16,9 0 1-16,0 4 2 15,4 0-1-15,5 0-1 16,5 0-2-16,-15 0 1 16,1 0 1-16,-4 0 0 15,-6 4 0-15,1 0 0 16,5 0 0-16,8 4 2 16,0 0-3-16,1 0 0 15,-10-4 1-15,0 0 0 16,-8 4-3-16,3 4 2 15,6 0 1-15,8 4 0 16,0 0 0-16,-4 0 2 16,0-4-1-16,-9 4-1 15,-5-4 1-15,5 4-1 16,4 0 0-16,10 4 0 16,4 0-3-16,-5 0 2 15,0 1 1-15,-4-5 2 16,0 0-3-16,-5 4 0 0,5 0 1 15,0 4 2-15,9 4-1 16,0-4-1-16,9 4-2 16,-14-4 1-16,0 0 1 15,1 4 2-15,-10-8-1 16,9 4 2-16,5-4-4 16,0 4-2-16,9-4 2 15,4 4 2-15,-4 0-2 16,-4 0 0-16,-6-8 1 15,1 0 0-15,-9 4 0 16,5-4 2-16,3 0-1 16,6 0-1-16,4 1 1 15,-1-1-1-15,6 0 0 0,-5-4 0 16,-5 0 0-16,1-4 2 16,-10 0-3-16,0 4-2 15,5 0 2-15,4 0 0 16,1 0 1-16,8 0 0 15,-4 0 0-15,0 0 2 16,-5 0-1-16,-4-4-1 16,-4 0 1-16,-1 4-1 15,5 0 0-15,4 0 0 16,1-4 0-16,8 4 0 16,0 0-3-16,5 0 2 15,-4-4 1-15,-10 0 2 16,5 0-3-16,0 0 0 15,-14-4 3-15,9 4 1 16,5 0-4-16,0 0-1 0,5-4 1 16,8 8 2-16,5 4-2 15,-5-8 0-15,5 0 3 16,-4-4 1-16,-5 4-1 16,-1-8-2-16,1 0-2 15,-4 0 1-15,-5 0 1 16,9 0 0-16,-1 4 0 15,6 0 0-15,-1 0 0 16,5 0 0-16,5 0 0 16,-1 4 0-16,5-4-3 15,-5 0 2-15,1 0 1 0,-1 0 0 16,1 0 0-16,-1-4 0 16,-4 0 0-16,4 4 0 15,-4 0 0-15,5 0 2 16,-10-4-1-16,10 0-1 15,-1 0 1-15,5 0-1 16,0 4 0-16,-5 0 2 16,5 0-3-16,5 0 0 15,-1-4 1-15,1 4 2 16,4 0-1-16,0 0-1 16,0 0-2-16,0 0-1 15,-5 0 2-15,5 0 2 16,0 0 0-16,-5 0-1 15,1 0-2-15,-1 0 1 16,1 0 1-16,4 0 2 0,-5 0-1 16,5 0-1-16,-4 0 1 15,-1 0-1-15,5-4 0 16,0 4 2-16,0 0-3 16,-5 0-2-16,1-4 2 15,4 4 2-15,4 0 0 16,1 0-1-16,-1 0 1 15,5 0-1-15,0 0 0 16,0 0 0-16,9 0-3 16,-9 4 2-16,9-4-8 15,-4 0-2-15,4-4-89 16,40-16-146 0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6-26T18:08:35.990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11992CB1-53DC-42FF-8A7E-C7DB7502BD59}" emma:medium="tactile" emma:mode="ink">
          <msink:context xmlns:msink="http://schemas.microsoft.com/ink/2010/main" type="inkDrawing" rotatedBoundingBox="8126,9562 12494,8348 13455,11807 9087,13021" hotPoints="12823,10642 10729,12736 8635,10642 10729,8548" semanticType="enclosure" shapeName="Circle">
            <msink:destinationLink direction="with" ref="{725857CF-BAEA-4398-A842-1B8CE15AE976}"/>
          </msink:context>
        </emma:interpretation>
      </emma:emma>
    </inkml:annotationXML>
    <inkml:trace contextRef="#ctx0" brushRef="#br0">3459 204 64 0,'9'-16'27'0,"-9"12"-14"0,0 0 11 16,0 4 19-16,-4-4-3 16,-1 0 1-16,1 0-12 15,-1 4-5-15,-4-4-14 0,0 0 7 16,0 4 3-16,0 0-6 0,0 0-3 16,-9-4-4-16,0 4 0 15,-5 0 0-15,1 0 1 16,-5 0 0-16,0-4 2 0,-5 4-1 15,-4-4 0-15,0 0-1 16,-5 4 2 0,-4 4-3-16,5-4-2 0,-1 4 2 15,1-4 2-15,-1 4 0 16,0-4 0-16,1 0-1 0,-5 0 2 16,0 0-3-16,0 0 1 15,-1 0-3-15,-3-4 0 16,-14 4-3-16,9 0 1 15,4 0-2-15,0 0 2 16,1 0-2-16,4 0-1 16,4 0 1-16,-4 0-1 15,4 0-3 1,1 0 2-16,-1 0 1 16,1 0 2-16,-1 0-1 15,-4 0-1-15,-9 0-2 16,4 4 1-16,5 0 5 0,4-4 2 15,1 4-7-15,4 0-4 16,0 4 3-16,0-4 0 16,0 4 2-16,-1 0 0 0,1 4 0 15,0 0 0-15,-4 0-3 16,-1 5 2-16,1-1 3 16,-6 0 1-16,6-4-4 15,-5 4 1-15,4 0-2 16,1 8 0-16,3 4 2 15,1-4 0-15,5 0 2 16,-10 0 1-16,10 0-1 16,-5 0-2-16,4 4-2 15,0-4-1-15,1 0 2 16,-5 8 2-16,4 0 0 16,-8 4-1-16,4 5 1 0,-5-1-1 15,-4 0 0-15,4 4 0 16,5 0-3-16,5 4 2 15,-1-4 1-15,1-4 0 16,-10 0 0-16,14 0 0 16,-5 0-3-16,5 9 2 15,0-5 3-15,5 4 1 16,-1 0-1-16,1 4-2 16,-6 0-2-16,1 8 1 15,5-8 1-15,-1-4 0 16,-4 13 0-16,5-5 0 15,4-4-3-15,0 0 2 16,4-4 1-16,1 4 0 16,8 0 0-16,1 4 0 0,4-3-3 15,4 3 2-15,1-4 1 16,-1-4 2-16,5 0-1 16,0 0-1-16,0 0 1 15,5 4-1-15,4 0-3 16,0 1 2-16,0-1 1 15,4 4 2-15,1-4-1 16,-1 4-1-16,-4-4 1 16,14-4-1-16,-5-8-3 15,0 0 2-15,0-4 3 16,0-3 1-16,0-1 3 16,5-4 1-16,18 4-3 15,-1 4-1-15,1-4-1 0,4 0 1 16,0-4-2-16,0 0-1 15,0 0 3-15,-9-4 0 16,0-4-1-16,1 0-2 16,-1 0 1-16,9 8 1 15,9-12 1-15,0 0 3 16,0-3-5-16,0-1-1 16,-4 0 0-16,0 4 0 15,-5-4 0-15,-5 4 0 16,1-4 0-16,9-4 2 15,8 0-1-15,5 0 2 16,-4-8 0-16,4 8 1 16,-4-12-2-16,-5 8 1 15,-4-4 0-15,-1-8 1 0,10 4-5 32,8 0-1-32,1 4 3 0,4-8 3 15,-9 0-3-15,1-4-1 16,-10 4-2-16,0 4 0 15,0-4 4-15,0 4 1 16,14 0 1-16,0-4 2 16,-1 0-3-16,-4 4 0 15,-4-8-1-15,-9 4-2 16,-5-5-2-16,0 5 1 0,0-4 1 16,9 4 2-16,5-12-1 15,-5 8 2-15,5-4-2 16,-10 4 2-16,1-12-2 15,-10 8 2-15,-3-4-4 16,-1 4 0-16,-5-12 3 16,5 4 1-16,-4 0 1 15,-9 0 2-15,8 0-3 16,5 0 0-16,-4 0-1 16,-1 0 1-16,1 0-4 15,-9 0 0-15,-1 0 3 16,1-9 1-16,-5-3-1 0,0 0 1 15,-5-4-2-15,-4-4 2 16,0 4-2-16,0 0 2 16,-4-8 0-16,0 4 1 15,-5 4-5-15,0 0 1 16,0-1 0-16,-5 5 0 16,1 4 0-16,-1-20 2 15,-4 12-1-15,0-4 2 16,0 0-4-16,0-4 0 15,0 0 1-15,0-8 2 16,0-1-3-16,0 9 0 16,0 4 1-16,-4 0 0 15,-1 0 2-15,1 4 1 16,-1-8 1-16,1 0 0 0,-5 0-2 16,0 0-2-16,-1-5 1 15,-3 1-1-15,-1-4-3 16,1 0 2-16,-1 4 3 15,-4 4 1-15,0 0-1 16,0 4-2-16,0 0 1 16,-9-1-1-16,5 1 0 15,-1-4 0-15,-9 0-3 16,1 0 2-16,4 4 1 16,0-4 2-16,0 0-3 15,4 4 0-15,-4 4 1 16,5-1 2-16,-5 5-1 0,4 0-1 15,0 4 1-15,1 4-1 16,-1-8 2-16,-8-8 1 16,-1 8-4-16,1 0 1 15,-1 0 0-15,-4 0 0 16,-5-4 0-16,5 4 2 16,-13 7-1-16,8-3-1 15,5 0 1-15,0 4-1 16,0 4 0-16,4 4 2 15,1 4-3-15,4 0 0 16,0 4 3-16,4 0 1 16,1 4-6-16,-1 0 0 15,0 0 3-15,1 4 2 16,-1 0 0-16,5 0 1 0,0 4-4 16,0 0-2-16,5 0-5 15,-1 0-2-15,5 0-35 16,0 0-13-16,9 0-96 15,0 0-73 1,-4 8 90-16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6-26T18:08:39.490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725857CF-BAEA-4398-A842-1B8CE15AE976}" emma:medium="tactile" emma:mode="ink">
          <msink:context xmlns:msink="http://schemas.microsoft.com/ink/2010/main" type="inkDrawing" rotatedBoundingBox="11641,8736 13510,6170 13619,6249 11750,8816" semanticType="underline" shapeName="Other">
            <msink:sourceLink direction="with" ref="{11992CB1-53DC-42FF-8A7E-C7DB7502BD59}"/>
            <msink:sourceLink direction="with" ref="{6D3C3650-AF6D-41F8-A047-D20C32A788D8}"/>
          </msink:context>
        </emma:interpretation>
      </emma:emma>
    </inkml:annotationXML>
    <inkml:trace contextRef="#ctx0" brushRef="#br0">-2 2562 108 0,'9'0'44'0,"-13"0"-24"0,4-4-8 0,0 4 16 16,0 0-7-16,0-4 0 15,0 0-1-15,0 0 2 0,0 0-12 16,4 0 3-16,-4-4 1 0,5 0-3 15,-1 0 1-15,5-4-1 16,0 0 1-16,-4-4-2 16,4 0 1-16,0-4 0 15,0 0 1-15,4-4-2 16,1 4-1-16,-5-5-1 16,4 1 2-16,-4 0-3 15,0 0-2-15,0 0 0 16,0 0 1-16,0 0 1 15,0 0 3-15,5-12-3 16,0 0-2-16,-1 8-2 16,1 4 0-16,-1 0-2 0,1 0 2 15,-1 0 0-15,1 0 1 16,8 0 0-16,5 0 0 16,0-1-2-16,0 1 1 15,-4 0 0-15,0 0 1 16,4 0-2-16,0-4 1 15,0 4-2-15,-5 0 2 16,1-4-4-16,-1 0 0 16,1 0 5-16,-5 0 5 15,0 0-5-15,0 0 0 16,0 0-2-16,-4 0 1 16,-1 4-4-16,1-1 0 15,-5 1 1-15,4 0 2 16,-4 4-3-16,0 0 0 15,0 0 1-15,9 0 2 0,-9 0-1 16,5 0-1-16,-1 4 1 16,-4 0 1-16,5 0-1 15,-5-4 2-15,5 0-2 16,-1 0-1-16,-4-4 1 16,5 8-1-16,-5-4 0 15,0 0 0-15,9 0 0 16,4 4 0-16,-4-4 0 15,0 0 2-15,0-1-3 16,0 1 0-16,0 0 1 16,0 4 2-16,0-4 1 15,1 4 1-15,-6-4-7 0,5 0 0 16,0 0 1-16,-4 4 3 16,-1 0 0-16,1 0 2 15,-1 4-2-15,1 0-1 16,-1 0 1-16,-4 0-1 15,0 0 0-15,0 0 0 16,0 0 0-16,0 0 0 16,0 0 0-16,0 0 2 15,0 0-3-15,0 4 0 16,1 0 1-16,-1 0 0 16,0 0 0-16,0 0 0 15,0 0-3-15,-5-8 2 16,1 4 1-16,4-4 2 15,0 0-1-15,-5-1-1 16,5 1 3-16,-4 4-2 16,4-4-1-1,0 0-2-15,0 0 1 16,0 0 3-16,0 4-3 16,0 0 0-16,-5 0 1 15,5-4 0-15,0 4-3 16,-4 0 2-16,4 0 3 15,-5 0 1-15,1 0-1 16,-1 0-2-16,5 0-2 16,-4 0 1-16,4 0 1 15,-5 4 0-15,1 0 0 0,4-8-3 16,5 0 2 0,-1 0 3-1,-4 4-3-15,5-4 0 16,4 8 3-1,-5 0-1-15,1 0-1 16,-5 0 1-16,4 0 1 16,-4 0-3-16,0 0-2 15,0 0 2-15,0 0 2 16,-4 0-2-16,4 4 0 16,-5-4 1-16,1 4 2 15,-1 0-1-15,5-5-1 16,-4 5 1-16,-1 0-1 15,1 0 0-15,-1 0 0 16,1 0 2-16,-1 0 1 16,1 0-6-16,0 0 0 0,-1 0 3 15,1 0 2-15,-1 0-3 16,5 0-1-16,0 0 3 16,-4 0 1-16,-1 4-3 15,1 0 1-15,-1 0 0 16,-4 0 2-16,0 0-3 15,0 0 0-15,0 0 1 16,5 0 0-16,-5 0 0 16,0 0 0-16,0 0-3 15,0 0 2-15,0 0 1 16,4 0 2-16,-4 0-1 0,0 0 2 16,0 0 0-16,5-4 1 15,-5 4-7-15,4-4 0 16,-4 4 1-16,0-4 3 15,5 4 0-15,-1-4-1 16,1 4 1-16,-5-4 1 16,4 0-3-16,-4 4-2 15,0 0 2-15,0-4 2 16,0 4 0-16,0 0-1 16,0 0 1-16,0 0-1 15,0 0 0-15,0 0 0 16,0 0 0-16,0-4 0 15,0 4 0-15,0-4 0 16,0 4 0-16,0 0 0 0,0 0 0 16,0 0 0-16,0 0 0 15,0 0 0-15,0 0 0 16,0 0 0-16,0 0 0 16,0 0 0-16,0 0 0 15,0 0 2-15,0 0-3 16,-4 4 0-16,-1 0-30 15,1 4-12-15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6-26T18:05:11.803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7C7A5FC7-8638-490F-9B14-49EE5B55ED28}" emma:medium="tactile" emma:mode="ink">
          <msink:context xmlns:msink="http://schemas.microsoft.com/ink/2010/main" type="inkDrawing" rotatedBoundingBox="12302,6126 27310,6260 27291,8458 12282,8324" hotPoints="26189,6924 26027,8773 13339,7666 13500,5816" semanticType="enclosure" shapeName="Rectangle">
            <msink:destinationLink direction="with" ref="{CFA932C5-304D-409E-BC8F-F58337ECA675}"/>
          </msink:context>
        </emma:interpretation>
      </emma:emma>
    </inkml:annotationXML>
    <inkml:trace contextRef="#ctx0" brushRef="#br0">2933 279 116 0,'0'-4'44'0,"0"8"-24"0,0-8-8 0,0 4 13 0,0 0 0 16,-5-4 0-16,1 0-3 15,-10 0-2-15,10 0-10 16,-5 0 5-16,0 4 2 0,-5 0-3 16,1 0 0-16,-1-8-4 15,1 4-1-15,-1 0-1 16,1 0 2-16,-1-4 1 15,1 0 1-15,-1 8-2 16,-4-8 1-16,0 4-4 16,4 0 1-16,1 0-5 0,-1 0-2 15,-4 0 2-15,0 4 2 16,0-4 0 0,-4 0 0-16,-1 4-3 0,-4-4 1 15,0 4 0-15,0 0 1 16,-5 0-2-16,1 0-2 15,-5 0 3-15,-5-4 0 16,5 4 1-16,0 0 0 16,4 0 0-16,1 0 0 15,-1 0-2-15,5 0 1 16,0 0-2-16,0 0-1 16,5 0 3-16,-1 0 0 15,-4 4-4-15,4-4 1 16,1 0 0-16,-5 0 2 15,0 0-1-15,4 0 2 0,-4 0-2 16,0 0 2-16,0 0-4 16,0 0-2-16,-9 0 2 15,9 0 0-15,-5 0 1 16,5 0 2-16,0 0-1 16,0 0-1-16,4 0 1 15,1 0-1-15,-1 4-3 16,1 0 2-16,-1 4 3 15,1 4 1-15,4-4-4 16,0 4 1-16,4-4-2 16,1 0 0-16,-5-4 2 0,-1 0 0 15,1 0-3-15,0 0 2 16,0 0 1-16,-4-4 2 16,-1 0-1-16,1 4-1 15,-1-4 1 1,1 0 1-16,-1 0-1 0,1 0 2 0,-1 0-4 15,-4 0-2-15,0 4 2 16,0 0 0-16,0 0 1 16,4 0 2-16,1 0-3 15,-1 4 0-15,1 0 1 16,-1 0 2-16,0 0-3 16,1 0 0-16,-1 0 1 0,5 4 2 15,0 0-1-15,0-4-1 16,-4 4-2-16,-1 0 1 15,1 0 1-15,-1 0 0 16,0 0 0-16,-4 4 0 16,0 0 0-16,0-4 2 15,0 4-3-15,0-4-2 16,-4 4 2-16,-5 0 2 16,4-4 0-16,5 0 2 15,0 1-2-15,0-1-1 16,0 0-2-1,0 4 1-15,4 0 1 16,1 0 0-16,-1 0 0 16,5 4 0-16,0-4 0 15,0 4 0-15,0 0-3 16,4 0 2-16,-8 4 3 16,8-4 1-16,1 0-4 15,-1 0 1-15,1 0 0 16,-1 0 0-16,1 0-3 15,-1 0 2-15,1 4 1 16,-1-4 0-16,0 0 0 16,1 0 2-16,4 1-1 15,0-1-1-15,0 0-2 16,0 0-1-16,4 0 2 0,1-4 0 16,-1 0 1-16,1 0 2 15,4 0-3-15,0 4 0 16,4-8 1-16,1 4 2 15,-1 0-1-15,1 0-1 16,4 0 1-16,0 0-1 16,0 4 0-16,4-4 0 15,1 4-3-15,-1 0 2 16,1 0-1-16,0 0 0 16,-1 4 2-16,1-4 2 15,-1 4-3-15,1 1-2 16,-1-1 2-16,1-4 2 15,-1 0 0-15,5 0-1 16,-4 0 1-16,4-4 1 0,0 4-3 16,4-4 0-16,1 0 1 15,0 0 2-15,8 4-1 16,1-4-1-16,4 0-2 16,4-4 1-16,1 4 1 15,4-8 2-15,-4 4-1 16,-1-4-1-16,-4 0 1 15,0 0-1-15,0-4 0 16,1 0 0-16,3-4-5 16,1 0 1-16,-1 0 4 15,14 0 4-15,1 0-1 16,-1 4-2-16,0-4 0 16,-5 0-1-16,1 4 0 0,-9 0 2 15,-5-4-1-15,0 0-1 16,0 0-4-16,0 0 0 15,0 4 4-15,0-4 2 16,5 0 0-16,4 0-2 16,0 4 1-16,0 0-1 15,0 0-3-15,0 0 2 16,0 0 1-16,0 0 2 16,-9 0-3-16,1 0 0 15,-6 0 1-15,-4 0 0 16,0-4 0-16,0 0 2 15,0 0-1-15,0 0-1 16,0 0-2-16,1 0 1 16,-1 0 1-16,0 0 2 0,9 0-1 15,-5 0-1-15,1 0 1 16,4 0-1-16,9 0 0 16,-4 0 2-16,-5 0-3 15,0 0 0-15,0 0-1 16,-5 0 0-16,-4 0 2 15,-4 0 0-15,0 0 0 16,-1 0 2-16,1 0-3 16,-1-4 0-16,1 4 1 15,-1 0 2-15,1 0-1 16,-1 0-1-16,1 0-2 16,9-4 1-16,-1 4 1 0,-4 0 0 15,5 0 0-15,-1 0 2 16,1 4-1-16,-1 0-1 15,1 0-2-15,-5 0-1 16,0 0 4-16,0-4 1 16,0 4 0-16,-4-4-2 15,-1 4 1-15,-4-4-1 16,0 0 0-16,0 0 2 16,1 0-3-16,3 0-2 15,1 0 2-15,-1 0 2 16,1 0-2-16,-1 0 0 15,1 0-1-15,4 0 0 16,9 0 4-16,-4 0 1 16,4 0-1-16,0 4 1 0,0 0-4 15,-5 0-2-15,5-4 4 16,-4 0 1-16,4 4-3 16,-9-4 1-16,0 0 0 15,-4 0 0-15,-1 0 0 16,1 4 0-16,-1 0-3 15,1 0 2-15,-1 0 1 16,6 0 0-16,-6 0-3 16,1 0 2-16,4 1 3 15,4-1 3-15,1 0-2 16,-1 0-2-16,6 0-3 16,-1 4 1-16,-5-4 1 0,5 4 0 15,-4 0-3-15,-1 0 2 16,1-4-1-16,-5 0 0 15,-4-4 2-15,-1 4 2 16,1-4-1-16,4 0 2 16,0 4-2-16,0-4-1 15,0 0 1-15,0 4-1 16,0-4 0-16,0 4 0 16,5 0-3-16,4 0 0 15,-5 0 4-15,5 0 3 16,-4 0-3-16,4 0-1 15,0 0-2-15,-4 0 0 16,-1 4 2-16,1-8 2 16,-5 4-3-16,-5 0 0 15,-4 0 1-15,5 8 0 0,0-4 0 16,-1 0 2-16,1-8-3 16,-1 4 0-16,5 4 1 15,0-8 2-15,-4 4-1 16,4-4-1-16,5 4 1 15,4 0-1-15,-5 0 0 16,5 0 0-16,0 0-3 16,0-4 2-16,0 0 1 15,1 4 2-15,-6 4-1 16,-4 4-1-16,0-8-2 16,0-4 1-16,-4 0 1 15,4 0 0-15,0-4 2 16,5 4 1-16,-1 4-4 0,1-4 1 15,-1 0 0-15,10 0 2 16,-5 0-1-16,9 0-1 16,0 0 1-16,0 0 1 15,0 0-1-15,-4 0-1 16,-5 0 3-16,-4 0 2 16,-1-4-4-16,1 4-1 0,-1-4 0 15,1-4 0-15,4 0 0 16,0 4 0-16,0 0 0 15,0-4 0-15,5 0 0 16,4 4 2-16,0 0-1 16,0 0-1-16,5-4-2 15,-10 0 1-15,-4 4 1 16,-4-4 0-16,-5 0 0 16,0 0 2-16,0 4-1 15,0 0-1-15,0-4 1 16,0 4-1-16,0 0 0 0,0 0 2 15,-4 0-3-15,4 0-2 16,5 4 6-16,-5-4 3 16,0 4-8-16,0 0 0 15,4-4 0-15,1 4 1 16,-5 0 1-16,4 0 0 16,-3 0 0-16,-1 0 0 15,-5 0 0-15,5 0 2 16,-4 0-1-16,-5 0-1 15,0 0 1-15,0 0-1 16,0 0-3-16,0-4 2 16,0 4 1-16,5-4 2 15,-1 0-3-15,1 4 0 16,-1-4 3-16,1 4 1 16,-1 0-4-16,1 0-1 0,13 0 5 15,0 0-4 1,-4 0 1-16,-1-4 0 15,-4 4 2-15,5 0-1 16,-1 0 2-16,-4 0-4 16,0 0 0-16,-4 0-1 15,0 0 0-15,-5-4 4 16,0 4 1-16,-5 0-1 16,1 0-2-16,-1 0 1 15,1 0-1-15,-1 0-3 16,1-4 0-16,-1 0 2 15,1 4 2-15,4 0 0 0,0 0 2 16,0-4-2-16,0 4-1 16,0 0 1-16,5 0-1 15,-1-4 0-15,-4 0 2 16,14 0-6 0,-5 0 3-16,0 0 2 15,0 0 0-15,0 0-1 16,-4 4 3-16,-1 0 0 15,1-4-4-15,-5 4-1 16,4 0 3 0,1-4-3-16,-5 4 1 15,4-5 1-15,-8 1 0 16,4 0-3 0,-4 0 5-16,-1 0 0 15,1 0-3-15,-5 0 1 0,0 0 0 16,0 0 0-16,0 0 0 15,0 4 0-15,0 0 0 16,0 0 2-16,0 0-1 16,0-4-1-16,0 4 1 15,0 0-1-15,0 0 0 16,0 0 0-16,0 0-5 16,4 0-1-16,1-4 5 15,-1 4 5-15,-4 0-2 16,0 0-1-16,0 0 2 15,1 0 0-15,-1 0-4 0,0 4-1 16,4-4 1-16,1 4 0 16,4-4 1-16,0 4 2 15,-5 0-3-15,1 0 0 16,-1 0 1 0,1 0 0-16,4 0 0 15,0 0 0-15,0 0 0 16,0 0 2-16,0 1-1 15,0-1-1-15,0-4-2 0,0 4 1 16,-4-4 1 0,4 0 0-16,-5 0 0 0,1 0 0 15,-1 0 2-15,1 0 1 16,-1 0-4-16,1 0 1 16,-1 0 0-16,-4 0 0 15,0 0 0-15,0 0 0 16,5-4 0-16,-5 4 2 15,5-4-3-15,-1-1-2 16,1 1 2-16,-1 0 0 16,1 0 1-16,-1 0 0 15,1 0 0-15,4 4 0 16,-5-4 0-16,1 0 0 16,-1 0 0-16,14 0 2 0,0 0-3 15,-4 4-2-15,0-4 4 16,-1 4 1-16,1 0-3 15,-1 0-1-15,1 0 1 16,-1 0 0-16,1 0 3 16,-1 4 1-16,-4-4-4 15,5 4 1-15,-5-4 0 16,0 4 2-16,5-4-3 16,-1 0 0-16,-4 0 1 15,-4 0 0-15,-1 0 0 16,5 0 0-16,0 0 0 15,0 0 0-15,5 0 0 0,0 0 0 16,-1 0 0-16,1 0 2 16,-1 0-1-16,5 0-1 15,5 0-2-15,-1 0 1 16,5 0 1-16,-4 0 2 16,0 0-1-16,-1 0-1 15,1 4 3-15,-5-4 0 16,0 0-4-16,0 0 1 15,-5 0 0-15,1 0 0 16,0 0 0-16,-5 0 2 16,0-4-3-16,0 0 0 15,4 0 1-15,1 0 2 16,-1 0 1-16,1 4 1 16,-1-4-5-16,1 4 1 0,0 0 0 15,4-4 0-15,4 0 0 16,5 0 0-16,-4 4-3 15,-1 0 2-15,1 0 3 16,0 0 1-16,-1 0-1 16,1 0-2-16,-5 0-2 15,4 0 1-15,-4-4-1 16,0 4 0-16,-4 0 2 16,4 0 0-16,-4-4 2 15,4 4 1-15,0 0-4 16,0 0 1-16,0 0-2 15,-5 0 0-15,5 0 2 0,5 0 0 16,0 0 2-16,-1 4 1 16,1 0-1-16,4 0-2 15,-5 0-2-15,5 0 1 16,-4-4 1-16,0 0 2 16,-1 0-1-16,-4 0-1 15,0 0-2-15,0-4-1 16,0 0 2-16,0 4 0 15,0-4 1-15,1 4 0 16,-1-4 0-16,0 4 0 16,0 0 0-16,4-4 0 15,1 4 0-15,4 0 0 16,-5 0 2-16,1 0 1 16,0 0-4-16,4 0 1 0,-5 0 0 15,1 0 0-15,-1 0 0 16,1 0 0-16,-5 0 0 15,-4-4 0-15,-1 0 2 16,1 4 1-16,4-4-4 16,0 0-1-16,-5 4 1 15,5-4 0-15,-4 4 1 16,0 0 2-16,-1 0-1 16,1 0-1-16,8 0 3 15,-4 0 0-15,5 0-4 16,-1 0-1-16,1 0 1 15,0 0 2-15,-1 0 0 16,1 0 2-16,-5 0-4 0,4 0 0 16,-4 0 1-16,-4 0 2 15,-1 0-3-15,1 0 0 16,0 0 1-16,-1 0 2 16,1-4-1-16,4 4-1 15,4-4-2-15,-4 4 1 16,-4 0 1-16,4-4 2 15,5 0-1-15,-1 4-1 16,5 0 1-16,-4 0-1 16,4 0 0-16,-5 0 0 15,5 0 2-15,-4 0 1 16,0 0-4-16,-5 0-1 16,0 0-2-16,-5 0 3 15,1-4 2-15,-1 0 4 16,1 4-4-16,4-4-1 0,0 0 0 15,0 0 0-15,0 0 0 16,0-4 2-16,5 4 1 16,-1 4 1-16,5-4-2 15,1 0-2-15,8 0 3 16,-5-4 0-16,5 0-4 16,-4 4-1-16,-5-4 1 15,-4-4 0-15,-1 4 1 16,1 0 0-16,-1 0 0 15,1-4 0-15,4 4 0 16,-5 0 0-16,1 4 0 0,0-4 0 16,4 4-3-16,-5-4 2 15,5 0 1-15,0 4 2 16,1 0-3-16,-6-4 0 16,1 4 1-16,-1-4 2 15,-4 4-1-15,0-4-1 16,0 0 1-16,-4 0 1 15,-5 0-3-15,-4-4 0 16,-1 0 1-16,1 0 0 16,-1 0 0-16,1-8 2 15,-1 0-1-15,-4 4-1 16,5-1 1-16,-5 1-1 16,0 0 0-16,0-4 2 15,0 0-1-15,0 0-1 0,0 0 1 16,0-4 1-16,-5 4-3 15,1 0 0-15,-1 0 1 16,1 4 2-16,-5 0-1 16,0-8-1-16,0 0 1 15,0-4-1-15,-5 4 0 16,1-4 2-16,-1-4-3 16,1 0 0-16,-5-5 1 15,4 5 2-15,-4-8-3 16,0 8 0-16,0 4 1 15,0 0 0-15,0 0 0 16,0 0 2-16,0 0-1 0,0 0-1 16,0 4 1-16,0 0 1 15,0 0-3-15,-4 4 0 16,-1 4 1-16,-4 0 0 16,-5 0 0-16,5-4 0 15,-4 3 0-15,-5-3 0 16,4 0 0-16,-4 0 2 15,0 0-3-15,0 0 0 16,-4-4 1-16,-1 4 0 16,5 0 0-16,0 0 2 15,0 0-3-15,0 4 0 16,0 0 1-16,0 0 0 16,0 4 0-16,-1 4 0 15,6-8 0-15,-1 4 0 0,5 0 0 16,-4 0 2-16,-1 0-3 15,-4 4 0-15,0 0-1 16,-4 0 0-16,-1 4 4 16,-4 0 3-16,4 0-4 15,1 0-3-15,-5 0 1 16,4-4 2-16,1 4-2 16,3 0-2-16,-3 0 2 15,4 0 2-15,-5 0 0 16,5 0-1-16,0 0 1 15,0 4-1-15,5-4 0 16,-1 4 0-16,0 0 0 0,1-4 0 16,-1 4 0-16,-4-4 0 15,0 0 0-15,-4 0 0 16,-1 0 0-16,1-1 0 16,-1 1-3-16,-4 0 2 15,0 0 1-15,0 4 2 16,0 0-1-16,0 0 2 15,4 0-4-15,0 0-2 16,1 0 4-16,-5 0 1 16,9 0 0-16,4 0-2 15,1 0 1-15,-1 0-1 16,-4 0-3-16,-5 0 2 16,1-4 1-16,-1 0 2 15,1 4-3-15,-5-4-2 0,4 0 4 16,-4 0 1-16,0 0 0 15,4 0-2-15,5 0 1 16,0 4-1-16,-4 0 0 16,-1-4 2-16,5 4-3 15,0 0-2-15,0 0 2 16,0 0 0-16,0 0 1 16,4 0 2-16,-4-4-1 15,-4 0 2-15,-1 0-4 16,0 0 0-16,1 0-1 15,-1 0-2-15,5 0 5 16,-9 0 3-16,0 0-3 16,5 0-3-16,-1 0 1 0,5 0 2 15,0 0-2-15,0 4 0 16,0 0 3-16,0 0 1 16,0 0-1-16,4 0-2 15,-4 0-2-15,9 0 1 16,-9 0 1-16,4 0 0 15,1 0 0-15,-1 0 0 16,1 0 0-16,-5 0 0 16,4 0 0-16,-4 0 0 15,0-4-3-15,-5 4 0 16,10 0 4-16,-19 0-1 16,5 4 0-1,9 0-2-15,0-4 1 16,5 4 1-16,-1 0 2 0,0 0-1 15,1 0-1-15,4 0 1 16,0 0-1-16,0 0 0 16,0 0 0-16,0 0-3 15,4 0 2-15,1 0 1 16,-1 0 2-16,1 0-3 16,-1 0 0-16,0 0 1 15,1 0 0-15,-1 4 0 16,-4-4 0-16,0 0 2 15,5 0 1-15,-5 0-4 16,0 0 1-16,0 0-2 16,0 1 0-16,0-1 2 0,0 0 0 15,0 0 0-15,0 4 0 16,-1 0 0-16,-8-4 2 16,0 0-3-16,5 0 0 15,-1 0 1-15,5 0 2 16,0 0-1-16,0 0-1 15,0 0-2-15,0 0 1 16,0 0 1-16,0 0 0 16,-5 4 0-16,5 0 2 15,0-4-3-15,5 8 0 16,-1 0 1-16,1-4 0 16,-1-4 0-16,1 0 2 15,-1 0-1-15,1 0-1 0,-1 0 1 16,1 0-1-16,-5 0 0 15,-5-4 0-15,5 0-3 16,-5 4 2-16,1 0 3 16,-5-4 1-16,4 4-4 15,-4 0 1-15,5 0-2 16,-10 0-2-16,5 0 5 16,0 0 1-16,4 4-3 15,1-4 1-15,-1 0 2 16,1 0 1-16,-1 0-6 15,1-4 0-15,-1 4 3 16,1 0 4-16,3 0-3 16,1 0-3-16,0-4 1 0,5 0 2 15,-1 0-2-15,1 0 0 16,-5 0 1-16,4 0 2 16,-4 0-1-16,-9 0-1 15,5 4 1-15,-1-4 1 16,1 0-3-16,-1 0-2 15,-4 0 2-15,4 0 2 16,-4 0 0-16,5-4-1 16,-5 4 1-16,0 0-1 15,0 0 0-15,-1 0 0 16,6 4 0-16,-1 0 0 16,1-4-3-16,-1 0 2 15,1 0 1-15,-1 4 0 16,5-4 0-16,0 0 0 15,0 0 0-15,5 0 0 0,-1 4 0 16,-4-4 0-16,0 0 0 16,0 0 0-16,0-4 0 15,0 0 2-15,0 0-1 16,0 4-1-16,-5-4-2 16,1 4 1-16,-1 0 1 15,-4-4 0-15,4 4 0 16,1 0 0-16,-1 0 0 15,-4 0 0-15,0 0 0 16,5 0 2-16,-1 4-1 16,5-4 2-16,-4 0-2 0,4 0-1 15,-5 8 1-15,0-4-1 16,5 0-3-16,0 0 0 16,0 0 2-16,0 0 2 15,0-4-2-15,5 0 0 16,-1 0 1-16,1 0 2 15,4 4-1-15,-5-4-1 16,1 4 1-16,-5-4-1 16,4 0 0-16,-9 0 0 15,-13 0 0 1,5 4-3 0,4-4 2-16,0 0 3 0,0 0-3 15,0 0 0-15,0 0 1 16,-5 0 2-16,5 4-3 15,0 0 0-15,0 0 1 16,4-4 2-16,1 0-1 16,-5 4 2-16,4 0-2 0,0-4-1 15,5 0-2 1,0 0 1-16,0 4 1 0,0 0 0 16,5 0-3-16,4 0 2 15,-9 0 5 1,-5 4-4-16,1-4-2 15,-5 0 1-15,0 4 2 16,-1 0 0-16,-3 0-1 16,4 0-2-16,-5-4 1 15,10 0 1-15,-10-4 2 16,10 4-1-16,-5-4 2 16,4 0-4-16,0 0 0 15,5 4 1-15,0-4 2 16,0 4-1-16,0-4-1 15,0 0-2-15,0 0 1 0,0 0-1 16,5 4-2-16,-5 0 3 16,4-4 2-16,1 4-2 15,-1-4 0-15,0 0 1 16,5 0 2-16,0 4-1 16,-4-8-1-16,-1 4 1 15,-4 4-1-15,5-4 0 16,-10 0 2-16,5 0-3 15,-4 0 0-15,-1 0-1 16,-4 0 0-16,5 4 2 16,-1-4 2-16,-4 0-1 15,4-4 2-15,1 0-4 0,-5 0 0 16,4 4 3-16,5-4 1 16,0 4-4-16,0-4 1 15,0 0-2-15,0 0 0 16,0 4 2-16,0 0 2 15,0 0-3-15,0 0 0 16,0 0 1-16,0-4 2 16,4 4-3-16,1 0 0 15,-1 4 1-15,1-4 2 16,4 4-3-16,0-4 0 16,-5 0 1-16,1 4 2 15,-6 0-1-15,1-4-1 16,0 0 1-16,-4 0-1 15,-1 0 0-15,1 0 0 16,-1 0-3-16,1 0 0 0,-1 0 2 16,1 0 0-16,-5-4 3 15,-1 0 3-15,1 0-2 16,5 4-2-16,-1 0 0 16,5 0-1-16,-4-4 0 15,4 4 0-15,0 0-3 16,0 0 2-16,-5 0 1 15,5 0 0-15,0 0 0 16,0 0 2-16,0 0-3 16,4 0-2-16,1 0 4 15,-1 0 1-15,1 0 0 16,-1 0-2-16,-4 0-2 0,0 0 1 16,0 0 1-16,-4-4 2 15,-1 4-3-15,0 0 0 16,-4 0-1-16,0-4 0 15,0 4 2-15,0 0 2 16,-4-4-3-16,-1 0 0 16,5 0 1-16,4 0 2 15,1 0-1-15,-1 0-1 16,1 4 1-16,-1 0-1 16,1 0 0-16,4 0 2 15,-5 0-1-15,5-4-1 16,0 4 1-16,0-4-1 15,4 0-3-15,1 4 0 16,-1 0 2-16,5 0 2 0,-4 0 0 16,-1-4 2-16,-4 4-4 15,0-4 0-15,-4 0-1 16,4 0 0-16,-5 4 2 16,1-4 0-16,-5 0 0 15,-1 0 2-15,1 4-3 16,0-4 0-16,0 4 1 15,0-4 2-15,0 4-1 16,5-4-1-16,-1 4 1 16,1 0 1-16,-1 0-3 15,0 0 0-15,1 0 1 16,4 0 2-16,0 4-3 0,0-4 0 16,0 4 1-16,4-4 0 15,1 4-3-15,-1-4 2 16,5 0 1-16,0 0 2 15,0 0-1-15,-4-4-1 16,-6 4 1-16,6-4-1 16,-1 0 0-16,-4 4 0 15,-4 0-3-15,4 0 2 16,-5 0 1-16,1-4 2 16,-1 4-1-16,1-4 2 15,-1 0-4-15,0 4 0 16,-4-4-1-16,5 4 0 15,-1 0 2-15,1-4 0 16,4 4 2-16,0 0 3 16,0 0-4-16,0 0-1 0,0 0-2 15,0 0 0-15,0 0 2 16,-1 0 2-16,1 0-3 16,0 0 0-16,5 0 1 15,-1 0 2-15,1 0-3 16,-1 0 0-16,5 0 1 15,0 0 2-15,0 0-1 16,0 0 2-16,0 0-4 16,-4 0-2-16,-1 0 2 15,1 0 0-15,-5 0 1 16,-1-4 0-16,1 0 0 0,0 0 2 16,0 0-1-16,0 4-1 15,-4-4 1-15,-1 0 1 16,5 0-3-16,-4 4 0 15,4 0-1-15,-9 0-2 16,4 0 3 0,0 0 2-16,5 0 4 15,0 0-7-15,0 0 0 16,5 0 0-16,-1 0 3 16,1 0 0-16,-1 0-1 15,1 0 1-15,-1 0 1 16,1 0-1-16,-1 4-1 15,1 0 1-15,-1-4-1 16,0 0 0-16,1 4 0 16,-1 0-3-16,5-4 2 0,0 0 1 15,0 0 0-15,0 4 0 16,0-4 2-16,0 4-3 16,0-4 0-16,0 0 1 15,-4 0 2-15,-1 0-1 16,1 0-1-16,-5 4 1 15,0-8 1-15,0 4-3 16,0 0-2-16,-5 0 4 16,5 0 1-16,-5 0-3 15,5-4-1-15,-4 4 3 16,4 0 1-16,-5-4-3 16,5 4-1-16,-9 0 3 15,5 0-3 1,-1-4 1-16,5 4 3 15,0-4 1-15,-5 4-4 0,5 0-1 16,0 0 1-16,5 0 0 16,-1 0 1-16,1 0 0 15,-1 0 0-15,1 0 0 16,-1 0 2-16,5 0 1 16,0 0-6-16,0 0 0 15,0 0 1-15,0 0 3 16,0 0 0-16,4 4 2 15,5-4-4-15,-9 4-2 16,0-4 2-16,0 4 2 16,0 0-2-16,0 0 0 15,0 0 1-15,0 0 0 16,0 0 0-16,0 0 2 16,0 4-3-16,0 0 0 0,-4 0 1 15,4-4 0-15,0 4 2 16,0-4 1-16,0 4-4 15,0-4 1-15,0 0 0 16,0 0 0-16,0 4 0 16,0-8 0-16,9 0 0 15,-9 0 2-15,0 4-3 16,0-4 0-16,-1 4-1 16,6-4 0-16,4 0 2 15,-9-4 2-15,0 4-1 16,4-4-1-16,5 4-4 15,-9 0 0-15,9 0 4 0,-9-4 2 16,0 4 0-16,5-4-2 16,-5 0 1-16,4 0-1 15,-4 4-3-15,9 0 2 16,0 0 1-16,-4-4 2 16,-1 0-1-16,5 0 2 15,0 4-2-15,-4-4 2 16,-1 4-4-16,1-4-2 15,-5 0 2-15,4 0 0 16,1 0 1-16,-1 0 0 16,5 4 0-16,5-4 2 15,-14 0-1-15,9 0-1 16,0 4-2-16,0 0 1 16,-5-4 1-16,5 4 0 15,0 0 2-15,0-4 1 0,0 4-4 16,0 0 1-16,0 0-2 15,0 0-2-15,0 0 3 16,-4 4 0-16,4-4 1 16,0 8 0-16,0-4-25 15,13 0-8-15,14-8-73 16,9-8-32-16,-4-4 12 16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6-26T18:08:52.605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E5BE7463-6A85-4BA6-9654-EEAB22906D2E}" emma:medium="tactile" emma:mode="ink">
          <msink:context xmlns:msink="http://schemas.microsoft.com/ink/2010/main" type="inkDrawing" rotatedBoundingBox="8781,9384 12797,8650 13348,11663 9332,12397" hotPoints="12821,10732 11021,12532 9221,10732 11021,8931" semanticType="enclosure" shapeName="Circle">
            <msink:destinationLink direction="with" ref="{CFA932C5-304D-409E-BC8F-F58337ECA675}"/>
          </msink:context>
        </emma:interpretation>
      </emma:emma>
    </inkml:annotationXML>
    <inkml:trace contextRef="#ctx0" brushRef="#br0">3035 239 116 0,'0'-4'44'0,"-5"4"-24"0,5 0-13 0,0 0 15 16,-4 0-2-16,-5 0 3 15,0 0-2-15,0 0 2 16,0 0-13-16,0 0 5 0,0 0 3 15,-5 0-2-15,1 0 1 16,-1 0-5-16,-4 0 0 16,0-4-3-16,0 4 2 15,-5-8 0-15,1 4 1 16,-1-8-4-16,-8 4-3 16,-1 0-2-16,-4 0-3 15,5 0 1-15,-10 0 1 16,0-4-1-16,1 0 2 0,4 0 2 15,0 4 2-15,0-4 1 16,-1 4 0-16,6 0-4 16,-1 0-1-16,-4 4 1 15,0 0 0-15,-4-4-2 16,-1 0 1-16,-4 0-2 16,4 0 2-16,-13 0-2 15,5 0-1-15,3 0 1 16,6 0 1-16,-1 0-1 15,-4 4-1-15,5 0 1 16,4-1 1-16,-1 5-1 16,1 0 2-16,0 0-2 0,0 0-1 15,-9 5 1-15,0-1-1 16,4 0 0-16,-8 4 0 16,-1 0-3-16,10 0 2 15,-1 0 1-15,0 4 2 16,5-4-1-16,5 4 2 15,-1 0-4-15,5 0 0 16,0-4 1-16,5 12 0 16,-6-4 2-16,6 0 1 15,-1 0-4-15,1-4-1 0,-1 0-2 16,-4 4 3-16,0-4 0 16,0 0 3-16,0 0-1 15,0 8-1-15,0-8 1 16,-9 4 1-16,4 0-1 15,5 0-1-15,0 0-2 16,5 0 1-16,-1 0 3 0,0 0 1 16,1 0-4-16,-1 8 1 15,1 1-2-15,4-1 0 16,0 0 2-16,0 0 2 16,0-4-3-16,0 4 0 15,4 0 1-15,1 0 0 16,-5 0-3-16,4-4 2 15,0 4 3-15,1 0 1 16,-5 0-4-16,0-4 1 16,0 0-2-16,0 0 0 15,0 0 2 1,0 4 0-16,-5 0 0 16,5 0 2-16,0 5-1 0,0-1 2 15,5-4-4-15,-6 0 0 16,1 4 1-16,5 4 0 15,-5 0 0 1,0 4 0-16,0 0 0 0,4 0 2 0,1 4-3 16,-1 0 0-16,5-4-1 15,0-4-2-15,5 1 3 16,-1-5 2-16,1 4 0 16,4 0-1-16,0 0 1 15,0 4-1-15,0 0 0 16,0 0 2-16,0 4-3 15,0 0 0-15,4-4 1 16,1 0 2-16,4 0-1 16,0 5-1-16,4-5-2 15,1 0 1-15,-1-4-1 16,-4 0 0-16,0 0 4 16,5 0 1-16,-1 4-1 0,1 0-2 15,-1 0 1-15,5 0-1 16,1-4 0-16,-1 4 0 15,4 1 2-15,1 3 1 16,4-4-1-16,-5 4-2 16,1-4 1-16,-5-4-1 15,0 0 2-15,9 12 3 16,-4-8 0-16,4-8 2 16,0 0-6-16,4-4-1 15,1 4 2-15,-1 0 1 16,14 1-4-16,1-1 1 15,3-4 2-15,1 0 3 16,-1-4-2-16,1 0 0 16,-5-4-1-16,-4 4-2 0,-1-4 1 15,1-4-1-15,-1 4 0 16,6 0 0-16,-1-4 2 16,13 0 3-16,1-4-2 15,4 4-2-15,-4 0 0 16,-1-4-1-16,-4-4 0 15,-4 0 2-15,0-4-1 16,-1 0 2-16,5-8-2 16,9 4 2-16,1 0-2 15,12 0 2-15,-4-4-2 16,-4 0 2-16,-9-4-2 16,-10 8-1-16,1 0 1 0,4-4 1 15,0-4-6-15,9 4 1 16,5 0 3-16,0-4 2 15,-1 4 0-15,1 0-2 16,-9-4 1-16,-10 0 1 16,1-4-1-16,-1 0-1 15,1 0 1-15,0 0-1 16,8-4 0-16,-4 0 2 16,5 4-1-16,0 0 2 15,-5 0-2-15,-5-5-1 16,-4-3 5-16,-4-4 1 15,-5-4-2-15,0-4-1 16,0-4 1-16,5 0 0 16,-10 0-2-16,6-4-2 0,-6 4 1 15,10 0 1-15,-10 12-1 16,14-20-1-16,-4-1 1 16,0 9-1-16,-1-8 0 15,-4 4 0-15,-4-4 4 16,-1 0 2-16,-4-4-5 15,-4 4 0-15,-5-4-1 16,-5 3 2-16,1 1-1 16,-5 4 2-16,0 0-2 15,-4 0 2-15,-1 4-2 16,1 0 2-16,-1 0-2 16,-4 0-1-16,0-4 3 0,0 0 0 15,0-1-1-15,-4 1 1 16,-1 0-2-16,-4 0 2 15,0 8-2-15,-4 0-1 16,-1 0 1-16,-4 0-1 16,0 0 0-16,0 0 0 15,0 4 0-15,0 0 2 16,-5 3-1-16,1 1-1 16,-1 0 1-16,-4 0-1 15,-4 0 0-15,3 0 2 16,1 4-3-16,0-4-2 15,0 0 2-15,0 4 0 16,5 0 1-16,-5 4 2 16,4 4-3-16,1-8 0 0,-1 4 1 15,5 0 2-15,0 4-1 16,0 0-1-16,-5 4 1 16,5 0-1-16,-4-1 0 15,-1 5 2-15,-4 0-3 16,5 0-2-16,-6 0 2 15,1 0 2-15,0 0 0 16,0 0 2-16,0 0-4 16,0 0 0-16,0 0-1 15,5 0 0-15,-1 0 4 16,5 0 1-16,0 0-4 16,4 4 1-16,1 0 0 0,-1 0 0 15,1 0 0-15,-1 0 0 16,5 4 0-16,0 0 2 15,0 0-3-15,0 0-2 16,0 0 2-16,9 0 0 16,-9 4-2-16,9-4 2 15,-4 4 1-15,4-4 2 16,-5 4-3-16,5-4 0 16,0 0-26-16,0 0-9 15,0 0-59-15,5-8-24 16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6-26T18:08:55.173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CFA932C5-304D-409E-BC8F-F58337ECA675}" emma:medium="tactile" emma:mode="ink">
          <msink:context xmlns:msink="http://schemas.microsoft.com/ink/2010/main" type="inkDrawing" rotatedBoundingBox="12017,9327 12730,7982 12772,8004 12060,9350" semanticType="underline" shapeName="Other">
            <msink:sourceLink direction="with" ref="{E5BE7463-6A85-4BA6-9654-EEAB22906D2E}"/>
            <msink:sourceLink direction="with" ref="{7C7A5FC7-8638-490F-9B14-49EE5B55ED28}"/>
          </msink:context>
        </emma:interpretation>
      </emma:emma>
    </inkml:annotationXML>
    <inkml:trace contextRef="#ctx0" brushRef="#br0">-4 1341 124 0,'0'-4'46'0,"0"4"-24"0,0-4-10 0,0 4 13 16,0 0 2-16,0 0 1 15,0-4-7-15,0 0 0 16,4-4 5-16,1 0-14 16,-1-16 1-16,1 4 0 0,-1 0 2 15,1 4 0-15,4 8-1 16,0 0-1-16,9-8-1 15,-5 0 2-15,1 0-1 16,-1-4 0-16,1 0-5 16,0 0-3-16,-5 0 0 15,4 0-1-15,1-1 0 16,-1-7 2-16,5 0-1 16,0 4 2-16,-4-4-2 15,-1 0 2-15,1 0-2 16,-1 4 0-16,1 0-1 0,-1 0 2 15,1-8-5-15,-1 8-1 16,6-8 0 0,-1 8 0-16,0-8 2 15,-5 8-1-15,1 0 2 16,-5-5-2-16,0 5-1 16,0 0 1-16,0 0 1 15,0 4 1-15,0 0 1 16,4 0-5-16,1 0 1 15,-1-12 2-15,-4 4 1 16,5-4-4-16,-5 8 1 16,0 4 0-16,0 0 2 15,0 0-3-15,0 0 0 16,0 0 1-16,0 0 2 0,0 0-3 16,0 0 0-16,0 3 1 15,0 1 0-15,0 4 0 16,0-4 0-16,0 4 2 15,-4 4 1-15,-1 0-4 16,1-4-1-16,-1 8 1 16,1 0 2-16,-1 0 0 15,1 0-1-15,-5 0 1 16,4 0-1-16,1 0 0 16,-1 0 0-16,1 4 0 15,-1 0 0 1,-4-8 0-16,9 8 0 0,-9 0 0 15,0 0 0-15,0-8 0 16,5 4-3-16,-5-4 2 16,0 8 1-16,0 4 2 15,0 0-1-15,0-4-1 16,0 0-2 0,4-4 1-16,-4 4 3 15,5 4-1-15,-5-4-1 16,0 0-2-16,0 0 1 15,-5-4 5 1,1 4-37-16,-1-4-17 16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D4EF-6E17-40F0-BFCB-BF1067CD7C77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7521-547D-4BC6-B781-E30881E0B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112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D4EF-6E17-40F0-BFCB-BF1067CD7C77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7521-547D-4BC6-B781-E30881E0B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74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D4EF-6E17-40F0-BFCB-BF1067CD7C77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7521-547D-4BC6-B781-E30881E0B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777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D4EF-6E17-40F0-BFCB-BF1067CD7C77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7521-547D-4BC6-B781-E30881E0B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99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D4EF-6E17-40F0-BFCB-BF1067CD7C77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7521-547D-4BC6-B781-E30881E0B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99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D4EF-6E17-40F0-BFCB-BF1067CD7C77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7521-547D-4BC6-B781-E30881E0B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476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D4EF-6E17-40F0-BFCB-BF1067CD7C77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7521-547D-4BC6-B781-E30881E0B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9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D4EF-6E17-40F0-BFCB-BF1067CD7C77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7521-547D-4BC6-B781-E30881E0B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0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D4EF-6E17-40F0-BFCB-BF1067CD7C77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7521-547D-4BC6-B781-E30881E0B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460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D4EF-6E17-40F0-BFCB-BF1067CD7C77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7521-547D-4BC6-B781-E30881E0B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02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D4EF-6E17-40F0-BFCB-BF1067CD7C77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7521-547D-4BC6-B781-E30881E0B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04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ED4EF-6E17-40F0-BFCB-BF1067CD7C77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F7521-547D-4BC6-B781-E30881E0B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619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customXml" Target="../ink/ink18.xml"/><Relationship Id="rId7" Type="http://schemas.openxmlformats.org/officeDocument/2006/relationships/customXml" Target="../ink/ink2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5" Type="http://schemas.openxmlformats.org/officeDocument/2006/relationships/customXml" Target="../ink/ink19.x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emf"/><Relationship Id="rId3" Type="http://schemas.openxmlformats.org/officeDocument/2006/relationships/customXml" Target="../ink/ink21.xml"/><Relationship Id="rId7" Type="http://schemas.openxmlformats.org/officeDocument/2006/relationships/customXml" Target="../ink/ink2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1.emf"/><Relationship Id="rId5" Type="http://schemas.openxmlformats.org/officeDocument/2006/relationships/customXml" Target="../ink/ink22.xml"/><Relationship Id="rId4" Type="http://schemas.openxmlformats.org/officeDocument/2006/relationships/image" Target="../media/image51.emf"/><Relationship Id="rId9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emf"/><Relationship Id="rId3" Type="http://schemas.openxmlformats.org/officeDocument/2006/relationships/customXml" Target="../ink/ink24.xml"/><Relationship Id="rId7" Type="http://schemas.openxmlformats.org/officeDocument/2006/relationships/customXml" Target="../ink/ink2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1.emf"/><Relationship Id="rId5" Type="http://schemas.openxmlformats.org/officeDocument/2006/relationships/customXml" Target="../ink/ink25.xml"/><Relationship Id="rId4" Type="http://schemas.openxmlformats.org/officeDocument/2006/relationships/image" Target="../media/image51.emf"/><Relationship Id="rId9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anaregistry.org/r/functional_resourc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emf"/><Relationship Id="rId5" Type="http://schemas.openxmlformats.org/officeDocument/2006/relationships/customXml" Target="../ink/ink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emf"/><Relationship Id="rId3" Type="http://schemas.openxmlformats.org/officeDocument/2006/relationships/customXml" Target="../ink/ink4.xml"/><Relationship Id="rId7" Type="http://schemas.openxmlformats.org/officeDocument/2006/relationships/customXml" Target="../ink/ink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emf"/><Relationship Id="rId5" Type="http://schemas.openxmlformats.org/officeDocument/2006/relationships/customXml" Target="../ink/ink5.xml"/><Relationship Id="rId4" Type="http://schemas.openxmlformats.org/officeDocument/2006/relationships/image" Target="../media/image50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customXml" Target="../ink/ink7.xml"/><Relationship Id="rId7" Type="http://schemas.openxmlformats.org/officeDocument/2006/relationships/customXml" Target="../ink/ink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emf"/><Relationship Id="rId5" Type="http://schemas.openxmlformats.org/officeDocument/2006/relationships/customXml" Target="../ink/ink8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emf"/><Relationship Id="rId5" Type="http://schemas.openxmlformats.org/officeDocument/2006/relationships/customXml" Target="../ink/ink11.xml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customXml" Target="../ink/ink12.xml"/><Relationship Id="rId7" Type="http://schemas.openxmlformats.org/officeDocument/2006/relationships/customXml" Target="../ink/ink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emf"/><Relationship Id="rId5" Type="http://schemas.openxmlformats.org/officeDocument/2006/relationships/customXml" Target="../ink/ink13.xml"/><Relationship Id="rId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customXml" Target="../ink/ink15.xml"/><Relationship Id="rId7" Type="http://schemas.openxmlformats.org/officeDocument/2006/relationships/customXml" Target="../ink/ink1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emf"/><Relationship Id="rId5" Type="http://schemas.openxmlformats.org/officeDocument/2006/relationships/customXml" Target="../ink/ink16.xml"/><Relationship Id="rId4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Progress towards integration of Event Sequence and FRM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Partial response </a:t>
            </a:r>
            <a:r>
              <a:rPr lang="en-US" dirty="0" smtClean="0"/>
              <a:t>for AI </a:t>
            </a:r>
            <a:r>
              <a:rPr lang="en-US" dirty="0" smtClean="0"/>
              <a:t>2018-0412-19:</a:t>
            </a:r>
            <a:endParaRPr lang="en-US" dirty="0" smtClean="0"/>
          </a:p>
          <a:p>
            <a:r>
              <a:rPr lang="en-US" dirty="0" smtClean="0"/>
              <a:t>“Indicate </a:t>
            </a:r>
            <a:r>
              <a:rPr lang="en-US" dirty="0"/>
              <a:t>the directives from the FR model that occur at various state transitions in the event sequence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E. Barkley</a:t>
            </a:r>
          </a:p>
          <a:p>
            <a:r>
              <a:rPr lang="en-US" dirty="0" smtClean="0"/>
              <a:t>NASA/JPL</a:t>
            </a:r>
          </a:p>
          <a:p>
            <a:r>
              <a:rPr lang="en-US" dirty="0" smtClean="0"/>
              <a:t>09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48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" y="57150"/>
            <a:ext cx="11906250" cy="67437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0" name="Ink 9"/>
              <p14:cNvContentPartPr/>
              <p14:nvPr/>
            </p14:nvContentPartPr>
            <p14:xfrm>
              <a:off x="6155240" y="5363637"/>
              <a:ext cx="1247040" cy="72072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46960" y="5355357"/>
                <a:ext cx="1263600" cy="73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0" name="Ink 19"/>
              <p14:cNvContentPartPr/>
              <p14:nvPr/>
            </p14:nvContentPartPr>
            <p14:xfrm>
              <a:off x="7155213" y="4730138"/>
              <a:ext cx="2736000" cy="730440"/>
            </p14:xfrm>
          </p:contentPart>
        </mc:Choice>
        <mc:Fallback>
          <p:pic>
            <p:nvPicPr>
              <p:cNvPr id="20" name="Ink 19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148733" y="4720058"/>
                <a:ext cx="2754720" cy="74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3" name="Ink 22"/>
              <p14:cNvContentPartPr/>
              <p14:nvPr/>
            </p14:nvContentPartPr>
            <p14:xfrm>
              <a:off x="7189773" y="5999138"/>
              <a:ext cx="2914560" cy="709560"/>
            </p14:xfrm>
          </p:contentPart>
        </mc:Choice>
        <mc:Fallback>
          <p:pic>
            <p:nvPicPr>
              <p:cNvPr id="23" name="Ink 22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182213" y="5989418"/>
                <a:ext cx="2933640" cy="729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2781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89521" y="140676"/>
            <a:ext cx="5454429" cy="2129338"/>
            <a:chOff x="162058" y="63545"/>
            <a:chExt cx="11906250" cy="67437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058" y="63545"/>
              <a:ext cx="11906250" cy="6743700"/>
            </a:xfrm>
            <a:prstGeom prst="rect">
              <a:avLst/>
            </a:prstGeom>
          </p:spPr>
        </p:pic>
        <p:grpSp>
          <p:nvGrpSpPr>
            <p:cNvPr id="2" name="Group 1"/>
            <p:cNvGrpSpPr/>
            <p:nvPr/>
          </p:nvGrpSpPr>
          <p:grpSpPr>
            <a:xfrm>
              <a:off x="3292413" y="1162178"/>
              <a:ext cx="3470760" cy="3230640"/>
              <a:chOff x="3292413" y="1162178"/>
              <a:chExt cx="3470760" cy="32306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3">
                <p14:nvContentPartPr>
                  <p14:cNvPr id="3" name="Ink 2"/>
                  <p14:cNvContentPartPr/>
                  <p14:nvPr/>
                </p14:nvContentPartPr>
                <p14:xfrm>
                  <a:off x="4719813" y="1162178"/>
                  <a:ext cx="2043360" cy="695880"/>
                </p14:xfrm>
              </p:contentPart>
            </mc:Choice>
            <mc:Fallback xmlns="">
              <p:pic>
                <p:nvPicPr>
                  <p:cNvPr id="3" name="Ink 2"/>
                  <p:cNvPicPr/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4696236" y="1129095"/>
                    <a:ext cx="2092872" cy="76432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">
                <p14:nvContentPartPr>
                  <p14:cNvPr id="8" name="Ink 7"/>
                  <p14:cNvContentPartPr/>
                  <p14:nvPr/>
                </p14:nvContentPartPr>
                <p14:xfrm>
                  <a:off x="3292413" y="3160538"/>
                  <a:ext cx="1461600" cy="1232280"/>
                </p14:xfrm>
              </p:contentPart>
            </mc:Choice>
            <mc:Fallback xmlns="">
              <p:pic>
                <p:nvPicPr>
                  <p:cNvPr id="8" name="Ink 7"/>
                  <p:cNvPicPr/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3272768" y="3132013"/>
                    <a:ext cx="1504034" cy="129161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">
                <p14:nvContentPartPr>
                  <p14:cNvPr id="14" name="Ink 13"/>
                  <p14:cNvContentPartPr/>
                  <p14:nvPr/>
                </p14:nvContentPartPr>
                <p14:xfrm>
                  <a:off x="4284213" y="1612178"/>
                  <a:ext cx="486360" cy="1622520"/>
                </p14:xfrm>
              </p:contentPart>
            </mc:Choice>
            <mc:Fallback xmlns="">
              <p:pic>
                <p:nvPicPr>
                  <p:cNvPr id="14" name="Ink 13"/>
                  <p:cNvPicPr/>
                  <p:nvPr/>
                </p:nvPicPr>
                <p:blipFill>
                  <a:blip r:embed="rId8"/>
                  <a:stretch>
                    <a:fillRect/>
                  </a:stretch>
                </p:blipFill>
                <p:spPr>
                  <a:xfrm>
                    <a:off x="4270856" y="1579112"/>
                    <a:ext cx="523289" cy="1672689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9547" y="5785435"/>
            <a:ext cx="4129254" cy="37538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31925" y="140676"/>
            <a:ext cx="3529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FR Details: Antenna (all assumed to be managed by the provider – no “commands” involved)  </a:t>
            </a:r>
            <a:endParaRPr lang="en-US" sz="1200" dirty="0"/>
          </a:p>
        </p:txBody>
      </p:sp>
      <p:sp>
        <p:nvSpPr>
          <p:cNvPr id="19" name="Rectangle 18"/>
          <p:cNvSpPr/>
          <p:nvPr/>
        </p:nvSpPr>
        <p:spPr>
          <a:xfrm>
            <a:off x="89521" y="2616910"/>
            <a:ext cx="6096000" cy="22435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Semantics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Start time</a:t>
            </a:r>
            <a:endParaRPr lang="en-US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Spacecraft Forward Carrier start (time),  SFC</a:t>
            </a:r>
            <a:r>
              <a:rPr lang="en-US" sz="9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s, 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= the time at which the spacecraft can first expect to receive a tuned-in carrier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Provider Forward Carrier start, PFC</a:t>
            </a:r>
            <a:r>
              <a:rPr lang="en-US" sz="9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 SFC</a:t>
            </a:r>
            <a:r>
              <a:rPr lang="en-US" sz="9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s, 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OWLT (One Way Light Time)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 time</a:t>
            </a:r>
            <a:endParaRPr lang="en-US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Spacecraft Forward Carrier start time, </a:t>
            </a:r>
            <a:r>
              <a:rPr lang="en-US" sz="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SFC</a:t>
            </a:r>
            <a:r>
              <a:rPr lang="en-US" sz="9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9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= the time at which the spacecraft can last expect to receive a tuned-in </a:t>
            </a:r>
            <a:r>
              <a:rPr lang="en-US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carrier</a:t>
            </a:r>
            <a:endParaRPr lang="en-US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Provider Forward Carrier end, </a:t>
            </a:r>
            <a:r>
              <a:rPr lang="en-US" sz="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PFC</a:t>
            </a:r>
            <a:r>
              <a:rPr lang="en-US" sz="9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9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 </a:t>
            </a:r>
            <a:r>
              <a:rPr lang="en-US" sz="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SFC</a:t>
            </a:r>
            <a:r>
              <a:rPr lang="en-US" sz="9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9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OWLT</a:t>
            </a:r>
            <a:endParaRPr lang="en-US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9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Implied Semantics/Requirements on Service Provider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antenna microwave settings and associated electronics have been configured </a:t>
            </a:r>
            <a:r>
              <a:rPr lang="en-US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proper frequency, </a:t>
            </a:r>
            <a:r>
              <a:rPr lang="en-US" sz="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endParaRPr lang="en-US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Antenna is on point and tracking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Sufficient time has gone into warming the transmitter up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arenR"/>
            </a:pP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tune-in sweep pattern has been executed to coincide properly (maybe just slightly in advance) with </a:t>
            </a:r>
            <a:r>
              <a:rPr lang="en-US" sz="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PFC</a:t>
            </a:r>
            <a:r>
              <a:rPr lang="en-US" sz="9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endParaRPr lang="en-US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49547" y="5554603"/>
            <a:ext cx="6096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Summary of FRs Involved</a:t>
            </a:r>
            <a:endParaRPr lang="en-US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29298"/>
              </p:ext>
            </p:extLst>
          </p:nvPr>
        </p:nvGraphicFramePr>
        <p:xfrm>
          <a:off x="6692900" y="597420"/>
          <a:ext cx="5019023" cy="46730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4670">
                  <a:extLst>
                    <a:ext uri="{9D8B030D-6E8A-4147-A177-3AD203B41FA5}">
                      <a16:colId xmlns:a16="http://schemas.microsoft.com/office/drawing/2014/main" val="3760808263"/>
                    </a:ext>
                  </a:extLst>
                </a:gridCol>
                <a:gridCol w="2007609">
                  <a:extLst>
                    <a:ext uri="{9D8B030D-6E8A-4147-A177-3AD203B41FA5}">
                      <a16:colId xmlns:a16="http://schemas.microsoft.com/office/drawing/2014/main" val="356721250"/>
                    </a:ext>
                  </a:extLst>
                </a:gridCol>
                <a:gridCol w="596857">
                  <a:extLst>
                    <a:ext uri="{9D8B030D-6E8A-4147-A177-3AD203B41FA5}">
                      <a16:colId xmlns:a16="http://schemas.microsoft.com/office/drawing/2014/main" val="1627536584"/>
                    </a:ext>
                  </a:extLst>
                </a:gridCol>
                <a:gridCol w="768680">
                  <a:extLst>
                    <a:ext uri="{9D8B030D-6E8A-4147-A177-3AD203B41FA5}">
                      <a16:colId xmlns:a16="http://schemas.microsoft.com/office/drawing/2014/main" val="3705700155"/>
                    </a:ext>
                  </a:extLst>
                </a:gridCol>
                <a:gridCol w="461207">
                  <a:extLst>
                    <a:ext uri="{9D8B030D-6E8A-4147-A177-3AD203B41FA5}">
                      <a16:colId xmlns:a16="http://schemas.microsoft.com/office/drawing/2014/main" val="3402349645"/>
                    </a:ext>
                  </a:extLst>
                </a:gridCol>
              </a:tblGrid>
              <a:tr h="29355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OID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Name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Classification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Transition Edge?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Comment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2719657172"/>
                  </a:ext>
                </a:extLst>
              </a:tr>
              <a:tr h="1510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1.3.112.4.4.2.1.1.1.1.1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antId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Monitor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1948039836"/>
                  </a:ext>
                </a:extLst>
              </a:tr>
              <a:tr h="1510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1.3.112.4.4.2.1.1.1.2.1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antProdStat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Monitor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3185707070"/>
                  </a:ext>
                </a:extLst>
              </a:tr>
              <a:tr h="1510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1.3.112.4.4.2.1.1.1.3.1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antActualAzimuth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Monitor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1880604556"/>
                  </a:ext>
                </a:extLst>
              </a:tr>
              <a:tr h="1510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1.3.112.4.4.2.1.1.1.4.1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antActualElevation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Monitor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2232424537"/>
                  </a:ext>
                </a:extLst>
              </a:tr>
              <a:tr h="1510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1.3.112.4.4.2.1.1.1.5.1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antCommandedAzimuth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Monitor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2193618182"/>
                  </a:ext>
                </a:extLst>
              </a:tr>
              <a:tr h="1510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1.3.112.4.4.2.1.1.1.6.1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antCommandedElevation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Monitor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2333161700"/>
                  </a:ext>
                </a:extLst>
              </a:tr>
              <a:tr h="1510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1.3.112.4.4.2.1.1.1.7.1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antControlledAzimuth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Monitor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3180298762"/>
                  </a:ext>
                </a:extLst>
              </a:tr>
              <a:tr h="1510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1.3.112.4.4.2.1.1.1.8.1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antControlledElevation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Monitor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2585917377"/>
                  </a:ext>
                </a:extLst>
              </a:tr>
              <a:tr h="1510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1.3.112.4.4.2.1.1.1.9.1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antControlledAzimuthRate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Monitor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140091121"/>
                  </a:ext>
                </a:extLst>
              </a:tr>
              <a:tr h="1510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1.3.112.4.4.2.1.1.1.10.1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antControlledElevationRate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Monitor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2150263296"/>
                  </a:ext>
                </a:extLst>
              </a:tr>
              <a:tr h="1510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1.3.112.4.4.2.1.1.1.11.1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antAzimuthError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Monitor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223472106"/>
                  </a:ext>
                </a:extLst>
              </a:tr>
              <a:tr h="1510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1.3.112.4.4.2.1.1.1.12.1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antElevationError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Monitor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1647949724"/>
                  </a:ext>
                </a:extLst>
              </a:tr>
              <a:tr h="1510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1.3.112.4.4.2.1.1.1.13.1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 err="1">
                          <a:effectLst/>
                        </a:rPr>
                        <a:t>antPointingMode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Monitor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1963100166"/>
                  </a:ext>
                </a:extLst>
              </a:tr>
              <a:tr h="1510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1.3.112.4.4.2.1.1.1.14.1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antTrackingRxLockStat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Monitor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3287218578"/>
                  </a:ext>
                </a:extLst>
              </a:tr>
              <a:tr h="1510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1.3.112.4.4.2.1.1.1.15.1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 err="1">
                          <a:effectLst/>
                        </a:rPr>
                        <a:t>antTrackingRxMode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Monitor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1461573243"/>
                  </a:ext>
                </a:extLst>
              </a:tr>
              <a:tr h="1510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1.3.112.4.4.2.1.1.1.16.1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antTrackingRxInpLevel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Monitor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2565759400"/>
                  </a:ext>
                </a:extLst>
              </a:tr>
              <a:tr h="1510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1.3.112.4.4.2.1.1.1.17.1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 err="1">
                          <a:effectLst/>
                        </a:rPr>
                        <a:t>antTrackingRxLoopBwdth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Monitor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3068191135"/>
                  </a:ext>
                </a:extLst>
              </a:tr>
              <a:tr h="1510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1.3.112.4.4.2.1.1.1.18.1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antMeanWindSpeed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Monitor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3000751383"/>
                  </a:ext>
                </a:extLst>
              </a:tr>
              <a:tr h="1510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1.3.112.4.4.2.1.1.1.19.1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antPeakWindSpeed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Monitor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2416793654"/>
                  </a:ext>
                </a:extLst>
              </a:tr>
              <a:tr h="1510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1.3.112.4.4.2.1.1.1.20.1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antWindDirection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Monitor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2256054594"/>
                  </a:ext>
                </a:extLst>
              </a:tr>
              <a:tr h="1510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1.3.112.4.4.2.1.1.1.21.1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antAccumulatedPrecipitation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Monitor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1906707240"/>
                  </a:ext>
                </a:extLst>
              </a:tr>
              <a:tr h="1510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1.3.112.4.4.2.1.1.1.22.1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antPrecipitationRate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Monitor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987665121"/>
                  </a:ext>
                </a:extLst>
              </a:tr>
              <a:tr h="1510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1.3.112.4.4.2.1.1.1.23.1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antRelativeHumidity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Monitor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1729563542"/>
                  </a:ext>
                </a:extLst>
              </a:tr>
              <a:tr h="1510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1.3.112.4.4.2.1.1.1.24.1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antAtmosphericPressure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Monitor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191079242"/>
                  </a:ext>
                </a:extLst>
              </a:tr>
              <a:tr h="1510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1.3.112.4.4.2.1.1.1.25.1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antAmbientTemperature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Monitor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2964227708"/>
                  </a:ext>
                </a:extLst>
              </a:tr>
              <a:tr h="1510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1.3.112.4.4.2.1.1.2.1.1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antProdStatChange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Monitor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2681963800"/>
                  </a:ext>
                </a:extLst>
              </a:tr>
              <a:tr h="1510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1.3.112.4.4.2.1.1.2.2.1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antTrackingRxLoL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Monitor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3772608025"/>
                  </a:ext>
                </a:extLst>
              </a:tr>
              <a:tr h="1510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1.3.112.4.4.2.1.1.2.3.1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 err="1">
                          <a:effectLst/>
                        </a:rPr>
                        <a:t>antWindSpeedWarning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Monitor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2513305771"/>
                  </a:ext>
                </a:extLst>
              </a:tr>
              <a:tr h="1510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1.3.112.4.4.2.1.1.3.1.1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antSetContrParams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Directive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 smtClean="0">
                          <a:effectLst/>
                        </a:rPr>
                        <a:t>HBPAN*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4891243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396717" y="5508028"/>
            <a:ext cx="22245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*Handled by Provider as Needed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56133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89521" y="140676"/>
            <a:ext cx="5454429" cy="2129338"/>
            <a:chOff x="162058" y="63545"/>
            <a:chExt cx="11906250" cy="67437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058" y="63545"/>
              <a:ext cx="11906250" cy="6743700"/>
            </a:xfrm>
            <a:prstGeom prst="rect">
              <a:avLst/>
            </a:prstGeom>
          </p:spPr>
        </p:pic>
        <p:grpSp>
          <p:nvGrpSpPr>
            <p:cNvPr id="2" name="Group 1"/>
            <p:cNvGrpSpPr/>
            <p:nvPr/>
          </p:nvGrpSpPr>
          <p:grpSpPr>
            <a:xfrm>
              <a:off x="3292413" y="1162178"/>
              <a:ext cx="3470760" cy="3230640"/>
              <a:chOff x="3292413" y="1162178"/>
              <a:chExt cx="3470760" cy="32306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3">
                <p14:nvContentPartPr>
                  <p14:cNvPr id="3" name="Ink 2"/>
                  <p14:cNvContentPartPr/>
                  <p14:nvPr/>
                </p14:nvContentPartPr>
                <p14:xfrm>
                  <a:off x="4719813" y="1162178"/>
                  <a:ext cx="2043360" cy="695880"/>
                </p14:xfrm>
              </p:contentPart>
            </mc:Choice>
            <mc:Fallback xmlns="">
              <p:pic>
                <p:nvPicPr>
                  <p:cNvPr id="3" name="Ink 2"/>
                  <p:cNvPicPr/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4696236" y="1129095"/>
                    <a:ext cx="2092872" cy="76432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">
                <p14:nvContentPartPr>
                  <p14:cNvPr id="8" name="Ink 7"/>
                  <p14:cNvContentPartPr/>
                  <p14:nvPr/>
                </p14:nvContentPartPr>
                <p14:xfrm>
                  <a:off x="3292413" y="3160538"/>
                  <a:ext cx="1461600" cy="1232280"/>
                </p14:xfrm>
              </p:contentPart>
            </mc:Choice>
            <mc:Fallback xmlns="">
              <p:pic>
                <p:nvPicPr>
                  <p:cNvPr id="8" name="Ink 7"/>
                  <p:cNvPicPr/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3272768" y="3132013"/>
                    <a:ext cx="1504034" cy="129161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">
                <p14:nvContentPartPr>
                  <p14:cNvPr id="14" name="Ink 13"/>
                  <p14:cNvContentPartPr/>
                  <p14:nvPr/>
                </p14:nvContentPartPr>
                <p14:xfrm>
                  <a:off x="4284213" y="1612178"/>
                  <a:ext cx="486360" cy="1622520"/>
                </p14:xfrm>
              </p:contentPart>
            </mc:Choice>
            <mc:Fallback xmlns="">
              <p:pic>
                <p:nvPicPr>
                  <p:cNvPr id="14" name="Ink 13"/>
                  <p:cNvPicPr/>
                  <p:nvPr/>
                </p:nvPicPr>
                <p:blipFill>
                  <a:blip r:embed="rId8"/>
                  <a:stretch>
                    <a:fillRect/>
                  </a:stretch>
                </p:blipFill>
                <p:spPr>
                  <a:xfrm>
                    <a:off x="4270856" y="1579112"/>
                    <a:ext cx="523289" cy="1672689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9547" y="5785435"/>
            <a:ext cx="4129254" cy="375387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89521" y="2615963"/>
            <a:ext cx="6096000" cy="22435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Semantics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Start time</a:t>
            </a:r>
            <a:endParaRPr lang="en-US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Spacecraft Forward Carrier start (time),  SFC</a:t>
            </a:r>
            <a:r>
              <a:rPr lang="en-US" sz="9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s, 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= the time at which the spacecraft can first expect to receive a tuned-in carrier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Provider Forward Carrier start, PFC</a:t>
            </a:r>
            <a:r>
              <a:rPr lang="en-US" sz="9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 SFC</a:t>
            </a:r>
            <a:r>
              <a:rPr lang="en-US" sz="9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s, 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OWLT (One Way Light Time)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 time</a:t>
            </a:r>
            <a:endParaRPr lang="en-US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Spacecraft Forward Carrier start time, </a:t>
            </a:r>
            <a:r>
              <a:rPr lang="en-US" sz="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SFC</a:t>
            </a:r>
            <a:r>
              <a:rPr lang="en-US" sz="9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9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= the time at which the spacecraft can last expect to receive a tuned-in </a:t>
            </a:r>
            <a:r>
              <a:rPr lang="en-US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carrier</a:t>
            </a:r>
            <a:endParaRPr lang="en-US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Provider Forward Carrier end, </a:t>
            </a:r>
            <a:r>
              <a:rPr lang="en-US" sz="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PFC</a:t>
            </a:r>
            <a:r>
              <a:rPr lang="en-US" sz="9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9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 </a:t>
            </a:r>
            <a:r>
              <a:rPr lang="en-US" sz="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SFC</a:t>
            </a:r>
            <a:r>
              <a:rPr lang="en-US" sz="9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9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OWLT</a:t>
            </a:r>
            <a:endParaRPr lang="en-US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9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Implied Semantics/Requirements on Service Provider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antenna microwave settings and associated electronics have been configured </a:t>
            </a:r>
            <a:r>
              <a:rPr lang="en-US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proper frequency, </a:t>
            </a:r>
            <a:r>
              <a:rPr lang="en-US" sz="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endParaRPr lang="en-US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Antenna is on point and tracking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Sufficient time has gone into warming the transmitter up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arenR"/>
            </a:pP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tune-in sweep pattern has been executed to coincide properly (maybe just slightly in advance) with </a:t>
            </a:r>
            <a:r>
              <a:rPr lang="en-US" sz="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PFC</a:t>
            </a:r>
            <a:r>
              <a:rPr lang="en-US" sz="9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endParaRPr lang="en-US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49547" y="5554603"/>
            <a:ext cx="6096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Summary of FRs Involved</a:t>
            </a:r>
            <a:endParaRPr lang="en-US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795211" y="140676"/>
            <a:ext cx="3529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FR Details: Fwd401SpaceLinkCarrierXmit </a:t>
            </a:r>
            <a:endParaRPr lang="en-US" sz="12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154128"/>
              </p:ext>
            </p:extLst>
          </p:nvPr>
        </p:nvGraphicFramePr>
        <p:xfrm>
          <a:off x="6228454" y="486547"/>
          <a:ext cx="5895653" cy="55549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9150">
                  <a:extLst>
                    <a:ext uri="{9D8B030D-6E8A-4147-A177-3AD203B41FA5}">
                      <a16:colId xmlns:a16="http://schemas.microsoft.com/office/drawing/2014/main" val="3380246546"/>
                    </a:ext>
                  </a:extLst>
                </a:gridCol>
                <a:gridCol w="2371078">
                  <a:extLst>
                    <a:ext uri="{9D8B030D-6E8A-4147-A177-3AD203B41FA5}">
                      <a16:colId xmlns:a16="http://schemas.microsoft.com/office/drawing/2014/main" val="2706921047"/>
                    </a:ext>
                  </a:extLst>
                </a:gridCol>
                <a:gridCol w="459263">
                  <a:extLst>
                    <a:ext uri="{9D8B030D-6E8A-4147-A177-3AD203B41FA5}">
                      <a16:colId xmlns:a16="http://schemas.microsoft.com/office/drawing/2014/main" val="216678586"/>
                    </a:ext>
                  </a:extLst>
                </a:gridCol>
                <a:gridCol w="644588">
                  <a:extLst>
                    <a:ext uri="{9D8B030D-6E8A-4147-A177-3AD203B41FA5}">
                      <a16:colId xmlns:a16="http://schemas.microsoft.com/office/drawing/2014/main" val="2105999945"/>
                    </a:ext>
                  </a:extLst>
                </a:gridCol>
                <a:gridCol w="1021574">
                  <a:extLst>
                    <a:ext uri="{9D8B030D-6E8A-4147-A177-3AD203B41FA5}">
                      <a16:colId xmlns:a16="http://schemas.microsoft.com/office/drawing/2014/main" val="2777718427"/>
                    </a:ext>
                  </a:extLst>
                </a:gridCol>
              </a:tblGrid>
              <a:tr h="16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OID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Name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Class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Transition Edge?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193865"/>
                  </a:ext>
                </a:extLst>
              </a:tr>
              <a:tr h="16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1.3.112.4.4.2.1.2.1.1.1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fwd401CarrierXmitProdStat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7239732"/>
                  </a:ext>
                </a:extLst>
              </a:tr>
              <a:tr h="16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1.3.112.4.4.2.1.2.1.2.1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fwd401CarrierXmitStat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7713543"/>
                  </a:ext>
                </a:extLst>
              </a:tr>
              <a:tr h="16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1.3.112.4.4.2.1.2.1.3.1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fwd401CarrierXmitEirp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5245050"/>
                  </a:ext>
                </a:extLst>
              </a:tr>
              <a:tr h="16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1.3.112.4.4.2.1.2.1.4.1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fwd401CarrierXmitPolarization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16679648"/>
                  </a:ext>
                </a:extLst>
              </a:tr>
              <a:tr h="16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1.3.112.4.4.2.1.2.1.5.1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fwd401CarrierXmitActualCarrierFrequ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06007700"/>
                  </a:ext>
                </a:extLst>
              </a:tr>
              <a:tr h="3220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1.3.112.4.4.2.1.2.1.6.1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fwd401CarrierXmitContrNominalCarrierFrequ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7075051"/>
                  </a:ext>
                </a:extLst>
              </a:tr>
              <a:tr h="16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1.3.112.4.4.2.1.2.1.7.1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fwd401CarrierXmitMod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9448466"/>
                  </a:ext>
                </a:extLst>
              </a:tr>
              <a:tr h="16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1.3.112.4.4.2.1.2.1.8.1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fwd401CarrierXmitSymbolStreamModType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05357471"/>
                  </a:ext>
                </a:extLst>
              </a:tr>
              <a:tr h="16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1.3.112.4.4.2.1.2.1.9.1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fwd401CarrierXmitSymbolStreamModIndex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6493988"/>
                  </a:ext>
                </a:extLst>
              </a:tr>
              <a:tr h="16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1.3.112.4.4.2.1.2.1.10.1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fwd401CarrierXmitRngModIndex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4261543"/>
                  </a:ext>
                </a:extLst>
              </a:tr>
              <a:tr h="16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1.3.112.4.4.2.1.2.1.11.1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fwd401CarrierXmitSweepProcStat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3095168"/>
                  </a:ext>
                </a:extLst>
              </a:tr>
              <a:tr h="16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1.3.112.4.4.2.1.2.1.12.1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fwd401CarrierXmitSweepProfile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4673315"/>
                  </a:ext>
                </a:extLst>
              </a:tr>
              <a:tr h="16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1.3.112.4.4.2.1.2.1.13.1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fwd401CarrierXmitSubcarrierFrequ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49738779"/>
                  </a:ext>
                </a:extLst>
              </a:tr>
              <a:tr h="16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1.3.112.4.4.2.1.2.1.14.1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fwd401CarrierXmitSubcarrierMod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1536314"/>
                  </a:ext>
                </a:extLst>
              </a:tr>
              <a:tr h="3220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1.3.112.4.4.2.1.2.1.15.1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fwd401CarrierXmitSubcarrierFrequCoherency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91761364"/>
                  </a:ext>
                </a:extLst>
              </a:tr>
              <a:tr h="16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1.3.112.4.4.2.1.2.1.16.1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fwd401CarrierXmitSymbolClock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26647086"/>
                  </a:ext>
                </a:extLst>
              </a:tr>
              <a:tr h="16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1.3.112.4.4.2.1.2.1.17.1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fwd401CarrierXmitBasebandWaveform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6764770"/>
                  </a:ext>
                </a:extLst>
              </a:tr>
              <a:tr h="16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1.3.112.4.4.2.1.2.2.1.1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fwd401CarrierXmitProdStatChange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7006540"/>
                  </a:ext>
                </a:extLst>
              </a:tr>
              <a:tr h="16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1.3.112.4.4.2.1.2.3.1.1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fwd401CarrierXmitSetContrParams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?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HBPAN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3926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9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24643" y="2450919"/>
            <a:ext cx="171450" cy="1714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400550" y="1943099"/>
            <a:ext cx="3690257" cy="39760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1137446" y="2586446"/>
            <a:ext cx="145597" cy="13471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Curved Connector 8"/>
          <p:cNvCxnSpPr>
            <a:stCxn id="4" idx="4"/>
          </p:cNvCxnSpPr>
          <p:nvPr/>
        </p:nvCxnSpPr>
        <p:spPr>
          <a:xfrm rot="16200000" flipH="1">
            <a:off x="2195377" y="1737358"/>
            <a:ext cx="1308734" cy="3078753"/>
          </a:xfrm>
          <a:prstGeom prst="curvedConnector2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>
            <a:stCxn id="5" idx="3"/>
            <a:endCxn id="6" idx="4"/>
          </p:cNvCxnSpPr>
          <p:nvPr/>
        </p:nvCxnSpPr>
        <p:spPr>
          <a:xfrm flipV="1">
            <a:off x="8090807" y="2721156"/>
            <a:ext cx="3119438" cy="1209947"/>
          </a:xfrm>
          <a:prstGeom prst="curvedConnector2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733243" y="2071737"/>
            <a:ext cx="3024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Forward </a:t>
            </a:r>
            <a:r>
              <a:rPr lang="en-US" dirty="0" err="1" smtClean="0"/>
              <a:t>Spacelink</a:t>
            </a:r>
            <a:r>
              <a:rPr lang="en-US" dirty="0" smtClean="0"/>
              <a:t> Available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5481295" y="4156687"/>
            <a:ext cx="1528767" cy="136139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5481295" y="2569706"/>
            <a:ext cx="1528767" cy="136139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546608" y="2666654"/>
            <a:ext cx="15287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CMD Data Transport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5481295" y="4308994"/>
            <a:ext cx="15287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RNG Data Transport</a:t>
            </a:r>
            <a:endParaRPr lang="en-US" sz="1200" dirty="0"/>
          </a:p>
        </p:txBody>
      </p:sp>
      <p:sp>
        <p:nvSpPr>
          <p:cNvPr id="39" name="Rectangle 38"/>
          <p:cNvSpPr/>
          <p:nvPr/>
        </p:nvSpPr>
        <p:spPr>
          <a:xfrm>
            <a:off x="530504" y="3637768"/>
            <a:ext cx="3866956" cy="31085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4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1.3.112.4.4.2.1.2.3.1.1</a:t>
            </a:r>
          </a:p>
          <a:p>
            <a:r>
              <a:rPr lang="en-US" sz="1400" i="1" dirty="0" smtClean="0"/>
              <a:t> </a:t>
            </a:r>
            <a:r>
              <a:rPr lang="en-US" sz="14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fwd401CarrierXmitSetContrParams</a:t>
            </a:r>
          </a:p>
          <a:p>
            <a:r>
              <a:rPr lang="en-US" sz="14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--Details are TBD in the FRM </a:t>
            </a:r>
            <a:r>
              <a:rPr lang="en-US" sz="1400" i="1" dirty="0" smtClean="0"/>
              <a:t> </a:t>
            </a:r>
          </a:p>
          <a:p>
            <a:endParaRPr lang="en-US" sz="1400" i="1" dirty="0" smtClean="0"/>
          </a:p>
          <a:p>
            <a:r>
              <a:rPr lang="en-US" sz="1400" i="1" dirty="0" smtClean="0"/>
              <a:t>--From event sequence perspective:</a:t>
            </a:r>
          </a:p>
          <a:p>
            <a:pPr marL="342900" indent="-342900">
              <a:buAutoNum type="arabicParenR"/>
            </a:pPr>
            <a:r>
              <a:rPr lang="en-US" sz="1400" i="1" dirty="0" smtClean="0"/>
              <a:t>Configuration has been set at start  of contact</a:t>
            </a:r>
          </a:p>
          <a:p>
            <a:pPr marL="342900" indent="-342900">
              <a:buAutoNum type="arabicParenR"/>
            </a:pPr>
            <a:r>
              <a:rPr lang="en-US" sz="1400" i="1" dirty="0" smtClean="0"/>
              <a:t>Antenna is tracking </a:t>
            </a:r>
          </a:p>
          <a:p>
            <a:pPr marL="342900" indent="-342900">
              <a:buAutoNum type="arabicParenR"/>
            </a:pPr>
            <a:r>
              <a:rPr lang="en-US" sz="1400" i="1" dirty="0" smtClean="0"/>
              <a:t>Transmitter has been warmed up</a:t>
            </a:r>
          </a:p>
          <a:p>
            <a:pPr marL="342900" indent="-342900">
              <a:buAutoNum type="arabicParenR"/>
            </a:pPr>
            <a:r>
              <a:rPr lang="en-US" sz="1400" i="1" dirty="0" smtClean="0"/>
              <a:t>Tune-in sweep pattern has been completed</a:t>
            </a:r>
          </a:p>
          <a:p>
            <a:pPr marL="342900" indent="-342900">
              <a:buAutoNum type="arabicParenR"/>
            </a:pPr>
            <a:endParaRPr lang="en-US" sz="1400" i="1" dirty="0" smtClean="0"/>
          </a:p>
          <a:p>
            <a:pPr marL="342900" indent="-342900">
              <a:buAutoNum type="arabicParenR"/>
            </a:pPr>
            <a:endParaRPr lang="en-US" sz="1400" i="1" dirty="0" smtClean="0"/>
          </a:p>
          <a:p>
            <a:pPr marL="342900" indent="-342900">
              <a:buAutoNum type="arabicParenR"/>
            </a:pPr>
            <a:endParaRPr lang="en-US" sz="1400" i="1" dirty="0" smtClean="0"/>
          </a:p>
          <a:p>
            <a:pPr marL="342900" indent="-342900">
              <a:buAutoNum type="arabicParenR"/>
            </a:pPr>
            <a:endParaRPr lang="en-US" sz="1400" i="1" dirty="0" smtClean="0"/>
          </a:p>
          <a:p>
            <a:pPr marL="342900" indent="-342900">
              <a:buAutoNum type="arabicParenR"/>
            </a:pPr>
            <a:endParaRPr lang="en-US" sz="1400" i="1" dirty="0" smtClean="0"/>
          </a:p>
        </p:txBody>
      </p:sp>
      <p:sp>
        <p:nvSpPr>
          <p:cNvPr id="43" name="Rectangle 42"/>
          <p:cNvSpPr/>
          <p:nvPr/>
        </p:nvSpPr>
        <p:spPr>
          <a:xfrm>
            <a:off x="8221213" y="3931102"/>
            <a:ext cx="2835584" cy="16004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4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1.3.112.4.4.2.1.2.3.1.1</a:t>
            </a:r>
          </a:p>
          <a:p>
            <a:r>
              <a:rPr lang="en-US" sz="1400" i="1" dirty="0" smtClean="0"/>
              <a:t> </a:t>
            </a:r>
            <a:r>
              <a:rPr lang="en-US" sz="14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fwd401CarrierXmitSetContrParams</a:t>
            </a:r>
          </a:p>
          <a:p>
            <a:r>
              <a:rPr lang="en-US" sz="14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--Details are TBD in the FRM </a:t>
            </a:r>
            <a:r>
              <a:rPr lang="en-US" sz="1400" i="1" dirty="0" smtClean="0"/>
              <a:t> </a:t>
            </a:r>
          </a:p>
          <a:p>
            <a:endParaRPr lang="en-US" sz="1400" i="1" dirty="0"/>
          </a:p>
          <a:p>
            <a:r>
              <a:rPr lang="en-US" sz="1400" i="1" dirty="0" smtClean="0"/>
              <a:t>-From event sequence perspective:</a:t>
            </a:r>
          </a:p>
          <a:p>
            <a:pPr marL="342900" indent="-342900">
              <a:buAutoNum type="arabicParenR"/>
            </a:pPr>
            <a:r>
              <a:rPr lang="en-US" sz="1400" i="1" dirty="0" smtClean="0"/>
              <a:t>Transmitter is turned off (or </a:t>
            </a:r>
          </a:p>
          <a:p>
            <a:r>
              <a:rPr lang="en-US" sz="1400" i="1" dirty="0" smtClean="0"/>
              <a:t>power shunted to water load)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551720" y="195688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55" name="Curved Connector 54"/>
          <p:cNvCxnSpPr>
            <a:stCxn id="5" idx="0"/>
            <a:endCxn id="50" idx="0"/>
          </p:cNvCxnSpPr>
          <p:nvPr/>
        </p:nvCxnSpPr>
        <p:spPr>
          <a:xfrm rot="16200000" flipH="1" flipV="1">
            <a:off x="5951200" y="1662401"/>
            <a:ext cx="13781" cy="575176"/>
          </a:xfrm>
          <a:prstGeom prst="curvedConnector3">
            <a:avLst>
              <a:gd name="adj1" fmla="val -5474058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6197019" y="90997"/>
            <a:ext cx="3787575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4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1.3.112.4.4.2.1.2.3.1.1</a:t>
            </a:r>
          </a:p>
          <a:p>
            <a:r>
              <a:rPr lang="en-US" sz="1400" i="1" dirty="0" smtClean="0"/>
              <a:t> </a:t>
            </a:r>
            <a:r>
              <a:rPr lang="en-US" sz="14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fwd401CarrierXmitSetContrParams</a:t>
            </a:r>
          </a:p>
          <a:p>
            <a:r>
              <a:rPr lang="en-US" sz="14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--Details are TBD in the FRM</a:t>
            </a:r>
          </a:p>
          <a:p>
            <a:endParaRPr lang="en-US" sz="14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14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-From event sequence perspective: </a:t>
            </a:r>
            <a:r>
              <a:rPr lang="en-US" sz="1400" i="1" dirty="0" smtClean="0"/>
              <a:t> </a:t>
            </a:r>
          </a:p>
          <a:p>
            <a:pPr marL="342900" indent="-342900">
              <a:buAutoNum type="arabicParenR"/>
            </a:pPr>
            <a:r>
              <a:rPr lang="en-US" sz="1400" i="1" dirty="0" smtClean="0"/>
              <a:t>Ramping of the forward carrier </a:t>
            </a:r>
            <a:r>
              <a:rPr lang="en-US" sz="1400" i="1" dirty="0" err="1" smtClean="0"/>
              <a:t>on|off</a:t>
            </a:r>
            <a:endParaRPr lang="en-US" sz="1400" i="1" dirty="0" smtClean="0"/>
          </a:p>
          <a:p>
            <a:pPr marL="342900" indent="-342900">
              <a:buAutoNum type="arabicParenR"/>
            </a:pPr>
            <a:r>
              <a:rPr lang="en-US" sz="1400" i="1" dirty="0" smtClean="0"/>
              <a:t>Transfer between </a:t>
            </a:r>
            <a:r>
              <a:rPr lang="en-US" sz="1400" i="1" dirty="0" smtClean="0"/>
              <a:t>up-linking </a:t>
            </a:r>
            <a:r>
              <a:rPr lang="en-US" sz="1400" i="1" dirty="0" smtClean="0"/>
              <a:t>ground stations </a:t>
            </a:r>
          </a:p>
          <a:p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61209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30486" y="204213"/>
            <a:ext cx="10654393" cy="658041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271767" y="1076039"/>
            <a:ext cx="171450" cy="1714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565663" y="1105838"/>
            <a:ext cx="145597" cy="13471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Curved Connector 8"/>
          <p:cNvCxnSpPr>
            <a:stCxn id="4" idx="4"/>
            <a:endCxn id="33" idx="1"/>
          </p:cNvCxnSpPr>
          <p:nvPr/>
        </p:nvCxnSpPr>
        <p:spPr>
          <a:xfrm rot="16200000" flipH="1">
            <a:off x="3350848" y="254132"/>
            <a:ext cx="680698" cy="2667410"/>
          </a:xfrm>
          <a:prstGeom prst="curvedConnector2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>
            <a:stCxn id="33" idx="3"/>
            <a:endCxn id="6" idx="4"/>
          </p:cNvCxnSpPr>
          <p:nvPr/>
        </p:nvCxnSpPr>
        <p:spPr>
          <a:xfrm flipV="1">
            <a:off x="6553669" y="1240548"/>
            <a:ext cx="3084793" cy="687638"/>
          </a:xfrm>
          <a:prstGeom prst="curvedConnector2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165455" y="303809"/>
            <a:ext cx="14634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Forward </a:t>
            </a:r>
            <a:r>
              <a:rPr lang="en-US" dirty="0" err="1" smtClean="0"/>
              <a:t>Spacelink</a:t>
            </a:r>
            <a:r>
              <a:rPr lang="en-US" dirty="0" smtClean="0"/>
              <a:t> Available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5024902" y="4591584"/>
            <a:ext cx="1528767" cy="136139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5024902" y="1247488"/>
            <a:ext cx="1528767" cy="136139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024902" y="1421891"/>
            <a:ext cx="15287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CMD Data Transport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5024902" y="4743891"/>
            <a:ext cx="15287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RNG Data Transport</a:t>
            </a:r>
            <a:endParaRPr lang="en-US" sz="1200" dirty="0"/>
          </a:p>
        </p:txBody>
      </p:sp>
      <p:sp>
        <p:nvSpPr>
          <p:cNvPr id="50" name="TextBox 49"/>
          <p:cNvSpPr txBox="1"/>
          <p:nvPr/>
        </p:nvSpPr>
        <p:spPr>
          <a:xfrm>
            <a:off x="5551720" y="128741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21" name="Curved Connector 20"/>
          <p:cNvCxnSpPr/>
          <p:nvPr/>
        </p:nvCxnSpPr>
        <p:spPr>
          <a:xfrm rot="16200000" flipH="1" flipV="1">
            <a:off x="5735908" y="966081"/>
            <a:ext cx="13781" cy="575176"/>
          </a:xfrm>
          <a:prstGeom prst="curvedConnector3">
            <a:avLst>
              <a:gd name="adj1" fmla="val -5474058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/>
          <p:nvPr/>
        </p:nvCxnSpPr>
        <p:spPr>
          <a:xfrm rot="16200000" flipH="1" flipV="1">
            <a:off x="5769340" y="4293763"/>
            <a:ext cx="13781" cy="575176"/>
          </a:xfrm>
          <a:prstGeom prst="curvedConnector3">
            <a:avLst>
              <a:gd name="adj1" fmla="val -5474058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2251130" y="4416793"/>
            <a:ext cx="171450" cy="1714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Curved Connector 23"/>
          <p:cNvCxnSpPr>
            <a:stCxn id="23" idx="4"/>
          </p:cNvCxnSpPr>
          <p:nvPr/>
        </p:nvCxnSpPr>
        <p:spPr>
          <a:xfrm rot="16200000" flipH="1">
            <a:off x="3330211" y="3594886"/>
            <a:ext cx="680698" cy="2667410"/>
          </a:xfrm>
          <a:prstGeom prst="curvedConnector2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9603765" y="4368823"/>
            <a:ext cx="145597" cy="13471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Curved Connector 27"/>
          <p:cNvCxnSpPr>
            <a:endCxn id="25" idx="4"/>
          </p:cNvCxnSpPr>
          <p:nvPr/>
        </p:nvCxnSpPr>
        <p:spPr>
          <a:xfrm flipV="1">
            <a:off x="6591771" y="4503533"/>
            <a:ext cx="3084793" cy="687638"/>
          </a:xfrm>
          <a:prstGeom prst="curvedConnector2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073253" y="4525028"/>
            <a:ext cx="471603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>
                <a:solidFill>
                  <a:srgbClr val="000000"/>
                </a:solidFill>
                <a:latin typeface="Calibri" panose="020F0502020204030204" pitchFamily="34" charset="0"/>
              </a:rPr>
              <a:t> 1.3.112.4.4.2.1.3</a:t>
            </a:r>
          </a:p>
          <a:p>
            <a:r>
              <a:rPr lang="en-US" sz="1000" i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FwdLinkRng</a:t>
            </a:r>
            <a:endParaRPr lang="en-US" sz="1000" i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10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--Details are TBD in the FRM </a:t>
            </a:r>
            <a:r>
              <a:rPr lang="en-US" sz="1000" i="1" dirty="0" smtClean="0"/>
              <a:t> </a:t>
            </a:r>
          </a:p>
          <a:p>
            <a:endParaRPr lang="en-US" sz="1000" i="1" dirty="0" smtClean="0"/>
          </a:p>
          <a:p>
            <a:r>
              <a:rPr lang="en-US" sz="1000" i="1" dirty="0" smtClean="0"/>
              <a:t>--From event sequence perspective:</a:t>
            </a:r>
          </a:p>
          <a:p>
            <a:pPr marL="342900" indent="-342900">
              <a:buAutoNum type="arabicParenR"/>
            </a:pPr>
            <a:r>
              <a:rPr lang="en-US" sz="1000" i="1" dirty="0" smtClean="0"/>
              <a:t>RNG Modulation set to ON </a:t>
            </a:r>
          </a:p>
          <a:p>
            <a:pPr marL="342900" indent="-342900">
              <a:buAutoNum type="arabicParenR"/>
            </a:pPr>
            <a:r>
              <a:rPr lang="en-US" sz="1000" i="1" dirty="0" smtClean="0"/>
              <a:t>Tone Generation or PN Chip cycle started</a:t>
            </a:r>
          </a:p>
          <a:p>
            <a:r>
              <a:rPr lang="en-US" sz="1000" i="1" dirty="0" smtClean="0"/>
              <a:t>Note: FRM does have:</a:t>
            </a:r>
          </a:p>
          <a:p>
            <a:r>
              <a:rPr lang="en-US" sz="1000" i="1" dirty="0" smtClean="0"/>
              <a:t>1.3.112.4.4.2.1.3.1.1.1 </a:t>
            </a:r>
            <a:r>
              <a:rPr lang="en-US" sz="1000" i="1" dirty="0" err="1" smtClean="0"/>
              <a:t>fwdLinkRngMod</a:t>
            </a:r>
            <a:endParaRPr lang="en-US" sz="1000" i="1" dirty="0" smtClean="0"/>
          </a:p>
          <a:p>
            <a:r>
              <a:rPr lang="en-US" sz="1000" i="1" dirty="0" smtClean="0"/>
              <a:t>1.3.112.4.4.2.1.3.1.5.1 </a:t>
            </a:r>
            <a:r>
              <a:rPr lang="en-US" sz="1000" i="1" dirty="0" err="1" smtClean="0"/>
              <a:t>fwdLinkRngPnChipRate</a:t>
            </a:r>
            <a:endParaRPr lang="en-US" sz="1000" i="1" dirty="0" smtClean="0"/>
          </a:p>
          <a:p>
            <a:r>
              <a:rPr lang="en-US" sz="1000" i="1" dirty="0"/>
              <a:t>a</a:t>
            </a:r>
            <a:r>
              <a:rPr lang="en-US" sz="1000" i="1" dirty="0" smtClean="0"/>
              <a:t>nd</a:t>
            </a:r>
          </a:p>
          <a:p>
            <a:r>
              <a:rPr lang="en-US" sz="1000" i="1" dirty="0" smtClean="0"/>
              <a:t>1.3.112.4.4.2.1.2.1.10.1 fwd401CarrierXmitRngModIndex</a:t>
            </a:r>
            <a:endParaRPr lang="en-US" sz="1000" i="1" dirty="0"/>
          </a:p>
          <a:p>
            <a:r>
              <a:rPr lang="en-US" sz="1000" i="1" dirty="0" smtClean="0"/>
              <a:t>as monitor parameters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980613" y="1866502"/>
            <a:ext cx="30085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0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1.3.112.4.4.2.1.2.3.1.1</a:t>
            </a:r>
          </a:p>
          <a:p>
            <a:r>
              <a:rPr lang="en-US" sz="1000" i="1" dirty="0" smtClean="0"/>
              <a:t> </a:t>
            </a:r>
            <a:r>
              <a:rPr lang="en-US" sz="10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fwd401CarrierXmitSetContrParams</a:t>
            </a:r>
          </a:p>
          <a:p>
            <a:r>
              <a:rPr lang="en-US" sz="10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--Details are TBD in the FRM </a:t>
            </a:r>
            <a:r>
              <a:rPr lang="en-US" sz="1000" i="1" dirty="0" smtClean="0"/>
              <a:t> </a:t>
            </a:r>
          </a:p>
          <a:p>
            <a:endParaRPr lang="en-US" sz="1000" i="1" dirty="0" smtClean="0"/>
          </a:p>
          <a:p>
            <a:r>
              <a:rPr lang="en-US" sz="1000" i="1" dirty="0" smtClean="0"/>
              <a:t>--From event sequence perspective:</a:t>
            </a:r>
          </a:p>
          <a:p>
            <a:pPr marL="342900" indent="-342900">
              <a:buFontTx/>
              <a:buAutoNum type="arabicParenR"/>
            </a:pPr>
            <a:r>
              <a:rPr lang="en-US" sz="1000" i="1" dirty="0"/>
              <a:t>Subcarrier Modulation set to OFF (if applicable)</a:t>
            </a:r>
          </a:p>
          <a:p>
            <a:pPr marL="342900" indent="-342900">
              <a:buAutoNum type="arabicParenR"/>
            </a:pPr>
            <a:r>
              <a:rPr lang="en-US" sz="1000" i="1" dirty="0" smtClean="0"/>
              <a:t>CMD Modulation set to OFF</a:t>
            </a:r>
          </a:p>
          <a:p>
            <a:pPr marL="342900" indent="-342900">
              <a:buAutoNum type="arabicParenR"/>
            </a:pPr>
            <a:endParaRPr lang="en-US" sz="1000" i="1" dirty="0" smtClean="0"/>
          </a:p>
        </p:txBody>
      </p:sp>
      <p:sp>
        <p:nvSpPr>
          <p:cNvPr id="31" name="Rectangle 30"/>
          <p:cNvSpPr/>
          <p:nvPr/>
        </p:nvSpPr>
        <p:spPr>
          <a:xfrm>
            <a:off x="975328" y="1574936"/>
            <a:ext cx="471603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0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1.3.112.4.4.2.1.2.3.1.1</a:t>
            </a:r>
          </a:p>
          <a:p>
            <a:r>
              <a:rPr lang="en-US" sz="1000" i="1" dirty="0" smtClean="0"/>
              <a:t> </a:t>
            </a:r>
            <a:r>
              <a:rPr lang="en-US" sz="10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fwd401CarrierXmitSetContrParams</a:t>
            </a:r>
          </a:p>
          <a:p>
            <a:r>
              <a:rPr lang="en-US" sz="10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--Details are TBD in the FRM </a:t>
            </a:r>
            <a:r>
              <a:rPr lang="en-US" sz="1000" i="1" dirty="0" smtClean="0"/>
              <a:t> </a:t>
            </a:r>
          </a:p>
          <a:p>
            <a:endParaRPr lang="en-US" sz="1000" i="1" dirty="0" smtClean="0"/>
          </a:p>
          <a:p>
            <a:r>
              <a:rPr lang="en-US" sz="1000" i="1" dirty="0" smtClean="0"/>
              <a:t>--From event sequence perspective:</a:t>
            </a:r>
          </a:p>
          <a:p>
            <a:pPr marL="342900" indent="-342900">
              <a:buAutoNum type="arabicParenR"/>
            </a:pPr>
            <a:r>
              <a:rPr lang="en-US" sz="1000" i="1" dirty="0" smtClean="0"/>
              <a:t>CMD Modulation set to ON </a:t>
            </a:r>
          </a:p>
          <a:p>
            <a:pPr marL="342900" indent="-342900">
              <a:buAutoNum type="arabicParenR"/>
            </a:pPr>
            <a:r>
              <a:rPr lang="en-US" sz="1000" i="1" dirty="0" smtClean="0"/>
              <a:t>Subcarrier modulation set to ON (if applicable)</a:t>
            </a:r>
          </a:p>
          <a:p>
            <a:r>
              <a:rPr lang="en-US" sz="1000" i="1" dirty="0" smtClean="0"/>
              <a:t>Note: FRM does have:</a:t>
            </a:r>
          </a:p>
          <a:p>
            <a:r>
              <a:rPr lang="en-US" sz="1000" i="1" dirty="0" smtClean="0"/>
              <a:t>1.3.112.4.4.2.1.2.1.7.1  fwd401CarrierXmitMod</a:t>
            </a:r>
          </a:p>
          <a:p>
            <a:r>
              <a:rPr lang="en-US" sz="1000" i="1" dirty="0" smtClean="0"/>
              <a:t>1.3.112.4.4.2.1.2.1.14.1 fwd401CarrierXmitSubcarrierMod</a:t>
            </a:r>
          </a:p>
          <a:p>
            <a:r>
              <a:rPr lang="en-US" sz="1000" i="1" dirty="0" smtClean="0"/>
              <a:t>as monitor parameters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786990" y="5155405"/>
            <a:ext cx="47160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>
                <a:solidFill>
                  <a:srgbClr val="000000"/>
                </a:solidFill>
                <a:latin typeface="Calibri" panose="020F0502020204030204" pitchFamily="34" charset="0"/>
              </a:rPr>
              <a:t> 1.3.112.4.4.2.1.3</a:t>
            </a:r>
          </a:p>
          <a:p>
            <a:r>
              <a:rPr lang="en-US" sz="1000" i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FwdLinkRng</a:t>
            </a:r>
            <a:endParaRPr lang="en-US" sz="1000" i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10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--Details are TBD in the FRM </a:t>
            </a:r>
            <a:r>
              <a:rPr lang="en-US" sz="1000" i="1" dirty="0" smtClean="0"/>
              <a:t> </a:t>
            </a:r>
          </a:p>
          <a:p>
            <a:endParaRPr lang="en-US" sz="1000" i="1" dirty="0" smtClean="0"/>
          </a:p>
          <a:p>
            <a:r>
              <a:rPr lang="en-US" sz="1000" i="1" dirty="0" smtClean="0"/>
              <a:t>--From event sequence perspective:</a:t>
            </a:r>
          </a:p>
          <a:p>
            <a:pPr marL="342900" indent="-342900">
              <a:buFontTx/>
              <a:buAutoNum type="arabicParenR"/>
            </a:pPr>
            <a:r>
              <a:rPr lang="en-US" sz="1000" i="1" dirty="0"/>
              <a:t>Tone Generation or PN Chip cycle  </a:t>
            </a:r>
            <a:r>
              <a:rPr lang="en-US" sz="1000" i="1" dirty="0" smtClean="0"/>
              <a:t>halted</a:t>
            </a:r>
            <a:endParaRPr lang="en-US" sz="1000" i="1" dirty="0"/>
          </a:p>
          <a:p>
            <a:pPr marL="342900" indent="-342900">
              <a:buAutoNum type="arabicParenR"/>
            </a:pPr>
            <a:r>
              <a:rPr lang="en-US" sz="1000" i="1" dirty="0" smtClean="0"/>
              <a:t>RNG Modulation set to OFF </a:t>
            </a:r>
          </a:p>
          <a:p>
            <a:endParaRPr lang="en-US" sz="1000" i="1" dirty="0" smtClean="0"/>
          </a:p>
        </p:txBody>
      </p:sp>
      <p:sp>
        <p:nvSpPr>
          <p:cNvPr id="34" name="Rectangle 33"/>
          <p:cNvSpPr/>
          <p:nvPr/>
        </p:nvSpPr>
        <p:spPr>
          <a:xfrm>
            <a:off x="3414116" y="246852"/>
            <a:ext cx="21378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0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1.3.112.4.4.2.1.2.3.1.1</a:t>
            </a:r>
          </a:p>
          <a:p>
            <a:r>
              <a:rPr lang="en-US" sz="1000" i="1" dirty="0" smtClean="0"/>
              <a:t> </a:t>
            </a:r>
            <a:r>
              <a:rPr lang="en-US" sz="10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fwd401CarrierXmitSetContrParams</a:t>
            </a:r>
          </a:p>
          <a:p>
            <a:r>
              <a:rPr lang="en-US" sz="10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--Details are TBD in the FRM </a:t>
            </a:r>
            <a:r>
              <a:rPr lang="en-US" sz="1000" i="1" dirty="0" smtClean="0"/>
              <a:t> </a:t>
            </a:r>
          </a:p>
          <a:p>
            <a:endParaRPr lang="en-US" sz="1000" i="1" dirty="0" smtClean="0"/>
          </a:p>
          <a:p>
            <a:r>
              <a:rPr lang="en-US" sz="1000" i="1" dirty="0" smtClean="0"/>
              <a:t>--From event sequence perspective:</a:t>
            </a:r>
          </a:p>
          <a:p>
            <a:pPr marL="342900" indent="-342900">
              <a:buAutoNum type="arabicParenR"/>
            </a:pPr>
            <a:r>
              <a:rPr lang="en-US" sz="1000" i="1" dirty="0" smtClean="0"/>
              <a:t>Modulation Index</a:t>
            </a:r>
          </a:p>
          <a:p>
            <a:pPr marL="342900" indent="-342900">
              <a:buAutoNum type="arabicParenR"/>
            </a:pPr>
            <a:r>
              <a:rPr lang="en-US" sz="1000" i="1" dirty="0" smtClean="0"/>
              <a:t>Modulation Type</a:t>
            </a:r>
          </a:p>
          <a:p>
            <a:pPr marL="342900" indent="-342900">
              <a:buAutoNum type="arabicParenR"/>
            </a:pPr>
            <a:r>
              <a:rPr lang="en-US" sz="1000" i="1" dirty="0" smtClean="0"/>
              <a:t>Bit Rate</a:t>
            </a:r>
          </a:p>
          <a:p>
            <a:pPr marL="342900" indent="-342900">
              <a:buAutoNum type="arabicParenR"/>
            </a:pPr>
            <a:r>
              <a:rPr lang="en-US" sz="1000" i="1" dirty="0" smtClean="0"/>
              <a:t>Subcarrier Frequency</a:t>
            </a:r>
          </a:p>
          <a:p>
            <a:endParaRPr lang="en-US" sz="1000" i="1" dirty="0" smtClean="0"/>
          </a:p>
        </p:txBody>
      </p:sp>
      <p:sp>
        <p:nvSpPr>
          <p:cNvPr id="35" name="Rectangle 34"/>
          <p:cNvSpPr/>
          <p:nvPr/>
        </p:nvSpPr>
        <p:spPr>
          <a:xfrm>
            <a:off x="8672578" y="274063"/>
            <a:ext cx="213782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000" i="1" dirty="0" smtClean="0"/>
          </a:p>
        </p:txBody>
      </p:sp>
      <p:sp>
        <p:nvSpPr>
          <p:cNvPr id="38" name="Rectangle 37"/>
          <p:cNvSpPr/>
          <p:nvPr/>
        </p:nvSpPr>
        <p:spPr>
          <a:xfrm>
            <a:off x="6091162" y="433468"/>
            <a:ext cx="3699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0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Note: FRM does </a:t>
            </a:r>
            <a:r>
              <a:rPr lang="en-US" sz="10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have</a:t>
            </a:r>
            <a:r>
              <a:rPr lang="en-US" sz="10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:</a:t>
            </a:r>
          </a:p>
          <a:p>
            <a:r>
              <a:rPr lang="en-US" sz="10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1.3.112.4.4.2.1.2.1.9.1   fwd401CarrierXmitSymbolStreamModIndex</a:t>
            </a:r>
          </a:p>
          <a:p>
            <a:r>
              <a:rPr lang="en-US" sz="10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1.3.112.4.4.2.1.2.1.13.1  fwd401CarrierXmitSubcarrierFrequ</a:t>
            </a:r>
          </a:p>
          <a:p>
            <a:r>
              <a:rPr lang="en-US" sz="10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1.3.112.4.4.2.1.2.1.17.1  fwd401CarrierXmitBasebandWaveform</a:t>
            </a:r>
            <a:endParaRPr lang="en-US" sz="10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1000" i="1" dirty="0" smtClean="0"/>
              <a:t>as monitor parameters </a:t>
            </a:r>
            <a:r>
              <a:rPr lang="en-US" sz="1000" i="1" dirty="0" smtClean="0"/>
              <a:t> </a:t>
            </a:r>
            <a:endParaRPr lang="en-US" sz="1000" i="1" dirty="0" smtClean="0"/>
          </a:p>
          <a:p>
            <a:endParaRPr lang="en-US" sz="1000" i="1" dirty="0" smtClean="0"/>
          </a:p>
        </p:txBody>
      </p:sp>
      <p:sp>
        <p:nvSpPr>
          <p:cNvPr id="41" name="Rectangle 40"/>
          <p:cNvSpPr/>
          <p:nvPr/>
        </p:nvSpPr>
        <p:spPr>
          <a:xfrm>
            <a:off x="3588045" y="3572886"/>
            <a:ext cx="21378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0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1.3.112.4.4.2.1.3.3.1.1 </a:t>
            </a:r>
            <a:r>
              <a:rPr lang="en-US" sz="1000" i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fwdLinkRngSetContrParams</a:t>
            </a:r>
            <a:endParaRPr lang="en-US" sz="1000" i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10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--Details are TBD in FRM</a:t>
            </a:r>
          </a:p>
          <a:p>
            <a:endParaRPr lang="en-US" sz="10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10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-From event sequence perspective:</a:t>
            </a:r>
          </a:p>
          <a:p>
            <a:r>
              <a:rPr lang="en-US" sz="10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1)  Modulation Index</a:t>
            </a:r>
            <a:endParaRPr lang="en-US" sz="1000" i="1" dirty="0" smtClean="0"/>
          </a:p>
        </p:txBody>
      </p:sp>
      <p:sp>
        <p:nvSpPr>
          <p:cNvPr id="39" name="Rectangle 38"/>
          <p:cNvSpPr/>
          <p:nvPr/>
        </p:nvSpPr>
        <p:spPr>
          <a:xfrm>
            <a:off x="6063819" y="3664354"/>
            <a:ext cx="3699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0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Note: FRM does </a:t>
            </a:r>
            <a:r>
              <a:rPr lang="en-US" sz="10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have</a:t>
            </a:r>
            <a:r>
              <a:rPr lang="en-US" sz="10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:</a:t>
            </a:r>
          </a:p>
          <a:p>
            <a:r>
              <a:rPr lang="en-US" sz="1000" i="1" dirty="0"/>
              <a:t>  </a:t>
            </a:r>
            <a:r>
              <a:rPr lang="en-US" sz="1000" i="1" dirty="0" smtClean="0"/>
              <a:t>1.3.112.4.4.2.1.2.1.10.1fwd401CarrierXmitRngModIndex</a:t>
            </a:r>
          </a:p>
          <a:p>
            <a:r>
              <a:rPr lang="en-US" sz="1000" i="1" dirty="0" smtClean="0"/>
              <a:t>as monitor parameter; also note that this is a different group than </a:t>
            </a:r>
            <a:r>
              <a:rPr lang="en-US" sz="1000" i="1" dirty="0" err="1" smtClean="0"/>
              <a:t>FwdLinkRng</a:t>
            </a:r>
            <a:r>
              <a:rPr lang="en-US" sz="1000" i="1" dirty="0" smtClean="0"/>
              <a:t> (</a:t>
            </a:r>
            <a:r>
              <a:rPr lang="en-US" sz="1000" i="1" dirty="0" err="1" smtClean="0"/>
              <a:t>i.e</a:t>
            </a:r>
            <a:r>
              <a:rPr lang="en-US" sz="1000" i="1" dirty="0" smtClean="0"/>
              <a:t>, 1.3.112.4.4.2.1.2 vs  </a:t>
            </a:r>
            <a:r>
              <a:rPr lang="en-US" sz="1000" i="1" dirty="0"/>
              <a:t> </a:t>
            </a:r>
            <a:r>
              <a:rPr lang="en-US" sz="1000" i="1" dirty="0" smtClean="0"/>
              <a:t>1.3.112.4.4.2.1.3) </a:t>
            </a:r>
            <a:endParaRPr lang="en-US" sz="1000" i="1" dirty="0" smtClean="0"/>
          </a:p>
        </p:txBody>
      </p:sp>
    </p:spTree>
    <p:extLst>
      <p:ext uri="{BB962C8B-B14F-4D97-AF65-F5344CB8AC3E}">
        <p14:creationId xmlns:p14="http://schemas.microsoft.com/office/powerpoint/2010/main" val="404568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FRM tends to collect the control aspect for a functional group in generic “</a:t>
            </a:r>
            <a:r>
              <a:rPr lang="en-US" dirty="0" err="1" smtClean="0"/>
              <a:t>xxxxxxContrParms</a:t>
            </a:r>
            <a:r>
              <a:rPr lang="en-US" dirty="0" smtClean="0"/>
              <a:t>” element</a:t>
            </a:r>
          </a:p>
          <a:p>
            <a:pPr lvl="1"/>
            <a:r>
              <a:rPr lang="en-US" dirty="0" smtClean="0"/>
              <a:t>In contrast to monitor data items, which tends to hint at what the various directives for “</a:t>
            </a:r>
            <a:r>
              <a:rPr lang="en-US" dirty="0" err="1" smtClean="0"/>
              <a:t>ContrParms</a:t>
            </a:r>
            <a:r>
              <a:rPr lang="en-US" dirty="0" smtClean="0"/>
              <a:t>” might look like</a:t>
            </a:r>
          </a:p>
          <a:p>
            <a:r>
              <a:rPr lang="en-US" dirty="0" smtClean="0"/>
              <a:t>The event sequence state model assumes that all FRs in relation to the Antenna/Aperture are handled – i.e. these are the equivalent of a “large” set of directives that go into the initial transition into a forward carrier available state </a:t>
            </a:r>
          </a:p>
          <a:p>
            <a:pPr lvl="1"/>
            <a:r>
              <a:rPr lang="en-US" dirty="0" smtClean="0"/>
              <a:t>I believe this is appropriate from a services point of view – not interested in controlling equipment, rather state the desired services and their transitions to be seen on a carrier</a:t>
            </a:r>
          </a:p>
          <a:p>
            <a:r>
              <a:rPr lang="en-US" dirty="0" smtClean="0"/>
              <a:t>In theory there appear to be some good candidates from the FRM that match up with the transition edges</a:t>
            </a:r>
          </a:p>
          <a:p>
            <a:pPr lvl="1"/>
            <a:r>
              <a:rPr lang="en-US" dirty="0" smtClean="0"/>
              <a:t>Exact identification does not seem possible at this time</a:t>
            </a:r>
          </a:p>
          <a:p>
            <a:r>
              <a:rPr lang="en-US" dirty="0" smtClean="0"/>
              <a:t>Options for going forward</a:t>
            </a:r>
          </a:p>
          <a:p>
            <a:pPr lvl="1"/>
            <a:r>
              <a:rPr lang="en-US" dirty="0" smtClean="0"/>
              <a:t>Work on defining all control directives that “make sense”</a:t>
            </a:r>
          </a:p>
          <a:p>
            <a:pPr lvl="1"/>
            <a:r>
              <a:rPr lang="en-US" dirty="0" smtClean="0"/>
              <a:t>Work on defining control directives that are associated with event sequence </a:t>
            </a:r>
            <a:r>
              <a:rPr lang="en-US" dirty="0" err="1" smtClean="0"/>
              <a:t>transistions</a:t>
            </a:r>
            <a:endParaRPr lang="en-US" dirty="0"/>
          </a:p>
          <a:p>
            <a:pPr lvl="2"/>
            <a:r>
              <a:rPr lang="en-US" dirty="0" smtClean="0"/>
              <a:t>This might be a good first step for SC-CSTS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430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(Quick) run through of the state transitions (from an information modelling point of view) for forward carrier, command, and ranging services</a:t>
            </a:r>
          </a:p>
          <a:p>
            <a:pPr lvl="1"/>
            <a:r>
              <a:rPr lang="en-US" dirty="0" smtClean="0"/>
              <a:t>Only at this time – return carrier and services pending</a:t>
            </a:r>
          </a:p>
          <a:p>
            <a:r>
              <a:rPr lang="en-US" dirty="0" smtClean="0"/>
              <a:t>Semantics for event sequence states vs information available in current FRM </a:t>
            </a:r>
          </a:p>
          <a:p>
            <a:pPr lvl="1"/>
            <a:r>
              <a:rPr lang="en-US" dirty="0" smtClean="0"/>
              <a:t>“Current” = information I could find in candidate </a:t>
            </a:r>
            <a:r>
              <a:rPr lang="en-US" dirty="0"/>
              <a:t>SANA registry --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sanaregistry.org/r/functional_resources</a:t>
            </a:r>
            <a:r>
              <a:rPr lang="en-US" dirty="0" smtClean="0"/>
              <a:t>  </a:t>
            </a:r>
          </a:p>
          <a:p>
            <a:r>
              <a:rPr lang="en-US" dirty="0" smtClean="0"/>
              <a:t>Identification of FRM resources (kind of) re sequencing state machine transition edges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51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" y="57150"/>
            <a:ext cx="11906250" cy="674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67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" y="57150"/>
            <a:ext cx="11906250" cy="67437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4719813" y="1162178"/>
              <a:ext cx="2043360" cy="6958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709013" y="1151738"/>
                <a:ext cx="2066040" cy="71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Ink 7"/>
              <p14:cNvContentPartPr/>
              <p14:nvPr/>
            </p14:nvContentPartPr>
            <p14:xfrm>
              <a:off x="3292413" y="3160538"/>
              <a:ext cx="1461600" cy="123228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283413" y="3151538"/>
                <a:ext cx="1481040" cy="125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4" name="Ink 13"/>
              <p14:cNvContentPartPr/>
              <p14:nvPr/>
            </p14:nvContentPartPr>
            <p14:xfrm>
              <a:off x="4284213" y="1612178"/>
              <a:ext cx="486360" cy="162252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279893" y="1601738"/>
                <a:ext cx="501480" cy="1636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0471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" y="57150"/>
            <a:ext cx="11906250" cy="67437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4813413" y="1552778"/>
              <a:ext cx="3927240" cy="83952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03333" y="1541258"/>
                <a:ext cx="3948840" cy="86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3075693" y="3175298"/>
              <a:ext cx="1645200" cy="127080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066693" y="3164138"/>
                <a:ext cx="1665000" cy="129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8" name="Ink 7"/>
              <p14:cNvContentPartPr/>
              <p14:nvPr/>
            </p14:nvContentPartPr>
            <p14:xfrm>
              <a:off x="4229133" y="2250098"/>
              <a:ext cx="668880" cy="92232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224813" y="2240378"/>
                <a:ext cx="682920" cy="936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0369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" y="57150"/>
            <a:ext cx="11906250" cy="67437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4435773" y="2240738"/>
              <a:ext cx="5391000" cy="77616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26773" y="2231018"/>
                <a:ext cx="5409720" cy="79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3252813" y="3262418"/>
              <a:ext cx="1467720" cy="109044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244173" y="3253778"/>
                <a:ext cx="1486800" cy="110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8" name="Ink 7"/>
              <p14:cNvContentPartPr/>
              <p14:nvPr/>
            </p14:nvContentPartPr>
            <p14:xfrm>
              <a:off x="4337133" y="2880098"/>
              <a:ext cx="260280" cy="48312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331013" y="2870738"/>
                <a:ext cx="275760" cy="496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0321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" y="57150"/>
            <a:ext cx="11906250" cy="67437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/>
              <p14:cNvContentPartPr/>
              <p14:nvPr/>
            </p14:nvContentPartPr>
            <p14:xfrm>
              <a:off x="6229653" y="3468698"/>
              <a:ext cx="1232280" cy="64260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18493" y="3457538"/>
                <a:ext cx="1256760" cy="66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Ink 7"/>
              <p14:cNvContentPartPr/>
              <p14:nvPr/>
            </p14:nvContentPartPr>
            <p14:xfrm>
              <a:off x="7361853" y="3078818"/>
              <a:ext cx="2474280" cy="71820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349973" y="3067658"/>
                <a:ext cx="2497680" cy="741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14001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" y="57150"/>
            <a:ext cx="11906250" cy="67437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6119853" y="3514418"/>
              <a:ext cx="1269720" cy="65556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10133" y="3505058"/>
                <a:ext cx="1290600" cy="67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7628973" y="3599378"/>
              <a:ext cx="3936600" cy="66240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619613" y="3587858"/>
                <a:ext cx="3957120" cy="68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9" name="Ink 8"/>
              <p14:cNvContentPartPr/>
              <p14:nvPr/>
            </p14:nvContentPartPr>
            <p14:xfrm>
              <a:off x="7389933" y="3992138"/>
              <a:ext cx="331200" cy="4932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381653" y="3988538"/>
                <a:ext cx="349560" cy="59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93839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" y="57150"/>
            <a:ext cx="11906250" cy="67437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5997453" y="3483098"/>
              <a:ext cx="1495440" cy="64296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88453" y="3471578"/>
                <a:ext cx="1514880" cy="66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7003653" y="4103378"/>
              <a:ext cx="5170680" cy="77184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997893" y="4095818"/>
                <a:ext cx="5187240" cy="78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" name="Ink 9"/>
              <p14:cNvContentPartPr/>
              <p14:nvPr/>
            </p14:nvContentPartPr>
            <p14:xfrm>
              <a:off x="12128613" y="6165458"/>
              <a:ext cx="360" cy="36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2120333" y="6157178"/>
                <a:ext cx="16920" cy="16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98299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1718</TotalTime>
  <Words>1223</Words>
  <Application>Microsoft Office PowerPoint</Application>
  <PresentationFormat>Widescreen</PresentationFormat>
  <Paragraphs>350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Progress towards integration of Event Sequence and FRM </vt:lpstr>
      <vt:lpstr>Contents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Conclusions so far…</vt:lpstr>
    </vt:vector>
  </TitlesOfParts>
  <Company>JPL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Barkley, Erik J (3970)</dc:creator>
  <cp:lastModifiedBy>Barkley, Erik J (3970)</cp:lastModifiedBy>
  <cp:revision>39</cp:revision>
  <dcterms:created xsi:type="dcterms:W3CDTF">2018-06-26T18:08:36Z</dcterms:created>
  <dcterms:modified xsi:type="dcterms:W3CDTF">2018-07-10T00:34:48Z</dcterms:modified>
</cp:coreProperties>
</file>