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7" y="1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7BEA-F680-4134-BC88-4C0A088AE47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F895-9331-4B1B-966A-A2A57AD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4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7BEA-F680-4134-BC88-4C0A088AE47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F895-9331-4B1B-966A-A2A57AD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2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7BEA-F680-4134-BC88-4C0A088AE47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F895-9331-4B1B-966A-A2A57AD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7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7BEA-F680-4134-BC88-4C0A088AE47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F895-9331-4B1B-966A-A2A57AD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3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7BEA-F680-4134-BC88-4C0A088AE47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F895-9331-4B1B-966A-A2A57AD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0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7BEA-F680-4134-BC88-4C0A088AE47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F895-9331-4B1B-966A-A2A57AD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7BEA-F680-4134-BC88-4C0A088AE47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F895-9331-4B1B-966A-A2A57AD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3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7BEA-F680-4134-BC88-4C0A088AE47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F895-9331-4B1B-966A-A2A57AD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6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7BEA-F680-4134-BC88-4C0A088AE47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F895-9331-4B1B-966A-A2A57AD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7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7BEA-F680-4134-BC88-4C0A088AE47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F895-9331-4B1B-966A-A2A57AD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7BEA-F680-4134-BC88-4C0A088AE47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F895-9331-4B1B-966A-A2A57AD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97BEA-F680-4134-BC88-4C0A088AE47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EF895-9331-4B1B-966A-A2A57AD6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8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Draft Conventions Proposal for PIF Prototyping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E. Barkley</a:t>
            </a:r>
          </a:p>
          <a:p>
            <a:r>
              <a:rPr lang="en-US" dirty="0" smtClean="0"/>
              <a:t>NASA/JPL</a:t>
            </a:r>
          </a:p>
          <a:p>
            <a:r>
              <a:rPr lang="en-US" dirty="0" smtClean="0"/>
              <a:t>10 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84" y="0"/>
            <a:ext cx="100432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3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Draft Conventions Proposal for PIF Prototyping </vt:lpstr>
      <vt:lpstr>PowerPoint Presentation</vt:lpstr>
    </vt:vector>
  </TitlesOfParts>
  <Company>JPL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Conventions Proposal for PIF Prototyping</dc:title>
  <dc:creator>Barkley, Erik J (3970)</dc:creator>
  <cp:lastModifiedBy>Barkley, Erik J (3970)</cp:lastModifiedBy>
  <cp:revision>2</cp:revision>
  <dcterms:created xsi:type="dcterms:W3CDTF">2017-03-11T00:07:50Z</dcterms:created>
  <dcterms:modified xsi:type="dcterms:W3CDTF">2017-03-11T00:58:19Z</dcterms:modified>
</cp:coreProperties>
</file>