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3" r:id="rId4"/>
    <p:sldId id="257" r:id="rId5"/>
    <p:sldId id="259" r:id="rId6"/>
    <p:sldId id="261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968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442CC-54C1-964D-8A93-87714890F884}" type="datetimeFigureOut">
              <a:rPr lang="en-US" smtClean="0"/>
              <a:t>10/5/16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66DBF-091D-B347-AF73-EA96EEC74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19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the case of FR TN and Schema, the draft should be in the CWE Private but the final should be in the CSS Area or CSS-SM level.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66DBF-091D-B347-AF73-EA96EEC74D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76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66DBF-091D-B347-AF73-EA96EEC74D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9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70BB-AE8F-EA4C-817C-CBE6E33E628B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61BE-7DAA-3B4A-9509-172A2A44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35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70BB-AE8F-EA4C-817C-CBE6E33E628B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61BE-7DAA-3B4A-9509-172A2A44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7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70BB-AE8F-EA4C-817C-CBE6E33E628B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61BE-7DAA-3B4A-9509-172A2A44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4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70BB-AE8F-EA4C-817C-CBE6E33E628B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61BE-7DAA-3B4A-9509-172A2A44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1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70BB-AE8F-EA4C-817C-CBE6E33E628B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61BE-7DAA-3B4A-9509-172A2A44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2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70BB-AE8F-EA4C-817C-CBE6E33E628B}" type="datetimeFigureOut">
              <a:rPr lang="en-US" smtClean="0"/>
              <a:t>10/5/16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61BE-7DAA-3B4A-9509-172A2A44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42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70BB-AE8F-EA4C-817C-CBE6E33E628B}" type="datetimeFigureOut">
              <a:rPr lang="en-US" smtClean="0"/>
              <a:t>10/5/16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61BE-7DAA-3B4A-9509-172A2A44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2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70BB-AE8F-EA4C-817C-CBE6E33E628B}" type="datetimeFigureOut">
              <a:rPr lang="en-US" smtClean="0"/>
              <a:t>10/5/16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61BE-7DAA-3B4A-9509-172A2A44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6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70BB-AE8F-EA4C-817C-CBE6E33E628B}" type="datetimeFigureOut">
              <a:rPr lang="en-US" smtClean="0"/>
              <a:t>10/5/16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61BE-7DAA-3B4A-9509-172A2A44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4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70BB-AE8F-EA4C-817C-CBE6E33E628B}" type="datetimeFigureOut">
              <a:rPr lang="en-US" smtClean="0"/>
              <a:t>10/5/16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61BE-7DAA-3B4A-9509-172A2A44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57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70BB-AE8F-EA4C-817C-CBE6E33E628B}" type="datetimeFigureOut">
              <a:rPr lang="en-US" smtClean="0"/>
              <a:t>10/5/16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61BE-7DAA-3B4A-9509-172A2A44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7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770BB-AE8F-EA4C-817C-CBE6E33E628B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361BE-7DAA-3B4A-9509-172A2A44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6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CWE File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662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50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Logic used to develop the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7505"/>
            <a:ext cx="8229600" cy="52710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Everything on the CWE is available to the public except for CWE Private</a:t>
            </a:r>
          </a:p>
          <a:p>
            <a:r>
              <a:rPr lang="en-US" dirty="0" smtClean="0"/>
              <a:t>Put all like files in one place unless that doesn’t make sense (</a:t>
            </a:r>
            <a:r>
              <a:rPr lang="en-US" dirty="0" err="1" smtClean="0"/>
              <a:t>ie</a:t>
            </a:r>
            <a:r>
              <a:rPr lang="en-US" dirty="0" smtClean="0"/>
              <a:t> Functional Resource TN, Schema)</a:t>
            </a:r>
          </a:p>
          <a:p>
            <a:r>
              <a:rPr lang="en-US" dirty="0" smtClean="0"/>
              <a:t>Archive files older than the last 3 versions to remove the clutter</a:t>
            </a:r>
          </a:p>
          <a:p>
            <a:r>
              <a:rPr lang="en-US" dirty="0" smtClean="0"/>
              <a:t>Use logical, clear to understand to a newbie directory structure (KIS)</a:t>
            </a:r>
          </a:p>
          <a:p>
            <a:r>
              <a:rPr lang="en-US" dirty="0" smtClean="0"/>
              <a:t>Only after determining that a file doesn’t fit in any defined directory should another directory be created.</a:t>
            </a:r>
          </a:p>
          <a:p>
            <a:r>
              <a:rPr lang="en-US" dirty="0" smtClean="0"/>
              <a:t>Question: Should we create all the known directories now even if they are not going to be used until the future? Pro – it is done and ready for the future; Con-adds clutter in the present</a:t>
            </a:r>
          </a:p>
        </p:txBody>
      </p:sp>
    </p:spTree>
    <p:extLst>
      <p:ext uri="{BB962C8B-B14F-4D97-AF65-F5344CB8AC3E}">
        <p14:creationId xmlns:p14="http://schemas.microsoft.com/office/powerpoint/2010/main" val="2979398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SM CWE Private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Administrative</a:t>
            </a:r>
          </a:p>
          <a:p>
            <a:r>
              <a:rPr lang="en-US" dirty="0" smtClean="0"/>
              <a:t>Book Production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178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7560"/>
            <a:ext cx="8229600" cy="555860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Administrative Level</a:t>
            </a:r>
          </a:p>
          <a:p>
            <a:pPr lvl="1"/>
            <a:r>
              <a:rPr lang="en-US" dirty="0" smtClean="0"/>
              <a:t>Action Items</a:t>
            </a:r>
            <a:endParaRPr lang="en-US" dirty="0" smtClean="0"/>
          </a:p>
          <a:p>
            <a:pPr lvl="1"/>
            <a:r>
              <a:rPr lang="en-US" dirty="0" smtClean="0"/>
              <a:t>Charter</a:t>
            </a:r>
          </a:p>
          <a:p>
            <a:pPr lvl="1"/>
            <a:r>
              <a:rPr lang="en-US" dirty="0" smtClean="0"/>
              <a:t>Document Numbering Model (or see Models below)</a:t>
            </a:r>
          </a:p>
          <a:p>
            <a:pPr lvl="1"/>
            <a:r>
              <a:rPr lang="en-US" dirty="0" smtClean="0"/>
              <a:t>Meetings</a:t>
            </a:r>
          </a:p>
          <a:p>
            <a:pPr lvl="2"/>
            <a:r>
              <a:rPr lang="en-US" dirty="0" smtClean="0"/>
              <a:t>2016</a:t>
            </a:r>
          </a:p>
          <a:p>
            <a:pPr lvl="3"/>
            <a:r>
              <a:rPr lang="en-US" dirty="0" err="1" smtClean="0"/>
              <a:t>Telecons</a:t>
            </a:r>
            <a:endParaRPr lang="en-US" dirty="0" smtClean="0"/>
          </a:p>
          <a:p>
            <a:pPr lvl="4"/>
            <a:r>
              <a:rPr lang="en-US" dirty="0" smtClean="0"/>
              <a:t>Meeting Minutes</a:t>
            </a:r>
            <a:endParaRPr lang="en-US" dirty="0" smtClean="0"/>
          </a:p>
          <a:p>
            <a:pPr lvl="3"/>
            <a:r>
              <a:rPr lang="en-US" dirty="0" smtClean="0"/>
              <a:t>Spring</a:t>
            </a:r>
          </a:p>
          <a:p>
            <a:pPr lvl="4"/>
            <a:r>
              <a:rPr lang="en-US" dirty="0" smtClean="0"/>
              <a:t>Agenda</a:t>
            </a:r>
          </a:p>
          <a:p>
            <a:pPr lvl="4"/>
            <a:r>
              <a:rPr lang="en-US" dirty="0" smtClean="0"/>
              <a:t>Meeting Presentations (or should these but put in their proper category now? After the meeting?</a:t>
            </a:r>
          </a:p>
          <a:p>
            <a:pPr lvl="4"/>
            <a:r>
              <a:rPr lang="en-US" dirty="0" smtClean="0"/>
              <a:t>Final Minutes</a:t>
            </a:r>
          </a:p>
          <a:p>
            <a:pPr lvl="3"/>
            <a:r>
              <a:rPr lang="en-US" dirty="0" smtClean="0"/>
              <a:t>Fall</a:t>
            </a:r>
          </a:p>
          <a:p>
            <a:pPr lvl="1"/>
            <a:r>
              <a:rPr lang="en-US" dirty="0" smtClean="0"/>
              <a:t>Inter-recommendation spreadsheet (last 3 versions)</a:t>
            </a:r>
          </a:p>
          <a:p>
            <a:pPr lvl="2"/>
            <a:r>
              <a:rPr lang="en-US" dirty="0" smtClean="0"/>
              <a:t>Models? (Life-cycle, Extensibility,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Admin Archive (for each directory above)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06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8668"/>
            <a:ext cx="8229600" cy="638386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Book Production</a:t>
            </a:r>
          </a:p>
          <a:p>
            <a:pPr lvl="1"/>
            <a:r>
              <a:rPr lang="en-US" dirty="0" smtClean="0"/>
              <a:t>Blue</a:t>
            </a:r>
          </a:p>
          <a:p>
            <a:pPr lvl="2"/>
            <a:r>
              <a:rPr lang="en-US" dirty="0" smtClean="0"/>
              <a:t>Management Services</a:t>
            </a:r>
          </a:p>
          <a:p>
            <a:pPr lvl="2"/>
            <a:r>
              <a:rPr lang="en-US" dirty="0" smtClean="0"/>
              <a:t>PIF</a:t>
            </a:r>
          </a:p>
          <a:p>
            <a:pPr lvl="2"/>
            <a:r>
              <a:rPr lang="en-US" dirty="0" smtClean="0"/>
              <a:t>Service Accounting</a:t>
            </a:r>
          </a:p>
          <a:p>
            <a:pPr lvl="2"/>
            <a:r>
              <a:rPr lang="en-US" dirty="0" smtClean="0"/>
              <a:t>Service Agreement and Service Configuration </a:t>
            </a:r>
          </a:p>
          <a:p>
            <a:pPr lvl="2"/>
            <a:r>
              <a:rPr lang="en-US" dirty="0" smtClean="0"/>
              <a:t>Service Package </a:t>
            </a:r>
          </a:p>
          <a:p>
            <a:pPr lvl="2"/>
            <a:r>
              <a:rPr lang="en-US" dirty="0" smtClean="0"/>
              <a:t>Simple Schedule</a:t>
            </a:r>
          </a:p>
          <a:p>
            <a:pPr lvl="2"/>
            <a:r>
              <a:rPr lang="en-US" dirty="0" smtClean="0"/>
              <a:t>Space Link Event Sequence</a:t>
            </a:r>
          </a:p>
          <a:p>
            <a:pPr lvl="2"/>
            <a:r>
              <a:rPr lang="en-US" dirty="0" smtClean="0"/>
              <a:t>SMURF</a:t>
            </a:r>
            <a:endParaRPr lang="en-US" dirty="0" smtClean="0"/>
          </a:p>
          <a:p>
            <a:pPr lvl="1"/>
            <a:r>
              <a:rPr lang="en-US" dirty="0" smtClean="0"/>
              <a:t>Green</a:t>
            </a:r>
          </a:p>
          <a:p>
            <a:pPr lvl="2"/>
            <a:r>
              <a:rPr lang="en-US" dirty="0" smtClean="0"/>
              <a:t>Concept Book</a:t>
            </a:r>
          </a:p>
          <a:p>
            <a:pPr lvl="1"/>
            <a:r>
              <a:rPr lang="en-US" dirty="0" smtClean="0"/>
              <a:t>Magenta</a:t>
            </a:r>
          </a:p>
          <a:p>
            <a:pPr lvl="2"/>
            <a:r>
              <a:rPr lang="en-US" dirty="0" smtClean="0"/>
              <a:t>Service Catalog</a:t>
            </a:r>
          </a:p>
          <a:p>
            <a:pPr lvl="2"/>
            <a:r>
              <a:rPr lang="en-US" dirty="0" smtClean="0"/>
              <a:t>Best Practices</a:t>
            </a:r>
          </a:p>
          <a:p>
            <a:pPr lvl="1"/>
            <a:r>
              <a:rPr lang="en-US" dirty="0" smtClean="0"/>
              <a:t>Silver (any?)</a:t>
            </a:r>
          </a:p>
          <a:p>
            <a:pPr lvl="1"/>
            <a:r>
              <a:rPr lang="en-US" dirty="0" smtClean="0"/>
              <a:t>Archive</a:t>
            </a:r>
          </a:p>
          <a:p>
            <a:pPr lvl="2"/>
            <a:r>
              <a:rPr lang="en-US" dirty="0" smtClean="0"/>
              <a:t>Preliminary Planning Products (before the books above were defined)</a:t>
            </a:r>
            <a:endParaRPr lang="en-US" dirty="0" smtClean="0"/>
          </a:p>
          <a:p>
            <a:pPr lvl="3"/>
            <a:r>
              <a:rPr lang="en-US" dirty="0" smtClean="0"/>
              <a:t>Blue 2 </a:t>
            </a:r>
          </a:p>
          <a:p>
            <a:pPr lvl="4"/>
            <a:r>
              <a:rPr lang="en-US" dirty="0" smtClean="0"/>
              <a:t>Blue 2 Planning</a:t>
            </a:r>
          </a:p>
          <a:p>
            <a:pPr lvl="4"/>
            <a:r>
              <a:rPr lang="en-US" dirty="0" smtClean="0"/>
              <a:t>Blue 2 Guidelines</a:t>
            </a:r>
          </a:p>
          <a:p>
            <a:pPr lvl="2"/>
            <a:r>
              <a:rPr lang="en-US" dirty="0" smtClean="0"/>
              <a:t>Trajectory Prediction</a:t>
            </a:r>
          </a:p>
          <a:p>
            <a:pPr lvl="3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16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465"/>
            <a:ext cx="8229600" cy="623993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Each book’s Directory Structure</a:t>
            </a:r>
          </a:p>
          <a:p>
            <a:pPr lvl="1"/>
            <a:r>
              <a:rPr lang="en-US" dirty="0" smtClean="0"/>
              <a:t>White book</a:t>
            </a:r>
          </a:p>
          <a:p>
            <a:pPr lvl="2"/>
            <a:r>
              <a:rPr lang="en-US" dirty="0" smtClean="0"/>
              <a:t>Drafts (last three versions)</a:t>
            </a:r>
          </a:p>
          <a:p>
            <a:pPr lvl="2"/>
            <a:r>
              <a:rPr lang="en-US" dirty="0" smtClean="0"/>
              <a:t>Planning and development materials</a:t>
            </a:r>
          </a:p>
          <a:p>
            <a:pPr lvl="1"/>
            <a:r>
              <a:rPr lang="en-US" dirty="0" smtClean="0"/>
              <a:t>Red book </a:t>
            </a:r>
          </a:p>
          <a:p>
            <a:pPr lvl="2"/>
            <a:r>
              <a:rPr lang="en-US" dirty="0" smtClean="0"/>
              <a:t>Drafts </a:t>
            </a:r>
            <a:r>
              <a:rPr lang="en-US" dirty="0" smtClean="0"/>
              <a:t>(last three versions)</a:t>
            </a:r>
          </a:p>
          <a:p>
            <a:pPr lvl="2"/>
            <a:r>
              <a:rPr lang="en-US" dirty="0" smtClean="0"/>
              <a:t>CESG Review</a:t>
            </a:r>
          </a:p>
          <a:p>
            <a:pPr lvl="3"/>
            <a:r>
              <a:rPr lang="en-US" dirty="0" smtClean="0"/>
              <a:t>Red book version</a:t>
            </a:r>
          </a:p>
          <a:p>
            <a:pPr lvl="3"/>
            <a:r>
              <a:rPr lang="en-US" dirty="0" smtClean="0"/>
              <a:t>Review RIDs</a:t>
            </a:r>
          </a:p>
          <a:p>
            <a:pPr lvl="2"/>
            <a:r>
              <a:rPr lang="en-US" dirty="0" smtClean="0"/>
              <a:t>Agency Review RIDs</a:t>
            </a:r>
          </a:p>
          <a:p>
            <a:pPr lvl="3"/>
            <a:r>
              <a:rPr lang="en-US" dirty="0" smtClean="0"/>
              <a:t>Red book version</a:t>
            </a:r>
          </a:p>
          <a:p>
            <a:pPr lvl="3"/>
            <a:r>
              <a:rPr lang="en-US" dirty="0" smtClean="0"/>
              <a:t>Review RIDs</a:t>
            </a:r>
          </a:p>
          <a:p>
            <a:pPr lvl="2"/>
            <a:r>
              <a:rPr lang="en-US" dirty="0" smtClean="0"/>
              <a:t>Final version sent to Secretariat</a:t>
            </a:r>
          </a:p>
          <a:p>
            <a:pPr lvl="1"/>
            <a:r>
              <a:rPr lang="en-US" dirty="0" smtClean="0"/>
              <a:t>Prototyping</a:t>
            </a:r>
          </a:p>
          <a:p>
            <a:pPr lvl="2"/>
            <a:r>
              <a:rPr lang="en-US" dirty="0" smtClean="0"/>
              <a:t>Prototype 1</a:t>
            </a:r>
          </a:p>
          <a:p>
            <a:pPr lvl="3"/>
            <a:r>
              <a:rPr lang="en-US" dirty="0" smtClean="0"/>
              <a:t>Test Plan (last 3 versions)</a:t>
            </a:r>
          </a:p>
          <a:p>
            <a:pPr lvl="3"/>
            <a:r>
              <a:rPr lang="en-US" dirty="0" smtClean="0"/>
              <a:t>Test Results</a:t>
            </a:r>
          </a:p>
          <a:p>
            <a:pPr lvl="2"/>
            <a:r>
              <a:rPr lang="en-US" dirty="0" smtClean="0"/>
              <a:t>Prototype 2</a:t>
            </a:r>
          </a:p>
          <a:p>
            <a:pPr lvl="3"/>
            <a:r>
              <a:rPr lang="en-US" dirty="0" smtClean="0"/>
              <a:t>Test Plan (last 3 versions)</a:t>
            </a:r>
          </a:p>
          <a:p>
            <a:pPr lvl="3"/>
            <a:r>
              <a:rPr lang="en-US" dirty="0" smtClean="0"/>
              <a:t>Test Results</a:t>
            </a:r>
          </a:p>
          <a:p>
            <a:pPr lvl="1"/>
            <a:r>
              <a:rPr lang="en-US" dirty="0" smtClean="0"/>
              <a:t>Schema - Drafts (last three versions)(final version posted to CSS Area or CSS-SM level to allow public access)</a:t>
            </a:r>
          </a:p>
          <a:p>
            <a:pPr lvl="1"/>
            <a:r>
              <a:rPr lang="en-US" dirty="0" smtClean="0"/>
              <a:t>Future Updates</a:t>
            </a:r>
          </a:p>
          <a:p>
            <a:pPr lvl="1"/>
            <a:r>
              <a:rPr lang="en-US" dirty="0" smtClean="0"/>
              <a:t>Archive (older versions of each directory)</a:t>
            </a:r>
          </a:p>
        </p:txBody>
      </p:sp>
    </p:spTree>
    <p:extLst>
      <p:ext uri="{BB962C8B-B14F-4D97-AF65-F5344CB8AC3E}">
        <p14:creationId xmlns:p14="http://schemas.microsoft.com/office/powerpoint/2010/main" val="2168701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778" y="479778"/>
            <a:ext cx="8461022" cy="5646385"/>
          </a:xfrm>
        </p:spPr>
        <p:txBody>
          <a:bodyPr/>
          <a:lstStyle/>
          <a:p>
            <a:r>
              <a:rPr lang="en-US" dirty="0" smtClean="0"/>
              <a:t>Final Schema (at CSS Area or CSS-SM level?)</a:t>
            </a:r>
          </a:p>
          <a:p>
            <a:pPr lvl="1"/>
            <a:r>
              <a:rPr lang="en-US" dirty="0" smtClean="0"/>
              <a:t>Blue 1</a:t>
            </a:r>
          </a:p>
          <a:p>
            <a:pPr lvl="1"/>
            <a:r>
              <a:rPr lang="en-US" dirty="0" smtClean="0"/>
              <a:t>Management Services</a:t>
            </a:r>
          </a:p>
          <a:p>
            <a:pPr lvl="1"/>
            <a:r>
              <a:rPr lang="en-US" dirty="0" smtClean="0"/>
              <a:t>PIF</a:t>
            </a:r>
          </a:p>
          <a:p>
            <a:pPr lvl="1"/>
            <a:r>
              <a:rPr lang="en-US" dirty="0" smtClean="0"/>
              <a:t>Service Accounting</a:t>
            </a:r>
          </a:p>
          <a:p>
            <a:pPr lvl="1"/>
            <a:r>
              <a:rPr lang="en-US" dirty="0" smtClean="0"/>
              <a:t>Service Agreement and Service Configuration </a:t>
            </a:r>
          </a:p>
          <a:p>
            <a:pPr lvl="1"/>
            <a:r>
              <a:rPr lang="en-US" dirty="0" smtClean="0"/>
              <a:t>Service Package </a:t>
            </a:r>
          </a:p>
          <a:p>
            <a:pPr lvl="1"/>
            <a:r>
              <a:rPr lang="en-US" dirty="0" smtClean="0"/>
              <a:t>Simple Schedule</a:t>
            </a:r>
          </a:p>
          <a:p>
            <a:pPr lvl="1"/>
            <a:r>
              <a:rPr lang="en-US" dirty="0" smtClean="0"/>
              <a:t>Space Link Event Sequence</a:t>
            </a:r>
            <a:endParaRPr lang="en-US" dirty="0" smtClean="0"/>
          </a:p>
          <a:p>
            <a:pPr lvl="1"/>
            <a:r>
              <a:rPr lang="en-US" dirty="0" smtClean="0"/>
              <a:t>SMURF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980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7134"/>
            <a:ext cx="8229600" cy="5901266"/>
          </a:xfrm>
        </p:spPr>
        <p:txBody>
          <a:bodyPr/>
          <a:lstStyle/>
          <a:p>
            <a:r>
              <a:rPr lang="en-US" dirty="0" smtClean="0"/>
              <a:t>Tech Notes</a:t>
            </a:r>
          </a:p>
          <a:p>
            <a:pPr lvl="1"/>
            <a:r>
              <a:rPr lang="en-US" dirty="0" smtClean="0"/>
              <a:t>Functional Resources (put all at CSS/CWE Private level?)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71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447</Words>
  <Application>Microsoft Macintosh PowerPoint</Application>
  <PresentationFormat>On-screen Show (4:3)</PresentationFormat>
  <Paragraphs>87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CWE File Structure</vt:lpstr>
      <vt:lpstr>Logic used to develop the structure</vt:lpstr>
      <vt:lpstr>CSS SM CWE Private Level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NASA-GRC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CWE File Structure</dc:title>
  <dc:creator>Karen Tuttle</dc:creator>
  <cp:lastModifiedBy>Karen Tuttle</cp:lastModifiedBy>
  <cp:revision>14</cp:revision>
  <dcterms:created xsi:type="dcterms:W3CDTF">2016-10-05T20:14:14Z</dcterms:created>
  <dcterms:modified xsi:type="dcterms:W3CDTF">2016-10-06T03:08:25Z</dcterms:modified>
</cp:coreProperties>
</file>