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5220B8-F07C-4D1F-8830-32B83C074FA3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0DC7857D-45FB-4A76-B3B2-B5EF5488F1A5}">
      <dgm:prSet phldrT="[Text]"/>
      <dgm:spPr/>
      <dgm:t>
        <a:bodyPr/>
        <a:lstStyle/>
        <a:p>
          <a:r>
            <a:rPr lang="en-US" dirty="0" smtClean="0"/>
            <a:t>Identify apertures</a:t>
          </a:r>
        </a:p>
      </dgm:t>
    </dgm:pt>
    <dgm:pt modelId="{65E0D7C0-B744-4B6B-B9CE-53EFB0CAC679}" type="parTrans" cxnId="{043A16B4-486D-4E8C-B4D3-2177EF8665F0}">
      <dgm:prSet/>
      <dgm:spPr/>
      <dgm:t>
        <a:bodyPr/>
        <a:lstStyle/>
        <a:p>
          <a:endParaRPr lang="en-US"/>
        </a:p>
      </dgm:t>
    </dgm:pt>
    <dgm:pt modelId="{53F67052-3A1C-4A02-AD08-CD95E5A4491C}" type="sibTrans" cxnId="{043A16B4-486D-4E8C-B4D3-2177EF8665F0}">
      <dgm:prSet/>
      <dgm:spPr/>
      <dgm:t>
        <a:bodyPr/>
        <a:lstStyle/>
        <a:p>
          <a:endParaRPr lang="en-US"/>
        </a:p>
      </dgm:t>
    </dgm:pt>
    <dgm:pt modelId="{10D17FE5-79EC-4F75-89F2-9BE59AC36EF7}">
      <dgm:prSet phldrT="[Text]"/>
      <dgm:spPr/>
      <dgm:t>
        <a:bodyPr/>
        <a:lstStyle/>
        <a:p>
          <a:r>
            <a:rPr lang="en-US" dirty="0" smtClean="0"/>
            <a:t>Execute DDOR Activities</a:t>
          </a:r>
          <a:endParaRPr lang="en-US" dirty="0"/>
        </a:p>
      </dgm:t>
    </dgm:pt>
    <dgm:pt modelId="{32FCEC8E-4250-42F8-A579-7F8765933F38}" type="parTrans" cxnId="{375ABB08-6B44-47C6-9777-9D6D5AC56EBA}">
      <dgm:prSet/>
      <dgm:spPr/>
      <dgm:t>
        <a:bodyPr/>
        <a:lstStyle/>
        <a:p>
          <a:endParaRPr lang="en-US"/>
        </a:p>
      </dgm:t>
    </dgm:pt>
    <dgm:pt modelId="{FADDFB13-C4C5-4552-ADDA-F5C0132D22C0}" type="sibTrans" cxnId="{375ABB08-6B44-47C6-9777-9D6D5AC56EBA}">
      <dgm:prSet/>
      <dgm:spPr/>
      <dgm:t>
        <a:bodyPr/>
        <a:lstStyle/>
        <a:p>
          <a:endParaRPr lang="en-US"/>
        </a:p>
      </dgm:t>
    </dgm:pt>
    <dgm:pt modelId="{AC9A8267-EB3E-4CE1-B440-6E323638B929}">
      <dgm:prSet phldrT="[Text]"/>
      <dgm:spPr/>
      <dgm:t>
        <a:bodyPr/>
        <a:lstStyle/>
        <a:p>
          <a:r>
            <a:rPr lang="en-US" dirty="0" smtClean="0"/>
            <a:t>Develop DDOR Details</a:t>
          </a:r>
          <a:endParaRPr lang="en-US" dirty="0"/>
        </a:p>
      </dgm:t>
    </dgm:pt>
    <dgm:pt modelId="{21305F0A-EC42-4B39-B150-3AD518B0902E}" type="parTrans" cxnId="{61AEB4D6-10D4-4DF5-856E-84B185F56482}">
      <dgm:prSet/>
      <dgm:spPr/>
      <dgm:t>
        <a:bodyPr/>
        <a:lstStyle/>
        <a:p>
          <a:endParaRPr lang="en-US"/>
        </a:p>
      </dgm:t>
    </dgm:pt>
    <dgm:pt modelId="{EA7D8472-5278-4933-8CA0-00DBB9C83EE5}" type="sibTrans" cxnId="{61AEB4D6-10D4-4DF5-856E-84B185F56482}">
      <dgm:prSet/>
      <dgm:spPr/>
      <dgm:t>
        <a:bodyPr/>
        <a:lstStyle/>
        <a:p>
          <a:endParaRPr lang="en-US"/>
        </a:p>
      </dgm:t>
    </dgm:pt>
    <dgm:pt modelId="{B3EBBED2-1FAA-465F-9DB6-CACD78CD0501}">
      <dgm:prSet phldrT="[Text]"/>
      <dgm:spPr>
        <a:ln w="19050">
          <a:solidFill>
            <a:schemeClr val="accent1"/>
          </a:solidFill>
          <a:prstDash val="solid"/>
        </a:ln>
      </dgm:spPr>
      <dgm:t>
        <a:bodyPr/>
        <a:lstStyle/>
        <a:p>
          <a:r>
            <a:rPr lang="en-US" u="sng" dirty="0" smtClean="0"/>
            <a:t>Info Entities:</a:t>
          </a:r>
          <a:endParaRPr lang="en-US" u="sng" dirty="0"/>
        </a:p>
      </dgm:t>
    </dgm:pt>
    <dgm:pt modelId="{7049851C-D8FE-4294-96A6-ED95743B49A1}" type="parTrans" cxnId="{61B45E73-45DE-496C-BE68-12CA8645ABC4}">
      <dgm:prSet/>
      <dgm:spPr/>
      <dgm:t>
        <a:bodyPr/>
        <a:lstStyle/>
        <a:p>
          <a:endParaRPr lang="en-US"/>
        </a:p>
      </dgm:t>
    </dgm:pt>
    <dgm:pt modelId="{4A8DFE17-0529-4F29-B374-85EDC588643A}" type="sibTrans" cxnId="{61B45E73-45DE-496C-BE68-12CA8645ABC4}">
      <dgm:prSet/>
      <dgm:spPr/>
      <dgm:t>
        <a:bodyPr/>
        <a:lstStyle/>
        <a:p>
          <a:endParaRPr lang="en-US"/>
        </a:p>
      </dgm:t>
    </dgm:pt>
    <dgm:pt modelId="{B784F034-2013-481B-B308-5F22BCD8EF19}">
      <dgm:prSet phldrT="[Text]"/>
      <dgm:spPr>
        <a:ln w="19050">
          <a:solidFill>
            <a:schemeClr val="accent1"/>
          </a:solidFill>
          <a:prstDash val="solid"/>
        </a:ln>
      </dgm:spPr>
      <dgm:t>
        <a:bodyPr/>
        <a:lstStyle/>
        <a:p>
          <a:r>
            <a:rPr lang="en-US" u="sng" dirty="0" smtClean="0"/>
            <a:t>Goal:</a:t>
          </a:r>
          <a:endParaRPr lang="en-US" u="sng" dirty="0"/>
        </a:p>
      </dgm:t>
    </dgm:pt>
    <dgm:pt modelId="{152EA233-0553-4828-B572-7CC5E666460F}" type="parTrans" cxnId="{653F2688-D12E-44D8-B474-0B40F98CF7A2}">
      <dgm:prSet/>
      <dgm:spPr/>
      <dgm:t>
        <a:bodyPr/>
        <a:lstStyle/>
        <a:p>
          <a:endParaRPr lang="en-US"/>
        </a:p>
      </dgm:t>
    </dgm:pt>
    <dgm:pt modelId="{22158B3C-7D15-4FCA-AF26-BF96FC41BFC9}" type="sibTrans" cxnId="{653F2688-D12E-44D8-B474-0B40F98CF7A2}">
      <dgm:prSet/>
      <dgm:spPr/>
      <dgm:t>
        <a:bodyPr/>
        <a:lstStyle/>
        <a:p>
          <a:endParaRPr lang="en-US"/>
        </a:p>
      </dgm:t>
    </dgm:pt>
    <dgm:pt modelId="{46EB6140-A069-4100-9219-240D405E87DE}">
      <dgm:prSet phldrT="[Text]"/>
      <dgm:spPr>
        <a:ln w="19050">
          <a:solidFill>
            <a:schemeClr val="accent1"/>
          </a:solidFill>
          <a:prstDash val="solid"/>
        </a:ln>
      </dgm:spPr>
      <dgm:t>
        <a:bodyPr/>
        <a:lstStyle/>
        <a:p>
          <a:r>
            <a:rPr lang="en-US" dirty="0" smtClean="0"/>
            <a:t>Communication Geometry (Candidate times for Targets: S/C(s), Quasar(s))</a:t>
          </a:r>
          <a:endParaRPr lang="en-US" dirty="0"/>
        </a:p>
      </dgm:t>
    </dgm:pt>
    <dgm:pt modelId="{1775DEC5-F938-4C7B-93EB-E5EED92153C2}" type="parTrans" cxnId="{ACBC553B-886C-4F5F-8703-E1B5C5E99E2F}">
      <dgm:prSet/>
      <dgm:spPr/>
      <dgm:t>
        <a:bodyPr/>
        <a:lstStyle/>
        <a:p>
          <a:endParaRPr lang="en-US"/>
        </a:p>
      </dgm:t>
    </dgm:pt>
    <dgm:pt modelId="{ED819989-C877-4130-9D21-36F52EB90A02}" type="sibTrans" cxnId="{ACBC553B-886C-4F5F-8703-E1B5C5E99E2F}">
      <dgm:prSet/>
      <dgm:spPr/>
      <dgm:t>
        <a:bodyPr/>
        <a:lstStyle/>
        <a:p>
          <a:endParaRPr lang="en-US"/>
        </a:p>
      </dgm:t>
    </dgm:pt>
    <dgm:pt modelId="{3E835E7E-D7F6-4C09-A6E3-9759D68C5B24}">
      <dgm:prSet phldrT="[Text]"/>
      <dgm:spPr>
        <a:ln w="19050">
          <a:solidFill>
            <a:schemeClr val="accent1"/>
          </a:solidFill>
          <a:prstDash val="solid"/>
        </a:ln>
      </dgm:spPr>
      <dgm:t>
        <a:bodyPr/>
        <a:lstStyle/>
        <a:p>
          <a:r>
            <a:rPr lang="en-US" i="1" dirty="0" smtClean="0"/>
            <a:t>Inputs</a:t>
          </a:r>
          <a:endParaRPr lang="en-US" i="1" dirty="0"/>
        </a:p>
      </dgm:t>
    </dgm:pt>
    <dgm:pt modelId="{7A14D25C-182C-41EC-8D1E-54221E699B02}" type="parTrans" cxnId="{D1089014-705D-4599-96F6-48E0A5B9875C}">
      <dgm:prSet/>
      <dgm:spPr/>
      <dgm:t>
        <a:bodyPr/>
        <a:lstStyle/>
        <a:p>
          <a:endParaRPr lang="en-US"/>
        </a:p>
      </dgm:t>
    </dgm:pt>
    <dgm:pt modelId="{36193CB7-09A2-4ED7-9224-CE7E9235E688}" type="sibTrans" cxnId="{D1089014-705D-4599-96F6-48E0A5B9875C}">
      <dgm:prSet/>
      <dgm:spPr/>
      <dgm:t>
        <a:bodyPr/>
        <a:lstStyle/>
        <a:p>
          <a:endParaRPr lang="en-US"/>
        </a:p>
      </dgm:t>
    </dgm:pt>
    <dgm:pt modelId="{A3DF5396-F705-4FCD-8795-ADDC8B708DAA}">
      <dgm:prSet phldrT="[Text]"/>
      <dgm:spPr>
        <a:ln w="19050">
          <a:solidFill>
            <a:schemeClr val="accent1"/>
          </a:solidFill>
          <a:prstDash val="solid"/>
        </a:ln>
      </dgm:spPr>
      <dgm:t>
        <a:bodyPr/>
        <a:lstStyle/>
        <a:p>
          <a:r>
            <a:rPr lang="en-US" dirty="0" smtClean="0"/>
            <a:t>Trajectory  [SMURF: Submission]</a:t>
          </a:r>
          <a:endParaRPr lang="en-US" dirty="0"/>
        </a:p>
      </dgm:t>
    </dgm:pt>
    <dgm:pt modelId="{BFCB4E43-6186-4ABC-8C72-1B9FB90B0F44}" type="parTrans" cxnId="{45643537-F362-4AD5-89CC-D634E787DD86}">
      <dgm:prSet/>
      <dgm:spPr/>
      <dgm:t>
        <a:bodyPr/>
        <a:lstStyle/>
        <a:p>
          <a:endParaRPr lang="en-US"/>
        </a:p>
      </dgm:t>
    </dgm:pt>
    <dgm:pt modelId="{14F4D0C7-8E8E-46A8-99ED-5BD0431A222C}" type="sibTrans" cxnId="{45643537-F362-4AD5-89CC-D634E787DD86}">
      <dgm:prSet/>
      <dgm:spPr/>
      <dgm:t>
        <a:bodyPr/>
        <a:lstStyle/>
        <a:p>
          <a:endParaRPr lang="en-US"/>
        </a:p>
      </dgm:t>
    </dgm:pt>
    <dgm:pt modelId="{34B7BB9A-664A-4CA3-AA7C-7E78EDEC8496}">
      <dgm:prSet phldrT="[Text]"/>
      <dgm:spPr>
        <a:ln w="19050">
          <a:solidFill>
            <a:schemeClr val="accent1"/>
          </a:solidFill>
          <a:prstDash val="solid"/>
        </a:ln>
      </dgm:spPr>
      <dgm:t>
        <a:bodyPr/>
        <a:lstStyle/>
        <a:p>
          <a:r>
            <a:rPr lang="en-US" dirty="0" smtClean="0"/>
            <a:t>Quasar ID (or RA/DEC)  [?]</a:t>
          </a:r>
          <a:endParaRPr lang="en-US" dirty="0"/>
        </a:p>
      </dgm:t>
    </dgm:pt>
    <dgm:pt modelId="{8EC1BFE5-B12B-4D38-B97F-49E23050736F}" type="parTrans" cxnId="{4E8F9A7E-254A-4FCB-A143-7806C6E8C86E}">
      <dgm:prSet/>
      <dgm:spPr/>
      <dgm:t>
        <a:bodyPr/>
        <a:lstStyle/>
        <a:p>
          <a:endParaRPr lang="en-US"/>
        </a:p>
      </dgm:t>
    </dgm:pt>
    <dgm:pt modelId="{AD77880C-63CA-45D6-8C1D-02D761E34856}" type="sibTrans" cxnId="{4E8F9A7E-254A-4FCB-A143-7806C6E8C86E}">
      <dgm:prSet/>
      <dgm:spPr/>
      <dgm:t>
        <a:bodyPr/>
        <a:lstStyle/>
        <a:p>
          <a:endParaRPr lang="en-US"/>
        </a:p>
      </dgm:t>
    </dgm:pt>
    <dgm:pt modelId="{9AC203A6-568C-4C72-928C-F314131CF434}">
      <dgm:prSet phldrT="[Text]"/>
      <dgm:spPr>
        <a:ln w="19050">
          <a:solidFill>
            <a:schemeClr val="accent1"/>
          </a:solidFill>
          <a:prstDash val="solid"/>
        </a:ln>
      </dgm:spPr>
      <dgm:t>
        <a:bodyPr/>
        <a:lstStyle/>
        <a:p>
          <a:r>
            <a:rPr lang="en-US" i="1" dirty="0" smtClean="0"/>
            <a:t>Outputs </a:t>
          </a:r>
          <a:endParaRPr lang="en-US" i="1" dirty="0"/>
        </a:p>
      </dgm:t>
    </dgm:pt>
    <dgm:pt modelId="{49BC6467-C186-4FA5-AB39-5C9F0926F254}" type="parTrans" cxnId="{2B843830-A96D-4C3F-84FF-3EF0E4023EA7}">
      <dgm:prSet/>
      <dgm:spPr/>
      <dgm:t>
        <a:bodyPr/>
        <a:lstStyle/>
        <a:p>
          <a:endParaRPr lang="en-US"/>
        </a:p>
      </dgm:t>
    </dgm:pt>
    <dgm:pt modelId="{BB220BE4-F9F4-440C-A97F-B440DF50FF77}" type="sibTrans" cxnId="{2B843830-A96D-4C3F-84FF-3EF0E4023EA7}">
      <dgm:prSet/>
      <dgm:spPr/>
      <dgm:t>
        <a:bodyPr/>
        <a:lstStyle/>
        <a:p>
          <a:endParaRPr lang="en-US"/>
        </a:p>
      </dgm:t>
    </dgm:pt>
    <dgm:pt modelId="{36002FCF-F354-42B6-89CC-0A0686853F7F}">
      <dgm:prSet phldrT="[Text]"/>
      <dgm:spPr/>
      <dgm:t>
        <a:bodyPr/>
        <a:lstStyle/>
        <a:p>
          <a:r>
            <a:rPr lang="en-US" dirty="0" smtClean="0"/>
            <a:t>Reserve Apertures</a:t>
          </a:r>
          <a:endParaRPr lang="en-US" dirty="0"/>
        </a:p>
      </dgm:t>
    </dgm:pt>
    <dgm:pt modelId="{B5A015CA-6EBB-4FE4-BA38-0E8DB329A870}" type="parTrans" cxnId="{82705760-C98E-49C5-9989-60F75D8B355E}">
      <dgm:prSet/>
      <dgm:spPr/>
      <dgm:t>
        <a:bodyPr/>
        <a:lstStyle/>
        <a:p>
          <a:endParaRPr lang="en-US"/>
        </a:p>
      </dgm:t>
    </dgm:pt>
    <dgm:pt modelId="{63BC063A-9430-4124-9FFD-13513C64513C}" type="sibTrans" cxnId="{82705760-C98E-49C5-9989-60F75D8B355E}">
      <dgm:prSet/>
      <dgm:spPr/>
      <dgm:t>
        <a:bodyPr/>
        <a:lstStyle/>
        <a:p>
          <a:endParaRPr lang="en-US"/>
        </a:p>
      </dgm:t>
    </dgm:pt>
    <dgm:pt modelId="{178B1680-7666-4A81-9899-C087268A9379}">
      <dgm:prSet phldrT="[Text]"/>
      <dgm:spPr>
        <a:ln w="19050">
          <a:solidFill>
            <a:schemeClr val="accent1"/>
          </a:solidFill>
          <a:prstDash val="solid"/>
        </a:ln>
      </dgm:spPr>
      <dgm:t>
        <a:bodyPr/>
        <a:lstStyle/>
        <a:p>
          <a:r>
            <a:rPr lang="en-US" u="sng" dirty="0" smtClean="0"/>
            <a:t>Comments:</a:t>
          </a:r>
          <a:endParaRPr lang="en-US" u="sng" dirty="0"/>
        </a:p>
      </dgm:t>
    </dgm:pt>
    <dgm:pt modelId="{B398F6BB-5ECD-45EB-BFDD-08A29056C674}" type="parTrans" cxnId="{F458D1B9-C653-44D1-BFD0-F9C78A6DC552}">
      <dgm:prSet/>
      <dgm:spPr/>
      <dgm:t>
        <a:bodyPr/>
        <a:lstStyle/>
        <a:p>
          <a:endParaRPr lang="en-US"/>
        </a:p>
      </dgm:t>
    </dgm:pt>
    <dgm:pt modelId="{62ECBC1F-AA27-4EB1-8351-CF857BE0C2BE}" type="sibTrans" cxnId="{F458D1B9-C653-44D1-BFD0-F9C78A6DC552}">
      <dgm:prSet/>
      <dgm:spPr/>
      <dgm:t>
        <a:bodyPr/>
        <a:lstStyle/>
        <a:p>
          <a:endParaRPr lang="en-US"/>
        </a:p>
      </dgm:t>
    </dgm:pt>
    <dgm:pt modelId="{E48A7676-1BAE-4CAF-B9CC-86750652A504}">
      <dgm:prSet phldrT="[Text]"/>
      <dgm:spPr>
        <a:ln w="19050">
          <a:solidFill>
            <a:schemeClr val="accent1"/>
          </a:solidFill>
          <a:prstDash val="solid"/>
        </a:ln>
      </dgm:spPr>
      <dgm:t>
        <a:bodyPr/>
        <a:lstStyle/>
        <a:p>
          <a:r>
            <a:rPr lang="en-US" dirty="0" smtClean="0"/>
            <a:t>Identify apertures for which DDOR view is physically feasible for particular time and duration   </a:t>
          </a:r>
          <a:endParaRPr lang="en-US" dirty="0"/>
        </a:p>
      </dgm:t>
    </dgm:pt>
    <dgm:pt modelId="{6B643AB1-F594-4C29-AD6F-903A595DC000}" type="parTrans" cxnId="{9093C985-D693-4E53-AAAB-A77C30D8A609}">
      <dgm:prSet/>
      <dgm:spPr/>
      <dgm:t>
        <a:bodyPr/>
        <a:lstStyle/>
        <a:p>
          <a:endParaRPr lang="en-US"/>
        </a:p>
      </dgm:t>
    </dgm:pt>
    <dgm:pt modelId="{6C90BC9A-AF50-4608-A1B2-9C682E8398BF}" type="sibTrans" cxnId="{9093C985-D693-4E53-AAAB-A77C30D8A609}">
      <dgm:prSet/>
      <dgm:spPr/>
      <dgm:t>
        <a:bodyPr/>
        <a:lstStyle/>
        <a:p>
          <a:endParaRPr lang="en-US"/>
        </a:p>
      </dgm:t>
    </dgm:pt>
    <dgm:pt modelId="{7B27805B-0DA2-4C77-AFFD-B74F9F17174D}">
      <dgm:prSet phldrT="[Text]"/>
      <dgm:spPr>
        <a:ln w="19050">
          <a:solidFill>
            <a:schemeClr val="accent1"/>
          </a:solidFill>
          <a:prstDash val="solid"/>
        </a:ln>
      </dgm:spPr>
      <dgm:t>
        <a:bodyPr/>
        <a:lstStyle/>
        <a:p>
          <a:endParaRPr lang="en-US" u="sng" dirty="0"/>
        </a:p>
      </dgm:t>
    </dgm:pt>
    <dgm:pt modelId="{652A2D5B-7B0E-4349-99A3-72AE9694AAB1}" type="parTrans" cxnId="{225A16F4-517D-418F-8D18-60600F4CBD1B}">
      <dgm:prSet/>
      <dgm:spPr/>
      <dgm:t>
        <a:bodyPr/>
        <a:lstStyle/>
        <a:p>
          <a:endParaRPr lang="en-US"/>
        </a:p>
      </dgm:t>
    </dgm:pt>
    <dgm:pt modelId="{38A54335-4159-48B7-90D3-D9246A56D320}" type="sibTrans" cxnId="{225A16F4-517D-418F-8D18-60600F4CBD1B}">
      <dgm:prSet/>
      <dgm:spPr/>
      <dgm:t>
        <a:bodyPr/>
        <a:lstStyle/>
        <a:p>
          <a:endParaRPr lang="en-US"/>
        </a:p>
      </dgm:t>
    </dgm:pt>
    <dgm:pt modelId="{EF482B38-76F4-4FD3-B571-F58C904C17BE}">
      <dgm:prSet phldrT="[Text]"/>
      <dgm:spPr>
        <a:ln w="19050">
          <a:solidFill>
            <a:schemeClr val="accent1"/>
          </a:solidFill>
          <a:prstDash val="solid"/>
        </a:ln>
      </dgm:spPr>
      <dgm:t>
        <a:bodyPr/>
        <a:lstStyle/>
        <a:p>
          <a:r>
            <a:rPr lang="en-US" u="none" dirty="0" smtClean="0"/>
            <a:t>Request for </a:t>
          </a:r>
          <a:r>
            <a:rPr lang="en-US" u="none" dirty="0" err="1" smtClean="0"/>
            <a:t>Comm</a:t>
          </a:r>
          <a:r>
            <a:rPr lang="en-US" u="none" dirty="0" smtClean="0"/>
            <a:t> </a:t>
          </a:r>
          <a:r>
            <a:rPr lang="en-US" u="none" dirty="0" err="1" smtClean="0"/>
            <a:t>Geom</a:t>
          </a:r>
          <a:r>
            <a:rPr lang="en-US" u="none" dirty="0" smtClean="0"/>
            <a:t> needs to allow for Quasar reference(s) (?)</a:t>
          </a:r>
          <a:endParaRPr lang="en-US" u="none" dirty="0"/>
        </a:p>
      </dgm:t>
    </dgm:pt>
    <dgm:pt modelId="{E3260381-E044-42BE-A75F-F680B73F3A73}" type="parTrans" cxnId="{B005CEA9-F7A9-40C9-8B65-7DA068A9DD20}">
      <dgm:prSet/>
      <dgm:spPr/>
      <dgm:t>
        <a:bodyPr/>
        <a:lstStyle/>
        <a:p>
          <a:endParaRPr lang="en-US"/>
        </a:p>
      </dgm:t>
    </dgm:pt>
    <dgm:pt modelId="{3B385606-AA76-4D7F-80B3-419D7B31353D}" type="sibTrans" cxnId="{B005CEA9-F7A9-40C9-8B65-7DA068A9DD20}">
      <dgm:prSet/>
      <dgm:spPr/>
      <dgm:t>
        <a:bodyPr/>
        <a:lstStyle/>
        <a:p>
          <a:endParaRPr lang="en-US"/>
        </a:p>
      </dgm:t>
    </dgm:pt>
    <dgm:pt modelId="{1835436A-7284-40B5-B45B-E9EFE06A67FB}">
      <dgm:prSet phldrT="[Text]"/>
      <dgm:spPr>
        <a:ln w="19050">
          <a:solidFill>
            <a:schemeClr val="accent1"/>
          </a:solidFill>
          <a:prstDash val="solid"/>
        </a:ln>
      </dgm:spPr>
      <dgm:t>
        <a:bodyPr/>
        <a:lstStyle/>
        <a:p>
          <a:r>
            <a:rPr lang="en-US" u="none" dirty="0" smtClean="0"/>
            <a:t>Request for </a:t>
          </a:r>
          <a:r>
            <a:rPr lang="en-US" u="none" dirty="0" err="1" smtClean="0"/>
            <a:t>Comm</a:t>
          </a:r>
          <a:r>
            <a:rPr lang="en-US" u="none" dirty="0" smtClean="0"/>
            <a:t> </a:t>
          </a:r>
          <a:r>
            <a:rPr lang="en-US" u="none" dirty="0" err="1" smtClean="0"/>
            <a:t>Geom</a:t>
          </a:r>
          <a:r>
            <a:rPr lang="en-US" u="none" dirty="0" smtClean="0"/>
            <a:t> needs to allow for multiple spacecraft to be stated (or at least multiple S/C trajectory references) </a:t>
          </a:r>
          <a:endParaRPr lang="en-US" u="none" dirty="0"/>
        </a:p>
      </dgm:t>
    </dgm:pt>
    <dgm:pt modelId="{F74A6053-3C95-473C-B16E-9C15D54D50FA}" type="parTrans" cxnId="{CE19D821-91C7-422E-BA9C-6F7D189BDA6C}">
      <dgm:prSet/>
      <dgm:spPr/>
      <dgm:t>
        <a:bodyPr/>
        <a:lstStyle/>
        <a:p>
          <a:endParaRPr lang="en-US"/>
        </a:p>
      </dgm:t>
    </dgm:pt>
    <dgm:pt modelId="{B45F956E-3EC1-4D88-A635-904B6F7C95A3}" type="sibTrans" cxnId="{CE19D821-91C7-422E-BA9C-6F7D189BDA6C}">
      <dgm:prSet/>
      <dgm:spPr/>
      <dgm:t>
        <a:bodyPr/>
        <a:lstStyle/>
        <a:p>
          <a:endParaRPr lang="en-US"/>
        </a:p>
      </dgm:t>
    </dgm:pt>
    <dgm:pt modelId="{86888C6D-4D37-45B8-9EFA-6CCCFE40BCD9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u="sng" dirty="0" smtClean="0"/>
            <a:t>Goal</a:t>
          </a:r>
          <a:r>
            <a:rPr lang="en-US" dirty="0" smtClean="0"/>
            <a:t>:</a:t>
          </a:r>
          <a:endParaRPr lang="en-US" dirty="0"/>
        </a:p>
      </dgm:t>
    </dgm:pt>
    <dgm:pt modelId="{A4C3E356-1452-415B-AACF-C6578BA9C044}" type="parTrans" cxnId="{96920F36-4DE0-4044-9E13-E9BC59612225}">
      <dgm:prSet/>
      <dgm:spPr/>
      <dgm:t>
        <a:bodyPr/>
        <a:lstStyle/>
        <a:p>
          <a:endParaRPr lang="en-US"/>
        </a:p>
      </dgm:t>
    </dgm:pt>
    <dgm:pt modelId="{5E79CB05-05C5-4179-81B6-E187A43E9570}" type="sibTrans" cxnId="{96920F36-4DE0-4044-9E13-E9BC59612225}">
      <dgm:prSet/>
      <dgm:spPr/>
      <dgm:t>
        <a:bodyPr/>
        <a:lstStyle/>
        <a:p>
          <a:endParaRPr lang="en-US"/>
        </a:p>
      </dgm:t>
    </dgm:pt>
    <dgm:pt modelId="{AB131107-3E73-4EEB-9547-6BDF55667A67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dirty="0" smtClean="0"/>
            <a:t>Reserve apertures identified as being suitable </a:t>
          </a:r>
          <a:endParaRPr lang="en-US" dirty="0"/>
        </a:p>
      </dgm:t>
    </dgm:pt>
    <dgm:pt modelId="{CCE19123-B105-44F2-B577-F179978855A8}" type="parTrans" cxnId="{2B5B8D00-7083-413C-89B3-7633F4CA5C1D}">
      <dgm:prSet/>
      <dgm:spPr/>
      <dgm:t>
        <a:bodyPr/>
        <a:lstStyle/>
        <a:p>
          <a:endParaRPr lang="en-US"/>
        </a:p>
      </dgm:t>
    </dgm:pt>
    <dgm:pt modelId="{BF347B6E-8D4C-43BE-A6B9-C57368DEBA76}" type="sibTrans" cxnId="{2B5B8D00-7083-413C-89B3-7633F4CA5C1D}">
      <dgm:prSet/>
      <dgm:spPr/>
      <dgm:t>
        <a:bodyPr/>
        <a:lstStyle/>
        <a:p>
          <a:endParaRPr lang="en-US"/>
        </a:p>
      </dgm:t>
    </dgm:pt>
    <dgm:pt modelId="{BA9F99E4-B9D5-4FB3-96E4-95160D69A6DE}">
      <dgm:prSet phldrT="[Text]"/>
      <dgm:spPr>
        <a:ln w="19050">
          <a:solidFill>
            <a:schemeClr val="accent1"/>
          </a:solidFill>
          <a:prstDash val="solid"/>
        </a:ln>
      </dgm:spPr>
      <dgm:t>
        <a:bodyPr/>
        <a:lstStyle/>
        <a:p>
          <a:r>
            <a:rPr lang="en-US" u="none" dirty="0" smtClean="0"/>
            <a:t>Unhandled at the moment: check for sufficient gain for DOR Tones or PC/N0 if no DOR Tones being used – </a:t>
          </a:r>
          <a:r>
            <a:rPr lang="en-US" u="none" dirty="0" err="1" smtClean="0"/>
            <a:t>ie</a:t>
          </a:r>
          <a:r>
            <a:rPr lang="en-US" u="none" dirty="0" smtClean="0"/>
            <a:t> no SNR consideration addressed here</a:t>
          </a:r>
          <a:endParaRPr lang="en-US" u="none" dirty="0"/>
        </a:p>
      </dgm:t>
    </dgm:pt>
    <dgm:pt modelId="{AE647C1F-CAF2-45EB-BE94-2367FB798861}" type="parTrans" cxnId="{BF1CEF3A-1317-49A3-B91E-92950859DB0C}">
      <dgm:prSet/>
      <dgm:spPr/>
      <dgm:t>
        <a:bodyPr/>
        <a:lstStyle/>
        <a:p>
          <a:endParaRPr lang="en-US"/>
        </a:p>
      </dgm:t>
    </dgm:pt>
    <dgm:pt modelId="{8528376A-B881-4604-B97A-D9366FB3B645}" type="sibTrans" cxnId="{BF1CEF3A-1317-49A3-B91E-92950859DB0C}">
      <dgm:prSet/>
      <dgm:spPr/>
      <dgm:t>
        <a:bodyPr/>
        <a:lstStyle/>
        <a:p>
          <a:endParaRPr lang="en-US"/>
        </a:p>
      </dgm:t>
    </dgm:pt>
    <dgm:pt modelId="{8B425453-3FED-40D5-9307-CB3AC1D931DD}">
      <dgm:prSet phldrT="[Text]"/>
      <dgm:spPr>
        <a:ln w="19050">
          <a:solidFill>
            <a:schemeClr val="accent1"/>
          </a:solidFill>
          <a:prstDash val="solid"/>
        </a:ln>
      </dgm:spPr>
      <dgm:t>
        <a:bodyPr/>
        <a:lstStyle/>
        <a:p>
          <a:r>
            <a:rPr lang="en-US" u="none" dirty="0" smtClean="0"/>
            <a:t>Presumably S/C </a:t>
          </a:r>
          <a:r>
            <a:rPr lang="en-US" u="none" dirty="0" err="1" smtClean="0"/>
            <a:t>config</a:t>
          </a:r>
          <a:r>
            <a:rPr lang="en-US" u="none" dirty="0" smtClean="0"/>
            <a:t> profiles available – if needed this is not accommodated in planning request just yet (but something like this will be needed for data volume estimates)</a:t>
          </a:r>
          <a:endParaRPr lang="en-US" u="none" dirty="0"/>
        </a:p>
      </dgm:t>
    </dgm:pt>
    <dgm:pt modelId="{ED0B56BF-2879-4B3A-AEA1-CFF0446527F2}" type="parTrans" cxnId="{D5A82A80-786F-470B-9B79-BFE6235B3695}">
      <dgm:prSet/>
      <dgm:spPr/>
      <dgm:t>
        <a:bodyPr/>
        <a:lstStyle/>
        <a:p>
          <a:endParaRPr lang="en-US"/>
        </a:p>
      </dgm:t>
    </dgm:pt>
    <dgm:pt modelId="{3B850D4F-FD73-4DA1-B73F-9B7CFB050CFB}" type="sibTrans" cxnId="{D5A82A80-786F-470B-9B79-BFE6235B3695}">
      <dgm:prSet/>
      <dgm:spPr/>
      <dgm:t>
        <a:bodyPr/>
        <a:lstStyle/>
        <a:p>
          <a:endParaRPr lang="en-US"/>
        </a:p>
      </dgm:t>
    </dgm:pt>
    <dgm:pt modelId="{E60678C9-C070-4405-99D4-209DDFEF61B6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u="sng" dirty="0" smtClean="0"/>
            <a:t>Info Entities</a:t>
          </a:r>
          <a:r>
            <a:rPr lang="en-US" dirty="0" smtClean="0"/>
            <a:t>:</a:t>
          </a:r>
          <a:endParaRPr lang="en-US" dirty="0"/>
        </a:p>
      </dgm:t>
    </dgm:pt>
    <dgm:pt modelId="{101B268F-5E93-4D2C-9D36-514D52990C93}" type="parTrans" cxnId="{21972763-0812-4024-A0B3-0A7CB8A8FCCA}">
      <dgm:prSet/>
      <dgm:spPr/>
      <dgm:t>
        <a:bodyPr/>
        <a:lstStyle/>
        <a:p>
          <a:endParaRPr lang="en-US"/>
        </a:p>
      </dgm:t>
    </dgm:pt>
    <dgm:pt modelId="{BBA1756E-5333-4820-B6D1-FF0BF7D056E5}" type="sibTrans" cxnId="{21972763-0812-4024-A0B3-0A7CB8A8FCCA}">
      <dgm:prSet/>
      <dgm:spPr/>
      <dgm:t>
        <a:bodyPr/>
        <a:lstStyle/>
        <a:p>
          <a:endParaRPr lang="en-US"/>
        </a:p>
      </dgm:t>
    </dgm:pt>
    <dgm:pt modelId="{E86D06EE-4442-462C-B01E-0C8E7775F64D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dirty="0" smtClean="0"/>
            <a:t>(Potentially) SOS Unused Time</a:t>
          </a:r>
          <a:endParaRPr lang="en-US" dirty="0"/>
        </a:p>
      </dgm:t>
    </dgm:pt>
    <dgm:pt modelId="{84D45326-49EE-4C47-8CD1-B7BA493BDFB1}" type="parTrans" cxnId="{9F508863-E66B-4F5E-A9A2-B426812D3051}">
      <dgm:prSet/>
      <dgm:spPr/>
      <dgm:t>
        <a:bodyPr/>
        <a:lstStyle/>
        <a:p>
          <a:endParaRPr lang="en-US"/>
        </a:p>
      </dgm:t>
    </dgm:pt>
    <dgm:pt modelId="{62E965E9-E86B-43E0-B5F1-9541F65AE533}" type="sibTrans" cxnId="{9F508863-E66B-4F5E-A9A2-B426812D3051}">
      <dgm:prSet/>
      <dgm:spPr/>
      <dgm:t>
        <a:bodyPr/>
        <a:lstStyle/>
        <a:p>
          <a:endParaRPr lang="en-US"/>
        </a:p>
      </dgm:t>
    </dgm:pt>
    <dgm:pt modelId="{2ECE0EB5-5D52-4359-B697-C22651FC9635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1" dirty="0" smtClean="0"/>
            <a:t>Inputs</a:t>
          </a:r>
          <a:endParaRPr lang="en-US" i="1" dirty="0"/>
        </a:p>
      </dgm:t>
    </dgm:pt>
    <dgm:pt modelId="{88A64ED5-51E0-4942-93C7-3CE4D9F011DB}" type="parTrans" cxnId="{AA78579A-69FC-4FF8-91DF-594ABEFEDF88}">
      <dgm:prSet/>
      <dgm:spPr/>
      <dgm:t>
        <a:bodyPr/>
        <a:lstStyle/>
        <a:p>
          <a:endParaRPr lang="en-US"/>
        </a:p>
      </dgm:t>
    </dgm:pt>
    <dgm:pt modelId="{4C1FA4D1-9B61-409F-B47D-BA614CD37715}" type="sibTrans" cxnId="{AA78579A-69FC-4FF8-91DF-594ABEFEDF88}">
      <dgm:prSet/>
      <dgm:spPr/>
      <dgm:t>
        <a:bodyPr/>
        <a:lstStyle/>
        <a:p>
          <a:endParaRPr lang="en-US"/>
        </a:p>
      </dgm:t>
    </dgm:pt>
    <dgm:pt modelId="{E3CF0972-CA62-46B4-BCC6-394DDF8D06FE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dirty="0" smtClean="0"/>
            <a:t>Service Package Request  </a:t>
          </a:r>
          <a:endParaRPr lang="en-US" dirty="0"/>
        </a:p>
      </dgm:t>
    </dgm:pt>
    <dgm:pt modelId="{B60432B4-9605-431C-88E0-AA5C4C349DA0}" type="parTrans" cxnId="{A639BBFD-CE07-417C-B628-4BD18B28FE5F}">
      <dgm:prSet/>
      <dgm:spPr/>
      <dgm:t>
        <a:bodyPr/>
        <a:lstStyle/>
        <a:p>
          <a:endParaRPr lang="en-US"/>
        </a:p>
      </dgm:t>
    </dgm:pt>
    <dgm:pt modelId="{1049A5BC-8D7F-4DFD-B0D8-E7151B160D52}" type="sibTrans" cxnId="{A639BBFD-CE07-417C-B628-4BD18B28FE5F}">
      <dgm:prSet/>
      <dgm:spPr/>
      <dgm:t>
        <a:bodyPr/>
        <a:lstStyle/>
        <a:p>
          <a:endParaRPr lang="en-US"/>
        </a:p>
      </dgm:t>
    </dgm:pt>
    <dgm:pt modelId="{23A71A9D-09F8-4E50-BE95-D8A84B005285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1" dirty="0" smtClean="0"/>
            <a:t>Outputs</a:t>
          </a:r>
          <a:endParaRPr lang="en-US" i="1" dirty="0"/>
        </a:p>
      </dgm:t>
    </dgm:pt>
    <dgm:pt modelId="{D13E9DA2-3D75-46F3-B644-37C4A0E02689}" type="parTrans" cxnId="{4607AF8D-6E73-4979-91EE-BA40BD623F73}">
      <dgm:prSet/>
      <dgm:spPr/>
      <dgm:t>
        <a:bodyPr/>
        <a:lstStyle/>
        <a:p>
          <a:endParaRPr lang="en-US"/>
        </a:p>
      </dgm:t>
    </dgm:pt>
    <dgm:pt modelId="{67F870DD-A2AA-4DFC-BDF4-78B04F19A423}" type="sibTrans" cxnId="{4607AF8D-6E73-4979-91EE-BA40BD623F73}">
      <dgm:prSet/>
      <dgm:spPr/>
      <dgm:t>
        <a:bodyPr/>
        <a:lstStyle/>
        <a:p>
          <a:endParaRPr lang="en-US"/>
        </a:p>
      </dgm:t>
    </dgm:pt>
    <dgm:pt modelId="{880F7390-99B6-431E-BC30-B1A67859A368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dirty="0" smtClean="0"/>
            <a:t>Service Package Result</a:t>
          </a:r>
          <a:endParaRPr lang="en-US" i="0" dirty="0"/>
        </a:p>
      </dgm:t>
    </dgm:pt>
    <dgm:pt modelId="{529C977A-E057-4766-ADE5-8009062F9F57}" type="parTrans" cxnId="{D5EC0474-7529-4500-BD8A-1F436F40D862}">
      <dgm:prSet/>
      <dgm:spPr/>
      <dgm:t>
        <a:bodyPr/>
        <a:lstStyle/>
        <a:p>
          <a:endParaRPr lang="en-US"/>
        </a:p>
      </dgm:t>
    </dgm:pt>
    <dgm:pt modelId="{EA748386-6065-4D9B-BD86-70AD80E06963}" type="sibTrans" cxnId="{D5EC0474-7529-4500-BD8A-1F436F40D862}">
      <dgm:prSet/>
      <dgm:spPr/>
      <dgm:t>
        <a:bodyPr/>
        <a:lstStyle/>
        <a:p>
          <a:endParaRPr lang="en-US"/>
        </a:p>
      </dgm:t>
    </dgm:pt>
    <dgm:pt modelId="{655FC9F4-6C30-4F36-9A40-D12895B1861A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dirty="0" smtClean="0"/>
            <a:t>SOS </a:t>
          </a:r>
          <a:endParaRPr lang="en-US" i="0" dirty="0"/>
        </a:p>
      </dgm:t>
    </dgm:pt>
    <dgm:pt modelId="{5CC1B54C-9A37-442B-95CB-58056F5F4FB1}" type="parTrans" cxnId="{54D6F6BC-D063-413A-BD74-5DD5343A5240}">
      <dgm:prSet/>
      <dgm:spPr/>
      <dgm:t>
        <a:bodyPr/>
        <a:lstStyle/>
        <a:p>
          <a:endParaRPr lang="en-US"/>
        </a:p>
      </dgm:t>
    </dgm:pt>
    <dgm:pt modelId="{BA9CF929-4C33-4A8F-9F19-0F35C7230E18}" type="sibTrans" cxnId="{54D6F6BC-D063-413A-BD74-5DD5343A5240}">
      <dgm:prSet/>
      <dgm:spPr/>
      <dgm:t>
        <a:bodyPr/>
        <a:lstStyle/>
        <a:p>
          <a:endParaRPr lang="en-US"/>
        </a:p>
      </dgm:t>
    </dgm:pt>
    <dgm:pt modelId="{4DC4BBA9-9F07-43A9-855F-CA83305F79F8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u="sng" dirty="0" smtClean="0"/>
            <a:t>Comments</a:t>
          </a:r>
          <a:r>
            <a:rPr lang="en-US" i="0" dirty="0" smtClean="0"/>
            <a:t>:</a:t>
          </a:r>
          <a:endParaRPr lang="en-US" i="0" dirty="0"/>
        </a:p>
      </dgm:t>
    </dgm:pt>
    <dgm:pt modelId="{2F15775B-9095-430B-A85A-15660DD7CB3E}" type="parTrans" cxnId="{CE817813-8277-42ED-9EF7-40BF4C5F1F54}">
      <dgm:prSet/>
      <dgm:spPr/>
      <dgm:t>
        <a:bodyPr/>
        <a:lstStyle/>
        <a:p>
          <a:endParaRPr lang="en-US"/>
        </a:p>
      </dgm:t>
    </dgm:pt>
    <dgm:pt modelId="{9B05B7E9-B8CB-4811-835C-0F1494CE0132}" type="sibTrans" cxnId="{CE817813-8277-42ED-9EF7-40BF4C5F1F54}">
      <dgm:prSet/>
      <dgm:spPr/>
      <dgm:t>
        <a:bodyPr/>
        <a:lstStyle/>
        <a:p>
          <a:endParaRPr lang="en-US"/>
        </a:p>
      </dgm:t>
    </dgm:pt>
    <dgm:pt modelId="{F3737BFD-2E66-4F18-8650-DEBE50E68DC1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dirty="0" smtClean="0"/>
            <a:t>May be multi-pass SP requests to reserve for DDOR independently or TLM/CMD/TRK services (or vice versa)</a:t>
          </a:r>
          <a:endParaRPr lang="en-US" i="0" dirty="0"/>
        </a:p>
      </dgm:t>
    </dgm:pt>
    <dgm:pt modelId="{14C35403-6073-42CC-9BB5-3B7A146E4119}" type="parTrans" cxnId="{28656D8F-750D-4850-AEB4-CD008A723018}">
      <dgm:prSet/>
      <dgm:spPr/>
      <dgm:t>
        <a:bodyPr/>
        <a:lstStyle/>
        <a:p>
          <a:endParaRPr lang="en-US"/>
        </a:p>
      </dgm:t>
    </dgm:pt>
    <dgm:pt modelId="{52060BAE-35C0-4123-A5A1-70DB9C0E1148}" type="sibTrans" cxnId="{28656D8F-750D-4850-AEB4-CD008A723018}">
      <dgm:prSet/>
      <dgm:spPr/>
      <dgm:t>
        <a:bodyPr/>
        <a:lstStyle/>
        <a:p>
          <a:endParaRPr lang="en-US"/>
        </a:p>
      </dgm:t>
    </dgm:pt>
    <dgm:pt modelId="{03BD0239-424D-4D0B-BE54-8476C76456C6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dirty="0" smtClean="0"/>
            <a:t>SP Result will have detailed event sequence deferred at this point</a:t>
          </a:r>
          <a:endParaRPr lang="en-US" i="0" dirty="0"/>
        </a:p>
      </dgm:t>
    </dgm:pt>
    <dgm:pt modelId="{5BFEA826-A807-4069-AD6B-7C24E281F12F}" type="parTrans" cxnId="{1D8BFDD2-7522-4054-914B-E908B59CDADA}">
      <dgm:prSet/>
      <dgm:spPr/>
      <dgm:t>
        <a:bodyPr/>
        <a:lstStyle/>
        <a:p>
          <a:endParaRPr lang="en-US"/>
        </a:p>
      </dgm:t>
    </dgm:pt>
    <dgm:pt modelId="{80919266-9EA1-4171-90E4-4512B0602856}" type="sibTrans" cxnId="{1D8BFDD2-7522-4054-914B-E908B59CDADA}">
      <dgm:prSet/>
      <dgm:spPr/>
      <dgm:t>
        <a:bodyPr/>
        <a:lstStyle/>
        <a:p>
          <a:endParaRPr lang="en-US"/>
        </a:p>
      </dgm:t>
    </dgm:pt>
    <dgm:pt modelId="{6EC14922-1529-4DFF-AE4E-000B9F77A2D4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dirty="0" smtClean="0"/>
            <a:t>Also EVT </a:t>
          </a:r>
          <a:r>
            <a:rPr lang="en-US" i="0" dirty="0" err="1" smtClean="0"/>
            <a:t>Seq</a:t>
          </a:r>
          <a:r>
            <a:rPr lang="en-US" i="0" dirty="0" smtClean="0"/>
            <a:t> Ref not included yet</a:t>
          </a:r>
          <a:endParaRPr lang="en-US" i="0" dirty="0"/>
        </a:p>
      </dgm:t>
    </dgm:pt>
    <dgm:pt modelId="{4B7C27A4-840E-4189-9F4B-1E5E2FD4583A}" type="parTrans" cxnId="{DC692ED5-0D29-4F5D-8A9F-46E90BC0636A}">
      <dgm:prSet/>
      <dgm:spPr/>
      <dgm:t>
        <a:bodyPr/>
        <a:lstStyle/>
        <a:p>
          <a:endParaRPr lang="en-US"/>
        </a:p>
      </dgm:t>
    </dgm:pt>
    <dgm:pt modelId="{61EFDDE9-0356-47E8-B2C2-B6AB9181FFC9}" type="sibTrans" cxnId="{DC692ED5-0D29-4F5D-8A9F-46E90BC0636A}">
      <dgm:prSet/>
      <dgm:spPr/>
      <dgm:t>
        <a:bodyPr/>
        <a:lstStyle/>
        <a:p>
          <a:endParaRPr lang="en-US"/>
        </a:p>
      </dgm:t>
    </dgm:pt>
    <dgm:pt modelId="{A4CAA484-EF7A-4671-AC1E-09F7EA1DA2D4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u="sng" dirty="0" smtClean="0"/>
            <a:t>Goal</a:t>
          </a:r>
          <a:r>
            <a:rPr lang="en-US" dirty="0" smtClean="0"/>
            <a:t>:</a:t>
          </a:r>
          <a:endParaRPr lang="en-US" dirty="0"/>
        </a:p>
      </dgm:t>
    </dgm:pt>
    <dgm:pt modelId="{6818D87B-7F92-427C-8E81-055D00930AD6}" type="parTrans" cxnId="{282C026A-AA38-4FC2-A85F-73D67AA9DF1E}">
      <dgm:prSet/>
      <dgm:spPr/>
      <dgm:t>
        <a:bodyPr/>
        <a:lstStyle/>
        <a:p>
          <a:endParaRPr lang="en-US"/>
        </a:p>
      </dgm:t>
    </dgm:pt>
    <dgm:pt modelId="{2073B3CD-B8FE-46A9-9D52-A6B0D55347F6}" type="sibTrans" cxnId="{282C026A-AA38-4FC2-A85F-73D67AA9DF1E}">
      <dgm:prSet/>
      <dgm:spPr/>
      <dgm:t>
        <a:bodyPr/>
        <a:lstStyle/>
        <a:p>
          <a:endParaRPr lang="en-US"/>
        </a:p>
      </dgm:t>
    </dgm:pt>
    <dgm:pt modelId="{CD066D1E-E54D-4D44-BDEC-0194E8EF3D81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dirty="0" smtClean="0"/>
            <a:t>Provide resolved sequence planned for DDOR observation activities</a:t>
          </a:r>
          <a:endParaRPr lang="en-US" dirty="0"/>
        </a:p>
      </dgm:t>
    </dgm:pt>
    <dgm:pt modelId="{75CD8100-95FD-4931-AB8A-1142E3D2CE86}" type="parTrans" cxnId="{8BC0F514-7BC5-4344-A43F-10511A90AEBA}">
      <dgm:prSet/>
      <dgm:spPr/>
      <dgm:t>
        <a:bodyPr/>
        <a:lstStyle/>
        <a:p>
          <a:endParaRPr lang="en-US"/>
        </a:p>
      </dgm:t>
    </dgm:pt>
    <dgm:pt modelId="{5BFDB364-7DA9-43B8-BEBD-857E3407DAA7}" type="sibTrans" cxnId="{8BC0F514-7BC5-4344-A43F-10511A90AEBA}">
      <dgm:prSet/>
      <dgm:spPr/>
      <dgm:t>
        <a:bodyPr/>
        <a:lstStyle/>
        <a:p>
          <a:endParaRPr lang="en-US"/>
        </a:p>
      </dgm:t>
    </dgm:pt>
    <dgm:pt modelId="{1A31B3CD-7297-4924-BD53-ADEA8D7D6F7D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u="sng" dirty="0" smtClean="0"/>
            <a:t>Info Entities</a:t>
          </a:r>
          <a:r>
            <a:rPr lang="en-US" u="none" dirty="0" smtClean="0"/>
            <a:t>:</a:t>
          </a:r>
          <a:endParaRPr lang="en-US" u="sng" dirty="0"/>
        </a:p>
      </dgm:t>
    </dgm:pt>
    <dgm:pt modelId="{4BE0C032-6053-4530-A29A-9464550AF071}" type="parTrans" cxnId="{6853B211-CEB1-4A8A-9BAB-1962AEC13432}">
      <dgm:prSet/>
      <dgm:spPr/>
      <dgm:t>
        <a:bodyPr/>
        <a:lstStyle/>
        <a:p>
          <a:endParaRPr lang="en-US"/>
        </a:p>
      </dgm:t>
    </dgm:pt>
    <dgm:pt modelId="{4B4490E7-05F3-461F-BD78-B9CFE5EE31F6}" type="sibTrans" cxnId="{6853B211-CEB1-4A8A-9BAB-1962AEC13432}">
      <dgm:prSet/>
      <dgm:spPr/>
      <dgm:t>
        <a:bodyPr/>
        <a:lstStyle/>
        <a:p>
          <a:endParaRPr lang="en-US"/>
        </a:p>
      </dgm:t>
    </dgm:pt>
    <dgm:pt modelId="{6C5E2BC3-B6EF-46F5-83D7-E19E54F40FFF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1" u="none" dirty="0" smtClean="0"/>
            <a:t>Inputs</a:t>
          </a:r>
          <a:endParaRPr lang="en-US" i="1" u="none" dirty="0"/>
        </a:p>
      </dgm:t>
    </dgm:pt>
    <dgm:pt modelId="{3737B6A0-0F4A-4D56-A95D-25EA327A68E3}" type="parTrans" cxnId="{34E92912-6501-4034-AE7F-E5EBA9334238}">
      <dgm:prSet/>
      <dgm:spPr/>
      <dgm:t>
        <a:bodyPr/>
        <a:lstStyle/>
        <a:p>
          <a:endParaRPr lang="en-US"/>
        </a:p>
      </dgm:t>
    </dgm:pt>
    <dgm:pt modelId="{D179521E-11BC-4E59-A24D-748C7F4813EA}" type="sibTrans" cxnId="{34E92912-6501-4034-AE7F-E5EBA9334238}">
      <dgm:prSet/>
      <dgm:spPr/>
      <dgm:t>
        <a:bodyPr/>
        <a:lstStyle/>
        <a:p>
          <a:endParaRPr lang="en-US"/>
        </a:p>
      </dgm:t>
    </dgm:pt>
    <dgm:pt modelId="{5BA8F379-AB04-4F8C-9336-DF2235B92E9D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u="none" dirty="0" smtClean="0"/>
            <a:t>Mission Event Sequence (via SMURF submission request) </a:t>
          </a:r>
          <a:endParaRPr lang="en-US" i="0" u="none" dirty="0"/>
        </a:p>
      </dgm:t>
    </dgm:pt>
    <dgm:pt modelId="{062CEFEB-4F6E-4799-99B1-A8442CD89D16}" type="parTrans" cxnId="{584CE0A1-296C-4217-8988-9E71BEF428AA}">
      <dgm:prSet/>
      <dgm:spPr/>
      <dgm:t>
        <a:bodyPr/>
        <a:lstStyle/>
        <a:p>
          <a:endParaRPr lang="en-US"/>
        </a:p>
      </dgm:t>
    </dgm:pt>
    <dgm:pt modelId="{411274F6-A796-4F26-B264-43EA15F08519}" type="sibTrans" cxnId="{584CE0A1-296C-4217-8988-9E71BEF428AA}">
      <dgm:prSet/>
      <dgm:spPr/>
      <dgm:t>
        <a:bodyPr/>
        <a:lstStyle/>
        <a:p>
          <a:endParaRPr lang="en-US"/>
        </a:p>
      </dgm:t>
    </dgm:pt>
    <dgm:pt modelId="{DFE20131-3599-4780-A899-DA1CF5AACB04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1" u="none" dirty="0" smtClean="0"/>
            <a:t>Outputs</a:t>
          </a:r>
          <a:endParaRPr lang="en-US" i="1" u="none" dirty="0"/>
        </a:p>
      </dgm:t>
    </dgm:pt>
    <dgm:pt modelId="{CB726D9E-32D6-4A6D-A5DD-7167BEB53A46}" type="parTrans" cxnId="{D5E030C4-1970-46CD-BCA7-ECEC89D4AED4}">
      <dgm:prSet/>
      <dgm:spPr/>
      <dgm:t>
        <a:bodyPr/>
        <a:lstStyle/>
        <a:p>
          <a:endParaRPr lang="en-US"/>
        </a:p>
      </dgm:t>
    </dgm:pt>
    <dgm:pt modelId="{D033EAAB-E1FF-4AFC-9104-95ABF8ED0A41}" type="sibTrans" cxnId="{D5E030C4-1970-46CD-BCA7-ECEC89D4AED4}">
      <dgm:prSet/>
      <dgm:spPr/>
      <dgm:t>
        <a:bodyPr/>
        <a:lstStyle/>
        <a:p>
          <a:endParaRPr lang="en-US"/>
        </a:p>
      </dgm:t>
    </dgm:pt>
    <dgm:pt modelId="{C1468D52-0714-4B1F-A4C9-F3D76724A873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u="none" dirty="0" smtClean="0"/>
            <a:t>Provider Event Sequence </a:t>
          </a:r>
          <a:endParaRPr lang="en-US" i="0" u="none" dirty="0"/>
        </a:p>
      </dgm:t>
    </dgm:pt>
    <dgm:pt modelId="{058EF2EC-DB6B-41CD-9954-A6BB9491E505}" type="parTrans" cxnId="{3D0D89A0-9C18-49DF-92E8-FE86795BDA49}">
      <dgm:prSet/>
      <dgm:spPr/>
      <dgm:t>
        <a:bodyPr/>
        <a:lstStyle/>
        <a:p>
          <a:endParaRPr lang="en-US"/>
        </a:p>
      </dgm:t>
    </dgm:pt>
    <dgm:pt modelId="{CD1177DF-7E97-4217-B1D9-2B667B826B18}" type="sibTrans" cxnId="{3D0D89A0-9C18-49DF-92E8-FE86795BDA49}">
      <dgm:prSet/>
      <dgm:spPr/>
      <dgm:t>
        <a:bodyPr/>
        <a:lstStyle/>
        <a:p>
          <a:endParaRPr lang="en-US"/>
        </a:p>
      </dgm:t>
    </dgm:pt>
    <dgm:pt modelId="{F0A9791C-E068-433C-9163-ED34FA6503D4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u="sng" dirty="0" smtClean="0"/>
            <a:t>Comments</a:t>
          </a:r>
          <a:r>
            <a:rPr lang="en-US" i="0" u="none" dirty="0" smtClean="0"/>
            <a:t>:</a:t>
          </a:r>
          <a:endParaRPr lang="en-US" i="0" u="sng" dirty="0"/>
        </a:p>
      </dgm:t>
    </dgm:pt>
    <dgm:pt modelId="{B0B0E16F-42C0-408B-AEAC-5DA5028FE57E}" type="parTrans" cxnId="{1C4E5EDE-0AB6-477B-A850-60ACD7ECD9D3}">
      <dgm:prSet/>
      <dgm:spPr/>
      <dgm:t>
        <a:bodyPr/>
        <a:lstStyle/>
        <a:p>
          <a:endParaRPr lang="en-US"/>
        </a:p>
      </dgm:t>
    </dgm:pt>
    <dgm:pt modelId="{9EDE35A5-3AAC-41A4-9EF3-71231C153A8D}" type="sibTrans" cxnId="{1C4E5EDE-0AB6-477B-A850-60ACD7ECD9D3}">
      <dgm:prSet/>
      <dgm:spPr/>
      <dgm:t>
        <a:bodyPr/>
        <a:lstStyle/>
        <a:p>
          <a:endParaRPr lang="en-US"/>
        </a:p>
      </dgm:t>
    </dgm:pt>
    <dgm:pt modelId="{3B41CB2B-9DEB-47E7-9592-C12737D1D1E2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u="none" dirty="0" smtClean="0"/>
            <a:t>Assumed that the negotiation as to when to sequence various spacecraft and their ordering in that sequence is handled by means outside of the CSSM recommendations (</a:t>
          </a:r>
          <a:r>
            <a:rPr lang="en-US" i="0" u="none" dirty="0" err="1" smtClean="0"/>
            <a:t>ie</a:t>
          </a:r>
          <a:r>
            <a:rPr lang="en-US" i="0" u="none" dirty="0" smtClean="0"/>
            <a:t>., this negotiation is covered by DDOR recommendations/practices)</a:t>
          </a:r>
          <a:endParaRPr lang="en-US" i="0" u="none" dirty="0"/>
        </a:p>
      </dgm:t>
    </dgm:pt>
    <dgm:pt modelId="{EC265187-B147-4045-B19E-8154EFBAAC52}" type="parTrans" cxnId="{DC148BAD-8896-4E66-8055-2284B38A1EF6}">
      <dgm:prSet/>
      <dgm:spPr/>
      <dgm:t>
        <a:bodyPr/>
        <a:lstStyle/>
        <a:p>
          <a:endParaRPr lang="en-US"/>
        </a:p>
      </dgm:t>
    </dgm:pt>
    <dgm:pt modelId="{FD330C22-0B99-412E-83A4-6E80BA4D34C4}" type="sibTrans" cxnId="{DC148BAD-8896-4E66-8055-2284B38A1EF6}">
      <dgm:prSet/>
      <dgm:spPr/>
      <dgm:t>
        <a:bodyPr/>
        <a:lstStyle/>
        <a:p>
          <a:endParaRPr lang="en-US"/>
        </a:p>
      </dgm:t>
    </dgm:pt>
    <dgm:pt modelId="{9557D8FB-FCFA-4BC7-AC5B-92CA4674C2BD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u="none" dirty="0" smtClean="0"/>
            <a:t>Unclear yet as to what the behavior is in terms of event sequence output – SM B1 would have this as part of the service package result – needs to be worked.</a:t>
          </a:r>
          <a:endParaRPr lang="en-US" i="0" u="none" dirty="0"/>
        </a:p>
      </dgm:t>
    </dgm:pt>
    <dgm:pt modelId="{BDDDF21A-0931-454B-8775-1A3E1B2084F0}" type="parTrans" cxnId="{D7482949-2196-45A1-83B6-C14121F91547}">
      <dgm:prSet/>
      <dgm:spPr/>
      <dgm:t>
        <a:bodyPr/>
        <a:lstStyle/>
        <a:p>
          <a:endParaRPr lang="en-US"/>
        </a:p>
      </dgm:t>
    </dgm:pt>
    <dgm:pt modelId="{B2603DE9-9B65-4909-BCF3-6D63D5FAEA06}" type="sibTrans" cxnId="{D7482949-2196-45A1-83B6-C14121F91547}">
      <dgm:prSet/>
      <dgm:spPr/>
      <dgm:t>
        <a:bodyPr/>
        <a:lstStyle/>
        <a:p>
          <a:endParaRPr lang="en-US"/>
        </a:p>
      </dgm:t>
    </dgm:pt>
    <dgm:pt modelId="{F4D4543D-2C89-484B-9EC2-6B16F0DCDB26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u="none" dirty="0" smtClean="0"/>
            <a:t>Presumably the SP Result if queried at this point will have the detailed sequence attached.</a:t>
          </a:r>
          <a:endParaRPr lang="en-US" i="0" u="none" dirty="0"/>
        </a:p>
      </dgm:t>
    </dgm:pt>
    <dgm:pt modelId="{602CE0AE-DFE1-438F-852F-8A20DC647A2B}" type="parTrans" cxnId="{9914B41A-44B4-4EE6-933F-4A73FD5735A9}">
      <dgm:prSet/>
      <dgm:spPr/>
      <dgm:t>
        <a:bodyPr/>
        <a:lstStyle/>
        <a:p>
          <a:endParaRPr lang="en-US"/>
        </a:p>
      </dgm:t>
    </dgm:pt>
    <dgm:pt modelId="{43B64B28-5435-437A-99AC-915F1D054B02}" type="sibTrans" cxnId="{9914B41A-44B4-4EE6-933F-4A73FD5735A9}">
      <dgm:prSet/>
      <dgm:spPr/>
      <dgm:t>
        <a:bodyPr/>
        <a:lstStyle/>
        <a:p>
          <a:endParaRPr lang="en-US"/>
        </a:p>
      </dgm:t>
    </dgm:pt>
    <dgm:pt modelId="{E19E85C7-31C5-4B38-B383-F6D353FE4BFD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u="none" dirty="0" smtClean="0"/>
            <a:t>Suspect that alternate scenarios, for practical purposes,  will be limited to doing/not doing DDOR observation (</a:t>
          </a:r>
          <a:r>
            <a:rPr lang="en-US" i="0" u="none" dirty="0" err="1" smtClean="0"/>
            <a:t>ie</a:t>
          </a:r>
          <a:r>
            <a:rPr lang="en-US" i="0" u="none" dirty="0" smtClean="0"/>
            <a:t>., not changes in sequence and/or quasars) – need to verify with DDOR WG</a:t>
          </a:r>
          <a:endParaRPr lang="en-US" i="0" u="none" dirty="0"/>
        </a:p>
      </dgm:t>
    </dgm:pt>
    <dgm:pt modelId="{959C2798-3FC6-4C72-A19A-27FAF6D4B914}" type="parTrans" cxnId="{20A96B5B-52F3-4B05-9758-C1B656775223}">
      <dgm:prSet/>
      <dgm:spPr/>
      <dgm:t>
        <a:bodyPr/>
        <a:lstStyle/>
        <a:p>
          <a:endParaRPr lang="en-US"/>
        </a:p>
      </dgm:t>
    </dgm:pt>
    <dgm:pt modelId="{1C03E2A8-0C3F-4B4D-A5B3-050B99E23F18}" type="sibTrans" cxnId="{20A96B5B-52F3-4B05-9758-C1B656775223}">
      <dgm:prSet/>
      <dgm:spPr/>
      <dgm:t>
        <a:bodyPr/>
        <a:lstStyle/>
        <a:p>
          <a:endParaRPr lang="en-US"/>
        </a:p>
      </dgm:t>
    </dgm:pt>
    <dgm:pt modelId="{3DBBE630-1BB9-4306-8F17-55A3090896F2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u="sng" dirty="0" smtClean="0"/>
            <a:t>Goal</a:t>
          </a:r>
          <a:r>
            <a:rPr lang="en-US" u="none" dirty="0" smtClean="0"/>
            <a:t>:</a:t>
          </a:r>
          <a:endParaRPr lang="en-US" u="sng" dirty="0"/>
        </a:p>
      </dgm:t>
    </dgm:pt>
    <dgm:pt modelId="{8F224283-C308-4640-868E-4782BFC8B3B3}" type="parTrans" cxnId="{E0223E71-389D-42E0-A3E4-B291F656851B}">
      <dgm:prSet/>
      <dgm:spPr/>
      <dgm:t>
        <a:bodyPr/>
        <a:lstStyle/>
        <a:p>
          <a:endParaRPr lang="en-US"/>
        </a:p>
      </dgm:t>
    </dgm:pt>
    <dgm:pt modelId="{D29AD022-24D8-4AB0-BFA7-02D98DFC9587}" type="sibTrans" cxnId="{E0223E71-389D-42E0-A3E4-B291F656851B}">
      <dgm:prSet/>
      <dgm:spPr/>
      <dgm:t>
        <a:bodyPr/>
        <a:lstStyle/>
        <a:p>
          <a:endParaRPr lang="en-US"/>
        </a:p>
      </dgm:t>
    </dgm:pt>
    <dgm:pt modelId="{CAFBCCC4-87A0-44C9-993A-A4E589760380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u="none" dirty="0" smtClean="0"/>
            <a:t>Execute DDOR activities</a:t>
          </a:r>
          <a:endParaRPr lang="en-US" u="none" dirty="0"/>
        </a:p>
      </dgm:t>
    </dgm:pt>
    <dgm:pt modelId="{218AA916-8245-437D-B653-CB966A206D20}" type="parTrans" cxnId="{43961A8E-C782-4821-ACCA-55C57EF3C965}">
      <dgm:prSet/>
      <dgm:spPr/>
      <dgm:t>
        <a:bodyPr/>
        <a:lstStyle/>
        <a:p>
          <a:endParaRPr lang="en-US"/>
        </a:p>
      </dgm:t>
    </dgm:pt>
    <dgm:pt modelId="{5C146E87-6A9A-41A1-954A-0AEF4ABA8F38}" type="sibTrans" cxnId="{43961A8E-C782-4821-ACCA-55C57EF3C965}">
      <dgm:prSet/>
      <dgm:spPr/>
      <dgm:t>
        <a:bodyPr/>
        <a:lstStyle/>
        <a:p>
          <a:endParaRPr lang="en-US"/>
        </a:p>
      </dgm:t>
    </dgm:pt>
    <dgm:pt modelId="{92461B6F-AD6C-4F83-929E-BAF0CB85E71A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u="sng" dirty="0" smtClean="0"/>
            <a:t>Info Entities</a:t>
          </a:r>
          <a:r>
            <a:rPr lang="en-US" u="none" dirty="0" smtClean="0"/>
            <a:t>:</a:t>
          </a:r>
          <a:endParaRPr lang="en-US" u="sng" dirty="0"/>
        </a:p>
      </dgm:t>
    </dgm:pt>
    <dgm:pt modelId="{6199B48D-427D-4943-BC91-48FFF84EC5FB}" type="parTrans" cxnId="{CD4127D0-CC0B-45FE-8821-C1D85FC282DC}">
      <dgm:prSet/>
      <dgm:spPr/>
      <dgm:t>
        <a:bodyPr/>
        <a:lstStyle/>
        <a:p>
          <a:endParaRPr lang="en-US"/>
        </a:p>
      </dgm:t>
    </dgm:pt>
    <dgm:pt modelId="{CE56B578-E442-47BC-92F6-79129211C61C}" type="sibTrans" cxnId="{CD4127D0-CC0B-45FE-8821-C1D85FC282DC}">
      <dgm:prSet/>
      <dgm:spPr/>
      <dgm:t>
        <a:bodyPr/>
        <a:lstStyle/>
        <a:p>
          <a:endParaRPr lang="en-US"/>
        </a:p>
      </dgm:t>
    </dgm:pt>
    <dgm:pt modelId="{E74B1E36-60E7-4820-B9DC-C738E2F002EF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1" u="none" dirty="0" smtClean="0"/>
            <a:t>Inputs</a:t>
          </a:r>
          <a:endParaRPr lang="en-US" i="1" u="none" dirty="0"/>
        </a:p>
      </dgm:t>
    </dgm:pt>
    <dgm:pt modelId="{70EA9A18-041A-4E9B-B924-10BCE701BAB3}" type="parTrans" cxnId="{6CBC301C-8781-419B-AA10-133CBC8F97AF}">
      <dgm:prSet/>
      <dgm:spPr/>
      <dgm:t>
        <a:bodyPr/>
        <a:lstStyle/>
        <a:p>
          <a:endParaRPr lang="en-US"/>
        </a:p>
      </dgm:t>
    </dgm:pt>
    <dgm:pt modelId="{5A12B876-8EE0-49E8-8A94-3CFFFA4831B9}" type="sibTrans" cxnId="{6CBC301C-8781-419B-AA10-133CBC8F97AF}">
      <dgm:prSet/>
      <dgm:spPr/>
      <dgm:t>
        <a:bodyPr/>
        <a:lstStyle/>
        <a:p>
          <a:endParaRPr lang="en-US"/>
        </a:p>
      </dgm:t>
    </dgm:pt>
    <dgm:pt modelId="{402D350D-F683-4D24-BB34-B91E542BE73E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u="none" dirty="0" smtClean="0"/>
            <a:t>Potentially SPR – Select Alternate Scenario (as part of SMURF) </a:t>
          </a:r>
          <a:endParaRPr lang="en-US" i="0" u="none" dirty="0"/>
        </a:p>
      </dgm:t>
    </dgm:pt>
    <dgm:pt modelId="{9E8E902E-8336-40E0-B95F-8CF45BF0B871}" type="parTrans" cxnId="{18FFCBB5-B8A5-4A71-ADBB-D1B14B67B53D}">
      <dgm:prSet/>
      <dgm:spPr/>
      <dgm:t>
        <a:bodyPr/>
        <a:lstStyle/>
        <a:p>
          <a:endParaRPr lang="en-US"/>
        </a:p>
      </dgm:t>
    </dgm:pt>
    <dgm:pt modelId="{A529701B-A015-4135-A2FE-E3A5F132A25C}" type="sibTrans" cxnId="{18FFCBB5-B8A5-4A71-ADBB-D1B14B67B53D}">
      <dgm:prSet/>
      <dgm:spPr/>
      <dgm:t>
        <a:bodyPr/>
        <a:lstStyle/>
        <a:p>
          <a:endParaRPr lang="en-US"/>
        </a:p>
      </dgm:t>
    </dgm:pt>
    <dgm:pt modelId="{4FA5C0E8-E5D5-412F-92DA-1B7F86630F7A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1" u="none" dirty="0" smtClean="0"/>
            <a:t>Outputs</a:t>
          </a:r>
          <a:r>
            <a:rPr lang="en-US" i="0" u="none" dirty="0" smtClean="0"/>
            <a:t> </a:t>
          </a:r>
          <a:endParaRPr lang="en-US" i="0" u="none" dirty="0"/>
        </a:p>
      </dgm:t>
    </dgm:pt>
    <dgm:pt modelId="{C4A38F4A-9201-47E9-AC97-0B3870534163}" type="parTrans" cxnId="{E717522E-5C7E-4CF4-9B6C-92D3FCACA113}">
      <dgm:prSet/>
      <dgm:spPr/>
      <dgm:t>
        <a:bodyPr/>
        <a:lstStyle/>
        <a:p>
          <a:endParaRPr lang="en-US"/>
        </a:p>
      </dgm:t>
    </dgm:pt>
    <dgm:pt modelId="{0F595399-A088-433B-BA81-F718F4EDD85C}" type="sibTrans" cxnId="{E717522E-5C7E-4CF4-9B6C-92D3FCACA113}">
      <dgm:prSet/>
      <dgm:spPr/>
      <dgm:t>
        <a:bodyPr/>
        <a:lstStyle/>
        <a:p>
          <a:endParaRPr lang="en-US"/>
        </a:p>
      </dgm:t>
    </dgm:pt>
    <dgm:pt modelId="{982614F2-B695-4F52-8167-59A736B9F3F0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u="none" dirty="0" smtClean="0"/>
            <a:t>Potentially update service package results</a:t>
          </a:r>
          <a:endParaRPr lang="en-US" i="0" u="none" dirty="0"/>
        </a:p>
      </dgm:t>
    </dgm:pt>
    <dgm:pt modelId="{8801530D-A06B-46D4-9D11-430808C9723C}" type="parTrans" cxnId="{321CEED4-D4F1-48E1-995E-58C80E899D3A}">
      <dgm:prSet/>
      <dgm:spPr/>
      <dgm:t>
        <a:bodyPr/>
        <a:lstStyle/>
        <a:p>
          <a:endParaRPr lang="en-US"/>
        </a:p>
      </dgm:t>
    </dgm:pt>
    <dgm:pt modelId="{86026200-5877-47AF-986D-0E36BADFA953}" type="sibTrans" cxnId="{321CEED4-D4F1-48E1-995E-58C80E899D3A}">
      <dgm:prSet/>
      <dgm:spPr/>
      <dgm:t>
        <a:bodyPr/>
        <a:lstStyle/>
        <a:p>
          <a:endParaRPr lang="en-US"/>
        </a:p>
      </dgm:t>
    </dgm:pt>
    <dgm:pt modelId="{0674B898-54F3-4B0C-BC15-CECB8B9E8838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u="sng" dirty="0" smtClean="0"/>
            <a:t>Comments</a:t>
          </a:r>
          <a:r>
            <a:rPr lang="en-US" i="0" u="none" dirty="0" smtClean="0"/>
            <a:t>:</a:t>
          </a:r>
          <a:endParaRPr lang="en-US" i="0" u="sng" dirty="0"/>
        </a:p>
      </dgm:t>
    </dgm:pt>
    <dgm:pt modelId="{9600544A-DDFB-4F43-9AC3-FF3A918ACFF0}" type="parTrans" cxnId="{F3914E9F-3130-48AE-955E-D88F643D2847}">
      <dgm:prSet/>
      <dgm:spPr/>
      <dgm:t>
        <a:bodyPr/>
        <a:lstStyle/>
        <a:p>
          <a:endParaRPr lang="en-US"/>
        </a:p>
      </dgm:t>
    </dgm:pt>
    <dgm:pt modelId="{1C534181-0DF1-4A95-9D40-6716B3A469F0}" type="sibTrans" cxnId="{F3914E9F-3130-48AE-955E-D88F643D2847}">
      <dgm:prSet/>
      <dgm:spPr/>
      <dgm:t>
        <a:bodyPr/>
        <a:lstStyle/>
        <a:p>
          <a:endParaRPr lang="en-US"/>
        </a:p>
      </dgm:t>
    </dgm:pt>
    <dgm:pt modelId="{5B907143-FA2B-4E6C-A2EB-F85E72250F87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u="none" dirty="0" smtClean="0"/>
            <a:t>Not sure how likely alternate scenarios are</a:t>
          </a:r>
          <a:endParaRPr lang="en-US" i="0" u="none" dirty="0"/>
        </a:p>
      </dgm:t>
    </dgm:pt>
    <dgm:pt modelId="{EC6209C9-A9F6-40FC-A76B-6C632A43E6FB}" type="parTrans" cxnId="{2B9CAF88-5634-4622-8936-AAE046667BF7}">
      <dgm:prSet/>
      <dgm:spPr/>
      <dgm:t>
        <a:bodyPr/>
        <a:lstStyle/>
        <a:p>
          <a:endParaRPr lang="en-US"/>
        </a:p>
      </dgm:t>
    </dgm:pt>
    <dgm:pt modelId="{0DE2C6F9-CB81-4F54-8161-0C8AE1017141}" type="sibTrans" cxnId="{2B9CAF88-5634-4622-8936-AAE046667BF7}">
      <dgm:prSet/>
      <dgm:spPr/>
      <dgm:t>
        <a:bodyPr/>
        <a:lstStyle/>
        <a:p>
          <a:endParaRPr lang="en-US"/>
        </a:p>
      </dgm:t>
    </dgm:pt>
    <dgm:pt modelId="{361BD109-3C80-434B-8EE2-30D431FAA3AB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u="none" dirty="0" smtClean="0"/>
            <a:t>Probably need to have a discussion re CSTS recommendations</a:t>
          </a:r>
          <a:endParaRPr lang="en-US" i="0" u="none" dirty="0"/>
        </a:p>
      </dgm:t>
    </dgm:pt>
    <dgm:pt modelId="{E1AC3A30-8FCB-4C58-A24F-4DF20264DA72}" type="parTrans" cxnId="{186A3B33-8E89-4918-9373-EBEFDF31FF8D}">
      <dgm:prSet/>
      <dgm:spPr/>
      <dgm:t>
        <a:bodyPr/>
        <a:lstStyle/>
        <a:p>
          <a:endParaRPr lang="en-US"/>
        </a:p>
      </dgm:t>
    </dgm:pt>
    <dgm:pt modelId="{094B4184-A174-46CF-ACC0-11AA607BA7C8}" type="sibTrans" cxnId="{186A3B33-8E89-4918-9373-EBEFDF31FF8D}">
      <dgm:prSet/>
      <dgm:spPr/>
      <dgm:t>
        <a:bodyPr/>
        <a:lstStyle/>
        <a:p>
          <a:endParaRPr lang="en-US"/>
        </a:p>
      </dgm:t>
    </dgm:pt>
    <dgm:pt modelId="{E89343C3-F4C3-462E-998C-CD513424372A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u="none" dirty="0" smtClean="0"/>
            <a:t>Does/will SC-CSTS have an ability to control DDOR service execution? </a:t>
          </a:r>
          <a:endParaRPr lang="en-US" i="0" u="none" dirty="0"/>
        </a:p>
      </dgm:t>
    </dgm:pt>
    <dgm:pt modelId="{F9BA8972-3EF7-46D5-898E-EE9233AC67F5}" type="parTrans" cxnId="{46F715EF-006E-4550-9875-E9CA2AB31049}">
      <dgm:prSet/>
      <dgm:spPr/>
      <dgm:t>
        <a:bodyPr/>
        <a:lstStyle/>
        <a:p>
          <a:endParaRPr lang="en-US"/>
        </a:p>
      </dgm:t>
    </dgm:pt>
    <dgm:pt modelId="{008B92AF-06E0-48CC-9767-1D9B97D9A800}" type="sibTrans" cxnId="{46F715EF-006E-4550-9875-E9CA2AB31049}">
      <dgm:prSet/>
      <dgm:spPr/>
      <dgm:t>
        <a:bodyPr/>
        <a:lstStyle/>
        <a:p>
          <a:endParaRPr lang="en-US"/>
        </a:p>
      </dgm:t>
    </dgm:pt>
    <dgm:pt modelId="{15ABE097-AF7F-493A-AD43-1D63A69E26B4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u="none" dirty="0" smtClean="0"/>
            <a:t>Will multiple instance of MD-CSTS be needed – e.g.,  from each agency;</a:t>
          </a:r>
          <a:endParaRPr lang="en-US" i="0" u="none" dirty="0"/>
        </a:p>
      </dgm:t>
    </dgm:pt>
    <dgm:pt modelId="{9553AB56-194B-4143-98FB-3E894EF22DBB}" type="parTrans" cxnId="{38857BB6-BB79-445E-97CE-59613601861B}">
      <dgm:prSet/>
      <dgm:spPr/>
      <dgm:t>
        <a:bodyPr/>
        <a:lstStyle/>
        <a:p>
          <a:endParaRPr lang="en-US"/>
        </a:p>
      </dgm:t>
    </dgm:pt>
    <dgm:pt modelId="{4E9A640C-9BFD-421D-83C9-435210F0C7CF}" type="sibTrans" cxnId="{38857BB6-BB79-445E-97CE-59613601861B}">
      <dgm:prSet/>
      <dgm:spPr/>
      <dgm:t>
        <a:bodyPr/>
        <a:lstStyle/>
        <a:p>
          <a:endParaRPr lang="en-US"/>
        </a:p>
      </dgm:t>
    </dgm:pt>
    <dgm:pt modelId="{2DFAB44C-A486-4BFA-A802-CDFBF312FBA3}">
      <dgm:prSet phldrT="[Text]"/>
      <dgm:spPr>
        <a:ln w="19050">
          <a:solidFill>
            <a:srgbClr val="5B9BD5"/>
          </a:solidFill>
        </a:ln>
      </dgm:spPr>
      <dgm:t>
        <a:bodyPr/>
        <a:lstStyle/>
        <a:p>
          <a:r>
            <a:rPr lang="en-US" i="0" u="none" dirty="0" smtClean="0"/>
            <a:t>Any coordination re TD-CSTS outputs (</a:t>
          </a:r>
          <a:r>
            <a:rPr lang="en-US" i="0" u="none" dirty="0" err="1" smtClean="0"/>
            <a:t>e.g</a:t>
          </a:r>
          <a:r>
            <a:rPr lang="en-US" i="0" u="none" dirty="0" smtClean="0"/>
            <a:t>, antenna angles?) </a:t>
          </a:r>
          <a:endParaRPr lang="en-US" i="0" u="none" dirty="0"/>
        </a:p>
      </dgm:t>
    </dgm:pt>
    <dgm:pt modelId="{900EE2B5-40B8-4C6A-83D7-219C642665A9}" type="parTrans" cxnId="{49248A9B-F5FC-4353-B503-19285B462D8D}">
      <dgm:prSet/>
      <dgm:spPr/>
      <dgm:t>
        <a:bodyPr/>
        <a:lstStyle/>
        <a:p>
          <a:endParaRPr lang="en-US"/>
        </a:p>
      </dgm:t>
    </dgm:pt>
    <dgm:pt modelId="{32EC8711-336A-47A8-8964-FF6F0318A48B}" type="sibTrans" cxnId="{49248A9B-F5FC-4353-B503-19285B462D8D}">
      <dgm:prSet/>
      <dgm:spPr/>
      <dgm:t>
        <a:bodyPr/>
        <a:lstStyle/>
        <a:p>
          <a:endParaRPr lang="en-US"/>
        </a:p>
      </dgm:t>
    </dgm:pt>
    <dgm:pt modelId="{9BA0D01B-60FF-4B7B-8DF0-BDE3F15245F2}" type="pres">
      <dgm:prSet presAssocID="{CA5220B8-F07C-4D1F-8830-32B83C074FA3}" presName="Name0" presStyleCnt="0">
        <dgm:presLayoutVars>
          <dgm:dir/>
          <dgm:animLvl val="lvl"/>
          <dgm:resizeHandles val="exact"/>
        </dgm:presLayoutVars>
      </dgm:prSet>
      <dgm:spPr/>
    </dgm:pt>
    <dgm:pt modelId="{9941B0E8-5369-434E-B4C7-EF32F1E29525}" type="pres">
      <dgm:prSet presAssocID="{0DC7857D-45FB-4A76-B3B2-B5EF5488F1A5}" presName="composite" presStyleCnt="0"/>
      <dgm:spPr/>
    </dgm:pt>
    <dgm:pt modelId="{7753740B-B892-451E-8C8C-22D0D152FB8E}" type="pres">
      <dgm:prSet presAssocID="{0DC7857D-45FB-4A76-B3B2-B5EF5488F1A5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D79C80-5B62-4DAE-9CF8-1E7AAE3839E0}" type="pres">
      <dgm:prSet presAssocID="{0DC7857D-45FB-4A76-B3B2-B5EF5488F1A5}" presName="desTx" presStyleLbl="revTx" presStyleIdx="0" presStyleCnt="4" custScaleX="118354" custLinFactNeighborX="6799" custLinFactNeighborY="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877FC-2AB6-4E8C-A7A1-7A46C5B61AC4}" type="pres">
      <dgm:prSet presAssocID="{53F67052-3A1C-4A02-AD08-CD95E5A4491C}" presName="space" presStyleCnt="0"/>
      <dgm:spPr/>
    </dgm:pt>
    <dgm:pt modelId="{26D727E0-9800-4DFB-91C9-CEA0235A3103}" type="pres">
      <dgm:prSet presAssocID="{36002FCF-F354-42B6-89CC-0A0686853F7F}" presName="composite" presStyleCnt="0"/>
      <dgm:spPr/>
    </dgm:pt>
    <dgm:pt modelId="{15E50812-16E3-4FEB-AE58-B93F23ABD05A}" type="pres">
      <dgm:prSet presAssocID="{36002FCF-F354-42B6-89CC-0A0686853F7F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05509-5C86-4432-B426-EE9BE31D027B}" type="pres">
      <dgm:prSet presAssocID="{36002FCF-F354-42B6-89CC-0A0686853F7F}" presName="desTx" presStyleLbl="revTx" presStyleIdx="1" presStyleCnt="4" custScaleX="123149" custLinFactNeighborX="7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91C76-7444-4DC2-9785-869A42222F30}" type="pres">
      <dgm:prSet presAssocID="{63BC063A-9430-4124-9FFD-13513C64513C}" presName="space" presStyleCnt="0"/>
      <dgm:spPr/>
    </dgm:pt>
    <dgm:pt modelId="{ABF2A6DC-9F9B-40A1-B3EF-C72BC359BA5B}" type="pres">
      <dgm:prSet presAssocID="{AC9A8267-EB3E-4CE1-B440-6E323638B929}" presName="composite" presStyleCnt="0"/>
      <dgm:spPr/>
    </dgm:pt>
    <dgm:pt modelId="{E72AE04C-4DC5-439D-B4C5-55D7CD0B6BFA}" type="pres">
      <dgm:prSet presAssocID="{AC9A8267-EB3E-4CE1-B440-6E323638B929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05AFBC-0148-4BC3-BD11-0CD7D56A0E33}" type="pres">
      <dgm:prSet presAssocID="{AC9A8267-EB3E-4CE1-B440-6E323638B929}" presName="desTx" presStyleLbl="revTx" presStyleIdx="2" presStyleCnt="4" custScaleX="106363" custLinFactNeighborX="9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027826-FA6B-48D5-97AF-B215376919DC}" type="pres">
      <dgm:prSet presAssocID="{EA7D8472-5278-4933-8CA0-00DBB9C83EE5}" presName="space" presStyleCnt="0"/>
      <dgm:spPr/>
    </dgm:pt>
    <dgm:pt modelId="{A85DA4D7-6EFA-44F3-BAE9-72CC61ADF09F}" type="pres">
      <dgm:prSet presAssocID="{10D17FE5-79EC-4F75-89F2-9BE59AC36EF7}" presName="composite" presStyleCnt="0"/>
      <dgm:spPr/>
    </dgm:pt>
    <dgm:pt modelId="{4C1E7877-3E3F-4489-B151-0322730CD600}" type="pres">
      <dgm:prSet presAssocID="{10D17FE5-79EC-4F75-89F2-9BE59AC36EF7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EE1A5-B6C0-4060-9C49-DF1D10922D19}" type="pres">
      <dgm:prSet presAssocID="{10D17FE5-79EC-4F75-89F2-9BE59AC36EF7}" presName="desTx" presStyleLbl="revTx" presStyleIdx="3" presStyleCnt="4" custLinFactNeighborX="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7C620C-FC8C-4597-9122-4D16E8554612}" type="presOf" srcId="{1A31B3CD-7297-4924-BD53-ADEA8D7D6F7D}" destId="{3B05AFBC-0148-4BC3-BD11-0CD7D56A0E33}" srcOrd="0" destOrd="2" presId="urn:microsoft.com/office/officeart/2005/8/layout/chevron1"/>
    <dgm:cxn modelId="{A9B6BDAC-1380-4C68-BA62-8867CFD3834E}" type="presOf" srcId="{46EB6140-A069-4100-9219-240D405E87DE}" destId="{2ED79C80-5B62-4DAE-9CF8-1E7AAE3839E0}" srcOrd="0" destOrd="7" presId="urn:microsoft.com/office/officeart/2005/8/layout/chevron1"/>
    <dgm:cxn modelId="{DC148BAD-8896-4E66-8055-2284B38A1EF6}" srcId="{F0A9791C-E068-433C-9163-ED34FA6503D4}" destId="{3B41CB2B-9DEB-47E7-9592-C12737D1D1E2}" srcOrd="0" destOrd="0" parTransId="{EC265187-B147-4045-B19E-8154EFBAAC52}" sibTransId="{FD330C22-0B99-412E-83A4-6E80BA4D34C4}"/>
    <dgm:cxn modelId="{D1089014-705D-4599-96F6-48E0A5B9875C}" srcId="{B3EBBED2-1FAA-465F-9DB6-CACD78CD0501}" destId="{3E835E7E-D7F6-4C09-A6E3-9759D68C5B24}" srcOrd="0" destOrd="0" parTransId="{7A14D25C-182C-41EC-8D1E-54221E699B02}" sibTransId="{36193CB7-09A2-4ED7-9224-CE7E9235E688}"/>
    <dgm:cxn modelId="{34E92912-6501-4034-AE7F-E5EBA9334238}" srcId="{1A31B3CD-7297-4924-BD53-ADEA8D7D6F7D}" destId="{6C5E2BC3-B6EF-46F5-83D7-E19E54F40FFF}" srcOrd="0" destOrd="0" parTransId="{3737B6A0-0F4A-4D56-A95D-25EA327A68E3}" sibTransId="{D179521E-11BC-4E59-A24D-748C7F4813EA}"/>
    <dgm:cxn modelId="{2B5B8D00-7083-413C-89B3-7633F4CA5C1D}" srcId="{86888C6D-4D37-45B8-9EFA-6CCCFE40BCD9}" destId="{AB131107-3E73-4EEB-9547-6BDF55667A67}" srcOrd="0" destOrd="0" parTransId="{CCE19123-B105-44F2-B577-F179978855A8}" sibTransId="{BF347B6E-8D4C-43BE-A6B9-C57368DEBA76}"/>
    <dgm:cxn modelId="{F458D1B9-C653-44D1-BFD0-F9C78A6DC552}" srcId="{0DC7857D-45FB-4A76-B3B2-B5EF5488F1A5}" destId="{178B1680-7666-4A81-9899-C087268A9379}" srcOrd="2" destOrd="0" parTransId="{B398F6BB-5ECD-45EB-BFDD-08A29056C674}" sibTransId="{62ECBC1F-AA27-4EB1-8351-CF857BE0C2BE}"/>
    <dgm:cxn modelId="{4607AF8D-6E73-4979-91EE-BA40BD623F73}" srcId="{E60678C9-C070-4405-99D4-209DDFEF61B6}" destId="{23A71A9D-09F8-4E50-BE95-D8A84B005285}" srcOrd="2" destOrd="0" parTransId="{D13E9DA2-3D75-46F3-B644-37C4A0E02689}" sibTransId="{67F870DD-A2AA-4DFC-BDF4-78B04F19A423}"/>
    <dgm:cxn modelId="{B1675708-F111-42CB-A80C-122F35A6BFB0}" type="presOf" srcId="{92461B6F-AD6C-4F83-929E-BAF0CB85E71A}" destId="{270EE1A5-B6C0-4060-9C49-DF1D10922D19}" srcOrd="0" destOrd="2" presId="urn:microsoft.com/office/officeart/2005/8/layout/chevron1"/>
    <dgm:cxn modelId="{F1AE4305-E556-4856-ABCC-F7AA40122AC0}" type="presOf" srcId="{361BD109-3C80-434B-8EE2-30D431FAA3AB}" destId="{270EE1A5-B6C0-4060-9C49-DF1D10922D19}" srcOrd="0" destOrd="9" presId="urn:microsoft.com/office/officeart/2005/8/layout/chevron1"/>
    <dgm:cxn modelId="{576F5B35-D37C-4253-99FC-C007A9C69918}" type="presOf" srcId="{CD066D1E-E54D-4D44-BDEC-0194E8EF3D81}" destId="{3B05AFBC-0148-4BC3-BD11-0CD7D56A0E33}" srcOrd="0" destOrd="1" presId="urn:microsoft.com/office/officeart/2005/8/layout/chevron1"/>
    <dgm:cxn modelId="{18FFCBB5-B8A5-4A71-ADBB-D1B14B67B53D}" srcId="{E74B1E36-60E7-4820-B9DC-C738E2F002EF}" destId="{402D350D-F683-4D24-BB34-B91E542BE73E}" srcOrd="0" destOrd="0" parTransId="{9E8E902E-8336-40E0-B95F-8CF45BF0B871}" sibTransId="{A529701B-A015-4135-A2FE-E3A5F132A25C}"/>
    <dgm:cxn modelId="{AA4E5C6B-1F9E-4B96-BA63-AD13F86F7F68}" type="presOf" srcId="{36002FCF-F354-42B6-89CC-0A0686853F7F}" destId="{15E50812-16E3-4FEB-AE58-B93F23ABD05A}" srcOrd="0" destOrd="0" presId="urn:microsoft.com/office/officeart/2005/8/layout/chevron1"/>
    <dgm:cxn modelId="{186A3B33-8E89-4918-9373-EBEFDF31FF8D}" srcId="{0674B898-54F3-4B0C-BC15-CECB8B9E8838}" destId="{361BD109-3C80-434B-8EE2-30D431FAA3AB}" srcOrd="1" destOrd="0" parTransId="{E1AC3A30-8FCB-4C58-A24F-4DF20264DA72}" sibTransId="{094B4184-A174-46CF-ACC0-11AA607BA7C8}"/>
    <dgm:cxn modelId="{5D364A61-A0B4-4E52-B4CA-FBBDE42ED60B}" type="presOf" srcId="{F3737BFD-2E66-4F18-8650-DEBE50E68DC1}" destId="{6A205509-5C86-4432-B426-EE9BE31D027B}" srcOrd="0" destOrd="10" presId="urn:microsoft.com/office/officeart/2005/8/layout/chevron1"/>
    <dgm:cxn modelId="{F3914E9F-3130-48AE-955E-D88F643D2847}" srcId="{10D17FE5-79EC-4F75-89F2-9BE59AC36EF7}" destId="{0674B898-54F3-4B0C-BC15-CECB8B9E8838}" srcOrd="2" destOrd="0" parTransId="{9600544A-DDFB-4F43-9AC3-FF3A918ACFF0}" sibTransId="{1C534181-0DF1-4A95-9D40-6716B3A469F0}"/>
    <dgm:cxn modelId="{6DB59AA5-602E-401B-BFEE-903F9FFFBE86}" type="presOf" srcId="{15ABE097-AF7F-493A-AD43-1D63A69E26B4}" destId="{270EE1A5-B6C0-4060-9C49-DF1D10922D19}" srcOrd="0" destOrd="11" presId="urn:microsoft.com/office/officeart/2005/8/layout/chevron1"/>
    <dgm:cxn modelId="{43961A8E-C782-4821-ACCA-55C57EF3C965}" srcId="{3DBBE630-1BB9-4306-8F17-55A3090896F2}" destId="{CAFBCCC4-87A0-44C9-993A-A4E589760380}" srcOrd="0" destOrd="0" parTransId="{218AA916-8245-437D-B653-CB966A206D20}" sibTransId="{5C146E87-6A9A-41A1-954A-0AEF4ABA8F38}"/>
    <dgm:cxn modelId="{ACBC553B-886C-4F5F-8703-E1B5C5E99E2F}" srcId="{9AC203A6-568C-4C72-928C-F314131CF434}" destId="{46EB6140-A069-4100-9219-240D405E87DE}" srcOrd="0" destOrd="0" parTransId="{1775DEC5-F938-4C7B-93EB-E5EED92153C2}" sibTransId="{ED819989-C877-4130-9D21-36F52EB90A02}"/>
    <dgm:cxn modelId="{F2447795-F152-4B63-8EBB-9C49B83AC7BF}" type="presOf" srcId="{34B7BB9A-664A-4CA3-AA7C-7E78EDEC8496}" destId="{2ED79C80-5B62-4DAE-9CF8-1E7AAE3839E0}" srcOrd="0" destOrd="5" presId="urn:microsoft.com/office/officeart/2005/8/layout/chevron1"/>
    <dgm:cxn modelId="{B005CEA9-F7A9-40C9-8B65-7DA068A9DD20}" srcId="{178B1680-7666-4A81-9899-C087268A9379}" destId="{EF482B38-76F4-4FD3-B571-F58C904C17BE}" srcOrd="0" destOrd="0" parTransId="{E3260381-E044-42BE-A75F-F680B73F3A73}" sibTransId="{3B385606-AA76-4D7F-80B3-419D7B31353D}"/>
    <dgm:cxn modelId="{17956598-0E6A-4AAE-B13F-318F59BD92D0}" type="presOf" srcId="{6EC14922-1529-4DFF-AE4E-000B9F77A2D4}" destId="{6A205509-5C86-4432-B426-EE9BE31D027B}" srcOrd="0" destOrd="11" presId="urn:microsoft.com/office/officeart/2005/8/layout/chevron1"/>
    <dgm:cxn modelId="{7FD54900-D17C-4A61-876A-B3B0B0B4E99E}" type="presOf" srcId="{9557D8FB-FCFA-4BC7-AC5B-92CA4674C2BD}" destId="{3B05AFBC-0148-4BC3-BD11-0CD7D56A0E33}" srcOrd="0" destOrd="9" presId="urn:microsoft.com/office/officeart/2005/8/layout/chevron1"/>
    <dgm:cxn modelId="{584CE0A1-296C-4217-8988-9E71BEF428AA}" srcId="{6C5E2BC3-B6EF-46F5-83D7-E19E54F40FFF}" destId="{5BA8F379-AB04-4F8C-9336-DF2235B92E9D}" srcOrd="0" destOrd="0" parTransId="{062CEFEB-4F6E-4799-99B1-A8442CD89D16}" sibTransId="{411274F6-A796-4F26-B264-43EA15F08519}"/>
    <dgm:cxn modelId="{EE738780-5CB9-48C0-9978-03E34245B651}" type="presOf" srcId="{AB131107-3E73-4EEB-9547-6BDF55667A67}" destId="{6A205509-5C86-4432-B426-EE9BE31D027B}" srcOrd="0" destOrd="1" presId="urn:microsoft.com/office/officeart/2005/8/layout/chevron1"/>
    <dgm:cxn modelId="{CE19D821-91C7-422E-BA9C-6F7D189BDA6C}" srcId="{178B1680-7666-4A81-9899-C087268A9379}" destId="{1835436A-7284-40B5-B45B-E9EFE06A67FB}" srcOrd="1" destOrd="0" parTransId="{F74A6053-3C95-473C-B16E-9C15D54D50FA}" sibTransId="{B45F956E-3EC1-4D88-A635-904B6F7C95A3}"/>
    <dgm:cxn modelId="{6CBC301C-8781-419B-AA10-133CBC8F97AF}" srcId="{92461B6F-AD6C-4F83-929E-BAF0CB85E71A}" destId="{E74B1E36-60E7-4820-B9DC-C738E2F002EF}" srcOrd="0" destOrd="0" parTransId="{70EA9A18-041A-4E9B-B924-10BCE701BAB3}" sibTransId="{5A12B876-8EE0-49E8-8A94-3CFFFA4831B9}"/>
    <dgm:cxn modelId="{9D6D033A-BC32-4C66-A2BD-EC2B2762F77D}" type="presOf" srcId="{B784F034-2013-481B-B308-5F22BCD8EF19}" destId="{2ED79C80-5B62-4DAE-9CF8-1E7AAE3839E0}" srcOrd="0" destOrd="0" presId="urn:microsoft.com/office/officeart/2005/8/layout/chevron1"/>
    <dgm:cxn modelId="{95B0D4C3-AACC-4CEF-A02A-6FF3C40F002B}" type="presOf" srcId="{5B907143-FA2B-4E6C-A2EB-F85E72250F87}" destId="{270EE1A5-B6C0-4060-9C49-DF1D10922D19}" srcOrd="0" destOrd="8" presId="urn:microsoft.com/office/officeart/2005/8/layout/chevron1"/>
    <dgm:cxn modelId="{35886552-9438-4B10-93A9-3E168FA6027C}" type="presOf" srcId="{E48A7676-1BAE-4CAF-B9CC-86750652A504}" destId="{2ED79C80-5B62-4DAE-9CF8-1E7AAE3839E0}" srcOrd="0" destOrd="1" presId="urn:microsoft.com/office/officeart/2005/8/layout/chevron1"/>
    <dgm:cxn modelId="{4E8F9A7E-254A-4FCB-A143-7806C6E8C86E}" srcId="{3E835E7E-D7F6-4C09-A6E3-9759D68C5B24}" destId="{34B7BB9A-664A-4CA3-AA7C-7E78EDEC8496}" srcOrd="1" destOrd="0" parTransId="{8EC1BFE5-B12B-4D38-B97F-49E23050736F}" sibTransId="{AD77880C-63CA-45D6-8C1D-02D761E34856}"/>
    <dgm:cxn modelId="{2E632493-DEEE-4A95-B010-466B3555F822}" type="presOf" srcId="{BA9F99E4-B9D5-4FB3-96E4-95160D69A6DE}" destId="{2ED79C80-5B62-4DAE-9CF8-1E7AAE3839E0}" srcOrd="0" destOrd="11" presId="urn:microsoft.com/office/officeart/2005/8/layout/chevron1"/>
    <dgm:cxn modelId="{7F16D108-5B38-4CC7-8634-A43CEFE1EB0F}" type="presOf" srcId="{86888C6D-4D37-45B8-9EFA-6CCCFE40BCD9}" destId="{6A205509-5C86-4432-B426-EE9BE31D027B}" srcOrd="0" destOrd="0" presId="urn:microsoft.com/office/officeart/2005/8/layout/chevron1"/>
    <dgm:cxn modelId="{282C026A-AA38-4FC2-A85F-73D67AA9DF1E}" srcId="{AC9A8267-EB3E-4CE1-B440-6E323638B929}" destId="{A4CAA484-EF7A-4671-AC1E-09F7EA1DA2D4}" srcOrd="0" destOrd="0" parTransId="{6818D87B-7F92-427C-8E81-055D00930AD6}" sibTransId="{2073B3CD-B8FE-46A9-9D52-A6B0D55347F6}"/>
    <dgm:cxn modelId="{A735D06E-4DEA-442B-B140-42CD2116C397}" type="presOf" srcId="{C1468D52-0714-4B1F-A4C9-F3D76724A873}" destId="{3B05AFBC-0148-4BC3-BD11-0CD7D56A0E33}" srcOrd="0" destOrd="6" presId="urn:microsoft.com/office/officeart/2005/8/layout/chevron1"/>
    <dgm:cxn modelId="{A639BBFD-CE07-417C-B628-4BD18B28FE5F}" srcId="{2ECE0EB5-5D52-4359-B697-C22651FC9635}" destId="{E3CF0972-CA62-46B4-BCC6-394DDF8D06FE}" srcOrd="0" destOrd="0" parTransId="{B60432B4-9605-431C-88E0-AA5C4C349DA0}" sibTransId="{1049A5BC-8D7F-4DFD-B0D8-E7151B160D52}"/>
    <dgm:cxn modelId="{96920F36-4DE0-4044-9E13-E9BC59612225}" srcId="{36002FCF-F354-42B6-89CC-0A0686853F7F}" destId="{86888C6D-4D37-45B8-9EFA-6CCCFE40BCD9}" srcOrd="0" destOrd="0" parTransId="{A4C3E356-1452-415B-AACF-C6578BA9C044}" sibTransId="{5E79CB05-05C5-4179-81B6-E187A43E9570}"/>
    <dgm:cxn modelId="{3D0D89A0-9C18-49DF-92E8-FE86795BDA49}" srcId="{DFE20131-3599-4780-A899-DA1CF5AACB04}" destId="{C1468D52-0714-4B1F-A4C9-F3D76724A873}" srcOrd="0" destOrd="0" parTransId="{058EF2EC-DB6B-41CD-9954-A6BB9491E505}" sibTransId="{CD1177DF-7E97-4217-B1D9-2B667B826B18}"/>
    <dgm:cxn modelId="{99CA474C-E05F-4282-BB2E-13314AACA67E}" type="presOf" srcId="{03BD0239-424D-4D0B-BE54-8476C76456C6}" destId="{6A205509-5C86-4432-B426-EE9BE31D027B}" srcOrd="0" destOrd="12" presId="urn:microsoft.com/office/officeart/2005/8/layout/chevron1"/>
    <dgm:cxn modelId="{B77FB496-6C6D-496C-B2ED-1967B9FEEA89}" type="presOf" srcId="{4FA5C0E8-E5D5-412F-92DA-1B7F86630F7A}" destId="{270EE1A5-B6C0-4060-9C49-DF1D10922D19}" srcOrd="0" destOrd="5" presId="urn:microsoft.com/office/officeart/2005/8/layout/chevron1"/>
    <dgm:cxn modelId="{8BC0F514-7BC5-4344-A43F-10511A90AEBA}" srcId="{A4CAA484-EF7A-4671-AC1E-09F7EA1DA2D4}" destId="{CD066D1E-E54D-4D44-BDEC-0194E8EF3D81}" srcOrd="0" destOrd="0" parTransId="{75CD8100-95FD-4931-AB8A-1142E3D2CE86}" sibTransId="{5BFDB364-7DA9-43B8-BEBD-857E3407DAA7}"/>
    <dgm:cxn modelId="{38857BB6-BB79-445E-97CE-59613601861B}" srcId="{361BD109-3C80-434B-8EE2-30D431FAA3AB}" destId="{15ABE097-AF7F-493A-AD43-1D63A69E26B4}" srcOrd="1" destOrd="0" parTransId="{9553AB56-194B-4143-98FB-3E894EF22DBB}" sibTransId="{4E9A640C-9BFD-421D-83C9-435210F0C7CF}"/>
    <dgm:cxn modelId="{9914B41A-44B4-4EE6-933F-4A73FD5735A9}" srcId="{F0A9791C-E068-433C-9163-ED34FA6503D4}" destId="{F4D4543D-2C89-484B-9EC2-6B16F0DCDB26}" srcOrd="2" destOrd="0" parTransId="{602CE0AE-DFE1-438F-852F-8A20DC647A2B}" sibTransId="{43B64B28-5435-437A-99AC-915F1D054B02}"/>
    <dgm:cxn modelId="{225A16F4-517D-418F-8D18-60600F4CBD1B}" srcId="{178B1680-7666-4A81-9899-C087268A9379}" destId="{7B27805B-0DA2-4C77-AFFD-B74F9F17174D}" srcOrd="3" destOrd="0" parTransId="{652A2D5B-7B0E-4349-99A3-72AE9694AAB1}" sibTransId="{38A54335-4159-48B7-90D3-D9246A56D320}"/>
    <dgm:cxn modelId="{92C73162-B5BF-4408-A3AE-61A8140E1B41}" type="presOf" srcId="{6C5E2BC3-B6EF-46F5-83D7-E19E54F40FFF}" destId="{3B05AFBC-0148-4BC3-BD11-0CD7D56A0E33}" srcOrd="0" destOrd="3" presId="urn:microsoft.com/office/officeart/2005/8/layout/chevron1"/>
    <dgm:cxn modelId="{5AD06C3B-EB61-4D17-A5B0-71F8D4CA4C8A}" type="presOf" srcId="{2ECE0EB5-5D52-4359-B697-C22651FC9635}" destId="{6A205509-5C86-4432-B426-EE9BE31D027B}" srcOrd="0" destOrd="3" presId="urn:microsoft.com/office/officeart/2005/8/layout/chevron1"/>
    <dgm:cxn modelId="{82705760-C98E-49C5-9989-60F75D8B355E}" srcId="{CA5220B8-F07C-4D1F-8830-32B83C074FA3}" destId="{36002FCF-F354-42B6-89CC-0A0686853F7F}" srcOrd="1" destOrd="0" parTransId="{B5A015CA-6EBB-4FE4-BA38-0E8DB329A870}" sibTransId="{63BC063A-9430-4124-9FFD-13513C64513C}"/>
    <dgm:cxn modelId="{9F508863-E66B-4F5E-A9A2-B426812D3051}" srcId="{E60678C9-C070-4405-99D4-209DDFEF61B6}" destId="{E86D06EE-4442-462C-B01E-0C8E7775F64D}" srcOrd="1" destOrd="0" parTransId="{84D45326-49EE-4C47-8CD1-B7BA493BDFB1}" sibTransId="{62E965E9-E86B-43E0-B5F1-9541F65AE533}"/>
    <dgm:cxn modelId="{61B45E73-45DE-496C-BE68-12CA8645ABC4}" srcId="{0DC7857D-45FB-4A76-B3B2-B5EF5488F1A5}" destId="{B3EBBED2-1FAA-465F-9DB6-CACD78CD0501}" srcOrd="1" destOrd="0" parTransId="{7049851C-D8FE-4294-96A6-ED95743B49A1}" sibTransId="{4A8DFE17-0529-4F29-B374-85EDC588643A}"/>
    <dgm:cxn modelId="{B5A06117-391C-490C-91CF-03CEABF044D6}" type="presOf" srcId="{EF482B38-76F4-4FD3-B571-F58C904C17BE}" destId="{2ED79C80-5B62-4DAE-9CF8-1E7AAE3839E0}" srcOrd="0" destOrd="9" presId="urn:microsoft.com/office/officeart/2005/8/layout/chevron1"/>
    <dgm:cxn modelId="{7B5B9EC6-6F01-49F8-A345-6F235F9107F4}" type="presOf" srcId="{E60678C9-C070-4405-99D4-209DDFEF61B6}" destId="{6A205509-5C86-4432-B426-EE9BE31D027B}" srcOrd="0" destOrd="2" presId="urn:microsoft.com/office/officeart/2005/8/layout/chevron1"/>
    <dgm:cxn modelId="{CD4127D0-CC0B-45FE-8821-C1D85FC282DC}" srcId="{10D17FE5-79EC-4F75-89F2-9BE59AC36EF7}" destId="{92461B6F-AD6C-4F83-929E-BAF0CB85E71A}" srcOrd="1" destOrd="0" parTransId="{6199B48D-427D-4943-BC91-48FFF84EC5FB}" sibTransId="{CE56B578-E442-47BC-92F6-79129211C61C}"/>
    <dgm:cxn modelId="{2B9CAF88-5634-4622-8936-AAE046667BF7}" srcId="{0674B898-54F3-4B0C-BC15-CECB8B9E8838}" destId="{5B907143-FA2B-4E6C-A2EB-F85E72250F87}" srcOrd="0" destOrd="0" parTransId="{EC6209C9-A9F6-40FC-A76B-6C632A43E6FB}" sibTransId="{0DE2C6F9-CB81-4F54-8161-0C8AE1017141}"/>
    <dgm:cxn modelId="{56615F52-4FE0-4C6C-85DD-D1F6B9A75A5E}" type="presOf" srcId="{5BA8F379-AB04-4F8C-9336-DF2235B92E9D}" destId="{3B05AFBC-0148-4BC3-BD11-0CD7D56A0E33}" srcOrd="0" destOrd="4" presId="urn:microsoft.com/office/officeart/2005/8/layout/chevron1"/>
    <dgm:cxn modelId="{1D8BFDD2-7522-4054-914B-E908B59CDADA}" srcId="{4DC4BBA9-9F07-43A9-855F-CA83305F79F8}" destId="{03BD0239-424D-4D0B-BE54-8476C76456C6}" srcOrd="1" destOrd="0" parTransId="{5BFEA826-A807-4069-AD6B-7C24E281F12F}" sibTransId="{80919266-9EA1-4171-90E4-4512B0602856}"/>
    <dgm:cxn modelId="{45643537-F362-4AD5-89CC-D634E787DD86}" srcId="{3E835E7E-D7F6-4C09-A6E3-9759D68C5B24}" destId="{A3DF5396-F705-4FCD-8795-ADDC8B708DAA}" srcOrd="0" destOrd="0" parTransId="{BFCB4E43-6186-4ABC-8C72-1B9FB90B0F44}" sibTransId="{14F4D0C7-8E8E-46A8-99ED-5BD0431A222C}"/>
    <dgm:cxn modelId="{D5A82A80-786F-470B-9B79-BFE6235B3695}" srcId="{BA9F99E4-B9D5-4FB3-96E4-95160D69A6DE}" destId="{8B425453-3FED-40D5-9307-CB3AC1D931DD}" srcOrd="0" destOrd="0" parTransId="{ED0B56BF-2879-4B3A-AEA1-CFF0446527F2}" sibTransId="{3B850D4F-FD73-4DA1-B73F-9B7CFB050CFB}"/>
    <dgm:cxn modelId="{B01980D3-F559-4FDE-974F-A688E7F6D67F}" type="presOf" srcId="{CA5220B8-F07C-4D1F-8830-32B83C074FA3}" destId="{9BA0D01B-60FF-4B7B-8DF0-BDE3F15245F2}" srcOrd="0" destOrd="0" presId="urn:microsoft.com/office/officeart/2005/8/layout/chevron1"/>
    <dgm:cxn modelId="{7C112B8F-69C6-435E-B823-0B17C958DFB5}" type="presOf" srcId="{A4CAA484-EF7A-4671-AC1E-09F7EA1DA2D4}" destId="{3B05AFBC-0148-4BC3-BD11-0CD7D56A0E33}" srcOrd="0" destOrd="0" presId="urn:microsoft.com/office/officeart/2005/8/layout/chevron1"/>
    <dgm:cxn modelId="{AA78579A-69FC-4FF8-91DF-594ABEFEDF88}" srcId="{E60678C9-C070-4405-99D4-209DDFEF61B6}" destId="{2ECE0EB5-5D52-4359-B697-C22651FC9635}" srcOrd="0" destOrd="0" parTransId="{88A64ED5-51E0-4942-93C7-3CE4D9F011DB}" sibTransId="{4C1FA4D1-9B61-409F-B47D-BA614CD37715}"/>
    <dgm:cxn modelId="{0D16B52E-73CC-442C-A4D9-CE46D4CC6DE5}" type="presOf" srcId="{F4D4543D-2C89-484B-9EC2-6B16F0DCDB26}" destId="{3B05AFBC-0148-4BC3-BD11-0CD7D56A0E33}" srcOrd="0" destOrd="10" presId="urn:microsoft.com/office/officeart/2005/8/layout/chevron1"/>
    <dgm:cxn modelId="{368AE117-66E6-4325-AE6E-F9506906E54E}" type="presOf" srcId="{E3CF0972-CA62-46B4-BCC6-394DDF8D06FE}" destId="{6A205509-5C86-4432-B426-EE9BE31D027B}" srcOrd="0" destOrd="4" presId="urn:microsoft.com/office/officeart/2005/8/layout/chevron1"/>
    <dgm:cxn modelId="{3E447894-8124-4E83-8F3B-3B6E3A32D7DF}" type="presOf" srcId="{B3EBBED2-1FAA-465F-9DB6-CACD78CD0501}" destId="{2ED79C80-5B62-4DAE-9CF8-1E7AAE3839E0}" srcOrd="0" destOrd="2" presId="urn:microsoft.com/office/officeart/2005/8/layout/chevron1"/>
    <dgm:cxn modelId="{7ED47480-CCE7-46B6-8749-F3857B6F3683}" type="presOf" srcId="{0DC7857D-45FB-4A76-B3B2-B5EF5488F1A5}" destId="{7753740B-B892-451E-8C8C-22D0D152FB8E}" srcOrd="0" destOrd="0" presId="urn:microsoft.com/office/officeart/2005/8/layout/chevron1"/>
    <dgm:cxn modelId="{33C18A10-9415-4AA2-B72B-A1F5C1640C44}" type="presOf" srcId="{E86D06EE-4442-462C-B01E-0C8E7775F64D}" destId="{6A205509-5C86-4432-B426-EE9BE31D027B}" srcOrd="0" destOrd="5" presId="urn:microsoft.com/office/officeart/2005/8/layout/chevron1"/>
    <dgm:cxn modelId="{F0476FFB-5A90-4FF5-ABD7-52F1170878DA}" type="presOf" srcId="{8B425453-3FED-40D5-9307-CB3AC1D931DD}" destId="{2ED79C80-5B62-4DAE-9CF8-1E7AAE3839E0}" srcOrd="0" destOrd="12" presId="urn:microsoft.com/office/officeart/2005/8/layout/chevron1"/>
    <dgm:cxn modelId="{BF1CEF3A-1317-49A3-B91E-92950859DB0C}" srcId="{178B1680-7666-4A81-9899-C087268A9379}" destId="{BA9F99E4-B9D5-4FB3-96E4-95160D69A6DE}" srcOrd="2" destOrd="0" parTransId="{AE647C1F-CAF2-45EB-BE94-2367FB798861}" sibTransId="{8528376A-B881-4604-B97A-D9366FB3B645}"/>
    <dgm:cxn modelId="{E58EC06D-3811-407C-AF41-21109555AED6}" type="presOf" srcId="{E89343C3-F4C3-462E-998C-CD513424372A}" destId="{270EE1A5-B6C0-4060-9C49-DF1D10922D19}" srcOrd="0" destOrd="10" presId="urn:microsoft.com/office/officeart/2005/8/layout/chevron1"/>
    <dgm:cxn modelId="{986EC994-4D6D-4752-903E-1BBAE852072E}" type="presOf" srcId="{E74B1E36-60E7-4820-B9DC-C738E2F002EF}" destId="{270EE1A5-B6C0-4060-9C49-DF1D10922D19}" srcOrd="0" destOrd="3" presId="urn:microsoft.com/office/officeart/2005/8/layout/chevron1"/>
    <dgm:cxn modelId="{6853B211-CEB1-4A8A-9BAB-1962AEC13432}" srcId="{A4CAA484-EF7A-4671-AC1E-09F7EA1DA2D4}" destId="{1A31B3CD-7297-4924-BD53-ADEA8D7D6F7D}" srcOrd="1" destOrd="0" parTransId="{4BE0C032-6053-4530-A29A-9464550AF071}" sibTransId="{4B4490E7-05F3-461F-BD78-B9CFE5EE31F6}"/>
    <dgm:cxn modelId="{653F2688-D12E-44D8-B474-0B40F98CF7A2}" srcId="{0DC7857D-45FB-4A76-B3B2-B5EF5488F1A5}" destId="{B784F034-2013-481B-B308-5F22BCD8EF19}" srcOrd="0" destOrd="0" parTransId="{152EA233-0553-4828-B572-7CC5E666460F}" sibTransId="{22158B3C-7D15-4FCA-AF26-BF96FC41BFC9}"/>
    <dgm:cxn modelId="{057339E8-824F-4957-AE57-3A4C1E94ADEC}" type="presOf" srcId="{178B1680-7666-4A81-9899-C087268A9379}" destId="{2ED79C80-5B62-4DAE-9CF8-1E7AAE3839E0}" srcOrd="0" destOrd="8" presId="urn:microsoft.com/office/officeart/2005/8/layout/chevron1"/>
    <dgm:cxn modelId="{21972763-0812-4024-A0B3-0A7CB8A8FCCA}" srcId="{36002FCF-F354-42B6-89CC-0A0686853F7F}" destId="{E60678C9-C070-4405-99D4-209DDFEF61B6}" srcOrd="1" destOrd="0" parTransId="{101B268F-5E93-4D2C-9D36-514D52990C93}" sibTransId="{BBA1756E-5333-4820-B6D1-FF0BF7D056E5}"/>
    <dgm:cxn modelId="{62049C81-9797-40F3-8A2E-37EFB8C615F5}" type="presOf" srcId="{7B27805B-0DA2-4C77-AFFD-B74F9F17174D}" destId="{2ED79C80-5B62-4DAE-9CF8-1E7AAE3839E0}" srcOrd="0" destOrd="13" presId="urn:microsoft.com/office/officeart/2005/8/layout/chevron1"/>
    <dgm:cxn modelId="{0A2FC519-50DD-448A-8E7A-101C3B4F63F5}" type="presOf" srcId="{E19E85C7-31C5-4B38-B383-F6D353FE4BFD}" destId="{3B05AFBC-0148-4BC3-BD11-0CD7D56A0E33}" srcOrd="0" destOrd="11" presId="urn:microsoft.com/office/officeart/2005/8/layout/chevron1"/>
    <dgm:cxn modelId="{1A6317BC-678E-47BD-9F5B-AFE1F68888A3}" type="presOf" srcId="{402D350D-F683-4D24-BB34-B91E542BE73E}" destId="{270EE1A5-B6C0-4060-9C49-DF1D10922D19}" srcOrd="0" destOrd="4" presId="urn:microsoft.com/office/officeart/2005/8/layout/chevron1"/>
    <dgm:cxn modelId="{28656D8F-750D-4850-AEB4-CD008A723018}" srcId="{4DC4BBA9-9F07-43A9-855F-CA83305F79F8}" destId="{F3737BFD-2E66-4F18-8650-DEBE50E68DC1}" srcOrd="0" destOrd="0" parTransId="{14C35403-6073-42CC-9BB5-3B7A146E4119}" sibTransId="{52060BAE-35C0-4123-A5A1-70DB9C0E1148}"/>
    <dgm:cxn modelId="{20A96B5B-52F3-4B05-9758-C1B656775223}" srcId="{F0A9791C-E068-433C-9163-ED34FA6503D4}" destId="{E19E85C7-31C5-4B38-B383-F6D353FE4BFD}" srcOrd="3" destOrd="0" parTransId="{959C2798-3FC6-4C72-A19A-27FAF6D4B914}" sibTransId="{1C03E2A8-0C3F-4B4D-A5B3-050B99E23F18}"/>
    <dgm:cxn modelId="{DC692ED5-0D29-4F5D-8A9F-46E90BC0636A}" srcId="{F3737BFD-2E66-4F18-8650-DEBE50E68DC1}" destId="{6EC14922-1529-4DFF-AE4E-000B9F77A2D4}" srcOrd="0" destOrd="0" parTransId="{4B7C27A4-840E-4189-9F4B-1E5E2FD4583A}" sibTransId="{61EFDDE9-0356-47E8-B2C2-B6AB9181FFC9}"/>
    <dgm:cxn modelId="{583F61A3-787F-481C-A2D9-001DDF680AAC}" type="presOf" srcId="{CAFBCCC4-87A0-44C9-993A-A4E589760380}" destId="{270EE1A5-B6C0-4060-9C49-DF1D10922D19}" srcOrd="0" destOrd="1" presId="urn:microsoft.com/office/officeart/2005/8/layout/chevron1"/>
    <dgm:cxn modelId="{080FEB9C-671F-4386-960E-AA03C3FFF216}" type="presOf" srcId="{655FC9F4-6C30-4F36-9A40-D12895B1861A}" destId="{6A205509-5C86-4432-B426-EE9BE31D027B}" srcOrd="0" destOrd="8" presId="urn:microsoft.com/office/officeart/2005/8/layout/chevron1"/>
    <dgm:cxn modelId="{375ABB08-6B44-47C6-9777-9D6D5AC56EBA}" srcId="{CA5220B8-F07C-4D1F-8830-32B83C074FA3}" destId="{10D17FE5-79EC-4F75-89F2-9BE59AC36EF7}" srcOrd="3" destOrd="0" parTransId="{32FCEC8E-4250-42F8-A579-7F8765933F38}" sibTransId="{FADDFB13-C4C5-4552-ADDA-F5C0132D22C0}"/>
    <dgm:cxn modelId="{CE817813-8277-42ED-9EF7-40BF4C5F1F54}" srcId="{36002FCF-F354-42B6-89CC-0A0686853F7F}" destId="{4DC4BBA9-9F07-43A9-855F-CA83305F79F8}" srcOrd="2" destOrd="0" parTransId="{2F15775B-9095-430B-A85A-15660DD7CB3E}" sibTransId="{9B05B7E9-B8CB-4811-835C-0F1494CE0132}"/>
    <dgm:cxn modelId="{07B330C4-6068-4FDA-96E3-EA2040CD6D27}" type="presOf" srcId="{A3DF5396-F705-4FCD-8795-ADDC8B708DAA}" destId="{2ED79C80-5B62-4DAE-9CF8-1E7AAE3839E0}" srcOrd="0" destOrd="4" presId="urn:microsoft.com/office/officeart/2005/8/layout/chevron1"/>
    <dgm:cxn modelId="{050B7F38-8AF7-4822-B2B0-B367DE32E824}" type="presOf" srcId="{3B41CB2B-9DEB-47E7-9592-C12737D1D1E2}" destId="{3B05AFBC-0148-4BC3-BD11-0CD7D56A0E33}" srcOrd="0" destOrd="8" presId="urn:microsoft.com/office/officeart/2005/8/layout/chevron1"/>
    <dgm:cxn modelId="{61AEB4D6-10D4-4DF5-856E-84B185F56482}" srcId="{CA5220B8-F07C-4D1F-8830-32B83C074FA3}" destId="{AC9A8267-EB3E-4CE1-B440-6E323638B929}" srcOrd="2" destOrd="0" parTransId="{21305F0A-EC42-4B39-B150-3AD518B0902E}" sibTransId="{EA7D8472-5278-4933-8CA0-00DBB9C83EE5}"/>
    <dgm:cxn modelId="{89AEA2C5-C015-446B-A147-75D52C1B9975}" type="presOf" srcId="{2DFAB44C-A486-4BFA-A802-CDFBF312FBA3}" destId="{270EE1A5-B6C0-4060-9C49-DF1D10922D19}" srcOrd="0" destOrd="12" presId="urn:microsoft.com/office/officeart/2005/8/layout/chevron1"/>
    <dgm:cxn modelId="{BC27BB76-1B91-49CE-B11C-493DCF640760}" type="presOf" srcId="{3DBBE630-1BB9-4306-8F17-55A3090896F2}" destId="{270EE1A5-B6C0-4060-9C49-DF1D10922D19}" srcOrd="0" destOrd="0" presId="urn:microsoft.com/office/officeart/2005/8/layout/chevron1"/>
    <dgm:cxn modelId="{C83D613A-884E-44D5-BD50-3E5C11E236C5}" type="presOf" srcId="{3E835E7E-D7F6-4C09-A6E3-9759D68C5B24}" destId="{2ED79C80-5B62-4DAE-9CF8-1E7AAE3839E0}" srcOrd="0" destOrd="3" presId="urn:microsoft.com/office/officeart/2005/8/layout/chevron1"/>
    <dgm:cxn modelId="{2B843830-A96D-4C3F-84FF-3EF0E4023EA7}" srcId="{B3EBBED2-1FAA-465F-9DB6-CACD78CD0501}" destId="{9AC203A6-568C-4C72-928C-F314131CF434}" srcOrd="1" destOrd="0" parTransId="{49BC6467-C186-4FA5-AB39-5C9F0926F254}" sibTransId="{BB220BE4-F9F4-440C-A97F-B440DF50FF77}"/>
    <dgm:cxn modelId="{46F715EF-006E-4550-9875-E9CA2AB31049}" srcId="{361BD109-3C80-434B-8EE2-30D431FAA3AB}" destId="{E89343C3-F4C3-462E-998C-CD513424372A}" srcOrd="0" destOrd="0" parTransId="{F9BA8972-3EF7-46D5-898E-EE9233AC67F5}" sibTransId="{008B92AF-06E0-48CC-9767-1D9B97D9A800}"/>
    <dgm:cxn modelId="{321CEED4-D4F1-48E1-995E-58C80E899D3A}" srcId="{4FA5C0E8-E5D5-412F-92DA-1B7F86630F7A}" destId="{982614F2-B695-4F52-8167-59A736B9F3F0}" srcOrd="0" destOrd="0" parTransId="{8801530D-A06B-46D4-9D11-430808C9723C}" sibTransId="{86026200-5877-47AF-986D-0E36BADFA953}"/>
    <dgm:cxn modelId="{1C4E5EDE-0AB6-477B-A850-60ACD7ECD9D3}" srcId="{A4CAA484-EF7A-4671-AC1E-09F7EA1DA2D4}" destId="{F0A9791C-E068-433C-9163-ED34FA6503D4}" srcOrd="2" destOrd="0" parTransId="{B0B0E16F-42C0-408B-AEAC-5DA5028FE57E}" sibTransId="{9EDE35A5-3AAC-41A4-9EF3-71231C153A8D}"/>
    <dgm:cxn modelId="{043A16B4-486D-4E8C-B4D3-2177EF8665F0}" srcId="{CA5220B8-F07C-4D1F-8830-32B83C074FA3}" destId="{0DC7857D-45FB-4A76-B3B2-B5EF5488F1A5}" srcOrd="0" destOrd="0" parTransId="{65E0D7C0-B744-4B6B-B9CE-53EFB0CAC679}" sibTransId="{53F67052-3A1C-4A02-AD08-CD95E5A4491C}"/>
    <dgm:cxn modelId="{92212AAB-09E1-4149-8EC6-EDE88D8B24D6}" type="presOf" srcId="{0674B898-54F3-4B0C-BC15-CECB8B9E8838}" destId="{270EE1A5-B6C0-4060-9C49-DF1D10922D19}" srcOrd="0" destOrd="7" presId="urn:microsoft.com/office/officeart/2005/8/layout/chevron1"/>
    <dgm:cxn modelId="{FDF21B96-B0C9-419E-B9AF-2B301C8A8A81}" type="presOf" srcId="{10D17FE5-79EC-4F75-89F2-9BE59AC36EF7}" destId="{4C1E7877-3E3F-4489-B151-0322730CD600}" srcOrd="0" destOrd="0" presId="urn:microsoft.com/office/officeart/2005/8/layout/chevron1"/>
    <dgm:cxn modelId="{E0223E71-389D-42E0-A3E4-B291F656851B}" srcId="{10D17FE5-79EC-4F75-89F2-9BE59AC36EF7}" destId="{3DBBE630-1BB9-4306-8F17-55A3090896F2}" srcOrd="0" destOrd="0" parTransId="{8F224283-C308-4640-868E-4782BFC8B3B3}" sibTransId="{D29AD022-24D8-4AB0-BFA7-02D98DFC9587}"/>
    <dgm:cxn modelId="{143F6A4A-09B6-453D-92C0-6471A2701B15}" type="presOf" srcId="{DFE20131-3599-4780-A899-DA1CF5AACB04}" destId="{3B05AFBC-0148-4BC3-BD11-0CD7D56A0E33}" srcOrd="0" destOrd="5" presId="urn:microsoft.com/office/officeart/2005/8/layout/chevron1"/>
    <dgm:cxn modelId="{9093C985-D693-4E53-AAAB-A77C30D8A609}" srcId="{B784F034-2013-481B-B308-5F22BCD8EF19}" destId="{E48A7676-1BAE-4CAF-B9CC-86750652A504}" srcOrd="0" destOrd="0" parTransId="{6B643AB1-F594-4C29-AD6F-903A595DC000}" sibTransId="{6C90BC9A-AF50-4608-A1B2-9C682E8398BF}"/>
    <dgm:cxn modelId="{D5E030C4-1970-46CD-BCA7-ECEC89D4AED4}" srcId="{1A31B3CD-7297-4924-BD53-ADEA8D7D6F7D}" destId="{DFE20131-3599-4780-A899-DA1CF5AACB04}" srcOrd="1" destOrd="0" parTransId="{CB726D9E-32D6-4A6D-A5DD-7167BEB53A46}" sibTransId="{D033EAAB-E1FF-4AFC-9104-95ABF8ED0A41}"/>
    <dgm:cxn modelId="{8C74472A-5189-41C8-9E1F-87FE281292D5}" type="presOf" srcId="{982614F2-B695-4F52-8167-59A736B9F3F0}" destId="{270EE1A5-B6C0-4060-9C49-DF1D10922D19}" srcOrd="0" destOrd="6" presId="urn:microsoft.com/office/officeart/2005/8/layout/chevron1"/>
    <dgm:cxn modelId="{E717522E-5C7E-4CF4-9B6C-92D3FCACA113}" srcId="{92461B6F-AD6C-4F83-929E-BAF0CB85E71A}" destId="{4FA5C0E8-E5D5-412F-92DA-1B7F86630F7A}" srcOrd="1" destOrd="0" parTransId="{C4A38F4A-9201-47E9-AC97-0B3870534163}" sibTransId="{0F595399-A088-433B-BA81-F718F4EDD85C}"/>
    <dgm:cxn modelId="{D5EC0474-7529-4500-BD8A-1F436F40D862}" srcId="{23A71A9D-09F8-4E50-BE95-D8A84B005285}" destId="{880F7390-99B6-431E-BC30-B1A67859A368}" srcOrd="0" destOrd="0" parTransId="{529C977A-E057-4766-ADE5-8009062F9F57}" sibTransId="{EA748386-6065-4D9B-BD86-70AD80E06963}"/>
    <dgm:cxn modelId="{6A40D422-6AA1-4558-965D-A196452AC984}" type="presOf" srcId="{23A71A9D-09F8-4E50-BE95-D8A84B005285}" destId="{6A205509-5C86-4432-B426-EE9BE31D027B}" srcOrd="0" destOrd="6" presId="urn:microsoft.com/office/officeart/2005/8/layout/chevron1"/>
    <dgm:cxn modelId="{3C5D7035-732C-4CEC-9836-F8A9E83983F9}" type="presOf" srcId="{9AC203A6-568C-4C72-928C-F314131CF434}" destId="{2ED79C80-5B62-4DAE-9CF8-1E7AAE3839E0}" srcOrd="0" destOrd="6" presId="urn:microsoft.com/office/officeart/2005/8/layout/chevron1"/>
    <dgm:cxn modelId="{30A3E609-5052-4360-AE5D-8B118C9664EA}" type="presOf" srcId="{AC9A8267-EB3E-4CE1-B440-6E323638B929}" destId="{E72AE04C-4DC5-439D-B4C5-55D7CD0B6BFA}" srcOrd="0" destOrd="0" presId="urn:microsoft.com/office/officeart/2005/8/layout/chevron1"/>
    <dgm:cxn modelId="{6B1BA2A5-C3E4-42CC-B200-162FADC92C54}" type="presOf" srcId="{1835436A-7284-40B5-B45B-E9EFE06A67FB}" destId="{2ED79C80-5B62-4DAE-9CF8-1E7AAE3839E0}" srcOrd="0" destOrd="10" presId="urn:microsoft.com/office/officeart/2005/8/layout/chevron1"/>
    <dgm:cxn modelId="{6E10CC84-9343-45D5-826F-AEBCE195255D}" type="presOf" srcId="{F0A9791C-E068-433C-9163-ED34FA6503D4}" destId="{3B05AFBC-0148-4BC3-BD11-0CD7D56A0E33}" srcOrd="0" destOrd="7" presId="urn:microsoft.com/office/officeart/2005/8/layout/chevron1"/>
    <dgm:cxn modelId="{03A67194-06B2-4A3A-A4B9-E6E6724E46A4}" type="presOf" srcId="{880F7390-99B6-431E-BC30-B1A67859A368}" destId="{6A205509-5C86-4432-B426-EE9BE31D027B}" srcOrd="0" destOrd="7" presId="urn:microsoft.com/office/officeart/2005/8/layout/chevron1"/>
    <dgm:cxn modelId="{D6D2E52D-953F-4511-9C56-70F293808B32}" type="presOf" srcId="{4DC4BBA9-9F07-43A9-855F-CA83305F79F8}" destId="{6A205509-5C86-4432-B426-EE9BE31D027B}" srcOrd="0" destOrd="9" presId="urn:microsoft.com/office/officeart/2005/8/layout/chevron1"/>
    <dgm:cxn modelId="{D7482949-2196-45A1-83B6-C14121F91547}" srcId="{F0A9791C-E068-433C-9163-ED34FA6503D4}" destId="{9557D8FB-FCFA-4BC7-AC5B-92CA4674C2BD}" srcOrd="1" destOrd="0" parTransId="{BDDDF21A-0931-454B-8775-1A3E1B2084F0}" sibTransId="{B2603DE9-9B65-4909-BCF3-6D63D5FAEA06}"/>
    <dgm:cxn modelId="{54D6F6BC-D063-413A-BD74-5DD5343A5240}" srcId="{23A71A9D-09F8-4E50-BE95-D8A84B005285}" destId="{655FC9F4-6C30-4F36-9A40-D12895B1861A}" srcOrd="1" destOrd="0" parTransId="{5CC1B54C-9A37-442B-95CB-58056F5F4FB1}" sibTransId="{BA9CF929-4C33-4A8F-9F19-0F35C7230E18}"/>
    <dgm:cxn modelId="{49248A9B-F5FC-4353-B503-19285B462D8D}" srcId="{361BD109-3C80-434B-8EE2-30D431FAA3AB}" destId="{2DFAB44C-A486-4BFA-A802-CDFBF312FBA3}" srcOrd="2" destOrd="0" parTransId="{900EE2B5-40B8-4C6A-83D7-219C642665A9}" sibTransId="{32EC8711-336A-47A8-8964-FF6F0318A48B}"/>
    <dgm:cxn modelId="{16E813B4-3DD9-4B05-A8EC-0F93303AD9DA}" type="presParOf" srcId="{9BA0D01B-60FF-4B7B-8DF0-BDE3F15245F2}" destId="{9941B0E8-5369-434E-B4C7-EF32F1E29525}" srcOrd="0" destOrd="0" presId="urn:microsoft.com/office/officeart/2005/8/layout/chevron1"/>
    <dgm:cxn modelId="{703A41C4-4D06-4700-9AB0-84CAC9AB718F}" type="presParOf" srcId="{9941B0E8-5369-434E-B4C7-EF32F1E29525}" destId="{7753740B-B892-451E-8C8C-22D0D152FB8E}" srcOrd="0" destOrd="0" presId="urn:microsoft.com/office/officeart/2005/8/layout/chevron1"/>
    <dgm:cxn modelId="{757A6A74-9805-4631-9111-C56650C269B6}" type="presParOf" srcId="{9941B0E8-5369-434E-B4C7-EF32F1E29525}" destId="{2ED79C80-5B62-4DAE-9CF8-1E7AAE3839E0}" srcOrd="1" destOrd="0" presId="urn:microsoft.com/office/officeart/2005/8/layout/chevron1"/>
    <dgm:cxn modelId="{E8A70F16-DBAD-4B6B-9770-04C3E1EDA3CC}" type="presParOf" srcId="{9BA0D01B-60FF-4B7B-8DF0-BDE3F15245F2}" destId="{558877FC-2AB6-4E8C-A7A1-7A46C5B61AC4}" srcOrd="1" destOrd="0" presId="urn:microsoft.com/office/officeart/2005/8/layout/chevron1"/>
    <dgm:cxn modelId="{8334D9B3-CD1D-47E9-8485-8774D9671651}" type="presParOf" srcId="{9BA0D01B-60FF-4B7B-8DF0-BDE3F15245F2}" destId="{26D727E0-9800-4DFB-91C9-CEA0235A3103}" srcOrd="2" destOrd="0" presId="urn:microsoft.com/office/officeart/2005/8/layout/chevron1"/>
    <dgm:cxn modelId="{CA2921CF-2D3E-4FA6-BCFF-E620B9EBAB6B}" type="presParOf" srcId="{26D727E0-9800-4DFB-91C9-CEA0235A3103}" destId="{15E50812-16E3-4FEB-AE58-B93F23ABD05A}" srcOrd="0" destOrd="0" presId="urn:microsoft.com/office/officeart/2005/8/layout/chevron1"/>
    <dgm:cxn modelId="{C134D689-AF31-4626-80B9-CB0A9B8C34EE}" type="presParOf" srcId="{26D727E0-9800-4DFB-91C9-CEA0235A3103}" destId="{6A205509-5C86-4432-B426-EE9BE31D027B}" srcOrd="1" destOrd="0" presId="urn:microsoft.com/office/officeart/2005/8/layout/chevron1"/>
    <dgm:cxn modelId="{6D6F18F7-9054-48BE-8E7E-74532336E036}" type="presParOf" srcId="{9BA0D01B-60FF-4B7B-8DF0-BDE3F15245F2}" destId="{33B91C76-7444-4DC2-9785-869A42222F30}" srcOrd="3" destOrd="0" presId="urn:microsoft.com/office/officeart/2005/8/layout/chevron1"/>
    <dgm:cxn modelId="{B07D224F-5D27-4D25-8D10-CEECDBF8C890}" type="presParOf" srcId="{9BA0D01B-60FF-4B7B-8DF0-BDE3F15245F2}" destId="{ABF2A6DC-9F9B-40A1-B3EF-C72BC359BA5B}" srcOrd="4" destOrd="0" presId="urn:microsoft.com/office/officeart/2005/8/layout/chevron1"/>
    <dgm:cxn modelId="{11E98B1F-D808-4396-9551-14A9CD4047DD}" type="presParOf" srcId="{ABF2A6DC-9F9B-40A1-B3EF-C72BC359BA5B}" destId="{E72AE04C-4DC5-439D-B4C5-55D7CD0B6BFA}" srcOrd="0" destOrd="0" presId="urn:microsoft.com/office/officeart/2005/8/layout/chevron1"/>
    <dgm:cxn modelId="{4B49B984-8159-4428-BAA3-B87E25D1B085}" type="presParOf" srcId="{ABF2A6DC-9F9B-40A1-B3EF-C72BC359BA5B}" destId="{3B05AFBC-0148-4BC3-BD11-0CD7D56A0E33}" srcOrd="1" destOrd="0" presId="urn:microsoft.com/office/officeart/2005/8/layout/chevron1"/>
    <dgm:cxn modelId="{EBC78358-8516-4026-B8DC-6CCE9D1CF89E}" type="presParOf" srcId="{9BA0D01B-60FF-4B7B-8DF0-BDE3F15245F2}" destId="{89027826-FA6B-48D5-97AF-B215376919DC}" srcOrd="5" destOrd="0" presId="urn:microsoft.com/office/officeart/2005/8/layout/chevron1"/>
    <dgm:cxn modelId="{D7EBFE50-E289-46F7-B95A-99A67E889BA9}" type="presParOf" srcId="{9BA0D01B-60FF-4B7B-8DF0-BDE3F15245F2}" destId="{A85DA4D7-6EFA-44F3-BAE9-72CC61ADF09F}" srcOrd="6" destOrd="0" presId="urn:microsoft.com/office/officeart/2005/8/layout/chevron1"/>
    <dgm:cxn modelId="{FD3203A3-DE7B-4108-87E4-5E2A9D9A799F}" type="presParOf" srcId="{A85DA4D7-6EFA-44F3-BAE9-72CC61ADF09F}" destId="{4C1E7877-3E3F-4489-B151-0322730CD600}" srcOrd="0" destOrd="0" presId="urn:microsoft.com/office/officeart/2005/8/layout/chevron1"/>
    <dgm:cxn modelId="{74FE3487-4E6A-4C76-846E-238AE0E5C416}" type="presParOf" srcId="{A85DA4D7-6EFA-44F3-BAE9-72CC61ADF09F}" destId="{270EE1A5-B6C0-4060-9C49-DF1D10922D19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3740B-B892-451E-8C8C-22D0D152FB8E}">
      <dsp:nvSpPr>
        <dsp:cNvPr id="0" name=""/>
        <dsp:cNvSpPr/>
      </dsp:nvSpPr>
      <dsp:spPr>
        <a:xfrm>
          <a:off x="221678" y="47639"/>
          <a:ext cx="3012439" cy="540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Identify apertures</a:t>
          </a:r>
        </a:p>
      </dsp:txBody>
      <dsp:txXfrm>
        <a:off x="491678" y="47639"/>
        <a:ext cx="2472439" cy="540000"/>
      </dsp:txXfrm>
    </dsp:sp>
    <dsp:sp modelId="{2ED79C80-5B62-4DAE-9CF8-1E7AAE3839E0}">
      <dsp:nvSpPr>
        <dsp:cNvPr id="0" name=""/>
        <dsp:cNvSpPr/>
      </dsp:nvSpPr>
      <dsp:spPr>
        <a:xfrm>
          <a:off x="164369" y="663055"/>
          <a:ext cx="2852273" cy="5106893"/>
        </a:xfrm>
        <a:prstGeom prst="rect">
          <a:avLst/>
        </a:prstGeom>
        <a:noFill/>
        <a:ln w="19050">
          <a:solidFill>
            <a:schemeClr val="accent1"/>
          </a:solidFill>
          <a:prstDash val="soli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u="sng" kern="1200" dirty="0" smtClean="0"/>
            <a:t>Goal:</a:t>
          </a:r>
          <a:endParaRPr lang="en-US" sz="1000" u="sng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Identify apertures for which DDOR view is physically feasible for particular time and duration   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u="sng" kern="1200" dirty="0" smtClean="0"/>
            <a:t>Info Entities:</a:t>
          </a:r>
          <a:endParaRPr lang="en-US" sz="1000" u="sng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1" kern="1200" dirty="0" smtClean="0"/>
            <a:t>Inputs</a:t>
          </a:r>
          <a:endParaRPr lang="en-US" sz="1000" i="1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Trajectory  [SMURF: Submission]</a:t>
          </a:r>
          <a:endParaRPr lang="en-US" sz="1000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Quasar ID (or RA/DEC)  [?]</a:t>
          </a:r>
          <a:endParaRPr lang="en-US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1" kern="1200" dirty="0" smtClean="0"/>
            <a:t>Outputs </a:t>
          </a:r>
          <a:endParaRPr lang="en-US" sz="1000" i="1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Communication Geometry (Candidate times for Targets: S/C(s), Quasar(s))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u="sng" kern="1200" dirty="0" smtClean="0"/>
            <a:t>Comments:</a:t>
          </a:r>
          <a:endParaRPr lang="en-US" sz="1000" u="sng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u="none" kern="1200" dirty="0" smtClean="0"/>
            <a:t>Request for </a:t>
          </a:r>
          <a:r>
            <a:rPr lang="en-US" sz="1000" u="none" kern="1200" dirty="0" err="1" smtClean="0"/>
            <a:t>Comm</a:t>
          </a:r>
          <a:r>
            <a:rPr lang="en-US" sz="1000" u="none" kern="1200" dirty="0" smtClean="0"/>
            <a:t> </a:t>
          </a:r>
          <a:r>
            <a:rPr lang="en-US" sz="1000" u="none" kern="1200" dirty="0" err="1" smtClean="0"/>
            <a:t>Geom</a:t>
          </a:r>
          <a:r>
            <a:rPr lang="en-US" sz="1000" u="none" kern="1200" dirty="0" smtClean="0"/>
            <a:t> needs to allow for Quasar reference(s) (?)</a:t>
          </a:r>
          <a:endParaRPr lang="en-US" sz="1000" u="none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u="none" kern="1200" dirty="0" smtClean="0"/>
            <a:t>Request for </a:t>
          </a:r>
          <a:r>
            <a:rPr lang="en-US" sz="1000" u="none" kern="1200" dirty="0" err="1" smtClean="0"/>
            <a:t>Comm</a:t>
          </a:r>
          <a:r>
            <a:rPr lang="en-US" sz="1000" u="none" kern="1200" dirty="0" smtClean="0"/>
            <a:t> </a:t>
          </a:r>
          <a:r>
            <a:rPr lang="en-US" sz="1000" u="none" kern="1200" dirty="0" err="1" smtClean="0"/>
            <a:t>Geom</a:t>
          </a:r>
          <a:r>
            <a:rPr lang="en-US" sz="1000" u="none" kern="1200" dirty="0" smtClean="0"/>
            <a:t> needs to allow for multiple spacecraft to be stated (or at least multiple S/C trajectory references) </a:t>
          </a:r>
          <a:endParaRPr lang="en-US" sz="1000" u="none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u="none" kern="1200" dirty="0" smtClean="0"/>
            <a:t>Unhandled at the moment: check for sufficient gain for DOR Tones or PC/N0 if no DOR Tones being used – </a:t>
          </a:r>
          <a:r>
            <a:rPr lang="en-US" sz="1000" u="none" kern="1200" dirty="0" err="1" smtClean="0"/>
            <a:t>ie</a:t>
          </a:r>
          <a:r>
            <a:rPr lang="en-US" sz="1000" u="none" kern="1200" dirty="0" smtClean="0"/>
            <a:t> no SNR consideration addressed here</a:t>
          </a:r>
          <a:endParaRPr lang="en-US" sz="1000" u="none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u="none" kern="1200" dirty="0" smtClean="0"/>
            <a:t>Presumably S/C </a:t>
          </a:r>
          <a:r>
            <a:rPr lang="en-US" sz="1000" u="none" kern="1200" dirty="0" err="1" smtClean="0"/>
            <a:t>config</a:t>
          </a:r>
          <a:r>
            <a:rPr lang="en-US" sz="1000" u="none" kern="1200" dirty="0" smtClean="0"/>
            <a:t> profiles available – if needed this is not accommodated in planning request just yet (but something like this will be needed for data volume estimates)</a:t>
          </a:r>
          <a:endParaRPr lang="en-US" sz="1000" u="none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u="sng" kern="1200" dirty="0"/>
        </a:p>
      </dsp:txBody>
      <dsp:txXfrm>
        <a:off x="164369" y="663055"/>
        <a:ext cx="2852273" cy="5106893"/>
      </dsp:txXfrm>
    </dsp:sp>
    <dsp:sp modelId="{15E50812-16E3-4FEB-AE58-B93F23ABD05A}">
      <dsp:nvSpPr>
        <dsp:cNvPr id="0" name=""/>
        <dsp:cNvSpPr/>
      </dsp:nvSpPr>
      <dsp:spPr>
        <a:xfrm>
          <a:off x="3297057" y="47639"/>
          <a:ext cx="3012439" cy="5400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Reserve Apertures</a:t>
          </a:r>
          <a:endParaRPr lang="en-US" sz="1000" kern="1200" dirty="0"/>
        </a:p>
      </dsp:txBody>
      <dsp:txXfrm>
        <a:off x="3567057" y="47639"/>
        <a:ext cx="2472439" cy="540000"/>
      </dsp:txXfrm>
    </dsp:sp>
    <dsp:sp modelId="{6A205509-5C86-4432-B426-EE9BE31D027B}">
      <dsp:nvSpPr>
        <dsp:cNvPr id="0" name=""/>
        <dsp:cNvSpPr/>
      </dsp:nvSpPr>
      <dsp:spPr>
        <a:xfrm>
          <a:off x="3201177" y="655139"/>
          <a:ext cx="2967830" cy="5106893"/>
        </a:xfrm>
        <a:prstGeom prst="rect">
          <a:avLst/>
        </a:prstGeom>
        <a:noFill/>
        <a:ln w="19050">
          <a:solidFill>
            <a:srgbClr val="5B9BD5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u="sng" kern="1200" dirty="0" smtClean="0"/>
            <a:t>Goal</a:t>
          </a:r>
          <a:r>
            <a:rPr lang="en-US" sz="1000" kern="1200" dirty="0" smtClean="0"/>
            <a:t>:</a:t>
          </a:r>
          <a:endParaRPr lang="en-US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Reserve apertures identified as being suitable 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u="sng" kern="1200" dirty="0" smtClean="0"/>
            <a:t>Info Entities</a:t>
          </a:r>
          <a:r>
            <a:rPr lang="en-US" sz="1000" kern="1200" dirty="0" smtClean="0"/>
            <a:t>:</a:t>
          </a:r>
          <a:endParaRPr lang="en-US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1" kern="1200" dirty="0" smtClean="0"/>
            <a:t>Inputs</a:t>
          </a:r>
          <a:endParaRPr lang="en-US" sz="1000" i="1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Service Package Request  </a:t>
          </a:r>
          <a:endParaRPr lang="en-US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(Potentially) SOS Unused Time</a:t>
          </a:r>
          <a:endParaRPr lang="en-US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1" kern="1200" dirty="0" smtClean="0"/>
            <a:t>Outputs</a:t>
          </a:r>
          <a:endParaRPr lang="en-US" sz="1000" i="1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kern="1200" dirty="0" smtClean="0"/>
            <a:t>Service Package Result</a:t>
          </a:r>
          <a:endParaRPr lang="en-US" sz="1000" i="0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kern="1200" dirty="0" smtClean="0"/>
            <a:t>SOS </a:t>
          </a:r>
          <a:endParaRPr lang="en-US" sz="1000" i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u="sng" kern="1200" dirty="0" smtClean="0"/>
            <a:t>Comments</a:t>
          </a:r>
          <a:r>
            <a:rPr lang="en-US" sz="1000" i="0" kern="1200" dirty="0" smtClean="0"/>
            <a:t>:</a:t>
          </a:r>
          <a:endParaRPr lang="en-US" sz="1000" i="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kern="1200" dirty="0" smtClean="0"/>
            <a:t>May be multi-pass SP requests to reserve for DDOR independently or TLM/CMD/TRK services (or vice versa)</a:t>
          </a:r>
          <a:endParaRPr lang="en-US" sz="1000" i="0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kern="1200" dirty="0" smtClean="0"/>
            <a:t>Also EVT </a:t>
          </a:r>
          <a:r>
            <a:rPr lang="en-US" sz="1000" i="0" kern="1200" dirty="0" err="1" smtClean="0"/>
            <a:t>Seq</a:t>
          </a:r>
          <a:r>
            <a:rPr lang="en-US" sz="1000" i="0" kern="1200" dirty="0" smtClean="0"/>
            <a:t> Ref not included yet</a:t>
          </a:r>
          <a:endParaRPr lang="en-US" sz="1000" i="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kern="1200" dirty="0" smtClean="0"/>
            <a:t>SP Result will have detailed event sequence deferred at this point</a:t>
          </a:r>
          <a:endParaRPr lang="en-US" sz="1000" i="0" kern="1200" dirty="0"/>
        </a:p>
      </dsp:txBody>
      <dsp:txXfrm>
        <a:off x="3201177" y="655139"/>
        <a:ext cx="2967830" cy="5106893"/>
      </dsp:txXfrm>
    </dsp:sp>
    <dsp:sp modelId="{E72AE04C-4DC5-439D-B4C5-55D7CD0B6BFA}">
      <dsp:nvSpPr>
        <dsp:cNvPr id="0" name=""/>
        <dsp:cNvSpPr/>
      </dsp:nvSpPr>
      <dsp:spPr>
        <a:xfrm>
          <a:off x="6170168" y="47639"/>
          <a:ext cx="3012439" cy="54000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Develop DDOR Details</a:t>
          </a:r>
          <a:endParaRPr lang="en-US" sz="1000" kern="1200" dirty="0"/>
        </a:p>
      </dsp:txBody>
      <dsp:txXfrm>
        <a:off x="6440168" y="47639"/>
        <a:ext cx="2472439" cy="540000"/>
      </dsp:txXfrm>
    </dsp:sp>
    <dsp:sp modelId="{3B05AFBC-0148-4BC3-BD11-0CD7D56A0E33}">
      <dsp:nvSpPr>
        <dsp:cNvPr id="0" name=""/>
        <dsp:cNvSpPr/>
      </dsp:nvSpPr>
      <dsp:spPr>
        <a:xfrm>
          <a:off x="6310970" y="655139"/>
          <a:ext cx="2563296" cy="5106893"/>
        </a:xfrm>
        <a:prstGeom prst="rect">
          <a:avLst/>
        </a:prstGeom>
        <a:noFill/>
        <a:ln w="19050">
          <a:solidFill>
            <a:srgbClr val="5B9BD5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u="sng" kern="1200" dirty="0" smtClean="0"/>
            <a:t>Goal</a:t>
          </a:r>
          <a:r>
            <a:rPr lang="en-US" sz="1000" kern="1200" dirty="0" smtClean="0"/>
            <a:t>:</a:t>
          </a:r>
          <a:endParaRPr lang="en-US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Provide resolved sequence planned for DDOR observation activities</a:t>
          </a:r>
          <a:endParaRPr lang="en-US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u="sng" kern="1200" dirty="0" smtClean="0"/>
            <a:t>Info Entities</a:t>
          </a:r>
          <a:r>
            <a:rPr lang="en-US" sz="1000" u="none" kern="1200" dirty="0" smtClean="0"/>
            <a:t>:</a:t>
          </a:r>
          <a:endParaRPr lang="en-US" sz="1000" u="sng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1" u="none" kern="1200" dirty="0" smtClean="0"/>
            <a:t>Inputs</a:t>
          </a:r>
          <a:endParaRPr lang="en-US" sz="1000" i="1" u="none" kern="1200" dirty="0"/>
        </a:p>
        <a:p>
          <a:pPr marL="228600" lvl="4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u="none" kern="1200" dirty="0" smtClean="0"/>
            <a:t>Mission Event Sequence (via SMURF submission request) </a:t>
          </a:r>
          <a:endParaRPr lang="en-US" sz="1000" i="0" u="none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1" u="none" kern="1200" dirty="0" smtClean="0"/>
            <a:t>Outputs</a:t>
          </a:r>
          <a:endParaRPr lang="en-US" sz="1000" i="1" u="none" kern="1200" dirty="0"/>
        </a:p>
        <a:p>
          <a:pPr marL="228600" lvl="4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u="none" kern="1200" dirty="0" smtClean="0"/>
            <a:t>Provider Event Sequence </a:t>
          </a:r>
          <a:endParaRPr lang="en-US" sz="1000" i="0" u="none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u="sng" kern="1200" dirty="0" smtClean="0"/>
            <a:t>Comments</a:t>
          </a:r>
          <a:r>
            <a:rPr lang="en-US" sz="1000" i="0" u="none" kern="1200" dirty="0" smtClean="0"/>
            <a:t>:</a:t>
          </a:r>
          <a:endParaRPr lang="en-US" sz="1000" i="0" u="sng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u="none" kern="1200" dirty="0" smtClean="0"/>
            <a:t>Assumed that the negotiation as to when to sequence various spacecraft and their ordering in that sequence is handled by means outside of the CSSM recommendations (</a:t>
          </a:r>
          <a:r>
            <a:rPr lang="en-US" sz="1000" i="0" u="none" kern="1200" dirty="0" err="1" smtClean="0"/>
            <a:t>ie</a:t>
          </a:r>
          <a:r>
            <a:rPr lang="en-US" sz="1000" i="0" u="none" kern="1200" dirty="0" smtClean="0"/>
            <a:t>., this negotiation is covered by DDOR recommendations/practices)</a:t>
          </a:r>
          <a:endParaRPr lang="en-US" sz="1000" i="0" u="none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u="none" kern="1200" dirty="0" smtClean="0"/>
            <a:t>Unclear yet as to what the behavior is in terms of event sequence output – SM B1 would have this as part of the service package result – needs to be worked.</a:t>
          </a:r>
          <a:endParaRPr lang="en-US" sz="1000" i="0" u="none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u="none" kern="1200" dirty="0" smtClean="0"/>
            <a:t>Presumably the SP Result if queried at this point will have the detailed sequence attached.</a:t>
          </a:r>
          <a:endParaRPr lang="en-US" sz="1000" i="0" u="none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u="none" kern="1200" dirty="0" smtClean="0"/>
            <a:t>Suspect that alternate scenarios, for practical purposes,  will be limited to doing/not doing DDOR observation (</a:t>
          </a:r>
          <a:r>
            <a:rPr lang="en-US" sz="1000" i="0" u="none" kern="1200" dirty="0" err="1" smtClean="0"/>
            <a:t>ie</a:t>
          </a:r>
          <a:r>
            <a:rPr lang="en-US" sz="1000" i="0" u="none" kern="1200" dirty="0" smtClean="0"/>
            <a:t>., not changes in sequence and/or quasars) – need to verify with DDOR WG</a:t>
          </a:r>
          <a:endParaRPr lang="en-US" sz="1000" i="0" u="none" kern="1200" dirty="0"/>
        </a:p>
      </dsp:txBody>
      <dsp:txXfrm>
        <a:off x="6310970" y="655139"/>
        <a:ext cx="2563296" cy="5106893"/>
      </dsp:txXfrm>
    </dsp:sp>
    <dsp:sp modelId="{4C1E7877-3E3F-4489-B151-0322730CD600}">
      <dsp:nvSpPr>
        <dsp:cNvPr id="0" name=""/>
        <dsp:cNvSpPr/>
      </dsp:nvSpPr>
      <dsp:spPr>
        <a:xfrm>
          <a:off x="8966608" y="47639"/>
          <a:ext cx="3012439" cy="54000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Execute DDOR Activities</a:t>
          </a:r>
          <a:endParaRPr lang="en-US" sz="1000" kern="1200" dirty="0"/>
        </a:p>
      </dsp:txBody>
      <dsp:txXfrm>
        <a:off x="9236608" y="47639"/>
        <a:ext cx="2472439" cy="540000"/>
      </dsp:txXfrm>
    </dsp:sp>
    <dsp:sp modelId="{270EE1A5-B6C0-4060-9C49-DF1D10922D19}">
      <dsp:nvSpPr>
        <dsp:cNvPr id="0" name=""/>
        <dsp:cNvSpPr/>
      </dsp:nvSpPr>
      <dsp:spPr>
        <a:xfrm>
          <a:off x="8973572" y="655139"/>
          <a:ext cx="2409951" cy="5106893"/>
        </a:xfrm>
        <a:prstGeom prst="rect">
          <a:avLst/>
        </a:prstGeom>
        <a:noFill/>
        <a:ln w="19050">
          <a:solidFill>
            <a:srgbClr val="5B9BD5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u="sng" kern="1200" dirty="0" smtClean="0"/>
            <a:t>Goal</a:t>
          </a:r>
          <a:r>
            <a:rPr lang="en-US" sz="1000" u="none" kern="1200" dirty="0" smtClean="0"/>
            <a:t>:</a:t>
          </a:r>
          <a:endParaRPr lang="en-US" sz="1000" u="sng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u="none" kern="1200" dirty="0" smtClean="0"/>
            <a:t>Execute DDOR activities</a:t>
          </a:r>
          <a:endParaRPr lang="en-US" sz="1000" u="none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u="sng" kern="1200" dirty="0" smtClean="0"/>
            <a:t>Info Entities</a:t>
          </a:r>
          <a:r>
            <a:rPr lang="en-US" sz="1000" u="none" kern="1200" dirty="0" smtClean="0"/>
            <a:t>:</a:t>
          </a:r>
          <a:endParaRPr lang="en-US" sz="1000" u="sng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1" u="none" kern="1200" dirty="0" smtClean="0"/>
            <a:t>Inputs</a:t>
          </a:r>
          <a:endParaRPr lang="en-US" sz="1000" i="1" u="none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u="none" kern="1200" dirty="0" smtClean="0"/>
            <a:t>Potentially SPR – Select Alternate Scenario (as part of SMURF) </a:t>
          </a:r>
          <a:endParaRPr lang="en-US" sz="1000" i="0" u="none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1" u="none" kern="1200" dirty="0" smtClean="0"/>
            <a:t>Outputs</a:t>
          </a:r>
          <a:r>
            <a:rPr lang="en-US" sz="1000" i="0" u="none" kern="1200" dirty="0" smtClean="0"/>
            <a:t> </a:t>
          </a:r>
          <a:endParaRPr lang="en-US" sz="1000" i="0" u="none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u="none" kern="1200" dirty="0" smtClean="0"/>
            <a:t>Potentially update service package results</a:t>
          </a:r>
          <a:endParaRPr lang="en-US" sz="1000" i="0" u="none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u="sng" kern="1200" dirty="0" smtClean="0"/>
            <a:t>Comments</a:t>
          </a:r>
          <a:r>
            <a:rPr lang="en-US" sz="1000" i="0" u="none" kern="1200" dirty="0" smtClean="0"/>
            <a:t>:</a:t>
          </a:r>
          <a:endParaRPr lang="en-US" sz="1000" i="0" u="sng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u="none" kern="1200" dirty="0" smtClean="0"/>
            <a:t>Not sure how likely alternate scenarios are</a:t>
          </a:r>
          <a:endParaRPr lang="en-US" sz="1000" i="0" u="none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u="none" kern="1200" dirty="0" smtClean="0"/>
            <a:t>Probably need to have a discussion re CSTS recommendations</a:t>
          </a:r>
          <a:endParaRPr lang="en-US" sz="1000" i="0" u="none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u="none" kern="1200" dirty="0" smtClean="0"/>
            <a:t>Does/will SC-CSTS have an ability to control DDOR service execution? </a:t>
          </a:r>
          <a:endParaRPr lang="en-US" sz="1000" i="0" u="none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u="none" kern="1200" dirty="0" smtClean="0"/>
            <a:t>Will multiple instance of MD-CSTS be needed – e.g.,  from each agency;</a:t>
          </a:r>
          <a:endParaRPr lang="en-US" sz="1000" i="0" u="none" kern="1200" dirty="0"/>
        </a:p>
        <a:p>
          <a:pPr marL="171450" lvl="3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u="none" kern="1200" dirty="0" smtClean="0"/>
            <a:t>Any coordination re TD-CSTS outputs (</a:t>
          </a:r>
          <a:r>
            <a:rPr lang="en-US" sz="1000" i="0" u="none" kern="1200" dirty="0" err="1" smtClean="0"/>
            <a:t>e.g</a:t>
          </a:r>
          <a:r>
            <a:rPr lang="en-US" sz="1000" i="0" u="none" kern="1200" dirty="0" smtClean="0"/>
            <a:t>, antenna angles?) </a:t>
          </a:r>
          <a:endParaRPr lang="en-US" sz="1000" i="0" u="none" kern="1200" dirty="0"/>
        </a:p>
      </dsp:txBody>
      <dsp:txXfrm>
        <a:off x="8973572" y="655139"/>
        <a:ext cx="2409951" cy="5106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C58-3398-47F9-B554-0D35D741106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109F-B674-460C-9276-9005298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5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C58-3398-47F9-B554-0D35D741106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109F-B674-460C-9276-9005298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C58-3398-47F9-B554-0D35D741106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109F-B674-460C-9276-9005298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3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C58-3398-47F9-B554-0D35D741106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109F-B674-460C-9276-9005298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4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C58-3398-47F9-B554-0D35D741106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109F-B674-460C-9276-9005298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8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C58-3398-47F9-B554-0D35D741106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109F-B674-460C-9276-9005298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7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C58-3398-47F9-B554-0D35D741106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109F-B674-460C-9276-9005298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9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C58-3398-47F9-B554-0D35D741106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109F-B674-460C-9276-9005298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3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C58-3398-47F9-B554-0D35D741106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109F-B674-460C-9276-9005298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9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C58-3398-47F9-B554-0D35D741106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109F-B674-460C-9276-9005298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C58-3398-47F9-B554-0D35D741106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109F-B674-460C-9276-9005298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9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1DC58-3398-47F9-B554-0D35D741106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3109F-B674-460C-9276-9005298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6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DDOR Lifecycle and CSSM Info Entities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Preliminary Analysis</a:t>
            </a:r>
          </a:p>
          <a:p>
            <a:r>
              <a:rPr lang="en-US" dirty="0" smtClean="0"/>
              <a:t>Response to AI:  </a:t>
            </a:r>
            <a:r>
              <a:rPr lang="en-US" dirty="0"/>
              <a:t>2016-0408-4	</a:t>
            </a:r>
            <a:endParaRPr lang="en-US" dirty="0" smtClean="0"/>
          </a:p>
          <a:p>
            <a:r>
              <a:rPr lang="en-US" dirty="0"/>
              <a:t>(</a:t>
            </a:r>
            <a:r>
              <a:rPr lang="en-US" dirty="0" smtClean="0"/>
              <a:t>Develop </a:t>
            </a:r>
            <a:r>
              <a:rPr lang="en-US" dirty="0"/>
              <a:t>sketch of DDOR SM lifecycle </a:t>
            </a:r>
            <a:r>
              <a:rPr lang="en-US" dirty="0" smtClean="0"/>
              <a:t>model)</a:t>
            </a:r>
          </a:p>
          <a:p>
            <a:r>
              <a:rPr lang="en-US" dirty="0" smtClean="0"/>
              <a:t>E. Barkley  NASA/JPL</a:t>
            </a:r>
          </a:p>
          <a:p>
            <a:r>
              <a:rPr lang="en-US" dirty="0" smtClean="0"/>
              <a:t>23 August 2016</a:t>
            </a:r>
            <a:endParaRPr lang="en-US" dirty="0"/>
          </a:p>
          <a:p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0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Cleveland/Spring 2016 meeting at a joint session with DDOR WG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Agreed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the general issue to work on is the overall enterprise/lifecycle model in terms of sequence of steps and how the various information entities can and can not support the DDOR activities</a:t>
            </a:r>
          </a:p>
          <a:p>
            <a:r>
              <a:rPr lang="en-US" dirty="0" smtClean="0"/>
              <a:t>Following is the preliminary analysis in </a:t>
            </a:r>
            <a:r>
              <a:rPr lang="en-US" dirty="0" err="1" smtClean="0"/>
              <a:t>respone</a:t>
            </a:r>
            <a:r>
              <a:rPr lang="en-US" dirty="0" smtClean="0"/>
              <a:t> to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1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06219849"/>
              </p:ext>
            </p:extLst>
          </p:nvPr>
        </p:nvGraphicFramePr>
        <p:xfrm>
          <a:off x="124586" y="289938"/>
          <a:ext cx="11979564" cy="5809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4165" y="6022522"/>
            <a:ext cx="2321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SMURF: Planning Request</a:t>
            </a:r>
          </a:p>
          <a:p>
            <a:r>
              <a:rPr lang="en-US" sz="1200" dirty="0" smtClean="0"/>
              <a:t>PIF: </a:t>
            </a:r>
            <a:r>
              <a:rPr lang="en-US" sz="1200" dirty="0" err="1" smtClean="0"/>
              <a:t>Comm</a:t>
            </a:r>
            <a:r>
              <a:rPr lang="en-US" sz="1200" dirty="0" smtClean="0"/>
              <a:t> Geometry </a:t>
            </a:r>
            <a:endParaRPr lang="en-US" sz="1200" dirty="0" smtClean="0"/>
          </a:p>
          <a:p>
            <a:r>
              <a:rPr lang="en-US" sz="1200" dirty="0" smtClean="0"/>
              <a:t>CP: </a:t>
            </a:r>
            <a:r>
              <a:rPr lang="en-US" sz="1200" dirty="0" err="1" smtClean="0"/>
              <a:t>Config</a:t>
            </a:r>
            <a:r>
              <a:rPr lang="en-US" sz="1200" dirty="0" smtClean="0"/>
              <a:t> Profile? 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228754" y="6065236"/>
            <a:ext cx="2885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SMURF: SP Request; SOS Request </a:t>
            </a:r>
          </a:p>
          <a:p>
            <a:r>
              <a:rPr lang="en-US" sz="1200" dirty="0" smtClean="0"/>
              <a:t>Svc </a:t>
            </a:r>
            <a:r>
              <a:rPr lang="en-US" sz="1200" dirty="0" err="1" smtClean="0"/>
              <a:t>Pkg</a:t>
            </a:r>
            <a:r>
              <a:rPr lang="en-US" sz="1200" dirty="0" smtClean="0"/>
              <a:t>: Service Package Result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351236" y="6099611"/>
            <a:ext cx="3322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SMURF: ES Submission (mission sequence) </a:t>
            </a:r>
          </a:p>
          <a:p>
            <a:r>
              <a:rPr lang="en-US" sz="1200" dirty="0" smtClean="0"/>
              <a:t>ES:  ES output (provider sequence) 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9102456" y="6099610"/>
            <a:ext cx="3322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None (CSSM) ? </a:t>
            </a:r>
          </a:p>
          <a:p>
            <a:r>
              <a:rPr lang="en-US" sz="1200" dirty="0" smtClean="0"/>
              <a:t>CSTS </a:t>
            </a:r>
            <a:r>
              <a:rPr lang="en-US" sz="1200" dirty="0" err="1" smtClean="0"/>
              <a:t>Stds</a:t>
            </a:r>
            <a:r>
              <a:rPr lang="en-US" sz="1200" dirty="0" smtClean="0"/>
              <a:t> – just configuration for output?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2102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566</Words>
  <Application>Microsoft Office PowerPoint</Application>
  <PresentationFormat>Widescreen</PresentationFormat>
  <Paragraphs>75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DDOR Lifecycle and CSSM Info Entities</vt:lpstr>
      <vt:lpstr>Background</vt:lpstr>
      <vt:lpstr>PowerPoint Presentation</vt:lpstr>
    </vt:vector>
  </TitlesOfParts>
  <Company>JPL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Barkley, Erik J (3970)</dc:creator>
  <cp:lastModifiedBy>Barkley, Erik J (3970)</cp:lastModifiedBy>
  <cp:revision>18</cp:revision>
  <dcterms:created xsi:type="dcterms:W3CDTF">2016-08-11T00:17:18Z</dcterms:created>
  <dcterms:modified xsi:type="dcterms:W3CDTF">2016-08-23T19:43:52Z</dcterms:modified>
</cp:coreProperties>
</file>