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1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9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3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6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5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9B44-BA60-4898-B0F5-3C3A1EE13B6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E698-5341-4C75-B336-58E14C406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1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5" y="0"/>
            <a:ext cx="11933321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Preliminary Set of Type of NASA DSN real-time controls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06009"/>
              </p:ext>
            </p:extLst>
          </p:nvPr>
        </p:nvGraphicFramePr>
        <p:xfrm>
          <a:off x="200526" y="1179089"/>
          <a:ext cx="11720010" cy="4943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022"/>
                <a:gridCol w="1970667"/>
                <a:gridCol w="4938452"/>
                <a:gridCol w="3759869"/>
              </a:tblGrid>
              <a:tr h="161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ID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General Scenario Name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Description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Sub-scenarios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322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SOE Changes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Changes to the track that affect when events occur, but do not alter services schedule or equipement involved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24172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a) Downlink Data Rate Change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3223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b) Downlink Frequency Offset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24172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c) CMD Modulation On/Off (via SLE CLTU throw event includes uplink bit rate change)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24172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d) RNG Modulation On/Off (via SLE CLTU throw event)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16115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e) RNG Acquisition 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3223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f) Uplink Acquisition Sweep Start/Stop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402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Profile Changes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Changes to profile that affect services; can be referenced by the mission and applied for as many tracks as the mission needs with the particular profile.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48345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a) </a:t>
                      </a:r>
                      <a:r>
                        <a:rPr lang="en-US" sz="1000" u="none" strike="noStrike" dirty="0" smtClean="0">
                          <a:effectLst/>
                        </a:rPr>
                        <a:t>Transmit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frequency update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322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Change in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Accommodation </a:t>
                      </a:r>
                      <a:r>
                        <a:rPr lang="en-US" sz="1000" u="none" strike="noStrike" dirty="0">
                          <a:effectLst/>
                        </a:rPr>
                        <a:t>of things such as a spacecraft going into safe mode; lack of TCM (rocket motor did not fire), </a:t>
                      </a:r>
                      <a:r>
                        <a:rPr lang="en-US" sz="1000" u="none" strike="noStrike" dirty="0" err="1">
                          <a:effectLst/>
                        </a:rPr>
                        <a:t>etc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a) Change in communication mode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b) </a:t>
                      </a:r>
                      <a:r>
                        <a:rPr lang="en-US" sz="1000" u="none" strike="noStrike" dirty="0" smtClean="0">
                          <a:effectLst/>
                        </a:rPr>
                        <a:t>Change </a:t>
                      </a:r>
                      <a:r>
                        <a:rPr lang="en-US" sz="1000" u="none" strike="noStrike" dirty="0">
                          <a:effectLst/>
                        </a:rPr>
                        <a:t>in expected trajectory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161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Extension </a:t>
                      </a:r>
                      <a:r>
                        <a:rPr lang="en-US" sz="1000" u="none" strike="noStrike" dirty="0">
                          <a:effectLst/>
                        </a:rPr>
                        <a:t>of Services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Providing more service than </a:t>
                      </a:r>
                      <a:r>
                        <a:rPr lang="en-US" sz="1000" u="none" strike="noStrike" dirty="0" smtClean="0">
                          <a:effectLst/>
                        </a:rPr>
                        <a:t>originally </a:t>
                      </a:r>
                      <a:r>
                        <a:rPr lang="en-US" sz="1000" u="none" strike="noStrike" dirty="0">
                          <a:effectLst/>
                        </a:rPr>
                        <a:t>scheduled, if possible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a) Starting a track earlier than scheduled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b) Ending a track later than scheduled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241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Adding redundant equipment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Helping the mission determine if </a:t>
                      </a:r>
                      <a:r>
                        <a:rPr lang="en-US" sz="1000" u="none" strike="noStrike" dirty="0" smtClean="0">
                          <a:effectLst/>
                        </a:rPr>
                        <a:t>communication </a:t>
                      </a:r>
                      <a:r>
                        <a:rPr lang="en-US" sz="1000" u="none" strike="noStrike" dirty="0">
                          <a:effectLst/>
                        </a:rPr>
                        <a:t>issues are with the spacecraft vs. DSN station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a) Addition </a:t>
                      </a:r>
                      <a:r>
                        <a:rPr lang="en-US" sz="1000" u="none" strike="noStrike" dirty="0" smtClean="0">
                          <a:effectLst/>
                        </a:rPr>
                        <a:t>of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receiver</a:t>
                      </a:r>
                      <a:r>
                        <a:rPr lang="en-US" sz="1000" u="none" strike="noStrike" dirty="0" smtClean="0">
                          <a:effectLst/>
                        </a:rPr>
                        <a:t>; </a:t>
                      </a:r>
                      <a:r>
                        <a:rPr lang="en-US" sz="1000" u="none" strike="noStrike" dirty="0">
                          <a:effectLst/>
                        </a:rPr>
                        <a:t>comparison of </a:t>
                      </a:r>
                      <a:r>
                        <a:rPr lang="en-US" sz="1000" u="none" strike="noStrike" dirty="0" smtClean="0">
                          <a:effectLst/>
                        </a:rPr>
                        <a:t>outputs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16115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  <a:tr h="805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6" marR="3296" marT="32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" y="0"/>
            <a:ext cx="11353800" cy="1325563"/>
          </a:xfrm>
        </p:spPr>
        <p:txBody>
          <a:bodyPr/>
          <a:lstStyle/>
          <a:p>
            <a:r>
              <a:rPr lang="en-US" dirty="0" smtClean="0"/>
              <a:t>Preliminary Set of Type of SN real-time controls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52537" y="216655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 User Reconfiguration Request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	User Reacquisition Request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	Forward Link Sweep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4.	Forward Link EIRP Reconfiguration Request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5.	 Expanded User Frequency Uncertainty Request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6.	Doppler Compensation Inhibit Request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7.	GCM Disposition message</a:t>
            </a:r>
            <a:endParaRPr lang="en-US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09600" marR="0" indent="-3048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8.	GCM Status Message</a:t>
            </a:r>
            <a:endParaRPr lang="en-US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237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Cambria</vt:lpstr>
      <vt:lpstr>Times New Roman</vt:lpstr>
      <vt:lpstr>Office Theme</vt:lpstr>
      <vt:lpstr>Preliminary Set of Type of NASA DSN real-time controls</vt:lpstr>
      <vt:lpstr>Preliminary Set of Type of SN real-time controls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Set of Type of NASA DSN real-time controls</dc:title>
  <dc:creator>Barkley, Erik J (3970)</dc:creator>
  <cp:lastModifiedBy>Barkley, Erik J (3970)</cp:lastModifiedBy>
  <cp:revision>1</cp:revision>
  <dcterms:created xsi:type="dcterms:W3CDTF">2015-10-30T20:43:10Z</dcterms:created>
  <dcterms:modified xsi:type="dcterms:W3CDTF">2015-10-30T20:44:15Z</dcterms:modified>
</cp:coreProperties>
</file>