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9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3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6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9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3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0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9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3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E7CFE-CA6B-4603-B009-78F0971CEA7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912DF-FA4D-4022-9F7A-2DD80ACB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3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CSSM Pasadena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Brief Summary</a:t>
            </a:r>
          </a:p>
          <a:p>
            <a:r>
              <a:rPr lang="en-US" dirty="0" smtClean="0"/>
              <a:t>(Full summary in the works)</a:t>
            </a:r>
          </a:p>
          <a:p>
            <a:r>
              <a:rPr lang="en-US" dirty="0" smtClean="0"/>
              <a:t>13 Apr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0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2" b="16315"/>
          <a:stretch/>
        </p:blipFill>
        <p:spPr>
          <a:xfrm>
            <a:off x="63667" y="342900"/>
            <a:ext cx="12128333" cy="611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4" b="9211"/>
          <a:stretch/>
        </p:blipFill>
        <p:spPr>
          <a:xfrm>
            <a:off x="845095" y="144379"/>
            <a:ext cx="10635296" cy="652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97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CSSM Pasadena Meetings</vt:lpstr>
      <vt:lpstr>PowerPoint Presentation</vt:lpstr>
      <vt:lpstr>PowerPoint Presentation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Barkley, Erik J (3970)</dc:creator>
  <cp:lastModifiedBy>Barkley, Erik J (3970)</cp:lastModifiedBy>
  <cp:revision>3</cp:revision>
  <dcterms:created xsi:type="dcterms:W3CDTF">2015-04-14T01:05:19Z</dcterms:created>
  <dcterms:modified xsi:type="dcterms:W3CDTF">2015-04-14T01:30:53Z</dcterms:modified>
</cp:coreProperties>
</file>