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8"/>
  </p:notesMasterIdLst>
  <p:sldIdLst>
    <p:sldId id="312" r:id="rId5"/>
    <p:sldId id="321" r:id="rId6"/>
    <p:sldId id="32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F0B-8356-4A47-9986-C60F5AA56F40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2706-243C-4135-B268-848EF0C1F65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4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9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2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5773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14-May-2018-cesg-</a:t>
            </a:r>
            <a:fld id="{A695BC2C-BEAC-4E31-AADE-93F4F0C57784}" type="slidenum"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820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7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47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06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1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678444" y="587031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500" dirty="0"/>
              <a:t>Space Data Link Security (SDLS) Working Group:</a:t>
            </a:r>
            <a:endParaRPr lang="en-US" sz="15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500" dirty="0"/>
              <a:t>Achievements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500" dirty="0"/>
              <a:t>SDLS Extended Procedures (355.1): </a:t>
            </a:r>
            <a:r>
              <a:rPr lang="en-GB" sz="1500" dirty="0" smtClean="0"/>
              <a:t>Disposition of all RIDs of Agency Review #1</a:t>
            </a:r>
            <a:r>
              <a:rPr lang="en-GB" sz="1500" dirty="0" smtClean="0"/>
              <a:t>. No significant technical change. Draft blue book will be produced.</a:t>
            </a:r>
            <a:endParaRPr lang="en-GB" sz="15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500" dirty="0"/>
              <a:t>SDLS Extended Procedures green book (350.11) : review </a:t>
            </a:r>
            <a:r>
              <a:rPr lang="en-GB" sz="1500" dirty="0" smtClean="0"/>
              <a:t>contributions, 85% complete</a:t>
            </a:r>
            <a:r>
              <a:rPr lang="en-US" sz="1500" dirty="0" smtClean="0"/>
              <a:t>.</a:t>
            </a:r>
            <a:endParaRPr lang="en-US" sz="15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5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02697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Space Link Services Area Executive Summary 2/2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72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256145" y="779056"/>
            <a:ext cx="9587345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Achievements for this meeting cycle: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SDLS Core protocol green book (350.5) : publication (June 2018)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SDLS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Extended Procedures (355.1):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Document finalized and submitted to Agency Review #1 (August 2018)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SDLS Extended Procedures Green Book (350.11):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inputs from contributing agencies.</a:t>
            </a:r>
            <a:endParaRPr lang="en-US" dirty="0"/>
          </a:p>
          <a:p>
            <a:pPr>
              <a:lnSpc>
                <a:spcPct val="120000"/>
              </a:lnSpc>
              <a:buSzPct val="95000"/>
            </a:pPr>
            <a:r>
              <a:rPr lang="en-US" dirty="0"/>
              <a:t>Working Group Status: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SDLS </a:t>
            </a:r>
            <a:r>
              <a:rPr lang="en-US" dirty="0"/>
              <a:t>Extended Procedures red-1 (355.1</a:t>
            </a:r>
            <a:r>
              <a:rPr lang="en-US" dirty="0" smtClean="0"/>
              <a:t>) :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Disposition of all RIDS generated in Agency Review #1. No significant technical change introduced as a result of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dispositions.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Draft blue book will be prepared while final round of interoperability testing is performed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. Resolution to publish blue book expected around January 2019.</a:t>
            </a:r>
            <a:endParaRPr lang="en-US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/>
              <a:t>Review all contributions to SDLS Extended procedures green book (350.11). Document </a:t>
            </a:r>
            <a:r>
              <a:rPr lang="en-US" dirty="0" smtClean="0"/>
              <a:t>85</a:t>
            </a:r>
            <a:r>
              <a:rPr lang="en-US" dirty="0" smtClean="0"/>
              <a:t>% </a:t>
            </a:r>
            <a:r>
              <a:rPr lang="en-US" dirty="0"/>
              <a:t>complete.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Interaction with other WGs</a:t>
            </a:r>
            <a:r>
              <a:rPr lang="en-US" dirty="0" smtClean="0"/>
              <a:t>: None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Problems and </a:t>
            </a:r>
            <a:r>
              <a:rPr lang="en-US" dirty="0" smtClean="0"/>
              <a:t>Issues:  None</a:t>
            </a:r>
            <a:endParaRPr lang="en-US" dirty="0"/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SLS-SEA-SDLS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032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678444" y="587031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Resolutions agreed upon at this meeting</a:t>
            </a:r>
            <a:r>
              <a:rPr lang="en-US" sz="1900" dirty="0"/>
              <a:t>:</a:t>
            </a:r>
          </a:p>
          <a:p>
            <a:pPr marL="800100" lvl="1" indent="-34290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/>
              <a:t>None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Further Resolutions anticipated in the next 6 months: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dirty="0" smtClean="0"/>
              <a:t>Resolution to publish SDLS Extended Procedures blue book (355.1-B-1)</a:t>
            </a: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/>
              <a:t>Planning:</a:t>
            </a: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dirty="0"/>
              <a:t>SLS-SEA-SDLS</a:t>
            </a:r>
            <a:r>
              <a:rPr lang="en-US" sz="2800" b="1" dirty="0"/>
              <a:t> Executive Summary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730927"/>
              </p:ext>
            </p:extLst>
          </p:nvPr>
        </p:nvGraphicFramePr>
        <p:xfrm>
          <a:off x="1542711" y="2891329"/>
          <a:ext cx="9144000" cy="3096280"/>
        </p:xfrm>
        <a:graphic>
          <a:graphicData uri="http://schemas.openxmlformats.org/drawingml/2006/table">
            <a:tbl>
              <a:tblPr/>
              <a:tblGrid>
                <a:gridCol w="1020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6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65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/ Comments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and / or Target Publication Date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5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</a:t>
                      </a:r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SDLS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355.1</a:t>
                      </a:r>
                      <a:endParaRPr lang="tr-TR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SDLS Extended Procedures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All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RIDs from agency Review #1 dispositioned. No significant technical change. Final blue book draft to be produced. Interoperability testing to be completed with final version of the document.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Resolution for BB publication : January 2019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4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SDLS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350.11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SDLS</a:t>
                      </a:r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Extended Procedures Green Book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Drafting on-going. </a:t>
                      </a: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85%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complete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Target </a:t>
                      </a:r>
                      <a:r>
                        <a:rPr lang="de-DE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</a:t>
                      </a:r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publication</a:t>
                      </a:r>
                      <a:r>
                        <a:rPr lang="de-D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: </a:t>
                      </a:r>
                      <a:r>
                        <a:rPr lang="de-D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30/06/2019.</a:t>
                      </a:r>
                      <a:endParaRPr lang="de-D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813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c4e6b591e49713d6ff6613fdce603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79D114-E191-4A37-A370-E2CCB35C099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69F341-A8C3-4B8B-90AD-5759E2742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15EFA5-E5FF-45FB-9DEC-4176649552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328</Words>
  <Application>Microsoft Office PowerPoint</Application>
  <PresentationFormat>Grand écran</PresentationFormat>
  <Paragraphs>50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ArialMT</vt:lpstr>
      <vt:lpstr>Calibri</vt:lpstr>
      <vt:lpstr>2_TMOD Presentations</vt:lpstr>
      <vt:lpstr>Présentation PowerPoint</vt:lpstr>
      <vt:lpstr>Présentation PowerPoint</vt:lpstr>
      <vt:lpstr>Présentation PowerPoint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di Giulio</dc:creator>
  <cp:lastModifiedBy>mouryg</cp:lastModifiedBy>
  <cp:revision>45</cp:revision>
  <dcterms:created xsi:type="dcterms:W3CDTF">2018-04-25T14:13:46Z</dcterms:created>
  <dcterms:modified xsi:type="dcterms:W3CDTF">2018-10-18T19:31:40Z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