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-102" y="11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C3C22-C2FB-2D75-EBB4-8BA7824BE5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99FBFF-5AA1-F6E9-BD9A-03C4A2E647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B11A4A-3FB7-B933-38BE-C87D662BE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59A3-4E97-4EEF-BF6C-8C66FFBE95A1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25C201-5714-E9ED-683E-6153A0373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F0C2BB-0918-A4E5-2B91-F78D82DE5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1E9F-A805-4EAB-B0AB-35090A4525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9649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2DEC8-E88A-A49F-A9FF-B5B77A41E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4FF809-DA7D-BC29-1D91-9A9242DD1E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F39AE2-31C6-5515-BED7-607310981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59A3-4E97-4EEF-BF6C-8C66FFBE95A1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7E729B-F79F-ADDC-472E-F3E6BDDEA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8BA1E4-BB70-0AD4-FF37-406E88D20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1E9F-A805-4EAB-B0AB-35090A4525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9672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6E5F34-968A-8CEE-E80D-530E9133BF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BE0069-7BA5-5BCA-0ECC-0129A2CFA3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01A849-333B-1A70-F5BA-1B410E15A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59A3-4E97-4EEF-BF6C-8C66FFBE95A1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7E7B1F-FB93-F3D0-1460-89CB079DC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412BE1-12A2-858F-800B-582DCA40E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1E9F-A805-4EAB-B0AB-35090A4525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1783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638FB-1933-72F5-2F4F-8FB228068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25A46A-2AB3-3F96-BB5E-76264A02C3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678F18-5CD9-DA3B-716A-C2396BD2E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59A3-4E97-4EEF-BF6C-8C66FFBE95A1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1811C3-DC75-E1D5-8137-38963D4D7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819110-BCE3-7191-0DA6-D87A4BA96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1E9F-A805-4EAB-B0AB-35090A4525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507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0F118-D2DE-CD41-8262-6F3EC64DF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9DB498-2EF3-A3E6-9F3E-63C9801B73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7E9614-652C-A377-FE8D-D7A6470D6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59A3-4E97-4EEF-BF6C-8C66FFBE95A1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843F99-E4A8-E4ED-6F5B-B2AB5AE13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62F826-543E-D496-CA53-6D0DD6911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1E9F-A805-4EAB-B0AB-35090A4525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7548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27223-DEC9-E2A8-71C4-ECE7D20F7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ED5261-6B46-1204-96B5-0E649F3B61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CA4F69-C39C-1745-503E-526C8AE59C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AA6A5C-0A2F-ED7F-8246-941735E77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59A3-4E97-4EEF-BF6C-8C66FFBE95A1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A7622C-C759-5C9A-6EF0-100B6D8ED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D6E086-BCF2-F309-CADE-BFB1BE50A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1E9F-A805-4EAB-B0AB-35090A4525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4302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FD0AE-1F07-5E9B-FCB8-B1454D901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BE4112-F891-689A-1985-D086EAC828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1D9F3E-2677-031F-EE07-4AE5B1039F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D937F5-E7CF-F332-497F-F5D96B228A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C1C1D3-889E-BD96-FE43-8E08958CFB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323351-F620-A4D1-BF19-16645CBB7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59A3-4E97-4EEF-BF6C-8C66FFBE95A1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382B4A-C2C6-A660-D5BA-490F661B3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21107C-C7F0-C6AD-724A-3B71516E7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1E9F-A805-4EAB-B0AB-35090A4525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019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A87D3-E6F7-079B-787F-D4FD96687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89B0F6-91F9-DF43-4D84-45AB8EDA9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59A3-4E97-4EEF-BF6C-8C66FFBE95A1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BAFDA1-B5E7-5486-3513-1D63EE167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72B4CE-D2FC-466B-208C-583765EEC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1E9F-A805-4EAB-B0AB-35090A4525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44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505C86-48A7-0674-A7AE-9A02F9C90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59A3-4E97-4EEF-BF6C-8C66FFBE95A1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B84D27-05FF-ADC6-9C22-D257FAA7B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A7669A-1E28-B8E8-083B-78F77B840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1E9F-A805-4EAB-B0AB-35090A4525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1743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CCF10-4C45-4A55-0D36-E67E34876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314A9E-63F4-090D-49AF-04E7CF7FD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59B009-5A16-7C1B-0A4F-AFD7AEADB8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BE936-76D4-6298-1357-13585A2B2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59A3-4E97-4EEF-BF6C-8C66FFBE95A1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DA3C01-B8F2-0ACE-A16E-7288546CF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499736-9157-C7FE-1237-E1846A7C1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1E9F-A805-4EAB-B0AB-35090A4525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4178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5C24C-B1BE-13E1-80FD-8B31C6636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8F4289-A05E-091B-B771-3D0BD28A49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64C157-EB5E-DA11-9F46-791FB7277C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EE535E-EAD8-EEEF-6762-CEB725CC6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59A3-4E97-4EEF-BF6C-8C66FFBE95A1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2375B7-6F9D-954B-1923-F2772934C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F12FBE-1A82-3DA5-DC7D-729207E5E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1E9F-A805-4EAB-B0AB-35090A4525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857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036570-44AC-AC84-20F5-536D68DBE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5C227E-4079-12B4-7F9A-FFE47CA8E2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57032A-0C72-A4DD-40D7-5C91846A7F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E0A59A3-4E97-4EEF-BF6C-8C66FFBE95A1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1B3301-8717-C7A7-F7A0-C1F6A984B5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682BDA-BA44-06AD-1834-A0AB4347E9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FA61E9F-A805-4EAB-B0AB-35090A4525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0817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171E3-B20B-6A65-370F-1DB9E1179C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TC/SLDP GB Comparison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FC6F63-BFA5-7E4B-C498-467D31D460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Can the TC GB be Retired?</a:t>
            </a:r>
          </a:p>
        </p:txBody>
      </p:sp>
    </p:spTree>
    <p:extLst>
      <p:ext uri="{BB962C8B-B14F-4D97-AF65-F5344CB8AC3E}">
        <p14:creationId xmlns:p14="http://schemas.microsoft.com/office/powerpoint/2010/main" val="1189423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F8AD1-C4CE-1A04-711C-19C7BB958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Space Data Link Protocols – Summary of Concept and Rationale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7287D-7D55-4574-7D60-DC5497224D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369968" cy="4351338"/>
          </a:xfrm>
        </p:spPr>
        <p:txBody>
          <a:bodyPr>
            <a:noAutofit/>
          </a:bodyPr>
          <a:lstStyle/>
          <a:p>
            <a:r>
              <a:rPr lang="en-GB" sz="2400" dirty="0"/>
              <a:t>Outlines rationale for TC, TM, and AOS as well as general services that each provides.</a:t>
            </a:r>
          </a:p>
          <a:p>
            <a:endParaRPr lang="en-GB" sz="2400" dirty="0"/>
          </a:p>
          <a:p>
            <a:r>
              <a:rPr lang="en-GB" sz="2400" dirty="0"/>
              <a:t>Section 2: Provides a description of layer architecture for Data Link Later and below, whilst abstracting the rest</a:t>
            </a:r>
          </a:p>
          <a:p>
            <a:endParaRPr lang="en-GB" sz="2400" dirty="0"/>
          </a:p>
          <a:p>
            <a:r>
              <a:rPr lang="en-GB" sz="2400" dirty="0"/>
              <a:t>Section 3: Services available to each protocol for reliability, transfer timing, transfer frames, and packets</a:t>
            </a:r>
          </a:p>
          <a:p>
            <a:endParaRPr lang="en-GB" sz="2400" dirty="0"/>
          </a:p>
          <a:p>
            <a:r>
              <a:rPr lang="en-GB" sz="2400" dirty="0"/>
              <a:t>Section 4: Concepts of addressing/multiplexing, retransmission using COP-1, and transfer of packets using all 3 protocols. 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757E0A0-7101-6594-D4D2-25A7A9B6BC8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123"/>
          <a:stretch/>
        </p:blipFill>
        <p:spPr>
          <a:xfrm>
            <a:off x="9208168" y="2393073"/>
            <a:ext cx="2983832" cy="3216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824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61530-3FA5-7157-C1C2-45050CABF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Telecommand – Summary of Concept and Rationale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3FBA0-EE68-D3FC-7F14-5AA3F1638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136775"/>
          </a:xfrm>
        </p:spPr>
        <p:txBody>
          <a:bodyPr/>
          <a:lstStyle/>
          <a:p>
            <a:r>
              <a:rPr lang="en-GB" dirty="0"/>
              <a:t>Section 2: Outlines entire telecommand system from Application Layer to Physical Layer, and the 3 functional groups of the TC service. Very high-level description of services at each layer. Outline of TM/TC relationship. Description of data structures from packetization down to construction of CLTUs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132C73D-E6ED-0279-097A-33ADC8B64C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3936" y="3810970"/>
            <a:ext cx="5358063" cy="304703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5F54190-C749-C615-F2CC-1167ADCB2EE2}"/>
              </a:ext>
            </a:extLst>
          </p:cNvPr>
          <p:cNvSpPr txBox="1">
            <a:spLocks/>
          </p:cNvSpPr>
          <p:nvPr/>
        </p:nvSpPr>
        <p:spPr>
          <a:xfrm>
            <a:off x="838200" y="4136173"/>
            <a:ext cx="6108032" cy="119831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Section 3: Services for each functional group and layer contained within</a:t>
            </a:r>
          </a:p>
        </p:txBody>
      </p:sp>
    </p:spTree>
    <p:extLst>
      <p:ext uri="{BB962C8B-B14F-4D97-AF65-F5344CB8AC3E}">
        <p14:creationId xmlns:p14="http://schemas.microsoft.com/office/powerpoint/2010/main" val="3935410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B7111-FE70-2716-406F-C3817CB48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do they Compare?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81B5216-8672-5B5C-4DCB-3E0AD9B966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872550"/>
              </p:ext>
            </p:extLst>
          </p:nvPr>
        </p:nvGraphicFramePr>
        <p:xfrm>
          <a:off x="2032000" y="2501900"/>
          <a:ext cx="8128000" cy="239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36312949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6896116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SDLP GB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TC GB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405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Services oriented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Technical, layer oriented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1797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Covers TC/TM/AOS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Just includes TC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75731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Focused on DLL + PL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Covers entire network stack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44276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Different levels of information depending on role of reader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Presents reader with services for full stack with diagrams outlining I/</a:t>
                      </a:r>
                      <a:r>
                        <a:rPr lang="en-GB" dirty="0" err="1"/>
                        <a:t>Os</a:t>
                      </a:r>
                      <a:r>
                        <a:rPr lang="en-GB" dirty="0"/>
                        <a:t> for each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66085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9025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E9369-C747-35A1-C87A-AA89CC454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Issues with TC GB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3951B-9B6A-4EDE-F6FE-15A4C9D90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6864724" cy="4351338"/>
          </a:xfrm>
        </p:spPr>
        <p:txBody>
          <a:bodyPr>
            <a:normAutofit lnSpcReduction="10000"/>
          </a:bodyPr>
          <a:lstStyle/>
          <a:p>
            <a:r>
              <a:rPr lang="en-GB" dirty="0"/>
              <a:t>The TC GB refers to series of non-OSI network layers, which will be misleading</a:t>
            </a:r>
          </a:p>
          <a:p>
            <a:endParaRPr lang="en-GB" dirty="0"/>
          </a:p>
          <a:p>
            <a:r>
              <a:rPr lang="en-GB" dirty="0"/>
              <a:t>The above was likely derived from ESA PSS document on Packet Telecommand Standards</a:t>
            </a:r>
          </a:p>
          <a:p>
            <a:endParaRPr lang="en-GB" dirty="0"/>
          </a:p>
          <a:p>
            <a:r>
              <a:rPr lang="en-GB" dirty="0"/>
              <a:t>Newer versions of the TC Blue Book don’t refer to this, which puts the validity of the TC GB in question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72C963E-F1D3-4979-DC1A-3E54A196394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593" r="9336" b="-1"/>
          <a:stretch/>
        </p:blipFill>
        <p:spPr>
          <a:xfrm>
            <a:off x="7702925" y="681039"/>
            <a:ext cx="4069976" cy="5495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148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73A3D-A11A-094F-8854-39594705A2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So, can we retire the TC GB?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4661F2-D057-0138-50B4-B5C9CDB74F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Not because of the SDLP GB at least…</a:t>
            </a:r>
          </a:p>
        </p:txBody>
      </p:sp>
    </p:spTree>
    <p:extLst>
      <p:ext uri="{BB962C8B-B14F-4D97-AF65-F5344CB8AC3E}">
        <p14:creationId xmlns:p14="http://schemas.microsoft.com/office/powerpoint/2010/main" val="2531128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7056</TotalTime>
  <Words>300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Office Theme</vt:lpstr>
      <vt:lpstr>TC/SLDP GB Comparison</vt:lpstr>
      <vt:lpstr>Space Data Link Protocols – Summary of Concept and Rationale </vt:lpstr>
      <vt:lpstr>Telecommand – Summary of Concept and Rationale</vt:lpstr>
      <vt:lpstr>How do they Compare?</vt:lpstr>
      <vt:lpstr>Issues with TC GB</vt:lpstr>
      <vt:lpstr>So, can we retire the TC GB?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Ricky Rolfe</dc:creator>
  <cp:lastModifiedBy>Ricky Rolfe</cp:lastModifiedBy>
  <cp:revision>2</cp:revision>
  <dcterms:created xsi:type="dcterms:W3CDTF">2024-06-20T15:03:44Z</dcterms:created>
  <dcterms:modified xsi:type="dcterms:W3CDTF">2024-06-25T12:39:51Z</dcterms:modified>
</cp:coreProperties>
</file>