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10.xml" ContentType="application/vnd.openxmlformats-officedocument.theme+xml"/>
  <Override PartName="/ppt/theme/theme11.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7103" r:id="rId4"/>
    <p:sldMasterId id="2147487131" r:id="rId5"/>
    <p:sldMasterId id="2147483928" r:id="rId6"/>
    <p:sldMasterId id="2147487132" r:id="rId7"/>
    <p:sldMasterId id="2147487185" r:id="rId8"/>
    <p:sldMasterId id="2147487210" r:id="rId9"/>
    <p:sldMasterId id="2147487228" r:id="rId10"/>
    <p:sldMasterId id="2147487257" r:id="rId11"/>
    <p:sldMasterId id="2147487280" r:id="rId12"/>
  </p:sldMasterIdLst>
  <p:notesMasterIdLst>
    <p:notesMasterId r:id="rId16"/>
  </p:notesMasterIdLst>
  <p:handoutMasterIdLst>
    <p:handoutMasterId r:id="rId17"/>
  </p:handoutMasterIdLst>
  <p:sldIdLst>
    <p:sldId id="256" r:id="rId13"/>
    <p:sldId id="350" r:id="rId14"/>
    <p:sldId id="351" r:id="rId15"/>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hard Hufenbach" initials="BH" lastIdx="8" clrIdx="0">
    <p:extLst>
      <p:ext uri="{19B8F6BF-5375-455C-9EA6-DF929625EA0E}">
        <p15:presenceInfo xmlns:p15="http://schemas.microsoft.com/office/powerpoint/2012/main" userId="S-1-5-21-3877897231-801669177-1469586255-249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B0F0"/>
    <a:srgbClr val="003247"/>
    <a:srgbClr val="0066B2"/>
    <a:srgbClr val="961E65"/>
    <a:srgbClr val="C4B62E"/>
    <a:srgbClr val="CC0000"/>
    <a:srgbClr val="06111E"/>
    <a:srgbClr val="3F6574"/>
    <a:srgbClr val="3D4C56"/>
    <a:srgbClr val="060A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41" autoAdjust="0"/>
  </p:normalViewPr>
  <p:slideViewPr>
    <p:cSldViewPr snapToGrid="0">
      <p:cViewPr varScale="1">
        <p:scale>
          <a:sx n="67" d="100"/>
          <a:sy n="67" d="100"/>
        </p:scale>
        <p:origin x="644" y="52"/>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5" Type="http://schemas.openxmlformats.org/officeDocument/2006/relationships/slideMaster" Target="slideMasters/slideMaster2.xml"/><Relationship Id="rId15" Type="http://schemas.openxmlformats.org/officeDocument/2006/relationships/slide" Target="slides/slide3.xml"/><Relationship Id="rId23"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ce Dellandrea" userId="3b4ec4da-c260-41fc-b34b-4637365313b7" providerId="ADAL" clId="{1FBEE199-8A6D-4072-ACF3-6DBB0F4EB08C}"/>
    <pc:docChg chg="undo custSel addSld delSld modSld">
      <pc:chgData name="Brice Dellandrea" userId="3b4ec4da-c260-41fc-b34b-4637365313b7" providerId="ADAL" clId="{1FBEE199-8A6D-4072-ACF3-6DBB0F4EB08C}" dt="2023-01-20T12:27:14.191" v="2810" actId="20577"/>
      <pc:docMkLst>
        <pc:docMk/>
      </pc:docMkLst>
      <pc:sldChg chg="addSp delSp modSp mod">
        <pc:chgData name="Brice Dellandrea" userId="3b4ec4da-c260-41fc-b34b-4637365313b7" providerId="ADAL" clId="{1FBEE199-8A6D-4072-ACF3-6DBB0F4EB08C}" dt="2023-01-20T10:18:59.165" v="2154" actId="21"/>
        <pc:sldMkLst>
          <pc:docMk/>
          <pc:sldMk cId="574419954" sldId="256"/>
        </pc:sldMkLst>
        <pc:spChg chg="mod">
          <ac:chgData name="Brice Dellandrea" userId="3b4ec4da-c260-41fc-b34b-4637365313b7" providerId="ADAL" clId="{1FBEE199-8A6D-4072-ACF3-6DBB0F4EB08C}" dt="2023-01-20T10:14:30.690" v="2150" actId="20577"/>
          <ac:spMkLst>
            <pc:docMk/>
            <pc:sldMk cId="574419954" sldId="256"/>
            <ac:spMk id="2" creationId="{3FED2508-10A6-8945-A31B-FB5133FA3685}"/>
          </ac:spMkLst>
        </pc:spChg>
        <pc:spChg chg="mod">
          <ac:chgData name="Brice Dellandrea" userId="3b4ec4da-c260-41fc-b34b-4637365313b7" providerId="ADAL" clId="{1FBEE199-8A6D-4072-ACF3-6DBB0F4EB08C}" dt="2023-01-20T09:58:17.880" v="91" actId="6549"/>
          <ac:spMkLst>
            <pc:docMk/>
            <pc:sldMk cId="574419954" sldId="256"/>
            <ac:spMk id="3" creationId="{4EA6F978-949D-1140-97B1-417FBE445B11}"/>
          </ac:spMkLst>
        </pc:spChg>
        <pc:picChg chg="add del mod">
          <ac:chgData name="Brice Dellandrea" userId="3b4ec4da-c260-41fc-b34b-4637365313b7" providerId="ADAL" clId="{1FBEE199-8A6D-4072-ACF3-6DBB0F4EB08C}" dt="2023-01-20T10:18:59.165" v="2154" actId="21"/>
          <ac:picMkLst>
            <pc:docMk/>
            <pc:sldMk cId="574419954" sldId="256"/>
            <ac:picMk id="5" creationId="{3F8165D0-F54A-B5A5-EC84-D101C2FA2BF1}"/>
          </ac:picMkLst>
        </pc:picChg>
      </pc:sldChg>
      <pc:sldChg chg="del">
        <pc:chgData name="Brice Dellandrea" userId="3b4ec4da-c260-41fc-b34b-4637365313b7" providerId="ADAL" clId="{1FBEE199-8A6D-4072-ACF3-6DBB0F4EB08C}" dt="2023-01-20T09:58:21.017" v="92" actId="47"/>
        <pc:sldMkLst>
          <pc:docMk/>
          <pc:sldMk cId="2309876305" sldId="347"/>
        </pc:sldMkLst>
      </pc:sldChg>
      <pc:sldChg chg="del">
        <pc:chgData name="Brice Dellandrea" userId="3b4ec4da-c260-41fc-b34b-4637365313b7" providerId="ADAL" clId="{1FBEE199-8A6D-4072-ACF3-6DBB0F4EB08C}" dt="2023-01-20T10:12:33.090" v="1810" actId="47"/>
        <pc:sldMkLst>
          <pc:docMk/>
          <pc:sldMk cId="2272562700" sldId="348"/>
        </pc:sldMkLst>
      </pc:sldChg>
      <pc:sldChg chg="del">
        <pc:chgData name="Brice Dellandrea" userId="3b4ec4da-c260-41fc-b34b-4637365313b7" providerId="ADAL" clId="{1FBEE199-8A6D-4072-ACF3-6DBB0F4EB08C}" dt="2023-01-20T09:58:25.629" v="93" actId="47"/>
        <pc:sldMkLst>
          <pc:docMk/>
          <pc:sldMk cId="3993459238" sldId="349"/>
        </pc:sldMkLst>
      </pc:sldChg>
      <pc:sldChg chg="addSp delSp modSp mod">
        <pc:chgData name="Brice Dellandrea" userId="3b4ec4da-c260-41fc-b34b-4637365313b7" providerId="ADAL" clId="{1FBEE199-8A6D-4072-ACF3-6DBB0F4EB08C}" dt="2023-01-20T10:41:34.396" v="2478" actId="20577"/>
        <pc:sldMkLst>
          <pc:docMk/>
          <pc:sldMk cId="2839540072" sldId="350"/>
        </pc:sldMkLst>
        <pc:spChg chg="mod">
          <ac:chgData name="Brice Dellandrea" userId="3b4ec4da-c260-41fc-b34b-4637365313b7" providerId="ADAL" clId="{1FBEE199-8A6D-4072-ACF3-6DBB0F4EB08C}" dt="2023-01-20T09:59:33.012" v="169" actId="14100"/>
          <ac:spMkLst>
            <pc:docMk/>
            <pc:sldMk cId="2839540072" sldId="350"/>
            <ac:spMk id="3" creationId="{00000000-0000-0000-0000-000000000000}"/>
          </ac:spMkLst>
        </pc:spChg>
        <pc:spChg chg="del">
          <ac:chgData name="Brice Dellandrea" userId="3b4ec4da-c260-41fc-b34b-4637365313b7" providerId="ADAL" clId="{1FBEE199-8A6D-4072-ACF3-6DBB0F4EB08C}" dt="2023-01-20T09:58:36.227" v="95" actId="478"/>
          <ac:spMkLst>
            <pc:docMk/>
            <pc:sldMk cId="2839540072" sldId="350"/>
            <ac:spMk id="4" creationId="{6C01AEEB-630B-966F-3037-2B2E17DC05F6}"/>
          </ac:spMkLst>
        </pc:spChg>
        <pc:spChg chg="mod">
          <ac:chgData name="Brice Dellandrea" userId="3b4ec4da-c260-41fc-b34b-4637365313b7" providerId="ADAL" clId="{1FBEE199-8A6D-4072-ACF3-6DBB0F4EB08C}" dt="2023-01-20T10:41:34.396" v="2478" actId="20577"/>
          <ac:spMkLst>
            <pc:docMk/>
            <pc:sldMk cId="2839540072" sldId="350"/>
            <ac:spMk id="17" creationId="{FB59E2C0-E9B2-A0C2-DC05-7BF763BDF1AC}"/>
          </ac:spMkLst>
        </pc:spChg>
        <pc:picChg chg="del">
          <ac:chgData name="Brice Dellandrea" userId="3b4ec4da-c260-41fc-b34b-4637365313b7" providerId="ADAL" clId="{1FBEE199-8A6D-4072-ACF3-6DBB0F4EB08C}" dt="2023-01-20T09:58:34.806" v="94" actId="478"/>
          <ac:picMkLst>
            <pc:docMk/>
            <pc:sldMk cId="2839540072" sldId="350"/>
            <ac:picMk id="2" creationId="{695B2C53-0B10-FBEC-3261-98FBE8AE55C6}"/>
          </ac:picMkLst>
        </pc:picChg>
        <pc:picChg chg="add del mod">
          <ac:chgData name="Brice Dellandrea" userId="3b4ec4da-c260-41fc-b34b-4637365313b7" providerId="ADAL" clId="{1FBEE199-8A6D-4072-ACF3-6DBB0F4EB08C}" dt="2023-01-20T10:10:28.891" v="1650" actId="478"/>
          <ac:picMkLst>
            <pc:docMk/>
            <pc:sldMk cId="2839540072" sldId="350"/>
            <ac:picMk id="5" creationId="{99C48D3A-5948-3241-D3B5-2FE29D87C3E8}"/>
          </ac:picMkLst>
        </pc:picChg>
        <pc:picChg chg="del">
          <ac:chgData name="Brice Dellandrea" userId="3b4ec4da-c260-41fc-b34b-4637365313b7" providerId="ADAL" clId="{1FBEE199-8A6D-4072-ACF3-6DBB0F4EB08C}" dt="2023-01-20T09:58:36.901" v="96" actId="478"/>
          <ac:picMkLst>
            <pc:docMk/>
            <pc:sldMk cId="2839540072" sldId="350"/>
            <ac:picMk id="9" creationId="{E71A4719-59AF-37EC-6C5C-82F84B07E1E2}"/>
          </ac:picMkLst>
        </pc:picChg>
      </pc:sldChg>
      <pc:sldChg chg="modSp add mod">
        <pc:chgData name="Brice Dellandrea" userId="3b4ec4da-c260-41fc-b34b-4637365313b7" providerId="ADAL" clId="{1FBEE199-8A6D-4072-ACF3-6DBB0F4EB08C}" dt="2023-01-20T12:27:14.191" v="2810" actId="20577"/>
        <pc:sldMkLst>
          <pc:docMk/>
          <pc:sldMk cId="1779508017" sldId="351"/>
        </pc:sldMkLst>
        <pc:spChg chg="mod">
          <ac:chgData name="Brice Dellandrea" userId="3b4ec4da-c260-41fc-b34b-4637365313b7" providerId="ADAL" clId="{1FBEE199-8A6D-4072-ACF3-6DBB0F4EB08C}" dt="2023-01-20T12:27:14.191" v="2810" actId="20577"/>
          <ac:spMkLst>
            <pc:docMk/>
            <pc:sldMk cId="1779508017" sldId="351"/>
            <ac:spMk id="17" creationId="{FB59E2C0-E9B2-A0C2-DC05-7BF763BDF1AC}"/>
          </ac:spMkLst>
        </pc:spChg>
      </pc:sldChg>
      <pc:sldChg chg="del">
        <pc:chgData name="Brice Dellandrea" userId="3b4ec4da-c260-41fc-b34b-4637365313b7" providerId="ADAL" clId="{1FBEE199-8A6D-4072-ACF3-6DBB0F4EB08C}" dt="2023-01-20T10:12:33.090" v="1810" actId="47"/>
        <pc:sldMkLst>
          <pc:docMk/>
          <pc:sldMk cId="2467114175" sldId="351"/>
        </pc:sldMkLst>
      </pc:sldChg>
      <pc:sldChg chg="del">
        <pc:chgData name="Brice Dellandrea" userId="3b4ec4da-c260-41fc-b34b-4637365313b7" providerId="ADAL" clId="{1FBEE199-8A6D-4072-ACF3-6DBB0F4EB08C}" dt="2023-01-20T10:12:33.090" v="1810" actId="47"/>
        <pc:sldMkLst>
          <pc:docMk/>
          <pc:sldMk cId="494171970" sldId="352"/>
        </pc:sldMkLst>
      </pc:sldChg>
      <pc:sldChg chg="del">
        <pc:chgData name="Brice Dellandrea" userId="3b4ec4da-c260-41fc-b34b-4637365313b7" providerId="ADAL" clId="{1FBEE199-8A6D-4072-ACF3-6DBB0F4EB08C}" dt="2023-01-20T10:12:33.090" v="1810" actId="47"/>
        <pc:sldMkLst>
          <pc:docMk/>
          <pc:sldMk cId="2585094648" sldId="353"/>
        </pc:sldMkLst>
      </pc:sldChg>
      <pc:sldChg chg="del">
        <pc:chgData name="Brice Dellandrea" userId="3b4ec4da-c260-41fc-b34b-4637365313b7" providerId="ADAL" clId="{1FBEE199-8A6D-4072-ACF3-6DBB0F4EB08C}" dt="2023-01-20T10:12:33.090" v="1810" actId="47"/>
        <pc:sldMkLst>
          <pc:docMk/>
          <pc:sldMk cId="228987405" sldId="354"/>
        </pc:sldMkLst>
      </pc:sldChg>
      <pc:sldChg chg="del">
        <pc:chgData name="Brice Dellandrea" userId="3b4ec4da-c260-41fc-b34b-4637365313b7" providerId="ADAL" clId="{1FBEE199-8A6D-4072-ACF3-6DBB0F4EB08C}" dt="2023-01-20T10:12:33.090" v="1810" actId="47"/>
        <pc:sldMkLst>
          <pc:docMk/>
          <pc:sldMk cId="2149632149" sldId="355"/>
        </pc:sldMkLst>
      </pc:sldChg>
      <pc:sldChg chg="del">
        <pc:chgData name="Brice Dellandrea" userId="3b4ec4da-c260-41fc-b34b-4637365313b7" providerId="ADAL" clId="{1FBEE199-8A6D-4072-ACF3-6DBB0F4EB08C}" dt="2023-01-20T10:12:33.090" v="1810" actId="47"/>
        <pc:sldMkLst>
          <pc:docMk/>
          <pc:sldMk cId="253042716" sldId="356"/>
        </pc:sldMkLst>
      </pc:sldChg>
      <pc:sldChg chg="del">
        <pc:chgData name="Brice Dellandrea" userId="3b4ec4da-c260-41fc-b34b-4637365313b7" providerId="ADAL" clId="{1FBEE199-8A6D-4072-ACF3-6DBB0F4EB08C}" dt="2023-01-20T10:12:33.090" v="1810" actId="47"/>
        <pc:sldMkLst>
          <pc:docMk/>
          <pc:sldMk cId="2663528411" sldId="357"/>
        </pc:sldMkLst>
      </pc:sldChg>
      <pc:sldChg chg="del">
        <pc:chgData name="Brice Dellandrea" userId="3b4ec4da-c260-41fc-b34b-4637365313b7" providerId="ADAL" clId="{1FBEE199-8A6D-4072-ACF3-6DBB0F4EB08C}" dt="2023-01-20T10:12:33.090" v="1810" actId="47"/>
        <pc:sldMkLst>
          <pc:docMk/>
          <pc:sldMk cId="2514112526" sldId="358"/>
        </pc:sldMkLst>
      </pc:sldChg>
      <pc:sldChg chg="del">
        <pc:chgData name="Brice Dellandrea" userId="3b4ec4da-c260-41fc-b34b-4637365313b7" providerId="ADAL" clId="{1FBEE199-8A6D-4072-ACF3-6DBB0F4EB08C}" dt="2023-01-20T10:12:33.090" v="1810" actId="47"/>
        <pc:sldMkLst>
          <pc:docMk/>
          <pc:sldMk cId="1816630584" sldId="359"/>
        </pc:sldMkLst>
      </pc:sldChg>
      <pc:sldChg chg="del">
        <pc:chgData name="Brice Dellandrea" userId="3b4ec4da-c260-41fc-b34b-4637365313b7" providerId="ADAL" clId="{1FBEE199-8A6D-4072-ACF3-6DBB0F4EB08C}" dt="2023-01-20T10:12:33.090" v="1810" actId="47"/>
        <pc:sldMkLst>
          <pc:docMk/>
          <pc:sldMk cId="1412397319" sldId="361"/>
        </pc:sldMkLst>
      </pc:sldChg>
      <pc:sldChg chg="del">
        <pc:chgData name="Brice Dellandrea" userId="3b4ec4da-c260-41fc-b34b-4637365313b7" providerId="ADAL" clId="{1FBEE199-8A6D-4072-ACF3-6DBB0F4EB08C}" dt="2023-01-20T10:12:33.090" v="1810" actId="47"/>
        <pc:sldMkLst>
          <pc:docMk/>
          <pc:sldMk cId="2205108383" sldId="362"/>
        </pc:sldMkLst>
      </pc:sldChg>
      <pc:sldChg chg="del">
        <pc:chgData name="Brice Dellandrea" userId="3b4ec4da-c260-41fc-b34b-4637365313b7" providerId="ADAL" clId="{1FBEE199-8A6D-4072-ACF3-6DBB0F4EB08C}" dt="2023-01-20T10:12:33.090" v="1810" actId="47"/>
        <pc:sldMkLst>
          <pc:docMk/>
          <pc:sldMk cId="744596690" sldId="363"/>
        </pc:sldMkLst>
      </pc:sldChg>
      <pc:sldChg chg="del">
        <pc:chgData name="Brice Dellandrea" userId="3b4ec4da-c260-41fc-b34b-4637365313b7" providerId="ADAL" clId="{1FBEE199-8A6D-4072-ACF3-6DBB0F4EB08C}" dt="2023-01-20T10:12:33.090" v="1810" actId="47"/>
        <pc:sldMkLst>
          <pc:docMk/>
          <pc:sldMk cId="2430072894" sldId="364"/>
        </pc:sldMkLst>
      </pc:sldChg>
      <pc:sldChg chg="del">
        <pc:chgData name="Brice Dellandrea" userId="3b4ec4da-c260-41fc-b34b-4637365313b7" providerId="ADAL" clId="{1FBEE199-8A6D-4072-ACF3-6DBB0F4EB08C}" dt="2023-01-20T10:12:33.090" v="1810" actId="47"/>
        <pc:sldMkLst>
          <pc:docMk/>
          <pc:sldMk cId="2515629853" sldId="365"/>
        </pc:sldMkLst>
      </pc:sldChg>
      <pc:sldChg chg="del">
        <pc:chgData name="Brice Dellandrea" userId="3b4ec4da-c260-41fc-b34b-4637365313b7" providerId="ADAL" clId="{1FBEE199-8A6D-4072-ACF3-6DBB0F4EB08C}" dt="2023-01-20T09:57:33.158" v="0" actId="47"/>
        <pc:sldMkLst>
          <pc:docMk/>
          <pc:sldMk cId="3328215745" sldId="366"/>
        </pc:sldMkLst>
      </pc:sldChg>
      <pc:sldChg chg="del">
        <pc:chgData name="Brice Dellandrea" userId="3b4ec4da-c260-41fc-b34b-4637365313b7" providerId="ADAL" clId="{1FBEE199-8A6D-4072-ACF3-6DBB0F4EB08C}" dt="2023-01-20T09:57:33.158" v="0" actId="47"/>
        <pc:sldMkLst>
          <pc:docMk/>
          <pc:sldMk cId="3862457624" sldId="367"/>
        </pc:sldMkLst>
      </pc:sldChg>
      <pc:sldMasterChg chg="delSldLayout">
        <pc:chgData name="Brice Dellandrea" userId="3b4ec4da-c260-41fc-b34b-4637365313b7" providerId="ADAL" clId="{1FBEE199-8A6D-4072-ACF3-6DBB0F4EB08C}" dt="2023-01-20T09:57:33.158" v="0" actId="47"/>
        <pc:sldMasterMkLst>
          <pc:docMk/>
          <pc:sldMasterMk cId="1355596931" sldId="2147487131"/>
        </pc:sldMasterMkLst>
        <pc:sldLayoutChg chg="del">
          <pc:chgData name="Brice Dellandrea" userId="3b4ec4da-c260-41fc-b34b-4637365313b7" providerId="ADAL" clId="{1FBEE199-8A6D-4072-ACF3-6DBB0F4EB08C}" dt="2023-01-20T09:57:33.158" v="0" actId="47"/>
          <pc:sldLayoutMkLst>
            <pc:docMk/>
            <pc:sldMasterMk cId="1355596931" sldId="2147487131"/>
            <pc:sldLayoutMk cId="1912369292" sldId="214748729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1/20/2023</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2.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image" Target="../media/image3.png"/><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76.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10.png"/><Relationship Id="rId24" Type="http://schemas.openxmlformats.org/officeDocument/2006/relationships/image" Target="../media/image71.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7.png"/><Relationship Id="rId10" Type="http://schemas.openxmlformats.org/officeDocument/2006/relationships/image" Target="../media/image63.png"/><Relationship Id="rId19" Type="http://schemas.openxmlformats.org/officeDocument/2006/relationships/image" Target="../media/image18.png"/><Relationship Id="rId4" Type="http://schemas.openxmlformats.org/officeDocument/2006/relationships/image" Target="../media/image58.png"/><Relationship Id="rId9" Type="http://schemas.openxmlformats.org/officeDocument/2006/relationships/image" Target="../media/image8.pn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2.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image" Target="../media/image3.png"/><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77.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10.png"/><Relationship Id="rId24" Type="http://schemas.openxmlformats.org/officeDocument/2006/relationships/image" Target="../media/image71.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7.png"/><Relationship Id="rId10" Type="http://schemas.openxmlformats.org/officeDocument/2006/relationships/image" Target="../media/image63.png"/><Relationship Id="rId19" Type="http://schemas.openxmlformats.org/officeDocument/2006/relationships/image" Target="../media/image18.png"/><Relationship Id="rId4" Type="http://schemas.openxmlformats.org/officeDocument/2006/relationships/image" Target="../media/image58.png"/><Relationship Id="rId9" Type="http://schemas.openxmlformats.org/officeDocument/2006/relationships/image" Target="../media/image8.pn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2.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image" Target="../media/image3.png"/><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76.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10.png"/><Relationship Id="rId24" Type="http://schemas.openxmlformats.org/officeDocument/2006/relationships/image" Target="../media/image71.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7.png"/><Relationship Id="rId10" Type="http://schemas.openxmlformats.org/officeDocument/2006/relationships/image" Target="../media/image63.png"/><Relationship Id="rId19" Type="http://schemas.openxmlformats.org/officeDocument/2006/relationships/image" Target="../media/image18.png"/><Relationship Id="rId4" Type="http://schemas.openxmlformats.org/officeDocument/2006/relationships/image" Target="../media/image58.png"/><Relationship Id="rId9" Type="http://schemas.openxmlformats.org/officeDocument/2006/relationships/image" Target="../media/image8.pn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2.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image" Target="../media/image3.png"/><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78.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10.png"/><Relationship Id="rId24" Type="http://schemas.openxmlformats.org/officeDocument/2006/relationships/image" Target="../media/image71.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7.png"/><Relationship Id="rId10" Type="http://schemas.openxmlformats.org/officeDocument/2006/relationships/image" Target="../media/image63.png"/><Relationship Id="rId19" Type="http://schemas.openxmlformats.org/officeDocument/2006/relationships/image" Target="../media/image18.png"/><Relationship Id="rId4" Type="http://schemas.openxmlformats.org/officeDocument/2006/relationships/image" Target="../media/image58.png"/><Relationship Id="rId9" Type="http://schemas.openxmlformats.org/officeDocument/2006/relationships/image" Target="../media/image8.pn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2.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chart" Target="../charts/chart7.xml"/><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10.png"/><Relationship Id="rId24" Type="http://schemas.openxmlformats.org/officeDocument/2006/relationships/image" Target="../media/image71.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7.png"/><Relationship Id="rId10" Type="http://schemas.openxmlformats.org/officeDocument/2006/relationships/image" Target="../media/image63.png"/><Relationship Id="rId19" Type="http://schemas.openxmlformats.org/officeDocument/2006/relationships/image" Target="../media/image18.png"/><Relationship Id="rId4" Type="http://schemas.openxmlformats.org/officeDocument/2006/relationships/image" Target="../media/image58.png"/><Relationship Id="rId9" Type="http://schemas.openxmlformats.org/officeDocument/2006/relationships/image" Target="../media/image8.pn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2.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chart" Target="../charts/chart8.xml"/><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10.png"/><Relationship Id="rId24" Type="http://schemas.openxmlformats.org/officeDocument/2006/relationships/image" Target="../media/image71.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7.png"/><Relationship Id="rId10" Type="http://schemas.openxmlformats.org/officeDocument/2006/relationships/image" Target="../media/image63.png"/><Relationship Id="rId19" Type="http://schemas.openxmlformats.org/officeDocument/2006/relationships/image" Target="../media/image18.png"/><Relationship Id="rId4" Type="http://schemas.openxmlformats.org/officeDocument/2006/relationships/image" Target="../media/image58.png"/><Relationship Id="rId9" Type="http://schemas.openxmlformats.org/officeDocument/2006/relationships/image" Target="../media/image8.png"/><Relationship Id="rId14" Type="http://schemas.openxmlformats.org/officeDocument/2006/relationships/image" Target="../media/image65.png"/><Relationship Id="rId22" Type="http://schemas.openxmlformats.org/officeDocument/2006/relationships/image" Target="../media/image21.png"/><Relationship Id="rId27" Type="http://schemas.openxmlformats.org/officeDocument/2006/relationships/image" Target="../media/image74.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5.png"/><Relationship Id="rId18" Type="http://schemas.openxmlformats.org/officeDocument/2006/relationships/image" Target="../media/image18.png"/><Relationship Id="rId26"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21.png"/><Relationship Id="rId7" Type="http://schemas.openxmlformats.org/officeDocument/2006/relationships/image" Target="../media/image62.png"/><Relationship Id="rId12" Type="http://schemas.openxmlformats.org/officeDocument/2006/relationships/image" Target="../media/image12.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3.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1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image" Target="../media/image2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9.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39.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40.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42.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39.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40.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39.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40.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43.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39.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3.xml"/><Relationship Id="rId21"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39.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4.xml"/><Relationship Id="rId21" Type="http://schemas.openxmlformats.org/officeDocument/2006/relationships/image" Target="../media/image20.png"/><Relationship Id="rId7" Type="http://schemas.openxmlformats.org/officeDocument/2006/relationships/image" Target="../media/image3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39.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4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8.png"/><Relationship Id="rId22" Type="http://schemas.openxmlformats.org/officeDocument/2006/relationships/image" Target="../media/image39.png"/><Relationship Id="rId27"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4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46.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48.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5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49.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5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5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52.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5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5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5.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54.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35.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5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56.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35.png"/><Relationship Id="rId4" Type="http://schemas.openxmlformats.org/officeDocument/2006/relationships/image" Target="../media/image55.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9.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5.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6.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6708837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dirty="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dirty="0">
                <a:solidFill>
                  <a:schemeClr val="bg1"/>
                </a:solidFill>
                <a:latin typeface="Arial" charset="0"/>
                <a:ea typeface="Arial" charset="0"/>
                <a:cs typeface="Arial" charset="0"/>
              </a:rPr>
              <a:t>Produced by</a:t>
            </a:r>
            <a:endParaRPr lang="en-US" sz="1100" dirty="0">
              <a:solidFill>
                <a:schemeClr val="bg1"/>
              </a:solidFill>
              <a:latin typeface="Arial" charset="0"/>
              <a:ea typeface="Arial" charset="0"/>
              <a:cs typeface="Arial" charset="0"/>
            </a:endParaRP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1067079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252909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190781" y="969600"/>
            <a:ext cx="11664000" cy="5097600"/>
          </a:xfrm>
        </p:spPr>
        <p:txBody>
          <a:bodyPr/>
          <a:lstStyle>
            <a:lvl1pPr marL="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3832434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6040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9120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438387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7628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6827592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96687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0560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6278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104213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946013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311487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1036238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8178600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7051493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46478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485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blipFill>
            <a:blip r:embed="rId2" cstate="email">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336234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1166199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dirty="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dirty="0">
                <a:solidFill>
                  <a:schemeClr val="bg1"/>
                </a:solidFill>
                <a:latin typeface="Arial" charset="0"/>
                <a:ea typeface="Arial" charset="0"/>
                <a:cs typeface="Arial" charset="0"/>
              </a:rPr>
              <a:t>Produced by</a:t>
            </a:r>
            <a:endParaRPr lang="en-US" sz="1100" dirty="0">
              <a:solidFill>
                <a:schemeClr val="bg1"/>
              </a:solidFill>
              <a:latin typeface="Arial" charset="0"/>
              <a:ea typeface="Arial" charset="0"/>
              <a:cs typeface="Arial" charset="0"/>
            </a:endParaRP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33975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67402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EDIT MASTER TITLE STYLE</a:t>
            </a:r>
            <a:endParaRPr lang="it-IT" dirty="0"/>
          </a:p>
        </p:txBody>
      </p:sp>
    </p:spTree>
    <p:extLst>
      <p:ext uri="{BB962C8B-B14F-4D97-AF65-F5344CB8AC3E}">
        <p14:creationId xmlns:p14="http://schemas.microsoft.com/office/powerpoint/2010/main" val="406246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15938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75662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email">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blipFill>
            <a:blip r:embed="rId3" cstate="email">
              <a:alphaModFix amt="83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dirty="0">
              <a:solidFill>
                <a:srgbClr val="8197A6"/>
              </a:solidFill>
              <a:latin typeface="Arial" charset="0"/>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dirty="0">
                <a:solidFill>
                  <a:srgbClr val="8197A6"/>
                </a:solidFill>
                <a:latin typeface="Arial" charset="0"/>
                <a:ea typeface="Arial" charset="0"/>
                <a:cs typeface="Arial" charset="0"/>
              </a:rPr>
              <a:t>Produced by</a:t>
            </a:r>
            <a:endParaRPr lang="en-US" sz="1100" dirty="0">
              <a:solidFill>
                <a:srgbClr val="8197A6"/>
              </a:solidFill>
              <a:latin typeface="Arial" charset="0"/>
              <a:ea typeface="Arial" charset="0"/>
              <a:cs typeface="Arial" charset="0"/>
            </a:endParaRP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44170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436" y="960636"/>
            <a:ext cx="11664000" cy="5097600"/>
          </a:xfrm>
        </p:spPr>
        <p:txBody>
          <a:bodyPr/>
          <a:lstStyle>
            <a:lvl1pPr marL="0">
              <a:defRPr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
        <p:nvSpPr>
          <p:cNvPr id="6" name="TextBox 5"/>
          <p:cNvSpPr txBox="1"/>
          <p:nvPr userDrawn="1"/>
        </p:nvSpPr>
        <p:spPr>
          <a:xfrm>
            <a:off x="10933891" y="6365560"/>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947629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3300B2A-FA06-0A4F-934E-0CA1A4878070}"/>
              </a:ext>
            </a:extLst>
          </p:cNvPr>
          <p:cNvSpPr/>
          <p:nvPr userDrawn="1"/>
        </p:nvSpPr>
        <p:spPr>
          <a:xfrm>
            <a:off x="-18138" y="-2"/>
            <a:ext cx="12210137" cy="6858001"/>
          </a:xfrm>
          <a:prstGeom prst="rect">
            <a:avLst/>
          </a:prstGeom>
          <a:gradFill>
            <a:gsLst>
              <a:gs pos="100000">
                <a:srgbClr val="003249">
                  <a:alpha val="85000"/>
                </a:srgbClr>
              </a:gs>
              <a:gs pos="50000">
                <a:srgbClr val="003249">
                  <a:alpha val="0"/>
                </a:srgbClr>
              </a:gs>
              <a:gs pos="0">
                <a:srgbClr val="003249">
                  <a:alpha val="8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 name="Freeform 149">
            <a:extLst>
              <a:ext uri="{FF2B5EF4-FFF2-40B4-BE49-F238E27FC236}">
                <a16:creationId xmlns:a16="http://schemas.microsoft.com/office/drawing/2014/main" id="{8C186663-9C02-2947-9ABE-9623D7AFA466}"/>
              </a:ext>
            </a:extLst>
          </p:cNvPr>
          <p:cNvSpPr/>
          <p:nvPr userDrawn="1"/>
        </p:nvSpPr>
        <p:spPr>
          <a:xfrm rot="2700000">
            <a:off x="-3782996" y="4744151"/>
            <a:ext cx="6274800" cy="14397947"/>
          </a:xfrm>
          <a:custGeom>
            <a:avLst/>
            <a:gdLst>
              <a:gd name="connsiteX0" fmla="*/ 3137400 w 6274800"/>
              <a:gd name="connsiteY0" fmla="*/ 0 h 14397947"/>
              <a:gd name="connsiteX1" fmla="*/ 6274800 w 6274800"/>
              <a:gd name="connsiteY1" fmla="*/ 3137400 h 14397947"/>
              <a:gd name="connsiteX2" fmla="*/ 6274717 w 6274800"/>
              <a:gd name="connsiteY2" fmla="*/ 3137400 h 14397947"/>
              <a:gd name="connsiteX3" fmla="*/ 6274717 w 6274800"/>
              <a:gd name="connsiteY3" fmla="*/ 14397947 h 14397947"/>
              <a:gd name="connsiteX4" fmla="*/ 0 w 6274800"/>
              <a:gd name="connsiteY4" fmla="*/ 14397947 h 14397947"/>
              <a:gd name="connsiteX5" fmla="*/ 0 w 6274800"/>
              <a:gd name="connsiteY5" fmla="*/ 3137400 h 1439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4800" h="14397947">
                <a:moveTo>
                  <a:pt x="3137400" y="0"/>
                </a:moveTo>
                <a:lnTo>
                  <a:pt x="6274800" y="3137400"/>
                </a:lnTo>
                <a:lnTo>
                  <a:pt x="6274717" y="3137400"/>
                </a:lnTo>
                <a:lnTo>
                  <a:pt x="6274717" y="14397947"/>
                </a:lnTo>
                <a:lnTo>
                  <a:pt x="0" y="14397947"/>
                </a:lnTo>
                <a:lnTo>
                  <a:pt x="0" y="3137400"/>
                </a:lnTo>
                <a:close/>
              </a:path>
            </a:pathLst>
          </a:custGeom>
          <a:gradFill flip="none" rotWithShape="1">
            <a:gsLst>
              <a:gs pos="0">
                <a:srgbClr val="003249"/>
              </a:gs>
              <a:gs pos="100000">
                <a:srgbClr val="003249">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6229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par>
                                <p:cTn id="13" presetID="0" presetClass="path" presetSubtype="0" accel="50000" fill="hold" grpId="0" nodeType="withEffect">
                                  <p:stCondLst>
                                    <p:cond delay="0"/>
                                  </p:stCondLst>
                                  <p:childTnLst>
                                    <p:animMotion origin="layout" path="M 4.58333E-6 4.81481E-6 L 0.64283 -1.14352 " pathEditMode="relative" rAng="0" ptsTypes="AA">
                                      <p:cBhvr>
                                        <p:cTn id="14" dur="500" fill="hold"/>
                                        <p:tgtEl>
                                          <p:spTgt spid="150"/>
                                        </p:tgtEl>
                                        <p:attrNameLst>
                                          <p:attrName>ppt_x</p:attrName>
                                          <p:attrName>ppt_y</p:attrName>
                                        </p:attrNameLst>
                                      </p:cBhvr>
                                      <p:rCtr x="32135" y="-5717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wipe(left)">
                                      <p:cBhvr>
                                        <p:cTn id="21" dur="500"/>
                                        <p:tgtEl>
                                          <p:spTgt spid="92"/>
                                        </p:tgtEl>
                                      </p:cBhvr>
                                    </p:animEffect>
                                  </p:childTnLst>
                                </p:cTn>
                              </p:par>
                            </p:childTnLst>
                          </p:cTn>
                        </p:par>
                        <p:par>
                          <p:cTn id="22" fill="hold">
                            <p:stCondLst>
                              <p:cond delay="2500"/>
                            </p:stCondLst>
                            <p:childTnLst>
                              <p:par>
                                <p:cTn id="23" presetID="18" presetClass="entr" presetSubtype="3" fill="hold" nodeType="after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strips(upRight)">
                                      <p:cBhvr>
                                        <p:cTn id="25" dur="500"/>
                                        <p:tgtEl>
                                          <p:spTgt spid="153"/>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3500"/>
                            </p:stCondLst>
                            <p:childTnLst>
                              <p:par>
                                <p:cTn id="31" presetID="2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p:nvPr>
        </p:nvSpPr>
        <p:spPr>
          <a:xfrm>
            <a:off x="218262" y="888004"/>
            <a:ext cx="11763662" cy="552915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713234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166022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42748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6273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907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730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p:nvPr>
        </p:nvSpPr>
        <p:spPr>
          <a:xfrm>
            <a:off x="218262" y="882192"/>
            <a:ext cx="11763662" cy="55147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374440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42044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92395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92393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153704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92894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62924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4000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42559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dirty="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dirty="0">
                <a:solidFill>
                  <a:schemeClr val="bg1"/>
                </a:solidFill>
                <a:latin typeface="Arial" charset="0"/>
                <a:ea typeface="Arial" charset="0"/>
                <a:cs typeface="Arial" charset="0"/>
              </a:rPr>
              <a:t>Produced by</a:t>
            </a:r>
            <a:endParaRPr lang="en-US" sz="1100" dirty="0">
              <a:solidFill>
                <a:schemeClr val="bg1"/>
              </a:solidFill>
              <a:latin typeface="Arial" charset="0"/>
              <a:ea typeface="Arial" charset="0"/>
              <a:cs typeface="Arial" charset="0"/>
            </a:endParaRP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048498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06FC0"/>
                </a:solidFill>
                <a:latin typeface="Verdana"/>
                <a:cs typeface="Verdana"/>
              </a:defRPr>
            </a:lvl1pPr>
          </a:lstStyle>
          <a:p>
            <a:endParaRPr/>
          </a:p>
        </p:txBody>
      </p:sp>
      <p:sp>
        <p:nvSpPr>
          <p:cNvPr id="3" name="Holder 3"/>
          <p:cNvSpPr>
            <a:spLocks noGrp="1"/>
          </p:cNvSpPr>
          <p:nvPr>
            <p:ph sz="half" idx="2"/>
          </p:nvPr>
        </p:nvSpPr>
        <p:spPr>
          <a:xfrm>
            <a:off x="609600" y="1577340"/>
            <a:ext cx="5303520" cy="29976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86505" y="1160440"/>
            <a:ext cx="3576320" cy="321883"/>
          </a:xfrm>
          <a:prstGeom prst="rect">
            <a:avLst/>
          </a:prstGeom>
        </p:spPr>
        <p:txBody>
          <a:bodyPr wrap="square" lIns="0" tIns="0" rIns="0" bIns="0">
            <a:spAutoFit/>
          </a:bodyPr>
          <a:lstStyle>
            <a:lvl1pPr>
              <a:defRPr sz="1933"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067" b="0" i="0">
                <a:solidFill>
                  <a:srgbClr val="D9D9D9"/>
                </a:solidFill>
                <a:latin typeface="Arial"/>
                <a:cs typeface="Arial"/>
              </a:defRPr>
            </a:lvl1pPr>
          </a:lstStyle>
          <a:p>
            <a:pPr marL="16933">
              <a:spcBef>
                <a:spcPts val="33"/>
              </a:spcBef>
            </a:pPr>
            <a:r>
              <a:rPr lang="en-GB" spc="20"/>
              <a:t>ESA</a:t>
            </a:r>
            <a:r>
              <a:rPr lang="en-GB" spc="-53"/>
              <a:t> </a:t>
            </a:r>
            <a:r>
              <a:rPr lang="en-GB" spc="7"/>
              <a:t>UNCLASSIFIED</a:t>
            </a:r>
            <a:r>
              <a:rPr lang="en-GB" spc="-133"/>
              <a:t> </a:t>
            </a:r>
            <a:r>
              <a:rPr lang="en-GB"/>
              <a:t>-</a:t>
            </a:r>
            <a:r>
              <a:rPr lang="en-GB" spc="-20"/>
              <a:t> </a:t>
            </a:r>
            <a:r>
              <a:rPr lang="en-GB" spc="7"/>
              <a:t>For</a:t>
            </a:r>
            <a:r>
              <a:rPr lang="en-GB" spc="-20"/>
              <a:t> </a:t>
            </a:r>
            <a:r>
              <a:rPr lang="en-GB" spc="27"/>
              <a:t>Official</a:t>
            </a:r>
            <a:r>
              <a:rPr lang="en-GB" spc="-113"/>
              <a:t> </a:t>
            </a:r>
            <a:r>
              <a:rPr lang="en-GB" spc="-47"/>
              <a:t>Use</a:t>
            </a:r>
            <a:endParaRPr lang="en-GB" spc="-47"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273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
            <a:ext cx="12192000" cy="6858000"/>
          </a:xfrm>
          <a:prstGeom prst="rect">
            <a:avLst/>
          </a:prstGeom>
        </p:spPr>
      </p:pic>
      <p:pic>
        <p:nvPicPr>
          <p:cNvPr id="33" name="Picture 32"/>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
          <a:stretch/>
        </p:blipFill>
        <p:spPr>
          <a:xfrm>
            <a:off x="10383889" y="208266"/>
            <a:ext cx="1613942" cy="624000"/>
          </a:xfrm>
          <a:prstGeom prst="rect">
            <a:avLst/>
          </a:prstGeom>
        </p:spPr>
      </p:pic>
      <p:sp>
        <p:nvSpPr>
          <p:cNvPr id="56323" name="Rectangle 2"/>
          <p:cNvSpPr>
            <a:spLocks noGrp="1" noChangeArrowheads="1"/>
          </p:cNvSpPr>
          <p:nvPr>
            <p:ph type="subTitle" idx="1"/>
          </p:nvPr>
        </p:nvSpPr>
        <p:spPr>
          <a:xfrm>
            <a:off x="567914" y="3679988"/>
            <a:ext cx="10598400" cy="568886"/>
          </a:xfrm>
          <a:solidFill>
            <a:srgbClr val="0070C0"/>
          </a:solidFill>
        </p:spPr>
        <p:txBody>
          <a:bodyPr wrap="square">
            <a:spAutoFit/>
          </a:bodyPr>
          <a:lstStyle>
            <a:lvl1pPr marL="0" indent="0">
              <a:buFont typeface="Verdana" pitchFamily="34" charset="0"/>
              <a:buNone/>
              <a:defRPr sz="2434">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9" y="2114485"/>
            <a:ext cx="10596033" cy="779702"/>
          </a:xfrm>
        </p:spPr>
        <p:txBody>
          <a:bodyPr/>
          <a:lstStyle>
            <a:lvl1pPr>
              <a:defRPr sz="4232">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 y="3"/>
            <a:ext cx="12192000" cy="1204914"/>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217099" y="6095560"/>
            <a:ext cx="6688666" cy="29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0952" rIns="121905" bIns="60952">
            <a:spAutoFit/>
          </a:bodyPr>
          <a:lstStyle/>
          <a:p>
            <a:pPr>
              <a:spcBef>
                <a:spcPct val="50000"/>
              </a:spcBef>
            </a:pPr>
            <a:r>
              <a:rPr lang="en-US" sz="1058" dirty="0">
                <a:solidFill>
                  <a:srgbClr val="FFFFFF">
                    <a:lumMod val="85000"/>
                  </a:srgbClr>
                </a:solidFill>
                <a:latin typeface="+mn-lt"/>
              </a:rPr>
              <a:t>ESA UNCLASSIFIED – Preliminary - For Internal Use Only</a:t>
            </a:r>
            <a:endParaRPr lang="en-GB" sz="1058" dirty="0">
              <a:solidFill>
                <a:srgbClr val="FFFFFF">
                  <a:lumMod val="85000"/>
                </a:srgbClr>
              </a:solidFill>
              <a:latin typeface="+mn-lt"/>
            </a:endParaRPr>
          </a:p>
        </p:txBody>
      </p:sp>
      <p:pic>
        <p:nvPicPr>
          <p:cNvPr id="60" name="Picture 59"/>
          <p:cNvPicPr>
            <a:picLocks noChangeAspect="1"/>
          </p:cNvPicPr>
          <p:nvPr userDrawn="1"/>
        </p:nvPicPr>
        <p:blipFill rotWithShape="1">
          <a:blip r:embed="rId5" cstate="hqprint">
            <a:extLst>
              <a:ext uri="{28A0092B-C50C-407E-A947-70E740481C1C}">
                <a14:useLocalDpi xmlns:a14="http://schemas.microsoft.com/office/drawing/2010/main" val="0"/>
              </a:ext>
            </a:extLst>
          </a:blip>
          <a:srcRect b="-31434"/>
          <a:stretch/>
        </p:blipFill>
        <p:spPr>
          <a:xfrm>
            <a:off x="10385492" y="6532560"/>
            <a:ext cx="1595882" cy="192000"/>
          </a:xfrm>
          <a:prstGeom prst="rect">
            <a:avLst/>
          </a:prstGeom>
        </p:spPr>
      </p:pic>
      <p:cxnSp>
        <p:nvCxnSpPr>
          <p:cNvPr id="61" name="Straight Connector 60"/>
          <p:cNvCxnSpPr/>
          <p:nvPr userDrawn="1"/>
        </p:nvCxnSpPr>
        <p:spPr>
          <a:xfrm>
            <a:off x="221245"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A91B686-E4E0-564F-B9AE-39DF39056A0B}"/>
              </a:ext>
            </a:extLst>
          </p:cNvPr>
          <p:cNvGrpSpPr/>
          <p:nvPr userDrawn="1"/>
        </p:nvGrpSpPr>
        <p:grpSpPr>
          <a:xfrm>
            <a:off x="227587" y="6572054"/>
            <a:ext cx="9279500" cy="144114"/>
            <a:chOff x="226688" y="6572055"/>
            <a:chExt cx="9280921" cy="144114"/>
          </a:xfrm>
        </p:grpSpPr>
        <p:pic>
          <p:nvPicPr>
            <p:cNvPr id="63" name="Picture 62"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4" name="Picture 63"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5" name="Picture 64"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6" name="Picture 65"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7" name="Picture 66"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8" name="Picture 67"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69" name="Picture 68"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0" name="Picture 69"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1" name="Picture 70"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2" name="Picture 71"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3" name="Picture 72"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4" name="Picture 73"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5" name="Picture 74"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6" name="Picture 75"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7" name="Picture 76"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8" name="Picture 77"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79" name="Picture 78"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0" name="Picture 79"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1" name="Picture 80"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2" name="Picture 81"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3" name="Picture 82"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4" name="Picture 83"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5" name="Picture 84"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6" name="Picture 85">
              <a:extLst>
                <a:ext uri="{FF2B5EF4-FFF2-40B4-BE49-F238E27FC236}">
                  <a16:creationId xmlns:a16="http://schemas.microsoft.com/office/drawing/2014/main" id="{AD9E02DA-753A-6846-95E3-77E7F5C2610A}"/>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7" name="Picture 86"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868280643"/>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37" name="Picture 3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88" name="Picture 87"/>
          <p:cNvPicPr>
            <a:picLocks noChangeAspect="1"/>
          </p:cNvPicPr>
          <p:nvPr userDrawn="1"/>
        </p:nvPicPr>
        <p:blipFill rotWithShape="1">
          <a:blip r:embed="rId3" cstate="hqprint">
            <a:extLst>
              <a:ext uri="{28A0092B-C50C-407E-A947-70E740481C1C}">
                <a14:useLocalDpi xmlns:a14="http://schemas.microsoft.com/office/drawing/2010/main" val="0"/>
              </a:ext>
            </a:extLst>
          </a:blip>
          <a:srcRect b="-31434"/>
          <a:stretch/>
        </p:blipFill>
        <p:spPr>
          <a:xfrm>
            <a:off x="10380554" y="6517052"/>
            <a:ext cx="1607060" cy="193314"/>
          </a:xfrm>
          <a:prstGeom prst="rect">
            <a:avLst/>
          </a:prstGeom>
        </p:spPr>
      </p:pic>
      <p:sp>
        <p:nvSpPr>
          <p:cNvPr id="56323" name="Rectangle 2"/>
          <p:cNvSpPr>
            <a:spLocks noGrp="1" noChangeArrowheads="1"/>
          </p:cNvSpPr>
          <p:nvPr>
            <p:ph type="subTitle" idx="1"/>
          </p:nvPr>
        </p:nvSpPr>
        <p:spPr>
          <a:xfrm>
            <a:off x="953056" y="3756287"/>
            <a:ext cx="10598400" cy="555818"/>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953055" y="1760575"/>
            <a:ext cx="8855510" cy="772801"/>
          </a:xfrm>
          <a:prstGeom prst="rect">
            <a:avLst/>
          </a:prstGeom>
        </p:spPr>
        <p:txBody>
          <a:bodyPr/>
          <a:lstStyle>
            <a:lvl1pPr>
              <a:defRPr sz="4266">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4" y="6429376"/>
            <a:ext cx="668866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9" name="Picture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
          <a:stretch/>
        </p:blipFill>
        <p:spPr>
          <a:xfrm>
            <a:off x="10383889" y="208266"/>
            <a:ext cx="1613942" cy="624000"/>
          </a:xfrm>
          <a:prstGeom prst="rect">
            <a:avLst/>
          </a:prstGeom>
        </p:spPr>
      </p:pic>
      <p:cxnSp>
        <p:nvCxnSpPr>
          <p:cNvPr id="36" name="Straight Connector 35"/>
          <p:cNvCxnSpPr/>
          <p:nvPr userDrawn="1"/>
        </p:nvCxnSpPr>
        <p:spPr>
          <a:xfrm>
            <a:off x="221244"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A91B686-E4E0-564F-B9AE-39DF39056A0B}"/>
              </a:ext>
            </a:extLst>
          </p:cNvPr>
          <p:cNvGrpSpPr/>
          <p:nvPr userDrawn="1"/>
        </p:nvGrpSpPr>
        <p:grpSpPr>
          <a:xfrm>
            <a:off x="227587" y="6572054"/>
            <a:ext cx="9279500" cy="144114"/>
            <a:chOff x="226688" y="6572055"/>
            <a:chExt cx="9280921" cy="144114"/>
          </a:xfrm>
        </p:grpSpPr>
        <p:pic>
          <p:nvPicPr>
            <p:cNvPr id="63" name="Picture 62"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4" name="Picture 63"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5" name="Picture 64"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6" name="Picture 65"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7" name="Picture 66"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8" name="Picture 67"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69" name="Picture 68"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0" name="Picture 69"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1" name="Picture 70"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2" name="Picture 71"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3" name="Picture 72"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4" name="Picture 73"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5" name="Picture 74"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6" name="Picture 75"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7" name="Picture 76"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8" name="Picture 77"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79" name="Picture 78"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0" name="Picture 79"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1" name="Picture 80"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2" name="Picture 81"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3" name="Picture 82"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4" name="Picture 83"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5" name="Picture 84"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6" name="Picture 85">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7" name="Picture 86"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23723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3" name="Picture 2" descr="A picture containing water, outdoor&#10;&#10;Description automatically generated">
            <a:extLst>
              <a:ext uri="{FF2B5EF4-FFF2-40B4-BE49-F238E27FC236}">
                <a16:creationId xmlns:a16="http://schemas.microsoft.com/office/drawing/2014/main" id="{E068D66A-BBD7-4B60-B0FB-AF25F7A61AC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8" name="Picture 87"/>
          <p:cNvPicPr>
            <a:picLocks noChangeAspect="1"/>
          </p:cNvPicPr>
          <p:nvPr userDrawn="1"/>
        </p:nvPicPr>
        <p:blipFill rotWithShape="1">
          <a:blip r:embed="rId3" cstate="hqprint">
            <a:extLst>
              <a:ext uri="{28A0092B-C50C-407E-A947-70E740481C1C}">
                <a14:useLocalDpi xmlns:a14="http://schemas.microsoft.com/office/drawing/2010/main" val="0"/>
              </a:ext>
            </a:extLst>
          </a:blip>
          <a:srcRect b="-31434"/>
          <a:stretch/>
        </p:blipFill>
        <p:spPr>
          <a:xfrm>
            <a:off x="10380554" y="6517052"/>
            <a:ext cx="1607060" cy="193314"/>
          </a:xfrm>
          <a:prstGeom prst="rect">
            <a:avLst/>
          </a:prstGeom>
        </p:spPr>
      </p:pic>
      <p:sp>
        <p:nvSpPr>
          <p:cNvPr id="56323" name="Rectangle 2"/>
          <p:cNvSpPr>
            <a:spLocks noGrp="1" noChangeArrowheads="1"/>
          </p:cNvSpPr>
          <p:nvPr>
            <p:ph type="subTitle" idx="1"/>
          </p:nvPr>
        </p:nvSpPr>
        <p:spPr>
          <a:xfrm>
            <a:off x="953056" y="3756287"/>
            <a:ext cx="10598400" cy="555818"/>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953055" y="1760575"/>
            <a:ext cx="8855510" cy="772801"/>
          </a:xfrm>
          <a:prstGeom prst="rect">
            <a:avLst/>
          </a:prstGeom>
        </p:spPr>
        <p:txBody>
          <a:bodyPr/>
          <a:lstStyle>
            <a:lvl1pPr>
              <a:defRPr sz="4266">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4" y="6429376"/>
            <a:ext cx="668866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9" name="Picture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
          <a:stretch/>
        </p:blipFill>
        <p:spPr>
          <a:xfrm>
            <a:off x="10383889" y="208266"/>
            <a:ext cx="1613942" cy="624000"/>
          </a:xfrm>
          <a:prstGeom prst="rect">
            <a:avLst/>
          </a:prstGeom>
        </p:spPr>
      </p:pic>
      <p:cxnSp>
        <p:nvCxnSpPr>
          <p:cNvPr id="36" name="Straight Connector 35"/>
          <p:cNvCxnSpPr/>
          <p:nvPr userDrawn="1"/>
        </p:nvCxnSpPr>
        <p:spPr>
          <a:xfrm>
            <a:off x="221244"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A91B686-E4E0-564F-B9AE-39DF39056A0B}"/>
              </a:ext>
            </a:extLst>
          </p:cNvPr>
          <p:cNvGrpSpPr/>
          <p:nvPr userDrawn="1"/>
        </p:nvGrpSpPr>
        <p:grpSpPr>
          <a:xfrm>
            <a:off x="227587" y="6572054"/>
            <a:ext cx="9279500" cy="144114"/>
            <a:chOff x="226688" y="6572055"/>
            <a:chExt cx="9280921" cy="144114"/>
          </a:xfrm>
        </p:grpSpPr>
        <p:pic>
          <p:nvPicPr>
            <p:cNvPr id="63" name="Picture 62"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4" name="Picture 63"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5" name="Picture 64"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6" name="Picture 65"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7" name="Picture 66"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8" name="Picture 67"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69" name="Picture 68"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0" name="Picture 69"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1" name="Picture 70"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2" name="Picture 71"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3" name="Picture 72"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4" name="Picture 73"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5" name="Picture 74"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6" name="Picture 75"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7" name="Picture 76"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8" name="Picture 77"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79" name="Picture 78"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0" name="Picture 79"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1" name="Picture 80"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2" name="Picture 81"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3" name="Picture 82"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4" name="Picture 83"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5" name="Picture 84"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6" name="Picture 85">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7" name="Picture 86"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91460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97873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3"/>
            <a:ext cx="10385400" cy="1764586"/>
          </a:xfrm>
        </p:spPr>
        <p:txBody>
          <a:bodyPr anchor="t"/>
          <a:lstStyle>
            <a:lvl1pPr algn="l">
              <a:defRPr sz="5291"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816000" y="1796295"/>
            <a:ext cx="10385400" cy="1500186"/>
          </a:xfrm>
        </p:spPr>
        <p:txBody>
          <a:bodyPr anchor="b"/>
          <a:lstStyle>
            <a:lvl1pPr marL="0" indent="0">
              <a:buNone/>
              <a:defRPr sz="2645"/>
            </a:lvl1pPr>
            <a:lvl2pPr marL="609503" indent="0">
              <a:buNone/>
              <a:defRPr sz="2434"/>
            </a:lvl2pPr>
            <a:lvl3pPr marL="1219005" indent="0">
              <a:buNone/>
              <a:defRPr sz="2116"/>
            </a:lvl3pPr>
            <a:lvl4pPr marL="1828508" indent="0">
              <a:buNone/>
              <a:defRPr sz="1905"/>
            </a:lvl4pPr>
            <a:lvl5pPr marL="2438012" indent="0">
              <a:buNone/>
              <a:defRPr sz="1905"/>
            </a:lvl5pPr>
            <a:lvl6pPr marL="3047514" indent="0">
              <a:buNone/>
              <a:defRPr sz="1905"/>
            </a:lvl6pPr>
            <a:lvl7pPr marL="3657016" indent="0">
              <a:buNone/>
              <a:defRPr sz="1905"/>
            </a:lvl7pPr>
            <a:lvl8pPr marL="4266519" indent="0">
              <a:buNone/>
              <a:defRPr sz="1905"/>
            </a:lvl8pPr>
            <a:lvl9pPr marL="4876022" indent="0">
              <a:buNone/>
              <a:defRPr sz="1905"/>
            </a:lvl9pPr>
          </a:lstStyle>
          <a:p>
            <a:pPr lvl="0"/>
            <a:r>
              <a:rPr lang="en-US" noProof="0"/>
              <a:t>Click to edit Master text styles</a:t>
            </a:r>
          </a:p>
        </p:txBody>
      </p:sp>
    </p:spTree>
    <p:extLst>
      <p:ext uri="{BB962C8B-B14F-4D97-AF65-F5344CB8AC3E}">
        <p14:creationId xmlns:p14="http://schemas.microsoft.com/office/powerpoint/2010/main" val="2922402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587"/>
            </a:lvl1pPr>
            <a:lvl2pPr>
              <a:defRPr sz="1587"/>
            </a:lvl2pPr>
            <a:lvl3pPr>
              <a:defRPr sz="1587"/>
            </a:lvl3pPr>
            <a:lvl4pPr>
              <a:defRPr sz="1587"/>
            </a:lvl4pPr>
            <a:lvl5pPr>
              <a:defRPr sz="1587"/>
            </a:lvl5pPr>
            <a:lvl6pPr>
              <a:defRPr sz="2434"/>
            </a:lvl6pPr>
            <a:lvl7pPr>
              <a:defRPr sz="2434"/>
            </a:lvl7pPr>
            <a:lvl8pPr>
              <a:defRPr sz="2434"/>
            </a:lvl8pPr>
            <a:lvl9pPr>
              <a:defRPr sz="243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587"/>
            </a:lvl1pPr>
            <a:lvl2pPr>
              <a:defRPr sz="1587"/>
            </a:lvl2pPr>
            <a:lvl3pPr>
              <a:defRPr sz="1587"/>
            </a:lvl3pPr>
            <a:lvl4pPr>
              <a:defRPr sz="1587"/>
            </a:lvl4pPr>
            <a:lvl5pPr>
              <a:defRPr sz="1587"/>
            </a:lvl5pPr>
            <a:lvl6pPr>
              <a:defRPr sz="2434"/>
            </a:lvl6pPr>
            <a:lvl7pPr>
              <a:defRPr sz="2434"/>
            </a:lvl7pPr>
            <a:lvl8pPr>
              <a:defRPr sz="2434"/>
            </a:lvl8pPr>
            <a:lvl9pPr>
              <a:defRPr sz="243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48475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9" y="1666800"/>
            <a:ext cx="5193601" cy="496800"/>
          </a:xfrm>
        </p:spPr>
        <p:txBody>
          <a:bodyPr anchor="b"/>
          <a:lstStyle>
            <a:lvl1pPr marL="0" indent="0">
              <a:buNone/>
              <a:defRPr sz="2116" b="1"/>
            </a:lvl1pPr>
            <a:lvl2pPr marL="609503" indent="0">
              <a:buNone/>
              <a:defRPr sz="2645" b="1"/>
            </a:lvl2pPr>
            <a:lvl3pPr marL="1219005" indent="0">
              <a:buNone/>
              <a:defRPr sz="2434" b="1"/>
            </a:lvl3pPr>
            <a:lvl4pPr marL="1828508" indent="0">
              <a:buNone/>
              <a:defRPr sz="2116" b="1"/>
            </a:lvl4pPr>
            <a:lvl5pPr marL="2438012" indent="0">
              <a:buNone/>
              <a:defRPr sz="2116" b="1"/>
            </a:lvl5pPr>
            <a:lvl6pPr marL="3047514" indent="0">
              <a:buNone/>
              <a:defRPr sz="2116" b="1"/>
            </a:lvl6pPr>
            <a:lvl7pPr marL="3657016" indent="0">
              <a:buNone/>
              <a:defRPr sz="2116" b="1"/>
            </a:lvl7pPr>
            <a:lvl8pPr marL="4266519" indent="0">
              <a:buNone/>
              <a:defRPr sz="2116" b="1"/>
            </a:lvl8pPr>
            <a:lvl9pPr marL="4876022" indent="0">
              <a:buNone/>
              <a:defRPr sz="2116" b="1"/>
            </a:lvl9pPr>
          </a:lstStyle>
          <a:p>
            <a:pPr lvl="0"/>
            <a:r>
              <a:rPr lang="en-US" noProof="0"/>
              <a:t>Click to edit Master text styles</a:t>
            </a:r>
          </a:p>
        </p:txBody>
      </p:sp>
      <p:sp>
        <p:nvSpPr>
          <p:cNvPr id="5" name="Text Placeholder 4"/>
          <p:cNvSpPr>
            <a:spLocks noGrp="1"/>
          </p:cNvSpPr>
          <p:nvPr>
            <p:ph type="body" sz="quarter" idx="3"/>
          </p:nvPr>
        </p:nvSpPr>
        <p:spPr>
          <a:xfrm>
            <a:off x="6193367" y="1666877"/>
            <a:ext cx="5195222" cy="495324"/>
          </a:xfrm>
        </p:spPr>
        <p:txBody>
          <a:bodyPr anchor="b"/>
          <a:lstStyle>
            <a:lvl1pPr marL="0" indent="0">
              <a:buNone/>
              <a:defRPr sz="2116" b="1"/>
            </a:lvl1pPr>
            <a:lvl2pPr marL="609503" indent="0">
              <a:buNone/>
              <a:defRPr sz="2645" b="1"/>
            </a:lvl2pPr>
            <a:lvl3pPr marL="1219005" indent="0">
              <a:buNone/>
              <a:defRPr sz="2434" b="1"/>
            </a:lvl3pPr>
            <a:lvl4pPr marL="1828508" indent="0">
              <a:buNone/>
              <a:defRPr sz="2116" b="1"/>
            </a:lvl4pPr>
            <a:lvl5pPr marL="2438012" indent="0">
              <a:buNone/>
              <a:defRPr sz="2116" b="1"/>
            </a:lvl5pPr>
            <a:lvl6pPr marL="3047514" indent="0">
              <a:buNone/>
              <a:defRPr sz="2116" b="1"/>
            </a:lvl6pPr>
            <a:lvl7pPr marL="3657016" indent="0">
              <a:buNone/>
              <a:defRPr sz="2116" b="1"/>
            </a:lvl7pPr>
            <a:lvl8pPr marL="4266519" indent="0">
              <a:buNone/>
              <a:defRPr sz="2116" b="1"/>
            </a:lvl8pPr>
            <a:lvl9pPr marL="4876022" indent="0">
              <a:buNone/>
              <a:defRPr sz="2116" b="1"/>
            </a:lvl9pPr>
          </a:lstStyle>
          <a:p>
            <a:pPr lvl="0"/>
            <a:r>
              <a:rPr lang="en-US" noProof="0"/>
              <a:t>Click to edit Master text styles</a:t>
            </a:r>
          </a:p>
        </p:txBody>
      </p:sp>
      <p:sp>
        <p:nvSpPr>
          <p:cNvPr id="6" name="Content Placeholder 5"/>
          <p:cNvSpPr>
            <a:spLocks noGrp="1"/>
          </p:cNvSpPr>
          <p:nvPr>
            <p:ph sz="quarter" idx="4"/>
          </p:nvPr>
        </p:nvSpPr>
        <p:spPr>
          <a:xfrm>
            <a:off x="6193368" y="2174876"/>
            <a:ext cx="5198534" cy="3816351"/>
          </a:xfrm>
        </p:spPr>
        <p:txBody>
          <a:bodyPr/>
          <a:lstStyle>
            <a:lvl1pPr>
              <a:defRPr sz="1587"/>
            </a:lvl1pPr>
            <a:lvl2pPr>
              <a:defRPr sz="1587"/>
            </a:lvl2pPr>
            <a:lvl3pPr>
              <a:defRPr sz="1587"/>
            </a:lvl3pPr>
            <a:lvl4pPr>
              <a:defRPr sz="1587"/>
            </a:lvl4pPr>
            <a:lvl5pPr>
              <a:defRPr sz="1587"/>
            </a:lvl5pPr>
            <a:lvl6pPr>
              <a:defRPr sz="2116"/>
            </a:lvl6pPr>
            <a:lvl7pPr>
              <a:defRPr sz="2116"/>
            </a:lvl7pPr>
            <a:lvl8pPr>
              <a:defRPr sz="2116"/>
            </a:lvl8pPr>
            <a:lvl9pPr>
              <a:defRPr sz="2116"/>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3"/>
            <a:ext cx="5198534" cy="3816351"/>
          </a:xfrm>
        </p:spPr>
        <p:txBody>
          <a:bodyPr/>
          <a:lstStyle>
            <a:lvl1pPr>
              <a:defRPr sz="1587"/>
            </a:lvl1pPr>
            <a:lvl2pPr>
              <a:defRPr sz="1587"/>
            </a:lvl2pPr>
            <a:lvl3pPr>
              <a:defRPr sz="1587"/>
            </a:lvl3pPr>
            <a:lvl4pPr>
              <a:defRPr sz="1587"/>
            </a:lvl4pPr>
            <a:lvl5pPr>
              <a:defRPr sz="1587"/>
            </a:lvl5pPr>
            <a:lvl6pPr>
              <a:defRPr sz="2116"/>
            </a:lvl6pPr>
            <a:lvl7pPr>
              <a:defRPr sz="2116"/>
            </a:lvl7pPr>
            <a:lvl8pPr>
              <a:defRPr sz="2116"/>
            </a:lvl8pPr>
            <a:lvl9pPr>
              <a:defRPr sz="2116"/>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0781" y="198867"/>
            <a:ext cx="9566461" cy="57451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2180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Tree>
    <p:extLst>
      <p:ext uri="{BB962C8B-B14F-4D97-AF65-F5344CB8AC3E}">
        <p14:creationId xmlns:p14="http://schemas.microsoft.com/office/powerpoint/2010/main" val="1648243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123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1" y="5904567"/>
            <a:ext cx="12192000" cy="95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9">
              <a:solidFill>
                <a:srgbClr val="FFFFFF"/>
              </a:solidFill>
            </a:endParaRPr>
          </a:p>
        </p:txBody>
      </p:sp>
      <p:grpSp>
        <p:nvGrpSpPr>
          <p:cNvPr id="3" name="Group 2">
            <a:extLst>
              <a:ext uri="{FF2B5EF4-FFF2-40B4-BE49-F238E27FC236}">
                <a16:creationId xmlns:a16="http://schemas.microsoft.com/office/drawing/2014/main" id="{3A91B686-E4E0-564F-B9AE-39DF39056A0B}"/>
              </a:ext>
            </a:extLst>
          </p:cNvPr>
          <p:cNvGrpSpPr/>
          <p:nvPr userDrawn="1"/>
        </p:nvGrpSpPr>
        <p:grpSpPr>
          <a:xfrm>
            <a:off x="227587" y="6572054"/>
            <a:ext cx="9279500" cy="144114"/>
            <a:chOff x="226688" y="6572055"/>
            <a:chExt cx="9280921" cy="144114"/>
          </a:xfrm>
        </p:grpSpPr>
        <p:pic>
          <p:nvPicPr>
            <p:cNvPr id="4" name="Picture 3"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5" name="Picture 4"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 name="Picture 5"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7" name="Picture 6"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8" name="Picture 7"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9" name="Picture 8"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0" name="Picture 9"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1" name="Picture 10"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2" name="Picture 11"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 name="Picture 12"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4" name="Picture 13"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5" name="Picture 14"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 name="Picture 15"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 name="Picture 16"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 name="Picture 17"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9" name="Picture 18"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0" name="Picture 19"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 name="Picture 20"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2" name="Picture 21"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3" name="Picture 22"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 name="Picture 23"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5" name="Picture 24"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6" name="Picture 25"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7" name="Picture 26">
              <a:extLst>
                <a:ext uri="{FF2B5EF4-FFF2-40B4-BE49-F238E27FC236}">
                  <a16:creationId xmlns:a16="http://schemas.microsoft.com/office/drawing/2014/main" id="{AD9E02DA-753A-6846-95E3-77E7F5C2610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8" name="Picture 27"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82639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1" y="5904567"/>
            <a:ext cx="12192000" cy="953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9">
              <a:solidFill>
                <a:srgbClr val="FFFFFF"/>
              </a:solidFill>
            </a:endParaRPr>
          </a:p>
        </p:txBody>
      </p:sp>
      <p:grpSp>
        <p:nvGrpSpPr>
          <p:cNvPr id="3" name="Group 2">
            <a:extLst>
              <a:ext uri="{FF2B5EF4-FFF2-40B4-BE49-F238E27FC236}">
                <a16:creationId xmlns:a16="http://schemas.microsoft.com/office/drawing/2014/main" id="{3A91B686-E4E0-564F-B9AE-39DF39056A0B}"/>
              </a:ext>
            </a:extLst>
          </p:cNvPr>
          <p:cNvGrpSpPr/>
          <p:nvPr userDrawn="1"/>
        </p:nvGrpSpPr>
        <p:grpSpPr>
          <a:xfrm>
            <a:off x="227587" y="6572054"/>
            <a:ext cx="9279500" cy="144114"/>
            <a:chOff x="226688" y="6572055"/>
            <a:chExt cx="9280921" cy="144114"/>
          </a:xfrm>
        </p:grpSpPr>
        <p:pic>
          <p:nvPicPr>
            <p:cNvPr id="4" name="Picture 3"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5" name="Picture 4"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 name="Picture 5"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7" name="Picture 6"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8" name="Picture 7"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9" name="Picture 8"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0" name="Picture 9"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1" name="Picture 10"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2" name="Picture 11"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 name="Picture 12"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4" name="Picture 13"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5" name="Picture 14"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 name="Picture 15"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 name="Picture 16"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 name="Picture 17"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9" name="Picture 18"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0" name="Picture 19"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 name="Picture 20"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2" name="Picture 21"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3" name="Picture 22"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 name="Picture 23"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5" name="Picture 24"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6" name="Picture 25"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7" name="Picture 26">
              <a:extLst>
                <a:ext uri="{FF2B5EF4-FFF2-40B4-BE49-F238E27FC236}">
                  <a16:creationId xmlns:a16="http://schemas.microsoft.com/office/drawing/2014/main" id="{AD9E02DA-753A-6846-95E3-77E7F5C2610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8" name="Picture 27"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29" name="Text Box 38"/>
          <p:cNvSpPr txBox="1">
            <a:spLocks noChangeArrowheads="1"/>
          </p:cNvSpPr>
          <p:nvPr userDrawn="1"/>
        </p:nvSpPr>
        <p:spPr bwMode="auto">
          <a:xfrm>
            <a:off x="217099" y="6095560"/>
            <a:ext cx="6688666" cy="29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0952" rIns="121905" bIns="60952">
            <a:spAutoFit/>
          </a:bodyPr>
          <a:lstStyle/>
          <a:p>
            <a:pPr>
              <a:spcBef>
                <a:spcPct val="50000"/>
              </a:spcBef>
            </a:pPr>
            <a:r>
              <a:rPr lang="en-US" sz="1058" dirty="0">
                <a:solidFill>
                  <a:srgbClr val="FFFFFF">
                    <a:lumMod val="85000"/>
                  </a:srgbClr>
                </a:solidFill>
                <a:latin typeface="+mn-lt"/>
              </a:rPr>
              <a:t>ESA UNCLASSIFIED – Preliminary - For Internal Use Only</a:t>
            </a:r>
            <a:endParaRPr lang="en-GB" sz="1058" dirty="0">
              <a:solidFill>
                <a:srgbClr val="FFFFFF">
                  <a:lumMod val="85000"/>
                </a:srgbClr>
              </a:solidFill>
              <a:latin typeface="+mn-lt"/>
            </a:endParaRPr>
          </a:p>
        </p:txBody>
      </p:sp>
      <p:cxnSp>
        <p:nvCxnSpPr>
          <p:cNvPr id="30" name="Straight Connector 29"/>
          <p:cNvCxnSpPr/>
          <p:nvPr userDrawn="1"/>
        </p:nvCxnSpPr>
        <p:spPr>
          <a:xfrm>
            <a:off x="221245"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694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1" y="5904567"/>
            <a:ext cx="12192000" cy="953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9">
              <a:solidFill>
                <a:srgbClr val="FFFFFF"/>
              </a:solidFill>
            </a:endParaRPr>
          </a:p>
        </p:txBody>
      </p:sp>
    </p:spTree>
    <p:extLst>
      <p:ext uri="{BB962C8B-B14F-4D97-AF65-F5344CB8AC3E}">
        <p14:creationId xmlns:p14="http://schemas.microsoft.com/office/powerpoint/2010/main" val="1120790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7" y="1666878"/>
            <a:ext cx="6625167" cy="4324351"/>
          </a:xfrm>
        </p:spPr>
        <p:txBody>
          <a:bodyPr/>
          <a:lstStyle>
            <a:lvl1pPr>
              <a:defRPr sz="1905"/>
            </a:lvl1pPr>
            <a:lvl2pPr>
              <a:defRPr sz="1905"/>
            </a:lvl2pPr>
            <a:lvl3pPr>
              <a:defRPr sz="1905"/>
            </a:lvl3pPr>
            <a:lvl4pPr>
              <a:defRPr sz="1905"/>
            </a:lvl4pPr>
            <a:lvl5pPr>
              <a:defRPr sz="1905"/>
            </a:lvl5pPr>
            <a:lvl6pPr>
              <a:defRPr sz="2645"/>
            </a:lvl6pPr>
            <a:lvl7pPr>
              <a:defRPr sz="2645"/>
            </a:lvl7pPr>
            <a:lvl8pPr>
              <a:defRPr sz="2645"/>
            </a:lvl8pPr>
            <a:lvl9pPr>
              <a:defRPr sz="2645"/>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3"/>
          <p:cNvSpPr>
            <a:spLocks noGrp="1"/>
          </p:cNvSpPr>
          <p:nvPr>
            <p:ph type="body" sz="half" idx="2"/>
          </p:nvPr>
        </p:nvSpPr>
        <p:spPr>
          <a:xfrm>
            <a:off x="825500" y="1666804"/>
            <a:ext cx="3795184" cy="4324351"/>
          </a:xfrm>
        </p:spPr>
        <p:txBody>
          <a:bodyPr/>
          <a:lstStyle>
            <a:lvl1pPr marL="0" indent="0">
              <a:buNone/>
              <a:defRPr sz="1905"/>
            </a:lvl1pPr>
            <a:lvl2pPr marL="609503" indent="0">
              <a:buNone/>
              <a:defRPr sz="1587"/>
            </a:lvl2pPr>
            <a:lvl3pPr marL="1219005" indent="0">
              <a:buNone/>
              <a:defRPr sz="1376"/>
            </a:lvl3pPr>
            <a:lvl4pPr marL="1828508" indent="0">
              <a:buNone/>
              <a:defRPr sz="1164"/>
            </a:lvl4pPr>
            <a:lvl5pPr marL="2438012" indent="0">
              <a:buNone/>
              <a:defRPr sz="1164"/>
            </a:lvl5pPr>
            <a:lvl6pPr marL="3047514" indent="0">
              <a:buNone/>
              <a:defRPr sz="1164"/>
            </a:lvl6pPr>
            <a:lvl7pPr marL="3657016" indent="0">
              <a:buNone/>
              <a:defRPr sz="1164"/>
            </a:lvl7pPr>
            <a:lvl8pPr marL="4266519" indent="0">
              <a:buNone/>
              <a:defRPr sz="1164"/>
            </a:lvl8pPr>
            <a:lvl9pPr marL="4876022" indent="0">
              <a:buNone/>
              <a:defRPr sz="1164"/>
            </a:lvl9pPr>
          </a:lstStyle>
          <a:p>
            <a:pPr lvl="0"/>
            <a:r>
              <a:rPr lang="en-GB" noProof="0" dirty="0"/>
              <a:t>Click to edit Master text styles</a:t>
            </a:r>
          </a:p>
        </p:txBody>
      </p:sp>
      <p:sp>
        <p:nvSpPr>
          <p:cNvPr id="5" name="Title 1"/>
          <p:cNvSpPr>
            <a:spLocks noGrp="1"/>
          </p:cNvSpPr>
          <p:nvPr>
            <p:ph type="title"/>
          </p:nvPr>
        </p:nvSpPr>
        <p:spPr>
          <a:xfrm>
            <a:off x="190781" y="198867"/>
            <a:ext cx="9566461" cy="574516"/>
          </a:xfrm>
        </p:spPr>
        <p:txBody>
          <a:bodyPr/>
          <a:lstStyle/>
          <a:p>
            <a:r>
              <a:rPr lang="en-GB" noProof="0" dirty="0"/>
              <a:t>Click to edit Master title style</a:t>
            </a:r>
          </a:p>
        </p:txBody>
      </p:sp>
    </p:spTree>
    <p:extLst>
      <p:ext uri="{BB962C8B-B14F-4D97-AF65-F5344CB8AC3E}">
        <p14:creationId xmlns:p14="http://schemas.microsoft.com/office/powerpoint/2010/main" val="2356561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60595"/>
            <a:ext cx="7910400" cy="416271"/>
          </a:xfrm>
        </p:spPr>
        <p:txBody>
          <a:bodyPr anchor="b"/>
          <a:lstStyle>
            <a:lvl1pPr algn="l">
              <a:defRPr sz="1905" b="1"/>
            </a:lvl1pPr>
          </a:lstStyle>
          <a:p>
            <a:r>
              <a:rPr lang="en-US" noProof="0"/>
              <a:t>Click to edit Master title style</a:t>
            </a:r>
            <a:endParaRPr lang="en-GB" noProof="0"/>
          </a:p>
        </p:txBody>
      </p:sp>
      <p:sp>
        <p:nvSpPr>
          <p:cNvPr id="3" name="Picture Placeholder 2"/>
          <p:cNvSpPr>
            <a:spLocks noGrp="1"/>
          </p:cNvSpPr>
          <p:nvPr>
            <p:ph type="pic" idx="1"/>
          </p:nvPr>
        </p:nvSpPr>
        <p:spPr>
          <a:xfrm>
            <a:off x="2135718" y="1666874"/>
            <a:ext cx="7909984" cy="3390902"/>
          </a:xfrm>
        </p:spPr>
        <p:txBody>
          <a:bodyPr/>
          <a:lstStyle>
            <a:lvl1pPr marL="0" indent="0">
              <a:buNone/>
              <a:defRPr sz="1905"/>
            </a:lvl1pPr>
            <a:lvl2pPr marL="609503" indent="0">
              <a:buNone/>
              <a:defRPr sz="3703"/>
            </a:lvl2pPr>
            <a:lvl3pPr marL="1219005" indent="0">
              <a:buNone/>
              <a:defRPr sz="3174"/>
            </a:lvl3pPr>
            <a:lvl4pPr marL="1828508" indent="0">
              <a:buNone/>
              <a:defRPr sz="2645"/>
            </a:lvl4pPr>
            <a:lvl5pPr marL="2438012" indent="0">
              <a:buNone/>
              <a:defRPr sz="2645"/>
            </a:lvl5pPr>
            <a:lvl6pPr marL="3047514" indent="0">
              <a:buNone/>
              <a:defRPr sz="2645"/>
            </a:lvl6pPr>
            <a:lvl7pPr marL="3657016" indent="0">
              <a:buNone/>
              <a:defRPr sz="2645"/>
            </a:lvl7pPr>
            <a:lvl8pPr marL="4266519" indent="0">
              <a:buNone/>
              <a:defRPr sz="2645"/>
            </a:lvl8pPr>
            <a:lvl9pPr marL="4876022" indent="0">
              <a:buNone/>
              <a:defRPr sz="2645"/>
            </a:lvl9pPr>
          </a:lstStyle>
          <a:p>
            <a:r>
              <a:rPr lang="en-GB" noProof="0" dirty="0"/>
              <a:t>Click icon to add picture</a:t>
            </a:r>
          </a:p>
        </p:txBody>
      </p:sp>
      <p:sp>
        <p:nvSpPr>
          <p:cNvPr id="4" name="Text Placeholder 3"/>
          <p:cNvSpPr>
            <a:spLocks noGrp="1"/>
          </p:cNvSpPr>
          <p:nvPr>
            <p:ph type="body" sz="half" idx="2"/>
          </p:nvPr>
        </p:nvSpPr>
        <p:spPr>
          <a:xfrm>
            <a:off x="2136000" y="5372104"/>
            <a:ext cx="7910400" cy="619126"/>
          </a:xfrm>
        </p:spPr>
        <p:txBody>
          <a:bodyPr/>
          <a:lstStyle>
            <a:lvl1pPr marL="0" indent="0">
              <a:buNone/>
              <a:defRPr sz="1905"/>
            </a:lvl1pPr>
            <a:lvl2pPr marL="609503" indent="0">
              <a:buNone/>
              <a:defRPr sz="1587"/>
            </a:lvl2pPr>
            <a:lvl3pPr marL="1219005" indent="0">
              <a:buNone/>
              <a:defRPr sz="1376"/>
            </a:lvl3pPr>
            <a:lvl4pPr marL="1828508" indent="0">
              <a:buNone/>
              <a:defRPr sz="1164"/>
            </a:lvl4pPr>
            <a:lvl5pPr marL="2438012" indent="0">
              <a:buNone/>
              <a:defRPr sz="1164"/>
            </a:lvl5pPr>
            <a:lvl6pPr marL="3047514" indent="0">
              <a:buNone/>
              <a:defRPr sz="1164"/>
            </a:lvl6pPr>
            <a:lvl7pPr marL="3657016" indent="0">
              <a:buNone/>
              <a:defRPr sz="1164"/>
            </a:lvl7pPr>
            <a:lvl8pPr marL="4266519" indent="0">
              <a:buNone/>
              <a:defRPr sz="1164"/>
            </a:lvl8pPr>
            <a:lvl9pPr marL="4876022" indent="0">
              <a:buNone/>
              <a:defRPr sz="1164"/>
            </a:lvl9pPr>
          </a:lstStyle>
          <a:p>
            <a:pPr lvl="0"/>
            <a:r>
              <a:rPr lang="en-US" noProof="0"/>
              <a:t>Click to edit Master text styles</a:t>
            </a:r>
          </a:p>
        </p:txBody>
      </p:sp>
    </p:spTree>
    <p:extLst>
      <p:ext uri="{BB962C8B-B14F-4D97-AF65-F5344CB8AC3E}">
        <p14:creationId xmlns:p14="http://schemas.microsoft.com/office/powerpoint/2010/main" val="12345552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hasCustomPrompt="1"/>
          </p:nvPr>
        </p:nvSpPr>
        <p:spPr bwMode="auto">
          <a:xfrm>
            <a:off x="651763" y="1418810"/>
            <a:ext cx="8365412" cy="342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192660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756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VER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53" y="-1352325"/>
            <a:ext cx="12199153" cy="8364437"/>
          </a:xfrm>
          <a:prstGeom prst="rect">
            <a:avLst/>
          </a:prstGeom>
        </p:spPr>
      </p:pic>
      <p:sp>
        <p:nvSpPr>
          <p:cNvPr id="62" name="Rectangle 61">
            <a:extLst>
              <a:ext uri="{FF2B5EF4-FFF2-40B4-BE49-F238E27FC236}">
                <a16:creationId xmlns:a16="http://schemas.microsoft.com/office/drawing/2014/main" id="{2D1CF0C5-3E1B-3949-8A10-67C5A718CA2F}"/>
              </a:ext>
            </a:extLst>
          </p:cNvPr>
          <p:cNvSpPr/>
          <p:nvPr userDrawn="1"/>
        </p:nvSpPr>
        <p:spPr>
          <a:xfrm>
            <a:off x="-9473" y="0"/>
            <a:ext cx="12191999" cy="6407198"/>
          </a:xfrm>
          <a:prstGeom prst="rect">
            <a:avLst/>
          </a:prstGeom>
          <a:solidFill>
            <a:schemeClr val="accent6">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pic>
        <p:nvPicPr>
          <p:cNvPr id="92" name="Picture 91">
            <a:extLst>
              <a:ext uri="{FF2B5EF4-FFF2-40B4-BE49-F238E27FC236}">
                <a16:creationId xmlns:a16="http://schemas.microsoft.com/office/drawing/2014/main" id="{706C8168-EC0D-064A-861E-97CC6A1B099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197" name="Title 5">
            <a:extLst>
              <a:ext uri="{FF2B5EF4-FFF2-40B4-BE49-F238E27FC236}">
                <a16:creationId xmlns:a16="http://schemas.microsoft.com/office/drawing/2014/main" id="{02470FCA-76F3-2046-9F70-8AE8B0DDFFDF}"/>
              </a:ext>
            </a:extLst>
          </p:cNvPr>
          <p:cNvSpPr>
            <a:spLocks noGrp="1"/>
          </p:cNvSpPr>
          <p:nvPr>
            <p:ph type="title" hasCustomPrompt="1"/>
          </p:nvPr>
        </p:nvSpPr>
        <p:spPr>
          <a:xfrm>
            <a:off x="216425" y="3504475"/>
            <a:ext cx="11741010" cy="563779"/>
          </a:xfrm>
        </p:spPr>
        <p:txBody>
          <a:bodyPr anchor="b" anchorCtr="0">
            <a:noAutofit/>
          </a:bodyPr>
          <a:lstStyle>
            <a:lvl1pPr>
              <a:defRPr sz="4000">
                <a:solidFill>
                  <a:schemeClr val="bg1"/>
                </a:solidFill>
              </a:defRPr>
            </a:lvl1pPr>
          </a:lstStyle>
          <a:p>
            <a:r>
              <a:rPr lang="en-US" dirty="0"/>
              <a:t>CLICK TO EDIT MASTER TITLE STYLE</a:t>
            </a:r>
            <a:endParaRPr lang="it-IT" dirty="0"/>
          </a:p>
        </p:txBody>
      </p:sp>
      <p:sp>
        <p:nvSpPr>
          <p:cNvPr id="199" name="Text Placeholder 7">
            <a:extLst>
              <a:ext uri="{FF2B5EF4-FFF2-40B4-BE49-F238E27FC236}">
                <a16:creationId xmlns:a16="http://schemas.microsoft.com/office/drawing/2014/main" id="{CE2F6074-FECA-6A4B-B561-8C940332D6D2}"/>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grpSp>
        <p:nvGrpSpPr>
          <p:cNvPr id="226" name="Group 225">
            <a:extLst>
              <a:ext uri="{FF2B5EF4-FFF2-40B4-BE49-F238E27FC236}">
                <a16:creationId xmlns:a16="http://schemas.microsoft.com/office/drawing/2014/main" id="{940F2778-1FE5-D34E-80F7-C773ADB30E33}"/>
              </a:ext>
            </a:extLst>
          </p:cNvPr>
          <p:cNvGrpSpPr/>
          <p:nvPr userDrawn="1"/>
        </p:nvGrpSpPr>
        <p:grpSpPr>
          <a:xfrm>
            <a:off x="226688" y="6572055"/>
            <a:ext cx="9280921" cy="144114"/>
            <a:chOff x="226688" y="6572055"/>
            <a:chExt cx="9280921" cy="144114"/>
          </a:xfrm>
        </p:grpSpPr>
        <p:pic>
          <p:nvPicPr>
            <p:cNvPr id="227" name="Picture 226" descr="at.png">
              <a:extLst>
                <a:ext uri="{FF2B5EF4-FFF2-40B4-BE49-F238E27FC236}">
                  <a16:creationId xmlns:a16="http://schemas.microsoft.com/office/drawing/2014/main" id="{0782DE12-C6EE-434E-90D9-E1C5EC8C55C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8" name="Picture 227" descr="be.png">
              <a:extLst>
                <a:ext uri="{FF2B5EF4-FFF2-40B4-BE49-F238E27FC236}">
                  <a16:creationId xmlns:a16="http://schemas.microsoft.com/office/drawing/2014/main" id="{90260B22-95C9-2447-AF2E-C1C944115FC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9" name="Picture 228" descr="ch.png">
              <a:extLst>
                <a:ext uri="{FF2B5EF4-FFF2-40B4-BE49-F238E27FC236}">
                  <a16:creationId xmlns:a16="http://schemas.microsoft.com/office/drawing/2014/main" id="{B97E9132-FEB3-F642-B1BD-A28CEC82E171}"/>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30" name="Picture 229" descr="cz.png">
              <a:extLst>
                <a:ext uri="{FF2B5EF4-FFF2-40B4-BE49-F238E27FC236}">
                  <a16:creationId xmlns:a16="http://schemas.microsoft.com/office/drawing/2014/main" id="{EBD123B3-1770-8F46-B8EC-72FDEAFC19F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31" name="Picture 230" descr="de.png">
              <a:extLst>
                <a:ext uri="{FF2B5EF4-FFF2-40B4-BE49-F238E27FC236}">
                  <a16:creationId xmlns:a16="http://schemas.microsoft.com/office/drawing/2014/main" id="{449E0366-D8F2-4045-B18E-09C7244296C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32" name="Picture 231" descr="dk.png">
              <a:extLst>
                <a:ext uri="{FF2B5EF4-FFF2-40B4-BE49-F238E27FC236}">
                  <a16:creationId xmlns:a16="http://schemas.microsoft.com/office/drawing/2014/main" id="{D97E699A-5D09-1A4C-97E0-2EB6B23636A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3" name="Picture 232" descr="ee.png">
              <a:extLst>
                <a:ext uri="{FF2B5EF4-FFF2-40B4-BE49-F238E27FC236}">
                  <a16:creationId xmlns:a16="http://schemas.microsoft.com/office/drawing/2014/main" id="{CCF89CE8-38D0-764B-A493-509E21976E6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4" name="Picture 233" descr="es.png">
              <a:extLst>
                <a:ext uri="{FF2B5EF4-FFF2-40B4-BE49-F238E27FC236}">
                  <a16:creationId xmlns:a16="http://schemas.microsoft.com/office/drawing/2014/main" id="{9288FBD7-9EB9-444E-861A-107A893AAD0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5" name="Picture 234" descr="fi.png">
              <a:extLst>
                <a:ext uri="{FF2B5EF4-FFF2-40B4-BE49-F238E27FC236}">
                  <a16:creationId xmlns:a16="http://schemas.microsoft.com/office/drawing/2014/main" id="{81EA92E9-B202-7A41-BAEB-E31ABF6AA21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6" name="Picture 235" descr="fr.png">
              <a:extLst>
                <a:ext uri="{FF2B5EF4-FFF2-40B4-BE49-F238E27FC236}">
                  <a16:creationId xmlns:a16="http://schemas.microsoft.com/office/drawing/2014/main" id="{5052FB0D-6FB0-4943-ABB4-34A3100E21D3}"/>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7" name="Picture 236" descr="gr.png">
              <a:extLst>
                <a:ext uri="{FF2B5EF4-FFF2-40B4-BE49-F238E27FC236}">
                  <a16:creationId xmlns:a16="http://schemas.microsoft.com/office/drawing/2014/main" id="{8540C873-004D-4A48-8EAA-35526D5B5CE8}"/>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8" name="Picture 237" descr="hu.png">
              <a:extLst>
                <a:ext uri="{FF2B5EF4-FFF2-40B4-BE49-F238E27FC236}">
                  <a16:creationId xmlns:a16="http://schemas.microsoft.com/office/drawing/2014/main" id="{A7C24DEA-EF78-CE46-9989-1BC3704284A2}"/>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9" name="Picture 238" descr="ie.png">
              <a:extLst>
                <a:ext uri="{FF2B5EF4-FFF2-40B4-BE49-F238E27FC236}">
                  <a16:creationId xmlns:a16="http://schemas.microsoft.com/office/drawing/2014/main" id="{5E6A3DE5-DAB3-1344-81F8-E6A35D0CB1C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40" name="Picture 239" descr="it.png">
              <a:extLst>
                <a:ext uri="{FF2B5EF4-FFF2-40B4-BE49-F238E27FC236}">
                  <a16:creationId xmlns:a16="http://schemas.microsoft.com/office/drawing/2014/main" id="{587E1FDC-549B-4740-86B1-BFD243F159C7}"/>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41" name="Picture 240" descr="lu.png">
              <a:extLst>
                <a:ext uri="{FF2B5EF4-FFF2-40B4-BE49-F238E27FC236}">
                  <a16:creationId xmlns:a16="http://schemas.microsoft.com/office/drawing/2014/main" id="{4AF49776-011B-3647-9F27-497FEFA10B5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42" name="Picture 241" descr="nl.png">
              <a:extLst>
                <a:ext uri="{FF2B5EF4-FFF2-40B4-BE49-F238E27FC236}">
                  <a16:creationId xmlns:a16="http://schemas.microsoft.com/office/drawing/2014/main" id="{B68ECBED-D67B-EF44-AE83-BDFF85F01C0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3" name="Picture 242" descr="no.png">
              <a:extLst>
                <a:ext uri="{FF2B5EF4-FFF2-40B4-BE49-F238E27FC236}">
                  <a16:creationId xmlns:a16="http://schemas.microsoft.com/office/drawing/2014/main" id="{BEAA7BE3-8A72-DE40-8A13-44F0905A672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4" name="Picture 243" descr="pl.png">
              <a:extLst>
                <a:ext uri="{FF2B5EF4-FFF2-40B4-BE49-F238E27FC236}">
                  <a16:creationId xmlns:a16="http://schemas.microsoft.com/office/drawing/2014/main" id="{0AD41159-3018-D040-A2E0-E8C9C0BB460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5" name="Picture 244" descr="pt.png">
              <a:extLst>
                <a:ext uri="{FF2B5EF4-FFF2-40B4-BE49-F238E27FC236}">
                  <a16:creationId xmlns:a16="http://schemas.microsoft.com/office/drawing/2014/main" id="{754E9B6D-F126-E941-94A1-7FAFB3463C0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6" name="Picture 245" descr="ro.png">
              <a:extLst>
                <a:ext uri="{FF2B5EF4-FFF2-40B4-BE49-F238E27FC236}">
                  <a16:creationId xmlns:a16="http://schemas.microsoft.com/office/drawing/2014/main" id="{AD998A58-03C2-2646-BB0C-DB3727357ED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7" name="Picture 246" descr="se.png">
              <a:extLst>
                <a:ext uri="{FF2B5EF4-FFF2-40B4-BE49-F238E27FC236}">
                  <a16:creationId xmlns:a16="http://schemas.microsoft.com/office/drawing/2014/main" id="{82A62F2F-2DD5-E745-BEEC-CDB437D64512}"/>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8" name="Picture 247" descr="uk.png">
              <a:extLst>
                <a:ext uri="{FF2B5EF4-FFF2-40B4-BE49-F238E27FC236}">
                  <a16:creationId xmlns:a16="http://schemas.microsoft.com/office/drawing/2014/main" id="{D6EF3427-1B5F-1347-B426-4EFEA794AD3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9" name="Picture 248" descr="ca.png">
              <a:extLst>
                <a:ext uri="{FF2B5EF4-FFF2-40B4-BE49-F238E27FC236}">
                  <a16:creationId xmlns:a16="http://schemas.microsoft.com/office/drawing/2014/main" id="{D7F90C8A-D10B-044E-8195-40B07170705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50" name="Picture 249">
              <a:extLst>
                <a:ext uri="{FF2B5EF4-FFF2-40B4-BE49-F238E27FC236}">
                  <a16:creationId xmlns:a16="http://schemas.microsoft.com/office/drawing/2014/main" id="{7D21BEA8-CA42-1A4C-A89C-90068EE71EB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51" name="Picture 250" descr="si.png">
              <a:extLst>
                <a:ext uri="{FF2B5EF4-FFF2-40B4-BE49-F238E27FC236}">
                  <a16:creationId xmlns:a16="http://schemas.microsoft.com/office/drawing/2014/main" id="{4226F33F-882D-214F-9C1B-4C7AABF7A09F}"/>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4443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707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290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146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651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51444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72136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04786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85294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US" altLang="en-US" dirty="0"/>
              <a:t>CLICK TO EDIT MASTER TITLE STYLE</a:t>
            </a:r>
            <a:endParaRPr lang="en-GB" altLang="en-US" dirty="0"/>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2547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dirty="0">
              <a:solidFill>
                <a:srgbClr val="8197A6"/>
              </a:solidFill>
              <a:latin typeface="Arial" charset="0"/>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dirty="0">
                <a:solidFill>
                  <a:srgbClr val="8197A6"/>
                </a:solidFill>
                <a:latin typeface="Arial" charset="0"/>
                <a:ea typeface="Arial" charset="0"/>
                <a:cs typeface="Arial" charset="0"/>
              </a:rPr>
              <a:t>Produced by</a:t>
            </a:r>
            <a:endParaRPr lang="en-US" sz="1100" dirty="0">
              <a:solidFill>
                <a:srgbClr val="8197A6"/>
              </a:solidFill>
              <a:latin typeface="Arial" charset="0"/>
              <a:ea typeface="Arial" charset="0"/>
              <a:cs typeface="Arial" charset="0"/>
            </a:endParaRP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524106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005207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967330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192000" cy="6400801"/>
          </a:xfrm>
          <a:prstGeom prst="rect">
            <a:avLst/>
          </a:prstGeom>
        </p:spPr>
      </p:pic>
      <p:sp>
        <p:nvSpPr>
          <p:cNvPr id="56347" name="Text Box 27"/>
          <p:cNvSpPr txBox="1">
            <a:spLocks noChangeArrowheads="1"/>
          </p:cNvSpPr>
          <p:nvPr userDrawn="1"/>
        </p:nvSpPr>
        <p:spPr bwMode="auto">
          <a:xfrm>
            <a:off x="842433" y="6429378"/>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Text Box 58"/>
          <p:cNvSpPr txBox="1">
            <a:spLocks noChangeArrowheads="1"/>
          </p:cNvSpPr>
          <p:nvPr userDrawn="1"/>
        </p:nvSpPr>
        <p:spPr bwMode="auto">
          <a:xfrm>
            <a:off x="217100" y="6124765"/>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1067" noProof="0">
                <a:solidFill>
                  <a:schemeClr val="bg1">
                    <a:lumMod val="85000"/>
                  </a:schemeClr>
                </a:solidFill>
              </a:rPr>
              <a:t>ESA UNCLASSIFIED - For Official Use</a:t>
            </a:r>
            <a:endParaRPr lang="en-GB" sz="1067" noProof="0" dirty="0">
              <a:solidFill>
                <a:schemeClr val="bg1">
                  <a:lumMod val="85000"/>
                </a:schemeClr>
              </a:solidFill>
            </a:endParaRPr>
          </a:p>
        </p:txBody>
      </p:sp>
      <p:sp>
        <p:nvSpPr>
          <p:cNvPr id="34" name="Text Box 34"/>
          <p:cNvSpPr txBox="1">
            <a:spLocks noChangeAspect="1" noChangeArrowheads="1"/>
          </p:cNvSpPr>
          <p:nvPr userDrawn="1"/>
        </p:nvSpPr>
        <p:spPr bwMode="auto">
          <a:xfrm>
            <a:off x="6023082" y="6123301"/>
            <a:ext cx="6027299" cy="1968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BBA2E11D-44E1-43DD-A173-928128880055}" type="slidenum">
              <a:rPr lang="en-GB" sz="1067" noProof="1" smtClean="0">
                <a:solidFill>
                  <a:schemeClr val="bg2"/>
                </a:solidFill>
              </a:rPr>
              <a:pPr algn="r">
                <a:spcBef>
                  <a:spcPct val="50000"/>
                </a:spcBef>
              </a:pPr>
              <a:t>‹#›</a:t>
            </a:fld>
            <a:endParaRPr lang="en-GB" sz="1067" noProof="1">
              <a:solidFill>
                <a:schemeClr val="bg2"/>
              </a:solidFill>
            </a:endParaRPr>
          </a:p>
        </p:txBody>
      </p:sp>
      <p:pic>
        <p:nvPicPr>
          <p:cNvPr id="32" name="Picture 3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271761" y="-194301"/>
            <a:ext cx="2077436" cy="1304223"/>
          </a:xfrm>
          <a:prstGeom prst="rect">
            <a:avLst/>
          </a:prstGeom>
        </p:spPr>
      </p:pic>
      <p:grpSp>
        <p:nvGrpSpPr>
          <p:cNvPr id="35" name="Group 34">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36" name="Picture 35"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37" name="Picture 36"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38" name="Picture 37"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39" name="Picture 38"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0" name="Picture 39"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1" name="Picture 40"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2" name="Picture 41"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3" name="Picture 42"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4" name="Picture 43"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5" name="Picture 44"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6" name="Picture 45"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47" name="Picture 46"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48" name="Picture 47"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49" name="Picture 48"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0" name="Picture 49"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1" name="Picture 50"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2" name="Picture 51"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3" name="Picture 52"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4" name="Picture 53"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5" name="Picture 54"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6" name="Picture 55"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57" name="Picture 56"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58" name="Picture 57"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59" name="Picture 58">
              <a:extLst>
                <a:ext uri="{FF2B5EF4-FFF2-40B4-BE49-F238E27FC236}">
                  <a16:creationId xmlns:a16="http://schemas.microsoft.com/office/drawing/2014/main" id="{66DF7AED-F1EF-9348-AD18-A80AFACC065A}"/>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0" name="Picture 59"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1" name="Picture 60">
            <a:extLst>
              <a:ext uri="{FF2B5EF4-FFF2-40B4-BE49-F238E27FC236}">
                <a16:creationId xmlns:a16="http://schemas.microsoft.com/office/drawing/2014/main" id="{4A98235A-908E-9E4D-97CE-A7BE035FCD96}"/>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3220172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436" y="960636"/>
            <a:ext cx="11664000" cy="5097600"/>
          </a:xfrm>
        </p:spPr>
        <p:txBody>
          <a:bodyPr/>
          <a:lstStyle>
            <a:lvl1pPr marL="0">
              <a:defRPr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
        <p:nvSpPr>
          <p:cNvPr id="6" name="TextBox 5"/>
          <p:cNvSpPr txBox="1"/>
          <p:nvPr userDrawn="1"/>
        </p:nvSpPr>
        <p:spPr>
          <a:xfrm>
            <a:off x="10933891" y="6365560"/>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2176285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9491"/>
            <a:ext cx="12192000" cy="6400800"/>
          </a:xfrm>
          <a:prstGeom prst="rect">
            <a:avLst/>
          </a:prstGeom>
        </p:spPr>
      </p:pic>
      <p:sp>
        <p:nvSpPr>
          <p:cNvPr id="56323" name="Rectangle 2"/>
          <p:cNvSpPr>
            <a:spLocks noGrp="1" noChangeArrowheads="1"/>
          </p:cNvSpPr>
          <p:nvPr>
            <p:ph type="subTitle" idx="1"/>
          </p:nvPr>
        </p:nvSpPr>
        <p:spPr>
          <a:xfrm>
            <a:off x="819148" y="3886202"/>
            <a:ext cx="10598400" cy="491994"/>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3169"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3" y="6429378"/>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067" b="0" i="0" u="none" strike="noStrike" kern="1200" cap="none" spc="0" normalizeH="0" baseline="0" noProof="0" dirty="0">
              <a:ln>
                <a:noFill/>
              </a:ln>
              <a:solidFill>
                <a:srgbClr val="003249"/>
              </a:solidFill>
              <a:effectLst/>
              <a:uLnTx/>
              <a:uFillTx/>
              <a:latin typeface="Verdana" charset="0"/>
              <a:ea typeface="MS PGothic" charset="-128"/>
              <a:cs typeface="+mn-cs"/>
            </a:endParaRPr>
          </a:p>
        </p:txBody>
      </p:sp>
      <p:sp>
        <p:nvSpPr>
          <p:cNvPr id="10" name="Text Box 58"/>
          <p:cNvSpPr txBox="1">
            <a:spLocks noChangeArrowheads="1"/>
          </p:cNvSpPr>
          <p:nvPr userDrawn="1"/>
        </p:nvSpPr>
        <p:spPr bwMode="auto">
          <a:xfrm>
            <a:off x="217100" y="6124765"/>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067" b="0" i="0" u="none" strike="noStrike" kern="1200" cap="none" spc="0" normalizeH="0" baseline="0" noProof="0">
                <a:ln>
                  <a:noFill/>
                </a:ln>
                <a:solidFill>
                  <a:srgbClr val="FEFFFF">
                    <a:lumMod val="85000"/>
                  </a:srgbClr>
                </a:solidFill>
                <a:effectLst/>
                <a:uLnTx/>
                <a:uFillTx/>
                <a:latin typeface="Verdana" charset="0"/>
                <a:ea typeface="MS PGothic" charset="-128"/>
                <a:cs typeface="+mn-cs"/>
              </a:rPr>
              <a:t>ESA UNCLASSIFIED - For Official Use</a:t>
            </a:r>
            <a:endParaRPr kumimoji="0" lang="en-GB" sz="1067" b="0" i="0" u="none" strike="noStrike" kern="1200" cap="none" spc="0" normalizeH="0" baseline="0" noProof="0" dirty="0">
              <a:ln>
                <a:noFill/>
              </a:ln>
              <a:solidFill>
                <a:srgbClr val="FEFFFF">
                  <a:lumMod val="85000"/>
                </a:srgbClr>
              </a:solidFill>
              <a:effectLst/>
              <a:uLnTx/>
              <a:uFillTx/>
              <a:latin typeface="Verdana" charset="0"/>
              <a:ea typeface="MS PGothic" charset="-128"/>
              <a:cs typeface="+mn-cs"/>
            </a:endParaRPr>
          </a:p>
        </p:txBody>
      </p:sp>
      <p:pic>
        <p:nvPicPr>
          <p:cNvPr id="35" name="Picture 34"/>
          <p:cNvPicPr>
            <a:picLocks noChangeAspect="1"/>
          </p:cNvPicPr>
          <p:nvPr userDrawn="1"/>
        </p:nvPicPr>
        <p:blipFill rotWithShape="1">
          <a:blip r:embed="rId3" cstate="hqprint">
            <a:extLst>
              <a:ext uri="{28A0092B-C50C-407E-A947-70E740481C1C}">
                <a14:useLocalDpi xmlns:a14="http://schemas.microsoft.com/office/drawing/2010/main" val="0"/>
              </a:ext>
            </a:extLst>
          </a:blip>
          <a:srcRect b="-31434"/>
          <a:stretch/>
        </p:blipFill>
        <p:spPr>
          <a:xfrm>
            <a:off x="10387201"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9" name="Text Box 34"/>
          <p:cNvSpPr txBox="1">
            <a:spLocks noChangeAspect="1" noChangeArrowheads="1"/>
          </p:cNvSpPr>
          <p:nvPr userDrawn="1"/>
        </p:nvSpPr>
        <p:spPr bwMode="auto">
          <a:xfrm>
            <a:off x="5960316" y="6144060"/>
            <a:ext cx="6027299" cy="1968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sz="1067" b="0" i="0" u="none" strike="noStrike" kern="1200" cap="none" spc="0" normalizeH="0" baseline="0" noProof="1">
                <a:ln>
                  <a:noFill/>
                </a:ln>
                <a:solidFill>
                  <a:srgbClr val="E7E8E3"/>
                </a:solidFill>
                <a:effectLst/>
                <a:uLnTx/>
                <a:uFillTx/>
                <a:latin typeface="Verdana" charset="0"/>
                <a:ea typeface="MS PGothic" charset="-128"/>
                <a:cs typeface="+mn-cs"/>
              </a:rPr>
              <a:t> </a:t>
            </a:r>
            <a:fld id="{BBA2E11D-44E1-43DD-A173-928128880055}" type="slidenum">
              <a:rPr kumimoji="0" lang="en-GB" sz="1067" b="0" i="0" u="none" strike="noStrike" kern="1200" cap="none" spc="0" normalizeH="0" baseline="0" noProof="1" smtClean="0">
                <a:ln>
                  <a:noFill/>
                </a:ln>
                <a:solidFill>
                  <a:srgbClr val="E7E8E3"/>
                </a:solidFill>
                <a:effectLst/>
                <a:uLnTx/>
                <a:uFillTx/>
                <a:latin typeface="Verdana" charset="0"/>
                <a:ea typeface="MS PGothic" charset="-128"/>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GB" sz="1067" b="0" i="0" u="none" strike="noStrike" kern="1200" cap="none" spc="0" normalizeH="0" baseline="0" noProof="1">
              <a:ln>
                <a:noFill/>
              </a:ln>
              <a:solidFill>
                <a:srgbClr val="E7E8E3"/>
              </a:solidFill>
              <a:effectLst/>
              <a:uLnTx/>
              <a:uFillTx/>
              <a:latin typeface="Verdana" charset="0"/>
              <a:ea typeface="MS PGothic" charset="-128"/>
              <a:cs typeface="+mn-cs"/>
            </a:endParaRPr>
          </a:p>
        </p:txBody>
      </p:sp>
      <p:pic>
        <p:nvPicPr>
          <p:cNvPr id="37" name="Picture 3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271761" y="-194301"/>
            <a:ext cx="2077436" cy="1304223"/>
          </a:xfrm>
          <a:prstGeom prst="rect">
            <a:avLst/>
          </a:prstGeom>
        </p:spPr>
      </p:pic>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40" name="Group 39">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41" name="Picture 40"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2" name="Picture 41"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3" name="Picture 42"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4" name="Picture 43"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5" name="Picture 44"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6" name="Picture 45"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7" name="Picture 46"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8" name="Picture 47"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9" name="Picture 48"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50" name="Picture 49"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51" name="Picture 50"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2" name="Picture 51"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3" name="Picture 52"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4" name="Picture 53"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5" name="Picture 54"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6" name="Picture 55"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7" name="Picture 56"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8" name="Picture 57"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9" name="Picture 58"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60" name="Picture 59"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61" name="Picture 60"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2" name="Picture 61"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8" name="Picture 87"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9" name="Picture 88">
              <a:extLst>
                <a:ext uri="{FF2B5EF4-FFF2-40B4-BE49-F238E27FC236}">
                  <a16:creationId xmlns:a16="http://schemas.microsoft.com/office/drawing/2014/main" id="{66DF7AED-F1EF-9348-AD18-A80AFACC065A}"/>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90" name="Picture 89"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91" name="Picture 90">
            <a:extLst>
              <a:ext uri="{FF2B5EF4-FFF2-40B4-BE49-F238E27FC236}">
                <a16:creationId xmlns:a16="http://schemas.microsoft.com/office/drawing/2014/main" id="{4A98235A-908E-9E4D-97CE-A7BE035FCD96}"/>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10268223" y="6618882"/>
            <a:ext cx="1636920" cy="105918"/>
          </a:xfrm>
          <a:prstGeom prst="rect">
            <a:avLst/>
          </a:prstGeom>
        </p:spPr>
      </p:pic>
    </p:spTree>
    <p:extLst>
      <p:ext uri="{BB962C8B-B14F-4D97-AF65-F5344CB8AC3E}">
        <p14:creationId xmlns:p14="http://schemas.microsoft.com/office/powerpoint/2010/main" val="36312261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285632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0439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79866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blipFill>
            <a:blip r:embed="rId3" cstate="email">
              <a:alphaModFix amt="83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27553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60614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61009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39740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81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85922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02334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02648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63999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blipFill>
            <a:blip r:embed="rId2" cstate="email">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221165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676571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624025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849499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10.xml"/><Relationship Id="rId19" Type="http://schemas.openxmlformats.org/officeDocument/2006/relationships/theme" Target="../theme/theme1.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png"/><Relationship Id="rId20" Type="http://schemas.openxmlformats.org/officeDocument/2006/relationships/image" Target="../media/image1.png"/><Relationship Id="rId41"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slideLayout" Target="../slideLayouts/slideLayout21.xml"/><Relationship Id="rId21" Type="http://schemas.openxmlformats.org/officeDocument/2006/relationships/image" Target="../media/image17.png"/><Relationship Id="rId7" Type="http://schemas.openxmlformats.org/officeDocument/2006/relationships/image" Target="../media/image1.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slideLayout" Target="../slideLayouts/slideLayout20.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theme" Target="../theme/theme2.xm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13" Type="http://schemas.openxmlformats.org/officeDocument/2006/relationships/theme" Target="../theme/theme3.xml"/><Relationship Id="rId18" Type="http://schemas.openxmlformats.org/officeDocument/2006/relationships/image" Target="../media/image5.png"/><Relationship Id="rId26" Type="http://schemas.openxmlformats.org/officeDocument/2006/relationships/image" Target="../media/image13.png"/><Relationship Id="rId39" Type="http://schemas.openxmlformats.org/officeDocument/2006/relationships/image" Target="../media/image26.png"/><Relationship Id="rId21" Type="http://schemas.openxmlformats.org/officeDocument/2006/relationships/image" Target="../media/image8.png"/><Relationship Id="rId34" Type="http://schemas.openxmlformats.org/officeDocument/2006/relationships/image" Target="../media/image21.png"/><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image" Target="../media/image35.png"/><Relationship Id="rId20" Type="http://schemas.openxmlformats.org/officeDocument/2006/relationships/image" Target="../media/image7.png"/><Relationship Id="rId29" Type="http://schemas.openxmlformats.org/officeDocument/2006/relationships/image" Target="../media/image16.png"/><Relationship Id="rId41"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4.png"/><Relationship Id="rId40" Type="http://schemas.openxmlformats.org/officeDocument/2006/relationships/image" Target="../media/image27.png"/><Relationship Id="rId5" Type="http://schemas.openxmlformats.org/officeDocument/2006/relationships/slideLayout" Target="../slideLayouts/slideLayout26.xml"/><Relationship Id="rId15" Type="http://schemas.openxmlformats.org/officeDocument/2006/relationships/image" Target="../media/image34.png"/><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3.png"/><Relationship Id="rId10" Type="http://schemas.openxmlformats.org/officeDocument/2006/relationships/slideLayout" Target="../slideLayouts/slideLayout31.xml"/><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5.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4.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41.png"/><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40.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44.xml"/><Relationship Id="rId19" Type="http://schemas.openxmlformats.org/officeDocument/2006/relationships/theme" Target="../theme/theme5.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37.png"/><Relationship Id="rId33" Type="http://schemas.openxmlformats.org/officeDocument/2006/relationships/image" Target="../media/image38.png"/><Relationship Id="rId38" Type="http://schemas.openxmlformats.org/officeDocument/2006/relationships/image" Target="../media/image19.png"/><Relationship Id="rId46" Type="http://schemas.openxmlformats.org/officeDocument/2006/relationships/image" Target="../media/image27.png"/><Relationship Id="rId20" Type="http://schemas.openxmlformats.org/officeDocument/2006/relationships/image" Target="../media/image36.png"/><Relationship Id="rId41" Type="http://schemas.openxmlformats.org/officeDocument/2006/relationships/image" Target="../media/image39.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image" Target="../media/image44.jpeg"/><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image" Target="../media/image4.png"/><Relationship Id="rId34" Type="http://schemas.openxmlformats.org/officeDocument/2006/relationships/image" Target="../media/image17.png"/><Relationship Id="rId42" Type="http://schemas.openxmlformats.org/officeDocument/2006/relationships/image" Target="../media/image25.png"/><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image" Target="../media/image1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slideLayout" Target="../slideLayouts/slideLayout62.xml"/><Relationship Id="rId19" Type="http://schemas.openxmlformats.org/officeDocument/2006/relationships/image" Target="../media/image2.png"/><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5.pn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theme" Target="../theme/theme6.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20" Type="http://schemas.openxmlformats.org/officeDocument/2006/relationships/image" Target="../media/image45.png"/><Relationship Id="rId41"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image" Target="../media/image2.png"/><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image" Target="../media/image4.png"/><Relationship Id="rId34" Type="http://schemas.openxmlformats.org/officeDocument/2006/relationships/image" Target="../media/image17.png"/><Relationship Id="rId42" Type="http://schemas.openxmlformats.org/officeDocument/2006/relationships/image" Target="../media/image25.png"/><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9" Type="http://schemas.openxmlformats.org/officeDocument/2006/relationships/image" Target="../media/image12.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slideLayout" Target="../slideLayouts/slideLayout78.xml"/><Relationship Id="rId19" Type="http://schemas.openxmlformats.org/officeDocument/2006/relationships/image" Target="../media/image34.png"/><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image" Target="../media/image5.pn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8" Type="http://schemas.openxmlformats.org/officeDocument/2006/relationships/slideLayout" Target="../slideLayouts/slideLayout76.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theme" Target="../theme/theme7.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20" Type="http://schemas.openxmlformats.org/officeDocument/2006/relationships/image" Target="../media/image35.png"/><Relationship Id="rId41"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image" Target="../media/image5.png"/><Relationship Id="rId39" Type="http://schemas.openxmlformats.org/officeDocument/2006/relationships/image" Target="../media/image18.png"/><Relationship Id="rId21" Type="http://schemas.openxmlformats.org/officeDocument/2006/relationships/theme" Target="../theme/theme8.xml"/><Relationship Id="rId34" Type="http://schemas.openxmlformats.org/officeDocument/2006/relationships/image" Target="../media/image13.png"/><Relationship Id="rId42" Type="http://schemas.openxmlformats.org/officeDocument/2006/relationships/image" Target="../media/image21.png"/><Relationship Id="rId47" Type="http://schemas.openxmlformats.org/officeDocument/2006/relationships/image" Target="../media/image26.png"/><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image" Target="../media/image8.png"/><Relationship Id="rId11" Type="http://schemas.openxmlformats.org/officeDocument/2006/relationships/slideLayout" Target="../slideLayouts/slideLayout95.xml"/><Relationship Id="rId24" Type="http://schemas.openxmlformats.org/officeDocument/2006/relationships/image" Target="../media/image3.png"/><Relationship Id="rId32" Type="http://schemas.openxmlformats.org/officeDocument/2006/relationships/image" Target="../media/image11.png"/><Relationship Id="rId37" Type="http://schemas.openxmlformats.org/officeDocument/2006/relationships/image" Target="../media/image16.png"/><Relationship Id="rId40" Type="http://schemas.openxmlformats.org/officeDocument/2006/relationships/image" Target="../media/image19.png"/><Relationship Id="rId45" Type="http://schemas.openxmlformats.org/officeDocument/2006/relationships/image" Target="../media/image24.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2.png"/><Relationship Id="rId28" Type="http://schemas.openxmlformats.org/officeDocument/2006/relationships/image" Target="../media/image7.png"/><Relationship Id="rId36" Type="http://schemas.openxmlformats.org/officeDocument/2006/relationships/image" Target="../media/image15.png"/><Relationship Id="rId49" Type="http://schemas.openxmlformats.org/officeDocument/2006/relationships/image" Target="../media/image28.pn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10.png"/><Relationship Id="rId44" Type="http://schemas.openxmlformats.org/officeDocument/2006/relationships/image" Target="../media/image23.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image" Target="../media/image1.png"/><Relationship Id="rId27" Type="http://schemas.openxmlformats.org/officeDocument/2006/relationships/image" Target="../media/image6.png"/><Relationship Id="rId30" Type="http://schemas.openxmlformats.org/officeDocument/2006/relationships/image" Target="../media/image9.png"/><Relationship Id="rId35" Type="http://schemas.openxmlformats.org/officeDocument/2006/relationships/image" Target="../media/image14.png"/><Relationship Id="rId43" Type="http://schemas.openxmlformats.org/officeDocument/2006/relationships/image" Target="../media/image22.png"/><Relationship Id="rId48" Type="http://schemas.openxmlformats.org/officeDocument/2006/relationships/image" Target="../media/image27.png"/><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image" Target="../media/image4.png"/><Relationship Id="rId33" Type="http://schemas.openxmlformats.org/officeDocument/2006/relationships/image" Target="../media/image12.png"/><Relationship Id="rId38" Type="http://schemas.openxmlformats.org/officeDocument/2006/relationships/image" Target="../media/image17.png"/><Relationship Id="rId46" Type="http://schemas.openxmlformats.org/officeDocument/2006/relationships/image" Target="../media/image25.png"/><Relationship Id="rId20" Type="http://schemas.openxmlformats.org/officeDocument/2006/relationships/slideLayout" Target="../slideLayouts/slideLayout104.xml"/><Relationship Id="rId41" Type="http://schemas.openxmlformats.org/officeDocument/2006/relationships/image" Target="../media/image20.png"/><Relationship Id="rId1" Type="http://schemas.openxmlformats.org/officeDocument/2006/relationships/slideLayout" Target="../slideLayouts/slideLayout85.xml"/><Relationship Id="rId6"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theme" Target="../theme/theme9.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67.png"/><Relationship Id="rId42" Type="http://schemas.openxmlformats.org/officeDocument/2006/relationships/image" Target="../media/image72.png"/><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image" Target="../media/image64.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61.png"/><Relationship Id="rId32" Type="http://schemas.openxmlformats.org/officeDocument/2006/relationships/image" Target="../media/image66.png"/><Relationship Id="rId37" Type="http://schemas.openxmlformats.org/officeDocument/2006/relationships/image" Target="../media/image19.png"/><Relationship Id="rId40" Type="http://schemas.openxmlformats.org/officeDocument/2006/relationships/image" Target="../media/image70.png"/><Relationship Id="rId45" Type="http://schemas.openxmlformats.org/officeDocument/2006/relationships/image" Target="../media/image27.png"/><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image" Target="../media/image60.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14.xml"/><Relationship Id="rId19" Type="http://schemas.openxmlformats.org/officeDocument/2006/relationships/image" Target="../media/image58.png"/><Relationship Id="rId31" Type="http://schemas.openxmlformats.org/officeDocument/2006/relationships/image" Target="../media/image65.png"/><Relationship Id="rId44" Type="http://schemas.openxmlformats.org/officeDocument/2006/relationships/image" Target="../media/image74.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image" Target="../media/image59.png"/><Relationship Id="rId27" Type="http://schemas.openxmlformats.org/officeDocument/2006/relationships/image" Target="../media/image63.png"/><Relationship Id="rId30" Type="http://schemas.openxmlformats.org/officeDocument/2006/relationships/image" Target="../media/image12.png"/><Relationship Id="rId35" Type="http://schemas.openxmlformats.org/officeDocument/2006/relationships/image" Target="../media/image68.png"/><Relationship Id="rId43" Type="http://schemas.openxmlformats.org/officeDocument/2006/relationships/image" Target="../media/image73.png"/><Relationship Id="rId8" Type="http://schemas.openxmlformats.org/officeDocument/2006/relationships/slideLayout" Target="../slideLayouts/slideLayout112.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image" Target="../media/image62.png"/><Relationship Id="rId33" Type="http://schemas.openxmlformats.org/officeDocument/2006/relationships/image" Target="../media/image15.png"/><Relationship Id="rId38" Type="http://schemas.openxmlformats.org/officeDocument/2006/relationships/image" Target="../media/image69.png"/><Relationship Id="rId46" Type="http://schemas.openxmlformats.org/officeDocument/2006/relationships/image" Target="../media/image75.png"/><Relationship Id="rId20" Type="http://schemas.openxmlformats.org/officeDocument/2006/relationships/image" Target="../media/image2.png"/><Relationship Id="rId41" Type="http://schemas.openxmlformats.org/officeDocument/2006/relationships/image" Target="../media/image7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US" dirty="0"/>
              <a:t>CLICK TO EDIT MASTER TITLE STYLE</a:t>
            </a:r>
            <a:endParaRPr lang="it-IT" dirty="0"/>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6"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4" r:id="rId9"/>
    <p:sldLayoutId id="2147487116" r:id="rId10"/>
    <p:sldLayoutId id="2147487117" r:id="rId11"/>
    <p:sldLayoutId id="2147487118" r:id="rId12"/>
    <p:sldLayoutId id="2147487119" r:id="rId13"/>
    <p:sldLayoutId id="2147487120" r:id="rId14"/>
    <p:sldLayoutId id="2147487121" r:id="rId15"/>
    <p:sldLayoutId id="2147487122" r:id="rId16"/>
    <p:sldLayoutId id="2147487123" r:id="rId17"/>
    <p:sldLayoutId id="2147487140"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US" dirty="0"/>
              <a:t>CLICK TO EDIT MASTER TITLE STYLE</a:t>
            </a:r>
            <a:endParaRPr lang="it-IT" dirty="0"/>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 id="2147487141" r:id="rId2"/>
    <p:sldLayoutId id="2147487278" r:id="rId3"/>
  </p:sldLayoutIdLst>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4" name="Picture 33"/>
          <p:cNvPicPr>
            <a:picLocks/>
          </p:cNvPicPr>
          <p:nvPr userDrawn="1"/>
        </p:nvPicPr>
        <p:blipFill>
          <a:blip r:embed="rId15"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US" dirty="0"/>
              <a:t>CLICK TO EDIT MASTER TITLE STYLE</a:t>
            </a:r>
            <a:endParaRPr lang="it-IT" dirty="0"/>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28" r:id="rId10"/>
    <p:sldLayoutId id="2147487135" r:id="rId11"/>
    <p:sldLayoutId id="2147487138" r:id="rId12"/>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4" name="Picture 33"/>
          <p:cNvPicPr>
            <a:picLocks/>
          </p:cNvPicPr>
          <p:nvPr userDrawn="1"/>
        </p:nvPicPr>
        <p:blipFill>
          <a:blip r:embed="rId4"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US" dirty="0"/>
              <a:t>CLICK TO EDIT MASTER TITLE STYLE</a:t>
            </a:r>
            <a:endParaRPr lang="it-IT" dirty="0"/>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US"/>
              <a:t>Click to edit Master title style</a:t>
            </a:r>
            <a:endParaRPr lang="it-IT" dirty="0"/>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6"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66451662"/>
      </p:ext>
    </p:extLst>
  </p:cSld>
  <p:clrMap bg1="lt1" tx1="dk1" bg2="lt2" tx2="dk2" accent1="accent1" accent2="accent2" accent3="accent3" accent4="accent4" accent5="accent5" accent6="accent6" hlink="hlink" folHlink="folHlink"/>
  <p:sldLayoutIdLst>
    <p:sldLayoutId id="2147487186" r:id="rId1"/>
    <p:sldLayoutId id="2147487187" r:id="rId2"/>
    <p:sldLayoutId id="2147487188" r:id="rId3"/>
    <p:sldLayoutId id="2147487189" r:id="rId4"/>
    <p:sldLayoutId id="2147487190" r:id="rId5"/>
    <p:sldLayoutId id="2147487191" r:id="rId6"/>
    <p:sldLayoutId id="2147487192" r:id="rId7"/>
    <p:sldLayoutId id="2147487193" r:id="rId8"/>
    <p:sldLayoutId id="2147487194" r:id="rId9"/>
    <p:sldLayoutId id="2147487195" r:id="rId10"/>
    <p:sldLayoutId id="2147487196" r:id="rId11"/>
    <p:sldLayoutId id="2147487197" r:id="rId12"/>
    <p:sldLayoutId id="2147487198" r:id="rId13"/>
    <p:sldLayoutId id="2147487199" r:id="rId14"/>
    <p:sldLayoutId id="2147487200" r:id="rId15"/>
    <p:sldLayoutId id="2147487201" r:id="rId16"/>
    <p:sldLayoutId id="2147487202" r:id="rId17"/>
    <p:sldLayoutId id="2147487203" r:id="rId18"/>
  </p:sldLayoutIdLst>
  <p:hf sldNum="0" hdr="0" dt="0"/>
  <p:txStyles>
    <p:titleStyle>
      <a:lvl1pPr algn="l" rtl="0" eaLnBrk="1" fontAlgn="base" hangingPunct="1">
        <a:spcBef>
          <a:spcPct val="0"/>
        </a:spcBef>
        <a:spcAft>
          <a:spcPct val="0"/>
        </a:spcAft>
        <a:defRPr sz="3000" b="1">
          <a:solidFill>
            <a:schemeClr val="bg1"/>
          </a:solidFill>
          <a:latin typeface="Arial" charset="0"/>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 name="Picture 41" descr="PPT_Footer.jpg"/>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1" y="6369051"/>
            <a:ext cx="12192000" cy="488951"/>
          </a:xfrm>
          <a:prstGeom prst="rect">
            <a:avLst/>
          </a:prstGeom>
        </p:spPr>
      </p:pic>
      <p:pic>
        <p:nvPicPr>
          <p:cNvPr id="55331" name="Picture 35" descr="PPT_Header02" hidden="1"/>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 y="2"/>
            <a:ext cx="12192000" cy="1204914"/>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228870" y="971619"/>
            <a:ext cx="11661755" cy="509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214" tIns="57607" rIns="115214" bIns="57607"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5301" name="Rectangle 6"/>
          <p:cNvSpPr>
            <a:spLocks noGrp="1" noChangeArrowheads="1"/>
          </p:cNvSpPr>
          <p:nvPr>
            <p:ph type="title"/>
          </p:nvPr>
        </p:nvSpPr>
        <p:spPr bwMode="auto">
          <a:xfrm>
            <a:off x="190781" y="198867"/>
            <a:ext cx="9566461" cy="574516"/>
          </a:xfrm>
          <a:prstGeom prst="rect">
            <a:avLst/>
          </a:prstGeom>
          <a:noFill/>
          <a:ln>
            <a:noFill/>
          </a:ln>
        </p:spPr>
        <p:txBody>
          <a:bodyPr vert="horz" wrap="square" lIns="115214" tIns="57607" rIns="115214" bIns="57607" numCol="1" anchor="ctr" anchorCtr="0" compatLnSpc="1">
            <a:prstTxWarp prst="textNoShape">
              <a:avLst/>
            </a:prstTxWarp>
            <a:spAutoFit/>
          </a:bodyPr>
          <a:lstStyle/>
          <a:p>
            <a:pPr lvl="0"/>
            <a:r>
              <a:rPr lang="en-GB" noProof="0" dirty="0"/>
              <a:t>Click to edit Master title style</a:t>
            </a:r>
          </a:p>
        </p:txBody>
      </p:sp>
      <p:pic>
        <p:nvPicPr>
          <p:cNvPr id="88" name="Picture 87"/>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1"/>
          <a:stretch/>
        </p:blipFill>
        <p:spPr>
          <a:xfrm>
            <a:off x="10383889" y="207247"/>
            <a:ext cx="1613942" cy="672000"/>
          </a:xfrm>
          <a:prstGeom prst="rect">
            <a:avLst/>
          </a:prstGeom>
        </p:spPr>
      </p:pic>
      <p:grpSp>
        <p:nvGrpSpPr>
          <p:cNvPr id="33" name="Group 32">
            <a:extLst>
              <a:ext uri="{FF2B5EF4-FFF2-40B4-BE49-F238E27FC236}">
                <a16:creationId xmlns:a16="http://schemas.microsoft.com/office/drawing/2014/main" id="{3A91B686-E4E0-564F-B9AE-39DF39056A0B}"/>
              </a:ext>
            </a:extLst>
          </p:cNvPr>
          <p:cNvGrpSpPr/>
          <p:nvPr userDrawn="1"/>
        </p:nvGrpSpPr>
        <p:grpSpPr>
          <a:xfrm>
            <a:off x="227587" y="6572054"/>
            <a:ext cx="9279500" cy="144114"/>
            <a:chOff x="226688" y="6572055"/>
            <a:chExt cx="9280921" cy="144114"/>
          </a:xfrm>
        </p:grpSpPr>
        <p:pic>
          <p:nvPicPr>
            <p:cNvPr id="34" name="Picture 33"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35" name="Picture 34"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36" name="Picture 35"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37" name="Picture 36"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38" name="Picture 37"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39" name="Picture 38"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60" name="Picture 59"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62" name="Picture 61"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63" name="Picture 62"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64" name="Picture 63"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65" name="Picture 64"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66" name="Picture 65"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67" name="Picture 66"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68" name="Picture 67"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69" name="Picture 68"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0" name="Picture 69"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71" name="Picture 70"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72" name="Picture 71"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73" name="Picture 72"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74" name="Picture 73"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75" name="Picture 74"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76" name="Picture 75"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77" name="Picture 76"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1" name="Picture 80">
              <a:extLst>
                <a:ext uri="{FF2B5EF4-FFF2-40B4-BE49-F238E27FC236}">
                  <a16:creationId xmlns:a16="http://schemas.microsoft.com/office/drawing/2014/main" id="{AD9E02DA-753A-6846-95E3-77E7F5C2610A}"/>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2" name="Picture 81"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08482183"/>
      </p:ext>
    </p:extLst>
  </p:cSld>
  <p:clrMap bg1="lt1" tx1="dk1" bg2="lt2" tx2="dk2" accent1="accent1" accent2="accent2" accent3="accent3" accent4="accent4" accent5="accent5" accent6="accent6" hlink="hlink" folHlink="folHlink"/>
  <p:sldLayoutIdLst>
    <p:sldLayoutId id="2147487211" r:id="rId1"/>
    <p:sldLayoutId id="2147487212" r:id="rId2"/>
    <p:sldLayoutId id="2147487213" r:id="rId3"/>
    <p:sldLayoutId id="2147487214" r:id="rId4"/>
    <p:sldLayoutId id="2147487215" r:id="rId5"/>
    <p:sldLayoutId id="2147487216" r:id="rId6"/>
    <p:sldLayoutId id="2147487217" r:id="rId7"/>
    <p:sldLayoutId id="2147487218" r:id="rId8"/>
    <p:sldLayoutId id="2147487219" r:id="rId9"/>
    <p:sldLayoutId id="2147487220" r:id="rId10"/>
    <p:sldLayoutId id="2147487221" r:id="rId11"/>
    <p:sldLayoutId id="2147487222" r:id="rId12"/>
    <p:sldLayoutId id="2147487223" r:id="rId13"/>
    <p:sldLayoutId id="2147487224" r:id="rId14"/>
    <p:sldLayoutId id="2147487225" r:id="rId15"/>
    <p:sldLayoutId id="2147487226" r:id="rId16"/>
  </p:sldLayoutIdLst>
  <p:hf sldNum="0" hdr="0" dt="0"/>
  <p:txStyles>
    <p:titleStyle>
      <a:lvl1pPr algn="l" rtl="0" eaLnBrk="1" fontAlgn="base" hangingPunct="1">
        <a:spcBef>
          <a:spcPct val="0"/>
        </a:spcBef>
        <a:spcAft>
          <a:spcPct val="0"/>
        </a:spcAft>
        <a:defRPr sz="2963" b="0">
          <a:solidFill>
            <a:srgbClr val="0070C0"/>
          </a:solidFill>
          <a:latin typeface="Verdana"/>
          <a:ea typeface="+mj-ea"/>
          <a:cs typeface="Verdana"/>
        </a:defRPr>
      </a:lvl1pPr>
      <a:lvl2pPr algn="l" rtl="0" eaLnBrk="1" fontAlgn="base" hangingPunct="1">
        <a:spcBef>
          <a:spcPct val="0"/>
        </a:spcBef>
        <a:spcAft>
          <a:spcPct val="0"/>
        </a:spcAft>
        <a:defRPr sz="2963" b="1">
          <a:solidFill>
            <a:schemeClr val="bg1"/>
          </a:solidFill>
          <a:latin typeface="Verdana" pitchFamily="34" charset="0"/>
        </a:defRPr>
      </a:lvl2pPr>
      <a:lvl3pPr algn="l" rtl="0" eaLnBrk="1" fontAlgn="base" hangingPunct="1">
        <a:spcBef>
          <a:spcPct val="0"/>
        </a:spcBef>
        <a:spcAft>
          <a:spcPct val="0"/>
        </a:spcAft>
        <a:defRPr sz="2963" b="1">
          <a:solidFill>
            <a:schemeClr val="bg1"/>
          </a:solidFill>
          <a:latin typeface="Verdana" pitchFamily="34" charset="0"/>
        </a:defRPr>
      </a:lvl3pPr>
      <a:lvl4pPr algn="l" rtl="0" eaLnBrk="1" fontAlgn="base" hangingPunct="1">
        <a:spcBef>
          <a:spcPct val="0"/>
        </a:spcBef>
        <a:spcAft>
          <a:spcPct val="0"/>
        </a:spcAft>
        <a:defRPr sz="2963" b="1">
          <a:solidFill>
            <a:schemeClr val="bg1"/>
          </a:solidFill>
          <a:latin typeface="Verdana" pitchFamily="34" charset="0"/>
        </a:defRPr>
      </a:lvl4pPr>
      <a:lvl5pPr algn="l" rtl="0" eaLnBrk="1" fontAlgn="base" hangingPunct="1">
        <a:spcBef>
          <a:spcPct val="0"/>
        </a:spcBef>
        <a:spcAft>
          <a:spcPct val="0"/>
        </a:spcAft>
        <a:defRPr sz="2963" b="1">
          <a:solidFill>
            <a:schemeClr val="bg1"/>
          </a:solidFill>
          <a:latin typeface="Verdana" pitchFamily="34" charset="0"/>
        </a:defRPr>
      </a:lvl5pPr>
      <a:lvl6pPr marL="609542" algn="l" rtl="0" eaLnBrk="1" fontAlgn="base" hangingPunct="1">
        <a:spcBef>
          <a:spcPct val="0"/>
        </a:spcBef>
        <a:spcAft>
          <a:spcPct val="0"/>
        </a:spcAft>
        <a:defRPr sz="2963" b="1">
          <a:solidFill>
            <a:schemeClr val="bg1"/>
          </a:solidFill>
          <a:latin typeface="Verdana" pitchFamily="34" charset="0"/>
        </a:defRPr>
      </a:lvl6pPr>
      <a:lvl7pPr marL="1219084" algn="l" rtl="0" eaLnBrk="1" fontAlgn="base" hangingPunct="1">
        <a:spcBef>
          <a:spcPct val="0"/>
        </a:spcBef>
        <a:spcAft>
          <a:spcPct val="0"/>
        </a:spcAft>
        <a:defRPr sz="2963" b="1">
          <a:solidFill>
            <a:schemeClr val="bg1"/>
          </a:solidFill>
          <a:latin typeface="Verdana" pitchFamily="34" charset="0"/>
        </a:defRPr>
      </a:lvl7pPr>
      <a:lvl8pPr marL="1828625" algn="l" rtl="0" eaLnBrk="1" fontAlgn="base" hangingPunct="1">
        <a:spcBef>
          <a:spcPct val="0"/>
        </a:spcBef>
        <a:spcAft>
          <a:spcPct val="0"/>
        </a:spcAft>
        <a:defRPr sz="2963" b="1">
          <a:solidFill>
            <a:schemeClr val="bg1"/>
          </a:solidFill>
          <a:latin typeface="Verdana" pitchFamily="34" charset="0"/>
        </a:defRPr>
      </a:lvl8pPr>
      <a:lvl9pPr marL="2438167" algn="l" rtl="0" eaLnBrk="1" fontAlgn="base" hangingPunct="1">
        <a:spcBef>
          <a:spcPct val="0"/>
        </a:spcBef>
        <a:spcAft>
          <a:spcPct val="0"/>
        </a:spcAft>
        <a:defRPr sz="2963"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2116">
          <a:solidFill>
            <a:schemeClr val="bg2"/>
          </a:solidFill>
          <a:latin typeface="Verdana"/>
          <a:ea typeface="+mn-ea"/>
          <a:cs typeface="Verdana"/>
        </a:defRPr>
      </a:lvl1pPr>
      <a:lvl2pPr marL="1077281" indent="0" algn="l" rtl="0" eaLnBrk="1" fontAlgn="base" hangingPunct="1">
        <a:lnSpc>
          <a:spcPct val="119000"/>
        </a:lnSpc>
        <a:spcBef>
          <a:spcPct val="20000"/>
        </a:spcBef>
        <a:spcAft>
          <a:spcPct val="0"/>
        </a:spcAft>
        <a:buClr>
          <a:schemeClr val="accent1"/>
        </a:buClr>
        <a:buFont typeface="+mj-lt"/>
        <a:buNone/>
        <a:defRPr sz="2116">
          <a:solidFill>
            <a:schemeClr val="bg2"/>
          </a:solidFill>
          <a:latin typeface="Verdana"/>
          <a:cs typeface="Verdana"/>
        </a:defRPr>
      </a:lvl2pPr>
      <a:lvl3pPr marL="1875188" indent="0" algn="l" rtl="0" eaLnBrk="1" fontAlgn="base" hangingPunct="1">
        <a:lnSpc>
          <a:spcPct val="119000"/>
        </a:lnSpc>
        <a:spcBef>
          <a:spcPct val="20000"/>
        </a:spcBef>
        <a:spcAft>
          <a:spcPct val="0"/>
        </a:spcAft>
        <a:buClr>
          <a:schemeClr val="accent1"/>
        </a:buClr>
        <a:buFont typeface="+mj-lt"/>
        <a:buNone/>
        <a:defRPr sz="2116">
          <a:solidFill>
            <a:schemeClr val="bg2"/>
          </a:solidFill>
          <a:latin typeface="Verdana"/>
          <a:cs typeface="Verdana"/>
        </a:defRPr>
      </a:lvl3pPr>
      <a:lvl4pPr marL="2673095" indent="0" algn="l" rtl="0" eaLnBrk="1" fontAlgn="base" hangingPunct="1">
        <a:lnSpc>
          <a:spcPct val="119000"/>
        </a:lnSpc>
        <a:spcBef>
          <a:spcPct val="20000"/>
        </a:spcBef>
        <a:spcAft>
          <a:spcPct val="0"/>
        </a:spcAft>
        <a:buClr>
          <a:schemeClr val="accent1"/>
        </a:buClr>
        <a:buFont typeface="+mj-lt"/>
        <a:buNone/>
        <a:defRPr sz="2116">
          <a:solidFill>
            <a:schemeClr val="bg2"/>
          </a:solidFill>
          <a:latin typeface="Verdana"/>
          <a:cs typeface="Verdana"/>
        </a:defRPr>
      </a:lvl4pPr>
      <a:lvl5pPr marL="3471002" indent="0" algn="l" rtl="0" eaLnBrk="1" fontAlgn="base" hangingPunct="1">
        <a:lnSpc>
          <a:spcPct val="119000"/>
        </a:lnSpc>
        <a:spcBef>
          <a:spcPct val="20000"/>
        </a:spcBef>
        <a:spcAft>
          <a:spcPct val="0"/>
        </a:spcAft>
        <a:buClr>
          <a:schemeClr val="accent1"/>
        </a:buClr>
        <a:buFont typeface="+mj-lt"/>
        <a:buNone/>
        <a:defRPr sz="2116">
          <a:solidFill>
            <a:schemeClr val="bg2"/>
          </a:solidFill>
          <a:latin typeface="Verdana"/>
          <a:cs typeface="Verdana"/>
        </a:defRPr>
      </a:lvl5pPr>
      <a:lvl6pPr marL="4639290" indent="-558747" algn="l" rtl="0" eaLnBrk="1" fontAlgn="base" hangingPunct="1">
        <a:lnSpc>
          <a:spcPct val="119000"/>
        </a:lnSpc>
        <a:spcBef>
          <a:spcPct val="20000"/>
        </a:spcBef>
        <a:spcAft>
          <a:spcPct val="0"/>
        </a:spcAft>
        <a:buClr>
          <a:schemeClr val="accent1"/>
        </a:buClr>
        <a:buFont typeface="Verdana" pitchFamily="34" charset="0"/>
        <a:buChar char="–"/>
        <a:defRPr sz="2116">
          <a:solidFill>
            <a:schemeClr val="bg2"/>
          </a:solidFill>
          <a:latin typeface="+mn-lt"/>
        </a:defRPr>
      </a:lvl6pPr>
      <a:lvl7pPr marL="5248832" indent="-558747" algn="l" rtl="0" eaLnBrk="1" fontAlgn="base" hangingPunct="1">
        <a:lnSpc>
          <a:spcPct val="119000"/>
        </a:lnSpc>
        <a:spcBef>
          <a:spcPct val="20000"/>
        </a:spcBef>
        <a:spcAft>
          <a:spcPct val="0"/>
        </a:spcAft>
        <a:buClr>
          <a:schemeClr val="accent1"/>
        </a:buClr>
        <a:buFont typeface="Verdana" pitchFamily="34" charset="0"/>
        <a:buChar char="–"/>
        <a:defRPr sz="2116">
          <a:solidFill>
            <a:schemeClr val="bg2"/>
          </a:solidFill>
          <a:latin typeface="+mn-lt"/>
        </a:defRPr>
      </a:lvl7pPr>
      <a:lvl8pPr marL="5858374" indent="-558747" algn="l" rtl="0" eaLnBrk="1" fontAlgn="base" hangingPunct="1">
        <a:lnSpc>
          <a:spcPct val="119000"/>
        </a:lnSpc>
        <a:spcBef>
          <a:spcPct val="20000"/>
        </a:spcBef>
        <a:spcAft>
          <a:spcPct val="0"/>
        </a:spcAft>
        <a:buClr>
          <a:schemeClr val="accent1"/>
        </a:buClr>
        <a:buFont typeface="Verdana" pitchFamily="34" charset="0"/>
        <a:buChar char="–"/>
        <a:defRPr sz="2116">
          <a:solidFill>
            <a:schemeClr val="bg2"/>
          </a:solidFill>
          <a:latin typeface="+mn-lt"/>
        </a:defRPr>
      </a:lvl8pPr>
      <a:lvl9pPr marL="6467916" indent="-558747" algn="l" rtl="0" eaLnBrk="1" fontAlgn="base" hangingPunct="1">
        <a:lnSpc>
          <a:spcPct val="119000"/>
        </a:lnSpc>
        <a:spcBef>
          <a:spcPct val="20000"/>
        </a:spcBef>
        <a:spcAft>
          <a:spcPct val="0"/>
        </a:spcAft>
        <a:buClr>
          <a:schemeClr val="accent1"/>
        </a:buClr>
        <a:buFont typeface="Verdana" pitchFamily="34" charset="0"/>
        <a:buChar char="–"/>
        <a:defRPr sz="2116">
          <a:solidFill>
            <a:schemeClr val="bg2"/>
          </a:solidFill>
          <a:latin typeface="+mn-lt"/>
        </a:defRPr>
      </a:lvl9pPr>
    </p:bodyStyle>
    <p:otherStyle>
      <a:defPPr>
        <a:defRPr lang="en-US"/>
      </a:defPPr>
      <a:lvl1pPr marL="0" algn="l" defTabSz="1219084" rtl="0" eaLnBrk="1" latinLnBrk="0" hangingPunct="1">
        <a:defRPr sz="2434" kern="1200">
          <a:solidFill>
            <a:schemeClr val="tx1"/>
          </a:solidFill>
          <a:latin typeface="+mn-lt"/>
          <a:ea typeface="+mn-ea"/>
          <a:cs typeface="+mn-cs"/>
        </a:defRPr>
      </a:lvl1pPr>
      <a:lvl2pPr marL="609542" algn="l" defTabSz="1219084" rtl="0" eaLnBrk="1" latinLnBrk="0" hangingPunct="1">
        <a:defRPr sz="2434" kern="1200">
          <a:solidFill>
            <a:schemeClr val="tx1"/>
          </a:solidFill>
          <a:latin typeface="+mn-lt"/>
          <a:ea typeface="+mn-ea"/>
          <a:cs typeface="+mn-cs"/>
        </a:defRPr>
      </a:lvl2pPr>
      <a:lvl3pPr marL="1219084" algn="l" defTabSz="1219084" rtl="0" eaLnBrk="1" latinLnBrk="0" hangingPunct="1">
        <a:defRPr sz="2434" kern="1200">
          <a:solidFill>
            <a:schemeClr val="tx1"/>
          </a:solidFill>
          <a:latin typeface="+mn-lt"/>
          <a:ea typeface="+mn-ea"/>
          <a:cs typeface="+mn-cs"/>
        </a:defRPr>
      </a:lvl3pPr>
      <a:lvl4pPr marL="1828625" algn="l" defTabSz="1219084" rtl="0" eaLnBrk="1" latinLnBrk="0" hangingPunct="1">
        <a:defRPr sz="2434" kern="1200">
          <a:solidFill>
            <a:schemeClr val="tx1"/>
          </a:solidFill>
          <a:latin typeface="+mn-lt"/>
          <a:ea typeface="+mn-ea"/>
          <a:cs typeface="+mn-cs"/>
        </a:defRPr>
      </a:lvl4pPr>
      <a:lvl5pPr marL="2438167" algn="l" defTabSz="1219084" rtl="0" eaLnBrk="1" latinLnBrk="0" hangingPunct="1">
        <a:defRPr sz="2434" kern="1200">
          <a:solidFill>
            <a:schemeClr val="tx1"/>
          </a:solidFill>
          <a:latin typeface="+mn-lt"/>
          <a:ea typeface="+mn-ea"/>
          <a:cs typeface="+mn-cs"/>
        </a:defRPr>
      </a:lvl5pPr>
      <a:lvl6pPr marL="3047709" algn="l" defTabSz="1219084" rtl="0" eaLnBrk="1" latinLnBrk="0" hangingPunct="1">
        <a:defRPr sz="2434" kern="1200">
          <a:solidFill>
            <a:schemeClr val="tx1"/>
          </a:solidFill>
          <a:latin typeface="+mn-lt"/>
          <a:ea typeface="+mn-ea"/>
          <a:cs typeface="+mn-cs"/>
        </a:defRPr>
      </a:lvl6pPr>
      <a:lvl7pPr marL="3657251" algn="l" defTabSz="1219084" rtl="0" eaLnBrk="1" latinLnBrk="0" hangingPunct="1">
        <a:defRPr sz="2434" kern="1200">
          <a:solidFill>
            <a:schemeClr val="tx1"/>
          </a:solidFill>
          <a:latin typeface="+mn-lt"/>
          <a:ea typeface="+mn-ea"/>
          <a:cs typeface="+mn-cs"/>
        </a:defRPr>
      </a:lvl7pPr>
      <a:lvl8pPr marL="4266792" algn="l" defTabSz="1219084" rtl="0" eaLnBrk="1" latinLnBrk="0" hangingPunct="1">
        <a:defRPr sz="2434" kern="1200">
          <a:solidFill>
            <a:schemeClr val="tx1"/>
          </a:solidFill>
          <a:latin typeface="+mn-lt"/>
          <a:ea typeface="+mn-ea"/>
          <a:cs typeface="+mn-cs"/>
        </a:defRPr>
      </a:lvl8pPr>
      <a:lvl9pPr marL="4876334" algn="l" defTabSz="1219084" rtl="0" eaLnBrk="1" latinLnBrk="0" hangingPunct="1">
        <a:defRPr sz="243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34" name="Picture 33"/>
          <p:cNvPicPr>
            <a:picLocks/>
          </p:cNvPicPr>
          <p:nvPr userDrawn="1"/>
        </p:nvPicPr>
        <p:blipFill>
          <a:blip r:embed="rId19" cstate="email">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US" dirty="0"/>
              <a:t>CLICK TO EDIT MASTER TITLE STYLE</a:t>
            </a:r>
            <a:endParaRPr lang="it-IT" dirty="0"/>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5" name="TextBox 34"/>
          <p:cNvSpPr txBox="1"/>
          <p:nvPr userDrawn="1"/>
        </p:nvSpPr>
        <p:spPr>
          <a:xfrm>
            <a:off x="8338952" y="6161361"/>
            <a:ext cx="3618298" cy="261610"/>
          </a:xfrm>
          <a:prstGeom prst="rect">
            <a:avLst/>
          </a:prstGeom>
          <a:noFill/>
        </p:spPr>
        <p:txBody>
          <a:bodyPr wrap="none" rtlCol="0">
            <a:spAutoFit/>
          </a:bodyPr>
          <a:lstStyle/>
          <a:p>
            <a:r>
              <a:rPr lang="en-GB" sz="1100" b="1" i="0" u="none" strike="noStrike" kern="1200" baseline="0" dirty="0">
                <a:solidFill>
                  <a:srgbClr val="FF0000"/>
                </a:solidFill>
                <a:latin typeface="Verdana" charset="0"/>
                <a:ea typeface="MS PGothic" charset="-128"/>
                <a:cs typeface="+mn-cs"/>
              </a:rPr>
              <a:t>PRE-DECISIONAL. LIMITED DISTRIBUTION</a:t>
            </a:r>
            <a:endParaRPr lang="en-GB" sz="1100" b="1" baseline="0" dirty="0">
              <a:solidFill>
                <a:srgbClr val="FF0000"/>
              </a:solidFill>
            </a:endParaRPr>
          </a:p>
        </p:txBody>
      </p:sp>
    </p:spTree>
    <p:extLst>
      <p:ext uri="{BB962C8B-B14F-4D97-AF65-F5344CB8AC3E}">
        <p14:creationId xmlns:p14="http://schemas.microsoft.com/office/powerpoint/2010/main" val="2525974921"/>
      </p:ext>
    </p:extLst>
  </p:cSld>
  <p:clrMap bg1="lt1" tx1="dk1" bg2="lt2" tx2="dk2" accent1="accent1" accent2="accent2" accent3="accent3" accent4="accent4" accent5="accent5" accent6="accent6" hlink="hlink" folHlink="folHlink"/>
  <p:sldLayoutIdLst>
    <p:sldLayoutId id="2147487229" r:id="rId1"/>
    <p:sldLayoutId id="2147487230" r:id="rId2"/>
    <p:sldLayoutId id="2147487231" r:id="rId3"/>
    <p:sldLayoutId id="2147487232" r:id="rId4"/>
    <p:sldLayoutId id="2147487233" r:id="rId5"/>
    <p:sldLayoutId id="2147487234" r:id="rId6"/>
    <p:sldLayoutId id="2147487235" r:id="rId7"/>
    <p:sldLayoutId id="2147487236" r:id="rId8"/>
    <p:sldLayoutId id="2147487237" r:id="rId9"/>
    <p:sldLayoutId id="2147487238" r:id="rId10"/>
    <p:sldLayoutId id="2147487239" r:id="rId11"/>
    <p:sldLayoutId id="2147487240" r:id="rId12"/>
    <p:sldLayoutId id="2147487241" r:id="rId13"/>
    <p:sldLayoutId id="2147487242" r:id="rId14"/>
    <p:sldLayoutId id="2147487243" r:id="rId15"/>
    <p:sldLayoutId id="2147487244" r:id="rId16"/>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US" dirty="0"/>
              <a:t>CLICK TO EDIT MASTER TITLE STYLE</a:t>
            </a:r>
            <a:endParaRPr lang="it-IT" dirty="0"/>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6"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7"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8"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9"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23268200"/>
      </p:ext>
    </p:extLst>
  </p:cSld>
  <p:clrMap bg1="lt1" tx1="dk1" bg2="lt2" tx2="dk2" accent1="accent1" accent2="accent2" accent3="accent3" accent4="accent4" accent5="accent5" accent6="accent6" hlink="hlink" folHlink="folHlink"/>
  <p:sldLayoutIdLst>
    <p:sldLayoutId id="2147487258" r:id="rId1"/>
    <p:sldLayoutId id="2147487259" r:id="rId2"/>
    <p:sldLayoutId id="2147487260" r:id="rId3"/>
    <p:sldLayoutId id="2147487261" r:id="rId4"/>
    <p:sldLayoutId id="2147487262" r:id="rId5"/>
    <p:sldLayoutId id="2147487263" r:id="rId6"/>
    <p:sldLayoutId id="2147487264" r:id="rId7"/>
    <p:sldLayoutId id="2147487265" r:id="rId8"/>
    <p:sldLayoutId id="2147487266" r:id="rId9"/>
    <p:sldLayoutId id="2147487267" r:id="rId10"/>
    <p:sldLayoutId id="2147487268" r:id="rId11"/>
    <p:sldLayoutId id="2147487269" r:id="rId12"/>
    <p:sldLayoutId id="2147487270" r:id="rId13"/>
    <p:sldLayoutId id="2147487271" r:id="rId14"/>
    <p:sldLayoutId id="2147487272" r:id="rId15"/>
    <p:sldLayoutId id="2147487273" r:id="rId16"/>
    <p:sldLayoutId id="2147487274" r:id="rId17"/>
    <p:sldLayoutId id="2147487275" r:id="rId18"/>
    <p:sldLayoutId id="2147487276" r:id="rId19"/>
    <p:sldLayoutId id="2147487277" r:id="rId20"/>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08870592"/>
      </p:ext>
    </p:extLst>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 id="2147487292" r:id="rId12"/>
    <p:sldLayoutId id="2147487293" r:id="rId13"/>
    <p:sldLayoutId id="2147487294" r:id="rId14"/>
    <p:sldLayoutId id="2147487295" r:id="rId15"/>
    <p:sldLayoutId id="2147487296" r:id="rId16"/>
    <p:sldLayoutId id="2147487297" r:id="rId17"/>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108212" y="4166664"/>
            <a:ext cx="11975575" cy="563779"/>
          </a:xfrm>
        </p:spPr>
        <p:txBody>
          <a:bodyPr/>
          <a:lstStyle/>
          <a:p>
            <a:pPr>
              <a:defRPr/>
            </a:pPr>
            <a:r>
              <a:rPr lang="en-GB" dirty="0"/>
              <a:t>Mid &amp; low-end applications for Lunar Exploration</a:t>
            </a:r>
            <a:br>
              <a:rPr lang="en-GB" dirty="0"/>
            </a:br>
            <a:r>
              <a:rPr lang="en-GB" dirty="0"/>
              <a:t>Impact on datalink &amp; physical link coupling</a:t>
            </a:r>
            <a:endParaRPr lang="en-GB" sz="3600" dirty="0">
              <a:effectLst>
                <a:outerShdw blurRad="38100" dist="38100" dir="2700000" algn="tl">
                  <a:srgbClr val="000000">
                    <a:alpha val="43137"/>
                  </a:srgbClr>
                </a:outerShdw>
              </a:effectLst>
              <a:latin typeface="+mn-lt"/>
              <a:cs typeface="Verdana"/>
            </a:endParaRPr>
          </a:p>
        </p:txBody>
      </p:sp>
      <p:sp>
        <p:nvSpPr>
          <p:cNvPr id="3" name="Text Placeholder 2">
            <a:extLst>
              <a:ext uri="{FF2B5EF4-FFF2-40B4-BE49-F238E27FC236}">
                <a16:creationId xmlns:a16="http://schemas.microsoft.com/office/drawing/2014/main" id="{4EA6F978-949D-1140-97B1-417FBE445B11}"/>
              </a:ext>
            </a:extLst>
          </p:cNvPr>
          <p:cNvSpPr>
            <a:spLocks noGrp="1"/>
          </p:cNvSpPr>
          <p:nvPr>
            <p:ph type="body" sz="quarter" idx="10"/>
          </p:nvPr>
        </p:nvSpPr>
        <p:spPr>
          <a:xfrm>
            <a:off x="5827594" y="4591885"/>
            <a:ext cx="6129842" cy="1778690"/>
          </a:xfrm>
        </p:spPr>
        <p:txBody>
          <a:bodyPr/>
          <a:lstStyle/>
          <a:p>
            <a:r>
              <a:rPr lang="it-IT" sz="1800" dirty="0"/>
              <a:t>Jan 2023</a:t>
            </a:r>
          </a:p>
        </p:txBody>
      </p:sp>
      <p:sp>
        <p:nvSpPr>
          <p:cNvPr id="4" name="TextBox 3"/>
          <p:cNvSpPr txBox="1"/>
          <p:nvPr/>
        </p:nvSpPr>
        <p:spPr>
          <a:xfrm>
            <a:off x="216426" y="6124354"/>
            <a:ext cx="3132830" cy="246221"/>
          </a:xfrm>
          <a:prstGeom prst="rect">
            <a:avLst/>
          </a:prstGeom>
          <a:noFill/>
        </p:spPr>
        <p:txBody>
          <a:bodyPr wrap="square" rtlCol="0">
            <a:spAutoFit/>
          </a:bodyPr>
          <a:lstStyle/>
          <a:p>
            <a:r>
              <a:rPr lang="en-GB" sz="1000" dirty="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7" name="Picture 6"/>
          <p:cNvPicPr>
            <a:picLocks noChangeAspect="1"/>
          </p:cNvPicPr>
          <p:nvPr/>
        </p:nvPicPr>
        <p:blipFill>
          <a:blip r:embed="rId2"/>
          <a:stretch>
            <a:fillRect/>
          </a:stretch>
        </p:blipFill>
        <p:spPr>
          <a:xfrm>
            <a:off x="9259949" y="892700"/>
            <a:ext cx="2715626" cy="2720828"/>
          </a:xfrm>
          <a:prstGeom prst="rect">
            <a:avLst/>
          </a:prstGeom>
        </p:spPr>
      </p:pic>
    </p:spTree>
    <p:extLst>
      <p:ext uri="{BB962C8B-B14F-4D97-AF65-F5344CB8AC3E}">
        <p14:creationId xmlns:p14="http://schemas.microsoft.com/office/powerpoint/2010/main" val="5744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60" y="-73508"/>
            <a:ext cx="10316389" cy="1015663"/>
          </a:xfrm>
        </p:spPr>
        <p:txBody>
          <a:bodyPr/>
          <a:lstStyle/>
          <a:p>
            <a:r>
              <a:rPr lang="en-GB" dirty="0"/>
              <a:t>Context &amp; proposition of an annex in the Data Link Layer</a:t>
            </a:r>
          </a:p>
        </p:txBody>
      </p:sp>
      <p:sp>
        <p:nvSpPr>
          <p:cNvPr id="17" name="Content Placeholder 1">
            <a:extLst>
              <a:ext uri="{FF2B5EF4-FFF2-40B4-BE49-F238E27FC236}">
                <a16:creationId xmlns:a16="http://schemas.microsoft.com/office/drawing/2014/main" id="{FB59E2C0-E9B2-A0C2-DC05-7BF763BDF1AC}"/>
              </a:ext>
            </a:extLst>
          </p:cNvPr>
          <p:cNvSpPr>
            <a:spLocks noGrp="1"/>
          </p:cNvSpPr>
          <p:nvPr>
            <p:ph idx="1"/>
          </p:nvPr>
        </p:nvSpPr>
        <p:spPr>
          <a:xfrm>
            <a:off x="1" y="818330"/>
            <a:ext cx="12191999" cy="5443591"/>
          </a:xfrm>
        </p:spPr>
        <p:txBody>
          <a:bodyPr/>
          <a:lstStyle/>
          <a:p>
            <a:pPr algn="just">
              <a:buFont typeface="Wingdings" panose="05000000000000000000" pitchFamily="2" charset="2"/>
              <a:buChar char="ü"/>
            </a:pPr>
            <a:r>
              <a:rPr lang="en-GB" sz="1400" b="1" dirty="0">
                <a:solidFill>
                  <a:srgbClr val="003247"/>
                </a:solidFill>
              </a:rPr>
              <a:t>System features:</a:t>
            </a:r>
          </a:p>
          <a:p>
            <a:pPr lvl="1" algn="just">
              <a:buFont typeface="Wingdings" panose="05000000000000000000" pitchFamily="2" charset="2"/>
              <a:buChar char="ü"/>
            </a:pPr>
            <a:r>
              <a:rPr lang="en-GB" sz="1400" b="1" dirty="0">
                <a:solidFill>
                  <a:srgbClr val="003247"/>
                </a:solidFill>
              </a:rPr>
              <a:t>Mid &amp; low-end applications will likely result in high BER/FER values to close the links at physical layer level</a:t>
            </a:r>
          </a:p>
          <a:p>
            <a:pPr lvl="1" algn="just">
              <a:buFont typeface="Wingdings" panose="05000000000000000000" pitchFamily="2" charset="2"/>
              <a:buChar char="ü"/>
            </a:pPr>
            <a:r>
              <a:rPr lang="en-GB" sz="1400" b="1" dirty="0">
                <a:solidFill>
                  <a:srgbClr val="003247"/>
                </a:solidFill>
              </a:rPr>
              <a:t>Lunar exploration will likely involve long range (maximal com duration session for high risk operations in visibility of a mission control centre without direct line of sight to Earth), high rate communications for video feedback on the return link and minimum rate on the forward link to secure commanding link margins</a:t>
            </a:r>
          </a:p>
          <a:p>
            <a:pPr algn="just">
              <a:buFont typeface="Wingdings" panose="05000000000000000000" pitchFamily="2" charset="2"/>
              <a:buChar char="ü"/>
            </a:pPr>
            <a:r>
              <a:rPr lang="en-GB" sz="1400" b="1" dirty="0">
                <a:solidFill>
                  <a:srgbClr val="003247"/>
                </a:solidFill>
              </a:rPr>
              <a:t>However, the usage of Prox-1 Go-Back-N mechanism with a 256 frames rolling buffer creates a limit in the link capability to sustain high rate long distance coms at high FER</a:t>
            </a:r>
          </a:p>
          <a:p>
            <a:pPr lvl="1" algn="just">
              <a:buFont typeface="Wingdings" panose="05000000000000000000" pitchFamily="2" charset="2"/>
              <a:buChar char="ü"/>
            </a:pPr>
            <a:r>
              <a:rPr lang="en-GB" sz="1400" b="1" dirty="0">
                <a:solidFill>
                  <a:srgbClr val="003247"/>
                </a:solidFill>
              </a:rPr>
              <a:t>Example: Impact of a FER@10-3 on a 10000km path operating at 3Mbps is 20% of the useful bandwidth. In case of asymmetric link speeds (ex: 3Mbps downlink, 100kbps uplink), 23% of the high speed link bandwidth is used for Go-back-N management and the go-back-N mechanism uses 231 frames depth – very close to the 256 limit!</a:t>
            </a:r>
          </a:p>
          <a:p>
            <a:pPr algn="just">
              <a:buFont typeface="Wingdings" panose="05000000000000000000" pitchFamily="2" charset="2"/>
              <a:buChar char="ü"/>
            </a:pPr>
            <a:r>
              <a:rPr lang="en-GB" sz="1400" b="1" dirty="0">
                <a:solidFill>
                  <a:srgbClr val="003247"/>
                </a:solidFill>
              </a:rPr>
              <a:t>Usually link budgets are established with indication of symbol rate, data rate (after decoding) but not including the ARQ overhead. In the anticipated applications this overhead might become significant:</a:t>
            </a:r>
          </a:p>
          <a:p>
            <a:pPr lvl="1" algn="just">
              <a:buFont typeface="Wingdings" panose="05000000000000000000" pitchFamily="2" charset="2"/>
              <a:buChar char="ü"/>
            </a:pPr>
            <a:r>
              <a:rPr lang="en-GB" sz="1400" b="1" dirty="0">
                <a:solidFill>
                  <a:srgbClr val="003247"/>
                </a:solidFill>
              </a:rPr>
              <a:t>Moon Surface – HALO Gateway distance: 70000km</a:t>
            </a:r>
          </a:p>
          <a:p>
            <a:pPr lvl="1" algn="just">
              <a:buFont typeface="Wingdings" panose="05000000000000000000" pitchFamily="2" charset="2"/>
              <a:buChar char="ü"/>
            </a:pPr>
            <a:r>
              <a:rPr lang="en-GB" sz="1400" b="1" dirty="0">
                <a:solidFill>
                  <a:srgbClr val="003247"/>
                </a:solidFill>
              </a:rPr>
              <a:t>Moon  Surface – Earth/Moon L2 distance: 60000km</a:t>
            </a:r>
          </a:p>
          <a:p>
            <a:pPr algn="just">
              <a:buFont typeface="Wingdings" panose="05000000000000000000" pitchFamily="2" charset="2"/>
              <a:buChar char="ü"/>
            </a:pPr>
            <a:r>
              <a:rPr lang="en-GB" sz="1400" b="1" dirty="0">
                <a:solidFill>
                  <a:srgbClr val="003247"/>
                </a:solidFill>
              </a:rPr>
              <a:t>I propose to add an annex to warn of this feature with a few reference values and basic formulae linking together:</a:t>
            </a:r>
          </a:p>
          <a:p>
            <a:pPr lvl="1" algn="just">
              <a:buFont typeface="Wingdings" panose="05000000000000000000" pitchFamily="2" charset="2"/>
              <a:buChar char="ü"/>
            </a:pPr>
            <a:r>
              <a:rPr lang="en-GB" sz="1400" b="1" dirty="0">
                <a:solidFill>
                  <a:srgbClr val="003247"/>
                </a:solidFill>
              </a:rPr>
              <a:t>The One-Way Light Trip</a:t>
            </a:r>
          </a:p>
          <a:p>
            <a:pPr lvl="1" algn="just">
              <a:buFont typeface="Wingdings" panose="05000000000000000000" pitchFamily="2" charset="2"/>
              <a:buChar char="ü"/>
            </a:pPr>
            <a:r>
              <a:rPr lang="en-GB" sz="1400" b="1" dirty="0">
                <a:solidFill>
                  <a:srgbClr val="003247"/>
                </a:solidFill>
              </a:rPr>
              <a:t>The Forward Frame Rate &amp; Return Frame Rate</a:t>
            </a:r>
          </a:p>
          <a:p>
            <a:pPr lvl="1" algn="just">
              <a:buFont typeface="Wingdings" panose="05000000000000000000" pitchFamily="2" charset="2"/>
              <a:buChar char="ü"/>
            </a:pPr>
            <a:r>
              <a:rPr lang="en-GB" sz="1400" b="1" dirty="0">
                <a:solidFill>
                  <a:srgbClr val="003247"/>
                </a:solidFill>
              </a:rPr>
              <a:t>The Frame Error Rate</a:t>
            </a:r>
          </a:p>
          <a:p>
            <a:pPr algn="just">
              <a:buFont typeface="Wingdings" panose="05000000000000000000" pitchFamily="2" charset="2"/>
              <a:buChar char="ü"/>
            </a:pPr>
            <a:r>
              <a:rPr lang="en-GB" sz="1400" b="1" dirty="0">
                <a:solidFill>
                  <a:srgbClr val="003247"/>
                </a:solidFill>
              </a:rPr>
              <a:t>Rationale: physical layer and data link layer work together, yet they apply often to different experts (DHS/RF). In prox1, the datalink secures the usage of the physical link and one should be reminded of this aspect.</a:t>
            </a:r>
          </a:p>
          <a:p>
            <a:pPr lvl="1" algn="just">
              <a:buFont typeface="Wingdings" panose="05000000000000000000" pitchFamily="2" charset="2"/>
              <a:buChar char="ü"/>
            </a:pPr>
            <a:endParaRPr lang="en-GB" sz="1400" b="1" dirty="0">
              <a:solidFill>
                <a:srgbClr val="003247"/>
              </a:solidFill>
            </a:endParaRPr>
          </a:p>
          <a:p>
            <a:pPr lvl="1"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lvl="1"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Arial" panose="020B0604020202020204" pitchFamily="34" charset="0"/>
              <a:buChar char="•"/>
            </a:pPr>
            <a:endParaRPr lang="en-GB" sz="1400" b="1" dirty="0"/>
          </a:p>
        </p:txBody>
      </p:sp>
    </p:spTree>
    <p:extLst>
      <p:ext uri="{BB962C8B-B14F-4D97-AF65-F5344CB8AC3E}">
        <p14:creationId xmlns:p14="http://schemas.microsoft.com/office/powerpoint/2010/main" val="283954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60" y="-73508"/>
            <a:ext cx="10316389" cy="1015663"/>
          </a:xfrm>
        </p:spPr>
        <p:txBody>
          <a:bodyPr/>
          <a:lstStyle/>
          <a:p>
            <a:r>
              <a:rPr lang="en-GB" dirty="0"/>
              <a:t>Context &amp; proposition of an annex in the Data Link Layer</a:t>
            </a:r>
          </a:p>
        </p:txBody>
      </p:sp>
      <p:sp>
        <p:nvSpPr>
          <p:cNvPr id="17" name="Content Placeholder 1">
            <a:extLst>
              <a:ext uri="{FF2B5EF4-FFF2-40B4-BE49-F238E27FC236}">
                <a16:creationId xmlns:a16="http://schemas.microsoft.com/office/drawing/2014/main" id="{FB59E2C0-E9B2-A0C2-DC05-7BF763BDF1AC}"/>
              </a:ext>
            </a:extLst>
          </p:cNvPr>
          <p:cNvSpPr>
            <a:spLocks noGrp="1"/>
          </p:cNvSpPr>
          <p:nvPr>
            <p:ph idx="1"/>
          </p:nvPr>
        </p:nvSpPr>
        <p:spPr>
          <a:xfrm>
            <a:off x="1" y="942155"/>
            <a:ext cx="12191999" cy="5319766"/>
          </a:xfrm>
        </p:spPr>
        <p:txBody>
          <a:bodyPr/>
          <a:lstStyle/>
          <a:p>
            <a:pPr algn="just">
              <a:buFont typeface="Wingdings" panose="05000000000000000000" pitchFamily="2" charset="2"/>
              <a:buChar char="ü"/>
            </a:pPr>
            <a:r>
              <a:rPr lang="en-GB" sz="1400" b="1" dirty="0">
                <a:solidFill>
                  <a:srgbClr val="003247"/>
                </a:solidFill>
              </a:rPr>
              <a:t>Basic formulae:</a:t>
            </a:r>
          </a:p>
          <a:p>
            <a:pPr lvl="1" algn="just">
              <a:buFont typeface="Wingdings" panose="05000000000000000000" pitchFamily="2" charset="2"/>
              <a:buChar char="ü"/>
            </a:pPr>
            <a:r>
              <a:rPr lang="en-GB" dirty="0" err="1">
                <a:effectLst/>
                <a:latin typeface="Calibri" panose="020F0502020204030204" pitchFamily="34" charset="0"/>
                <a:ea typeface="Calibri" panose="020F0502020204030204" pitchFamily="34" charset="0"/>
              </a:rPr>
              <a:t>Nbuffer</a:t>
            </a:r>
            <a:r>
              <a:rPr lang="en-GB" baseline="-25000" dirty="0" err="1">
                <a:effectLst/>
                <a:latin typeface="Calibri" panose="020F0502020204030204" pitchFamily="34" charset="0"/>
                <a:ea typeface="Calibri" panose="020F0502020204030204" pitchFamily="34" charset="0"/>
              </a:rPr>
              <a:t>Downlink</a:t>
            </a:r>
            <a:r>
              <a:rPr lang="en-GB" dirty="0">
                <a:effectLst/>
                <a:latin typeface="Calibri" panose="020F0502020204030204" pitchFamily="34" charset="0"/>
                <a:ea typeface="Calibri" panose="020F0502020204030204" pitchFamily="34" charset="0"/>
              </a:rPr>
              <a:t> = </a:t>
            </a:r>
            <a:r>
              <a:rPr lang="en-GB" dirty="0" err="1">
                <a:effectLst/>
                <a:latin typeface="Calibri" panose="020F0502020204030204" pitchFamily="34" charset="0"/>
                <a:ea typeface="Calibri" panose="020F0502020204030204" pitchFamily="34" charset="0"/>
              </a:rPr>
              <a:t>Round.Up</a:t>
            </a:r>
            <a:r>
              <a:rPr lang="en-GB" dirty="0">
                <a:effectLst/>
                <a:latin typeface="Calibri" panose="020F0502020204030204" pitchFamily="34" charset="0"/>
                <a:ea typeface="Calibri" panose="020F0502020204030204" pitchFamily="34" charset="0"/>
              </a:rPr>
              <a:t> [ </a:t>
            </a:r>
            <a:r>
              <a:rPr lang="en-GB" dirty="0" err="1">
                <a:effectLst/>
                <a:latin typeface="Calibri" panose="020F0502020204030204" pitchFamily="34" charset="0"/>
                <a:ea typeface="Calibri" panose="020F0502020204030204" pitchFamily="34" charset="0"/>
              </a:rPr>
              <a:t>Frame_Rate</a:t>
            </a:r>
            <a:r>
              <a:rPr lang="en-GB" baseline="-25000" dirty="0" err="1">
                <a:effectLst/>
                <a:latin typeface="Calibri" panose="020F0502020204030204" pitchFamily="34" charset="0"/>
                <a:ea typeface="Calibri" panose="020F0502020204030204" pitchFamily="34" charset="0"/>
              </a:rPr>
              <a:t>Downlink</a:t>
            </a:r>
            <a:r>
              <a:rPr lang="en-GB" dirty="0">
                <a:effectLst/>
                <a:latin typeface="Calibri" panose="020F0502020204030204" pitchFamily="34" charset="0"/>
                <a:ea typeface="Calibri" panose="020F0502020204030204" pitchFamily="34" charset="0"/>
              </a:rPr>
              <a:t> x (2 x OWLT + </a:t>
            </a:r>
            <a:r>
              <a:rPr lang="en-GB" dirty="0" err="1">
                <a:effectLst/>
                <a:latin typeface="Calibri" panose="020F0502020204030204" pitchFamily="34" charset="0"/>
                <a:ea typeface="Calibri" panose="020F0502020204030204" pitchFamily="34" charset="0"/>
              </a:rPr>
              <a:t>Processing_Delay</a:t>
            </a:r>
            <a:r>
              <a:rPr lang="en-GB" dirty="0">
                <a:effectLst/>
                <a:latin typeface="Calibri" panose="020F0502020204030204" pitchFamily="34" charset="0"/>
                <a:ea typeface="Calibri" panose="020F0502020204030204" pitchFamily="34" charset="0"/>
              </a:rPr>
              <a:t> + 1/</a:t>
            </a:r>
            <a:r>
              <a:rPr lang="en-GB" dirty="0" err="1">
                <a:effectLst/>
                <a:latin typeface="Calibri" panose="020F0502020204030204" pitchFamily="34" charset="0"/>
                <a:ea typeface="Calibri" panose="020F0502020204030204" pitchFamily="34" charset="0"/>
              </a:rPr>
              <a:t>Frame_Rate</a:t>
            </a:r>
            <a:r>
              <a:rPr lang="en-GB" baseline="-25000" dirty="0" err="1">
                <a:effectLst/>
                <a:latin typeface="Calibri" panose="020F0502020204030204" pitchFamily="34" charset="0"/>
                <a:ea typeface="Calibri" panose="020F0502020204030204" pitchFamily="34" charset="0"/>
              </a:rPr>
              <a:t>Uplink</a:t>
            </a:r>
            <a:r>
              <a:rPr lang="en-GB" dirty="0">
                <a:effectLst/>
                <a:latin typeface="Calibri" panose="020F0502020204030204" pitchFamily="34" charset="0"/>
                <a:ea typeface="Calibri" panose="020F0502020204030204" pitchFamily="34" charset="0"/>
              </a:rPr>
              <a:t>) ]</a:t>
            </a:r>
          </a:p>
          <a:p>
            <a:pPr lvl="1" algn="just">
              <a:buFont typeface="Wingdings" panose="05000000000000000000" pitchFamily="2" charset="2"/>
              <a:buChar char="ü"/>
            </a:pPr>
            <a:r>
              <a:rPr lang="en-GB" dirty="0" err="1">
                <a:effectLst/>
                <a:latin typeface="Calibri" panose="020F0502020204030204" pitchFamily="34" charset="0"/>
                <a:ea typeface="Calibri" panose="020F0502020204030204" pitchFamily="34" charset="0"/>
              </a:rPr>
              <a:t>Nbuffer</a:t>
            </a:r>
            <a:r>
              <a:rPr lang="en-GB" baseline="-25000" dirty="0" err="1">
                <a:effectLst/>
                <a:latin typeface="Calibri" panose="020F0502020204030204" pitchFamily="34" charset="0"/>
                <a:ea typeface="Calibri" panose="020F0502020204030204" pitchFamily="34" charset="0"/>
              </a:rPr>
              <a:t>Uplink</a:t>
            </a:r>
            <a:r>
              <a:rPr lang="en-GB" dirty="0">
                <a:effectLst/>
                <a:latin typeface="Calibri" panose="020F0502020204030204" pitchFamily="34" charset="0"/>
                <a:ea typeface="Calibri" panose="020F0502020204030204" pitchFamily="34" charset="0"/>
              </a:rPr>
              <a:t> = </a:t>
            </a:r>
            <a:r>
              <a:rPr lang="en-GB" dirty="0" err="1">
                <a:effectLst/>
                <a:latin typeface="Calibri" panose="020F0502020204030204" pitchFamily="34" charset="0"/>
                <a:ea typeface="Calibri" panose="020F0502020204030204" pitchFamily="34" charset="0"/>
              </a:rPr>
              <a:t>Round.Up</a:t>
            </a:r>
            <a:r>
              <a:rPr lang="en-GB" dirty="0">
                <a:effectLst/>
                <a:latin typeface="Calibri" panose="020F0502020204030204" pitchFamily="34" charset="0"/>
                <a:ea typeface="Calibri" panose="020F0502020204030204" pitchFamily="34" charset="0"/>
              </a:rPr>
              <a:t> [ </a:t>
            </a:r>
            <a:r>
              <a:rPr lang="en-GB" dirty="0" err="1">
                <a:effectLst/>
                <a:latin typeface="Calibri" panose="020F0502020204030204" pitchFamily="34" charset="0"/>
                <a:ea typeface="Calibri" panose="020F0502020204030204" pitchFamily="34" charset="0"/>
              </a:rPr>
              <a:t>Frame_Rate</a:t>
            </a:r>
            <a:r>
              <a:rPr lang="en-GB" baseline="-25000" dirty="0" err="1">
                <a:effectLst/>
                <a:latin typeface="Calibri" panose="020F0502020204030204" pitchFamily="34" charset="0"/>
                <a:ea typeface="Calibri" panose="020F0502020204030204" pitchFamily="34" charset="0"/>
              </a:rPr>
              <a:t>Uplink</a:t>
            </a:r>
            <a:r>
              <a:rPr lang="en-GB" dirty="0">
                <a:effectLst/>
                <a:latin typeface="Calibri" panose="020F0502020204030204" pitchFamily="34" charset="0"/>
                <a:ea typeface="Calibri" panose="020F0502020204030204" pitchFamily="34" charset="0"/>
              </a:rPr>
              <a:t> x (2 x OWLT + </a:t>
            </a:r>
            <a:r>
              <a:rPr lang="en-GB" dirty="0" err="1">
                <a:effectLst/>
                <a:latin typeface="Calibri" panose="020F0502020204030204" pitchFamily="34" charset="0"/>
                <a:ea typeface="Calibri" panose="020F0502020204030204" pitchFamily="34" charset="0"/>
              </a:rPr>
              <a:t>Processing_Delay</a:t>
            </a:r>
            <a:r>
              <a:rPr lang="en-GB" dirty="0">
                <a:effectLst/>
                <a:latin typeface="Calibri" panose="020F0502020204030204" pitchFamily="34" charset="0"/>
                <a:ea typeface="Calibri" panose="020F0502020204030204" pitchFamily="34" charset="0"/>
              </a:rPr>
              <a:t> + 1/</a:t>
            </a:r>
            <a:r>
              <a:rPr lang="en-GB" dirty="0" err="1">
                <a:effectLst/>
                <a:latin typeface="Calibri" panose="020F0502020204030204" pitchFamily="34" charset="0"/>
                <a:ea typeface="Calibri" panose="020F0502020204030204" pitchFamily="34" charset="0"/>
              </a:rPr>
              <a:t>Frame_Rate</a:t>
            </a:r>
            <a:r>
              <a:rPr lang="en-GB" baseline="-25000" dirty="0" err="1">
                <a:effectLst/>
                <a:latin typeface="Calibri" panose="020F0502020204030204" pitchFamily="34" charset="0"/>
                <a:ea typeface="Calibri" panose="020F0502020204030204" pitchFamily="34" charset="0"/>
              </a:rPr>
              <a:t>Downlink</a:t>
            </a:r>
            <a:r>
              <a:rPr lang="en-GB" dirty="0">
                <a:effectLst/>
                <a:latin typeface="Calibri" panose="020F0502020204030204" pitchFamily="34" charset="0"/>
                <a:ea typeface="Calibri" panose="020F0502020204030204" pitchFamily="34" charset="0"/>
              </a:rPr>
              <a:t>) ]</a:t>
            </a:r>
          </a:p>
          <a:p>
            <a:pPr lvl="1" algn="just">
              <a:buFont typeface="Wingdings" panose="05000000000000000000" pitchFamily="2" charset="2"/>
              <a:buChar char="ü"/>
            </a:pPr>
            <a:r>
              <a:rPr lang="en-GB" dirty="0">
                <a:effectLst/>
                <a:latin typeface="Calibri" panose="020F0502020204030204" pitchFamily="34" charset="0"/>
                <a:ea typeface="Calibri" panose="020F0502020204030204" pitchFamily="34" charset="0"/>
              </a:rPr>
              <a:t>Prox1 constraint: </a:t>
            </a:r>
            <a:r>
              <a:rPr lang="en-GB" dirty="0" err="1">
                <a:effectLst/>
                <a:latin typeface="Calibri" panose="020F0502020204030204" pitchFamily="34" charset="0"/>
                <a:ea typeface="Calibri" panose="020F0502020204030204" pitchFamily="34" charset="0"/>
              </a:rPr>
              <a:t>Nbuffer</a:t>
            </a:r>
            <a:r>
              <a:rPr lang="en-GB" dirty="0">
                <a:effectLst/>
                <a:latin typeface="Calibri" panose="020F0502020204030204" pitchFamily="34" charset="0"/>
                <a:ea typeface="Calibri" panose="020F0502020204030204" pitchFamily="34" charset="0"/>
              </a:rPr>
              <a:t> shall be strictly inferior to 256 (otherwise the Prox1 go-back-N ARQ system is inoperative)</a:t>
            </a:r>
          </a:p>
          <a:p>
            <a:r>
              <a:rPr lang="en-GB" sz="1800" dirty="0">
                <a:effectLst/>
                <a:latin typeface="Calibri" panose="020F0502020204030204" pitchFamily="34" charset="0"/>
                <a:ea typeface="Calibri" panose="020F0502020204030204" pitchFamily="34" charset="0"/>
              </a:rPr>
              <a:t> </a:t>
            </a:r>
          </a:p>
          <a:p>
            <a:pPr marL="457200" lvl="1" indent="0" algn="just"/>
            <a:r>
              <a:rPr lang="en-GB" dirty="0">
                <a:latin typeface="Calibri" panose="020F0502020204030204" pitchFamily="34" charset="0"/>
                <a:sym typeface="Wingdings" panose="05000000000000000000" pitchFamily="2" charset="2"/>
              </a:rPr>
              <a:t> </a:t>
            </a:r>
            <a:r>
              <a:rPr lang="en-GB" dirty="0">
                <a:latin typeface="Calibri" panose="020F0502020204030204" pitchFamily="34" charset="0"/>
              </a:rPr>
              <a:t>For 10000km, Frame Rate 3000fps down &amp; 100fps up (1000bits, 10kbps uplink, 3Mbps downlink), </a:t>
            </a:r>
            <a:r>
              <a:rPr lang="en-GB" dirty="0" err="1">
                <a:latin typeface="Calibri" panose="020F0502020204030204" pitchFamily="34" charset="0"/>
              </a:rPr>
              <a:t>Processing_Delay</a:t>
            </a:r>
            <a:r>
              <a:rPr lang="en-GB" dirty="0">
                <a:latin typeface="Calibri" panose="020F0502020204030204" pitchFamily="34" charset="0"/>
              </a:rPr>
              <a:t>=0.1</a:t>
            </a:r>
            <a:r>
              <a:rPr lang="en-GB" dirty="0">
                <a:latin typeface="Symbol" panose="05050102010706020507" pitchFamily="18" charset="2"/>
              </a:rPr>
              <a:t>m</a:t>
            </a:r>
            <a:r>
              <a:rPr lang="en-GB" dirty="0">
                <a:latin typeface="Calibri" panose="020F0502020204030204" pitchFamily="34" charset="0"/>
              </a:rPr>
              <a:t>s: </a:t>
            </a:r>
            <a:r>
              <a:rPr lang="en-GB" dirty="0" err="1">
                <a:latin typeface="Calibri" panose="020F0502020204030204" pitchFamily="34" charset="0"/>
              </a:rPr>
              <a:t>NbufferDownlink</a:t>
            </a:r>
            <a:r>
              <a:rPr lang="en-GB" dirty="0">
                <a:latin typeface="Calibri" panose="020F0502020204030204" pitchFamily="34" charset="0"/>
              </a:rPr>
              <a:t> = 231</a:t>
            </a:r>
          </a:p>
          <a:p>
            <a:r>
              <a:rPr lang="en-GB" sz="1800" dirty="0">
                <a:effectLst/>
                <a:latin typeface="Calibri" panose="020F0502020204030204" pitchFamily="34" charset="0"/>
                <a:ea typeface="Calibri" panose="020F0502020204030204" pitchFamily="34" charset="0"/>
              </a:rPr>
              <a:t> </a:t>
            </a:r>
          </a:p>
          <a:p>
            <a:pPr lvl="1" algn="just">
              <a:buFont typeface="Wingdings" panose="05000000000000000000" pitchFamily="2" charset="2"/>
              <a:buChar char="ü"/>
            </a:pPr>
            <a:r>
              <a:rPr lang="en-GB" dirty="0" err="1">
                <a:latin typeface="Calibri" panose="020F0502020204030204" pitchFamily="34" charset="0"/>
              </a:rPr>
              <a:t>ARQ_Overhead</a:t>
            </a:r>
            <a:r>
              <a:rPr lang="en-GB" baseline="-25000" dirty="0" err="1">
                <a:latin typeface="Calibri" panose="020F0502020204030204" pitchFamily="34" charset="0"/>
              </a:rPr>
              <a:t>Downlink</a:t>
            </a:r>
            <a:r>
              <a:rPr lang="en-GB" dirty="0">
                <a:latin typeface="Calibri" panose="020F0502020204030204" pitchFamily="34" charset="0"/>
              </a:rPr>
              <a:t> = </a:t>
            </a:r>
            <a:r>
              <a:rPr lang="en-GB" dirty="0" err="1">
                <a:latin typeface="Calibri" panose="020F0502020204030204" pitchFamily="34" charset="0"/>
              </a:rPr>
              <a:t>Nbuffer</a:t>
            </a:r>
            <a:r>
              <a:rPr lang="en-GB" baseline="-25000" dirty="0" err="1">
                <a:latin typeface="Calibri" panose="020F0502020204030204" pitchFamily="34" charset="0"/>
              </a:rPr>
              <a:t>Downlink</a:t>
            </a:r>
            <a:r>
              <a:rPr lang="en-GB" dirty="0">
                <a:latin typeface="Calibri" panose="020F0502020204030204" pitchFamily="34" charset="0"/>
              </a:rPr>
              <a:t> * </a:t>
            </a:r>
            <a:r>
              <a:rPr lang="en-GB" dirty="0" err="1">
                <a:latin typeface="Calibri" panose="020F0502020204030204" pitchFamily="34" charset="0"/>
              </a:rPr>
              <a:t>Frame_Error_Rate</a:t>
            </a:r>
            <a:r>
              <a:rPr lang="en-GB" baseline="-25000" dirty="0" err="1">
                <a:latin typeface="Calibri" panose="020F0502020204030204" pitchFamily="34" charset="0"/>
              </a:rPr>
              <a:t>Downlink</a:t>
            </a:r>
            <a:endParaRPr lang="en-GB" baseline="-25000" dirty="0">
              <a:latin typeface="Calibri" panose="020F0502020204030204" pitchFamily="34" charset="0"/>
            </a:endParaRPr>
          </a:p>
          <a:p>
            <a:pPr lvl="1" algn="just">
              <a:buFont typeface="Wingdings" panose="05000000000000000000" pitchFamily="2" charset="2"/>
              <a:buChar char="ü"/>
            </a:pPr>
            <a:r>
              <a:rPr lang="en-GB" dirty="0" err="1">
                <a:latin typeface="Calibri" panose="020F0502020204030204" pitchFamily="34" charset="0"/>
              </a:rPr>
              <a:t>ARQ_Overhead</a:t>
            </a:r>
            <a:r>
              <a:rPr lang="en-GB" baseline="-25000" dirty="0" err="1">
                <a:latin typeface="Calibri" panose="020F0502020204030204" pitchFamily="34" charset="0"/>
              </a:rPr>
              <a:t>Uplink</a:t>
            </a:r>
            <a:r>
              <a:rPr lang="en-GB" dirty="0">
                <a:latin typeface="Calibri" panose="020F0502020204030204" pitchFamily="34" charset="0"/>
              </a:rPr>
              <a:t> = </a:t>
            </a:r>
            <a:r>
              <a:rPr lang="en-GB" dirty="0" err="1">
                <a:latin typeface="Calibri" panose="020F0502020204030204" pitchFamily="34" charset="0"/>
              </a:rPr>
              <a:t>Nbuffer</a:t>
            </a:r>
            <a:r>
              <a:rPr lang="en-GB" baseline="-25000" dirty="0" err="1">
                <a:latin typeface="Calibri" panose="020F0502020204030204" pitchFamily="34" charset="0"/>
              </a:rPr>
              <a:t>Uplink</a:t>
            </a:r>
            <a:r>
              <a:rPr lang="en-GB" dirty="0">
                <a:latin typeface="Calibri" panose="020F0502020204030204" pitchFamily="34" charset="0"/>
              </a:rPr>
              <a:t> * </a:t>
            </a:r>
            <a:r>
              <a:rPr lang="en-GB" dirty="0" err="1">
                <a:latin typeface="Calibri" panose="020F0502020204030204" pitchFamily="34" charset="0"/>
              </a:rPr>
              <a:t>Frame_Error_Rate</a:t>
            </a:r>
            <a:r>
              <a:rPr lang="en-GB" baseline="-25000" dirty="0" err="1">
                <a:latin typeface="Calibri" panose="020F0502020204030204" pitchFamily="34" charset="0"/>
              </a:rPr>
              <a:t>Uplink</a:t>
            </a:r>
            <a:endParaRPr lang="en-GB" baseline="-25000" dirty="0">
              <a:latin typeface="Calibri" panose="020F0502020204030204" pitchFamily="34" charset="0"/>
            </a:endParaRPr>
          </a:p>
          <a:p>
            <a:pPr lvl="1" algn="just">
              <a:buFont typeface="Wingdings" panose="05000000000000000000" pitchFamily="2" charset="2"/>
              <a:buChar char="ü"/>
            </a:pPr>
            <a:endParaRPr lang="en-GB" baseline="-25000" dirty="0">
              <a:latin typeface="Calibri" panose="020F0502020204030204" pitchFamily="34" charset="0"/>
            </a:endParaRPr>
          </a:p>
          <a:p>
            <a:pPr marL="457200" lvl="1" indent="0" algn="just"/>
            <a:r>
              <a:rPr lang="en-GB" dirty="0">
                <a:latin typeface="Calibri" panose="020F0502020204030204" pitchFamily="34" charset="0"/>
                <a:sym typeface="Wingdings" panose="05000000000000000000" pitchFamily="2" charset="2"/>
              </a:rPr>
              <a:t> </a:t>
            </a:r>
            <a:r>
              <a:rPr lang="en-GB" dirty="0">
                <a:latin typeface="Calibri" panose="020F0502020204030204" pitchFamily="34" charset="0"/>
              </a:rPr>
              <a:t>For FER 10E-3, </a:t>
            </a:r>
            <a:r>
              <a:rPr lang="en-GB" dirty="0" err="1">
                <a:latin typeface="Calibri" panose="020F0502020204030204" pitchFamily="34" charset="0"/>
              </a:rPr>
              <a:t>ARQ_OverheadDownlink</a:t>
            </a:r>
            <a:r>
              <a:rPr lang="en-GB" dirty="0">
                <a:latin typeface="Calibri" panose="020F0502020204030204" pitchFamily="34" charset="0"/>
              </a:rPr>
              <a:t> = 23.1%</a:t>
            </a:r>
          </a:p>
          <a:p>
            <a:pPr lvl="1" algn="just">
              <a:buFont typeface="Wingdings" panose="05000000000000000000" pitchFamily="2" charset="2"/>
              <a:buChar char="ü"/>
            </a:pPr>
            <a:endParaRPr lang="en-GB" sz="1400" b="1" dirty="0">
              <a:solidFill>
                <a:srgbClr val="003247"/>
              </a:solidFill>
            </a:endParaRPr>
          </a:p>
          <a:p>
            <a:pPr lvl="1" algn="just">
              <a:buFont typeface="Wingdings" panose="05000000000000000000" pitchFamily="2" charset="2"/>
              <a:buChar char="ü"/>
            </a:pPr>
            <a:endParaRPr lang="en-GB" sz="1400" b="1" dirty="0">
              <a:solidFill>
                <a:srgbClr val="003247"/>
              </a:solidFill>
            </a:endParaRPr>
          </a:p>
          <a:p>
            <a:pPr lvl="1"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lvl="1" algn="just">
              <a:buFont typeface="Wingdings" panose="05000000000000000000" pitchFamily="2" charset="2"/>
              <a:buChar char="ü"/>
            </a:pPr>
            <a:endParaRPr lang="en-GB" sz="1400" b="1" dirty="0">
              <a:solidFill>
                <a:srgbClr val="003247"/>
              </a:solidFill>
            </a:endParaRPr>
          </a:p>
          <a:p>
            <a:pPr algn="just">
              <a:buFont typeface="Wingdings" panose="05000000000000000000" pitchFamily="2" charset="2"/>
              <a:buChar char="ü"/>
            </a:pPr>
            <a:endParaRPr lang="en-GB" sz="1400" b="1" dirty="0">
              <a:solidFill>
                <a:srgbClr val="003247"/>
              </a:solidFill>
            </a:endParaRPr>
          </a:p>
          <a:p>
            <a:pPr algn="just">
              <a:buFont typeface="Arial" panose="020B0604020202020204" pitchFamily="34" charset="0"/>
              <a:buChar char="•"/>
            </a:pPr>
            <a:endParaRPr lang="en-GB" sz="1400" b="1" dirty="0"/>
          </a:p>
        </p:txBody>
      </p:sp>
    </p:spTree>
    <p:extLst>
      <p:ext uri="{BB962C8B-B14F-4D97-AF65-F5344CB8AC3E}">
        <p14:creationId xmlns:p14="http://schemas.microsoft.com/office/powerpoint/2010/main" val="1779508017"/>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s_Template_V10b" id="{A523A2AB-CB09-E64A-B266-AE6196ADA65D}" vid="{6FCE4A80-87D5-1A42-AF8C-DC797F29F17B}"/>
    </a:ext>
  </a:extLst>
</a:theme>
</file>

<file path=ppt/theme/theme6.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3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9.xml><?xml version="1.0" encoding="utf-8"?>
<a:theme xmlns:a="http://schemas.openxmlformats.org/drawingml/2006/main" name="3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60164515A4AD4B973815CC60608F2D" ma:contentTypeVersion="2" ma:contentTypeDescription="Create a new document." ma:contentTypeScope="" ma:versionID="7499d2aedbe8a6fae3397b8374bf7f7e">
  <xsd:schema xmlns:xsd="http://www.w3.org/2001/XMLSchema" xmlns:xs="http://www.w3.org/2001/XMLSchema" xmlns:p="http://schemas.microsoft.com/office/2006/metadata/properties" xmlns:ns2="974fd045-2339-44bb-a73c-44c29aa54f85" targetNamespace="http://schemas.microsoft.com/office/2006/metadata/properties" ma:root="true" ma:fieldsID="bdebd11ba4c4c81ed0bae3fc1ae395a7" ns2:_="">
    <xsd:import namespace="974fd045-2339-44bb-a73c-44c29aa54f8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4fd045-2339-44bb-a73c-44c29aa54f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7C9F03-1040-4826-88A0-0BEBBD0BABFD}">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974fd045-2339-44bb-a73c-44c29aa54f85"/>
    <ds:schemaRef ds:uri="http://www.w3.org/XML/1998/namespace"/>
    <ds:schemaRef ds:uri="http://purl.org/dc/terms/"/>
  </ds:schemaRefs>
</ds:datastoreItem>
</file>

<file path=customXml/itemProps2.xml><?xml version="1.0" encoding="utf-8"?>
<ds:datastoreItem xmlns:ds="http://schemas.openxmlformats.org/officeDocument/2006/customXml" ds:itemID="{D83D272F-7D86-4078-873D-5686DF4C2824}">
  <ds:schemaRefs>
    <ds:schemaRef ds:uri="http://schemas.microsoft.com/sharepoint/v3/contenttype/forms"/>
  </ds:schemaRefs>
</ds:datastoreItem>
</file>

<file path=customXml/itemProps3.xml><?xml version="1.0" encoding="utf-8"?>
<ds:datastoreItem xmlns:ds="http://schemas.openxmlformats.org/officeDocument/2006/customXml" ds:itemID="{70B0EF38-7352-49B7-AA71-5E82B0FFFE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4fd045-2339-44bb-a73c-44c29aa54f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ESA Presentation</Template>
  <TotalTime>17092</TotalTime>
  <Words>495</Words>
  <Application>Microsoft Office PowerPoint</Application>
  <PresentationFormat>Widescreen</PresentationFormat>
  <Paragraphs>44</Paragraphs>
  <Slides>3</Slides>
  <Notes>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3</vt:i4>
      </vt:variant>
    </vt:vector>
  </HeadingPairs>
  <TitlesOfParts>
    <vt:vector size="17" baseType="lpstr">
      <vt:lpstr>Arial</vt:lpstr>
      <vt:lpstr>Calibri</vt:lpstr>
      <vt:lpstr>Symbol</vt:lpstr>
      <vt:lpstr>Verdana</vt:lpstr>
      <vt:lpstr>Wingdings</vt:lpstr>
      <vt:lpstr>ESA_Presentation_DARK</vt:lpstr>
      <vt:lpstr>ESA_Presentation_DARK_BG</vt:lpstr>
      <vt:lpstr>ESA_Presentation_CLEAR</vt:lpstr>
      <vt:lpstr>ESA_Presentation_CLEAR_BG</vt:lpstr>
      <vt:lpstr>1_ESA_Presentation_DARK</vt:lpstr>
      <vt:lpstr>3_ESA Presentation</vt:lpstr>
      <vt:lpstr>3_ESA_Presentation_CLEAR</vt:lpstr>
      <vt:lpstr>2_ESA_Presentation_DARK</vt:lpstr>
      <vt:lpstr>3_ESA_Presentation_DARK</vt:lpstr>
      <vt:lpstr>Mid &amp; low-end applications for Lunar Exploration Impact on datalink &amp; physical link coupling</vt:lpstr>
      <vt:lpstr>Context &amp; proposition of an annex in the Data Link Layer</vt:lpstr>
      <vt:lpstr>Context &amp; proposition of an annex in the Data Link Layer</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Name Surname</dc:creator>
  <cp:lastModifiedBy>Brice Dellandrea</cp:lastModifiedBy>
  <cp:revision>1917</cp:revision>
  <cp:lastPrinted>2019-04-05T12:22:34Z</cp:lastPrinted>
  <dcterms:created xsi:type="dcterms:W3CDTF">2015-07-01T15:01:13Z</dcterms:created>
  <dcterms:modified xsi:type="dcterms:W3CDTF">2023-01-20T12:27:18Z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MSIP_Label_3976fa30-1907-4356-8241-62ea5e1c0256_Enabled">
    <vt:lpwstr>true</vt:lpwstr>
  </property>
  <property fmtid="{D5CDD505-2E9C-101B-9397-08002B2CF9AE}" pid="30" name="MSIP_Label_3976fa30-1907-4356-8241-62ea5e1c0256_SetDate">
    <vt:lpwstr>2021-10-25T10:01:18Z</vt:lpwstr>
  </property>
  <property fmtid="{D5CDD505-2E9C-101B-9397-08002B2CF9AE}" pid="31" name="MSIP_Label_3976fa30-1907-4356-8241-62ea5e1c0256_Method">
    <vt:lpwstr>Standard</vt:lpwstr>
  </property>
  <property fmtid="{D5CDD505-2E9C-101B-9397-08002B2CF9AE}" pid="32" name="MSIP_Label_3976fa30-1907-4356-8241-62ea5e1c0256_Name">
    <vt:lpwstr>ESA UNCLASSIFIED – For ESA Official Use Only</vt:lpwstr>
  </property>
  <property fmtid="{D5CDD505-2E9C-101B-9397-08002B2CF9AE}" pid="33" name="MSIP_Label_3976fa30-1907-4356-8241-62ea5e1c0256_SiteId">
    <vt:lpwstr>9a5cacd0-2bef-4dd7-ac5c-7ebe1f54f495</vt:lpwstr>
  </property>
  <property fmtid="{D5CDD505-2E9C-101B-9397-08002B2CF9AE}" pid="34" name="MSIP_Label_3976fa30-1907-4356-8241-62ea5e1c0256_ActionId">
    <vt:lpwstr>49dcefde-0488-47ef-9f34-ef6cc4380264</vt:lpwstr>
  </property>
  <property fmtid="{D5CDD505-2E9C-101B-9397-08002B2CF9AE}" pid="35" name="MSIP_Label_3976fa30-1907-4356-8241-62ea5e1c0256_ContentBits">
    <vt:lpwstr>0</vt:lpwstr>
  </property>
  <property fmtid="{D5CDD505-2E9C-101B-9397-08002B2CF9AE}" pid="36" name="ContentTypeId">
    <vt:lpwstr>0x0101005560164515A4AD4B973815CC60608F2D</vt:lpwstr>
  </property>
</Properties>
</file>