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A6BBB-1E5C-4AA4-8720-1744E1F8DD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49BF26-D6C3-4600-A145-83F21FD9B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5FA612-91DE-469A-BC59-33B8850A4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EA4E-BFC3-4A8D-810B-BF23F44FD3F2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EF19B-7E48-4032-BEAF-AF4CC64D8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ED556-37F8-4E9A-B27C-9F2D657E9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999C-AE1E-4689-9DED-C9F1B4FDE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55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589BB-086C-48F7-88B0-B1755F40B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81FDBE-FFC1-44CD-BFF3-C33709A28A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00263-F505-4354-875A-7880ADA93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EA4E-BFC3-4A8D-810B-BF23F44FD3F2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E305D-0237-4727-9638-2909D36B0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C5740-A94D-417D-91B2-EB22CDA3C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999C-AE1E-4689-9DED-C9F1B4FDE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7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043212-01CA-40BD-9FD6-E2E1A92E12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FF8846-0A9E-4998-B9E7-E45E5555A7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49EE0-4AAA-4C24-BFAE-6379D7BD7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EA4E-BFC3-4A8D-810B-BF23F44FD3F2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A594A-A14B-4117-90CC-7388BF4AE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2813F-0FF0-4C76-AFEC-FDFE74FCD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999C-AE1E-4689-9DED-C9F1B4FDE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B183E-F616-41A4-ADA7-D98C461FF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A328B-2A60-4CB8-BDEE-EB6390136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BAABF-7C1E-4AD6-AA40-9B3D8C6AD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EA4E-BFC3-4A8D-810B-BF23F44FD3F2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C7A5B-8034-4AD6-839F-24E60F79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30742-9860-4599-9C45-93268F185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999C-AE1E-4689-9DED-C9F1B4FDE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4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71F6D-4470-49D3-AA75-3AAF80C1D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06B0A6-D600-4F39-BE5F-099EB49BF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D945A-F173-4CB7-8EE9-BE6F8E2EF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EA4E-BFC3-4A8D-810B-BF23F44FD3F2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CC069-6ACF-42DD-9892-19ABA54FC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FA051-F303-4FA9-944F-7C238EB72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999C-AE1E-4689-9DED-C9F1B4FDE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80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9C419-EFFC-4967-B682-8E0C2AFD2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0A026-D889-46DB-B098-2A0B39B9AF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65CDEA-5FEB-4A69-95C1-DBF17B2D46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FA42D4-04BC-44CD-AF48-2564D2B5F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EA4E-BFC3-4A8D-810B-BF23F44FD3F2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5CD239-EBC1-4D91-A6C7-7F6055C7F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389C2D-D7EB-49A3-A559-A946AC59C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999C-AE1E-4689-9DED-C9F1B4FDE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6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5E4F2-0097-461B-9F2C-3599BAD58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957FF-1D88-4FB5-92F4-CB106BA779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C09609-4E44-4E1E-9623-8D369CF93F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E6EE23-FF7B-4A51-83CE-C754D6C02E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0FF3DC-9085-4CC6-853B-0F67E6B23D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624AF1-E185-4B04-B8E0-F55583D62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EA4E-BFC3-4A8D-810B-BF23F44FD3F2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E92CC2-6E26-4D3C-A15C-639B80726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4001E6-A7B8-4DDD-A84C-7A281E173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999C-AE1E-4689-9DED-C9F1B4FDE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8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98A93-3882-49FB-A36A-0044A16F0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569CDA-A29C-4FAF-A166-3A32EFB49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EA4E-BFC3-4A8D-810B-BF23F44FD3F2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E8D510-BA24-4178-980B-D2322B1F7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BAFCDC-E8FC-4555-8268-F453FC4D3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999C-AE1E-4689-9DED-C9F1B4FDE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13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0C7A78-FF21-46DC-A14C-6A1CB9F84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EA4E-BFC3-4A8D-810B-BF23F44FD3F2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95CE0F-0151-4C7E-9B78-709812F12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E3BE0E-E3E9-4056-9528-5149E1EC6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999C-AE1E-4689-9DED-C9F1B4FDE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29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F58D1-4F9B-4B89-B1B4-5345360ED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8C918-1A8D-40D4-A91C-6A361DC21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229F1A-CC42-4665-8E9D-7E5AA3AC76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196493-368D-46D6-81C0-77A84A853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EA4E-BFC3-4A8D-810B-BF23F44FD3F2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94874D-1975-477A-B6EC-2377FB5BD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62263C-A19C-43F5-9683-B5127F1F5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999C-AE1E-4689-9DED-C9F1B4FDE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47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019D3-342D-43DC-AB18-7CF5947D7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F8A8A3-A64A-42B0-A46F-65C7939818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25F2C6-BDD5-4E7D-9177-7BCB380BF6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848BF2-893F-4F0D-9985-649343D8A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EA4E-BFC3-4A8D-810B-BF23F44FD3F2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148706-10C5-4133-99EA-25BB68E43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85B540-E361-4117-801D-220F713EB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999C-AE1E-4689-9DED-C9F1B4FDE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7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CC0BBB-60F9-4D0F-B309-C8FB164C1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9C0F2-AA34-4305-A017-7195A1777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C2583-8CF5-42B5-9EFB-DB64C35EED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AEA4E-BFC3-4A8D-810B-BF23F44FD3F2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03687-3075-4F32-B5BA-76E7816B94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D542D-399F-4CF4-A92D-A19ED88DF4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7999C-AE1E-4689-9DED-C9F1B4FDE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01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6A8CC-196B-4DD6-A0C7-15EA2FAD6D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9829" y="504054"/>
            <a:ext cx="9144000" cy="427763"/>
          </a:xfrm>
        </p:spPr>
        <p:txBody>
          <a:bodyPr>
            <a:normAutofit/>
          </a:bodyPr>
          <a:lstStyle/>
          <a:p>
            <a:r>
              <a:rPr lang="en-US" sz="2000" b="1" u="sng" dirty="0"/>
              <a:t>SDLS – COP-1 Order Of Operations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4C85B19-FD49-4127-8A07-F402A626E6BB}"/>
              </a:ext>
            </a:extLst>
          </p:cNvPr>
          <p:cNvSpPr txBox="1">
            <a:spLocks/>
          </p:cNvSpPr>
          <p:nvPr/>
        </p:nvSpPr>
        <p:spPr>
          <a:xfrm>
            <a:off x="1171304" y="1309597"/>
            <a:ext cx="9144000" cy="5204414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1" dirty="0"/>
              <a:t>Problem Statement: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Current Order Of Operations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b="1" dirty="0"/>
              <a:t>SDLS – FOP – Coding   &gt;   Physical Channel   &lt;   Decoding – FARM - SDLS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With this order nonce (Security Counter or IV) is numbered in the order of frame presentation to SDLS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Anti-Replay Mechanism: nonce must always increase at </a:t>
            </a:r>
            <a:r>
              <a:rPr lang="en-US" dirty="0" err="1"/>
              <a:t>Rcv</a:t>
            </a:r>
            <a:r>
              <a:rPr lang="en-US" dirty="0"/>
              <a:t> side or frame will fail authentication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 sequence of 10 type AD frames followed by a type BD frame will have nonces assigned by SDLS increasing in that same order: AD (nonce = 1)….AD (nonce = 10), BD (nonce = 11)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Suppose AD frame 2 is missing.  The BD frame will bypass the ARQ in the FARM and set the last received nonce value on the spacecraft SDLS to 11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Re-transmission of the AD frames 2 through 10 by the FOP will be accepted by the FARM but fail the SDLS anti-replay mechanism on the spacecraft because nonce must be &gt;=12 and result in false security event. 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COP-1 identifies BD frames as contingency frames</a:t>
            </a:r>
          </a:p>
          <a:p>
            <a:pPr lvl="2"/>
            <a:endParaRPr lang="en-US" sz="900" dirty="0"/>
          </a:p>
          <a:p>
            <a:pPr lvl="2"/>
            <a:r>
              <a:rPr lang="en-US" sz="1400" dirty="0"/>
              <a:t>Type AD Frames (sequence controlled): A – ARQ, D – Data (software command data to the spacecraft)</a:t>
            </a:r>
          </a:p>
          <a:p>
            <a:pPr lvl="2"/>
            <a:r>
              <a:rPr lang="en-US" sz="1400" dirty="0"/>
              <a:t>     Order is based on frame sequence number in the TF primary header</a:t>
            </a:r>
          </a:p>
          <a:p>
            <a:pPr lvl="2"/>
            <a:r>
              <a:rPr lang="en-US" sz="1400" dirty="0"/>
              <a:t>Type BD Frames (expedited): B – Bypass ARQ, D –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40082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6A8CC-196B-4DD6-A0C7-15EA2FAD6D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9829" y="504054"/>
            <a:ext cx="9144000" cy="427763"/>
          </a:xfrm>
        </p:spPr>
        <p:txBody>
          <a:bodyPr>
            <a:normAutofit/>
          </a:bodyPr>
          <a:lstStyle/>
          <a:p>
            <a:r>
              <a:rPr lang="en-US" sz="2000" b="1" u="sng" dirty="0"/>
              <a:t>SDLS – COP-1 Order Of Operations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4C85B19-FD49-4127-8A07-F402A626E6BB}"/>
              </a:ext>
            </a:extLst>
          </p:cNvPr>
          <p:cNvSpPr txBox="1">
            <a:spLocks/>
          </p:cNvSpPr>
          <p:nvPr/>
        </p:nvSpPr>
        <p:spPr>
          <a:xfrm>
            <a:off x="1171304" y="1309597"/>
            <a:ext cx="9144000" cy="457739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1" dirty="0"/>
              <a:t>Alternative Order Of Operations: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/>
              <a:t>FOP – SDLS – Encoding    &lt; Physical Channel &gt;    Decoding – SDLS – FARM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Eliminates problem created by BD frames since the nonces increment based on the order of transmission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Use of the optional FECF CRC on secured TFs allows discrimination between transmission errors and security events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All-Frames-Reception function discards frames (type A or B) which fail CRC prior to sending to SDLS or FARM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Missing frame with no authentication failure (FSR) = transmission error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Missing frame with authentication failure (FSR) = security event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COP synchronization is maintained whether frames are missing due to transmission errors or security events (unlike current order) and recovery from either event is automatic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latin typeface="+mn-lt"/>
              <a:ea typeface="+mn-ea"/>
              <a:cs typeface="+mn-cs"/>
            </a:endParaRPr>
          </a:p>
          <a:p>
            <a:pPr lvl="1"/>
            <a:r>
              <a:rPr lang="en-US" sz="1600" dirty="0"/>
              <a:t>  *SDLS encrypts data field, adds security header and trailer, computes MAC on TF (excluding FECF) using incremented nonce (authenticated encryption option)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**FECF optionally contains computed CRC based on secured TF (minus FECF field itself) prior to encoding/randomization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59609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408</Words>
  <Application>Microsoft Office PowerPoint</Application>
  <PresentationFormat>Widescreen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SDLS – COP-1 Order Of Operations</vt:lpstr>
      <vt:lpstr>SDLS – COP-1 Order Of Operations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SDLS – FARM Order Of Operations</dc:title>
  <dc:creator>Andres, Brent (GSFC-567.0)[SCIENCE SYSTEMS AND APPLICATIONS INC]</dc:creator>
  <cp:lastModifiedBy>Andres, Brent (GSFC-567.0)[SCIENCE SYSTEMS AND APPLICATIONS INC]</cp:lastModifiedBy>
  <cp:revision>13</cp:revision>
  <dcterms:created xsi:type="dcterms:W3CDTF">2022-10-17T20:47:41Z</dcterms:created>
  <dcterms:modified xsi:type="dcterms:W3CDTF">2022-10-17T23:29:02Z</dcterms:modified>
</cp:coreProperties>
</file>