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2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C9DF1-637D-C040-ACC1-4961814F5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400E1-1CF7-7F44-BAF0-01A653D7A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F5DF0-5EAB-264F-B2A4-059228119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71F0F-33D5-8843-A32D-AE0A8F56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9E0B7-5868-E643-A6BC-94121D5B8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2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925BB-0B8D-5E43-B36B-EA9AB0CD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9127AF-220F-FD4F-A202-C63E74CFF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D698D-5395-7E44-AF95-6A77096D0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0F5A3-8ED2-0F49-90BF-740737A3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5E8E9-A30B-6847-9BD6-3F6D184D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3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7C9496-98DD-DC49-BADB-EE3E21B990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FCB7AF-4BE8-9041-A398-332010AAF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B6CCC-312E-B448-9ED4-F6A78C404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4C527-37E4-5445-B1B5-3D722D333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C5D54-2548-3948-B48B-4DEF0F6C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3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B9525-0FD9-9A4C-9D51-E5E531D4D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F6D20-FCE2-8344-8C54-0D902261E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AA61B-B185-8C41-BEDA-59C624CDB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7C6C3-94BF-A344-B5D7-136F3EA2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3A523-5631-DC40-BF2E-D266AA2A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1A445-7B30-5F45-B233-320B42AD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663CE-9639-5B4A-8FA6-A5A2546D9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9DE29-3840-8341-83C6-B36D1E45A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7510C-5BCE-5942-8E30-BA58C56E2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E6FF8-26CF-384E-A06A-4D79137F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3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73FE-FEE7-D64D-BEAE-5755DAF2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3AD55-4024-A847-9F64-0AFE7B2F4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EA03D-EEFA-2C4F-AF1F-C93B4617B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8E98C-34A8-0940-8543-3E5762D77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64FC7-6318-9949-AC5C-BB742D6FD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0C5DE-1316-3D4D-B308-E03E4987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7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0FDA4-6C4B-9049-8813-BA9B2E19D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B7915-82D8-7247-9792-BDC3521FB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6BF61-E333-B740-B4ED-01F53B9FC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2ABFDD-126E-104C-976F-8B58D1FF3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F3EDE-08D2-A549-9A14-FA27FE9EA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B325D9-6674-8941-8189-0B9E1E9C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5/5/20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676E43-307A-1648-A45C-571107E10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1B8314-297E-654E-AF06-E57C328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5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35CAB-3891-E044-A1CF-0AD07B99A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397FD8-E589-A646-93C5-4CBC7E413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5/5/20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CB150-564E-B444-A290-98408DD09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2EC27E-B311-0D47-A83B-13FE7AB4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7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3352D5-DFE1-154C-BAD0-EBBBD11D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5/5/20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C863C-7D45-714E-8D93-E8544B44F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F225E-3321-D74F-9889-F46B4E1AE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6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97BB-A8F9-4D44-9C63-C87715E9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9EFF-6A5E-334A-9F89-D5E162E3F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6C41C-46A6-A44F-8D42-07B13146C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33447-D7DC-F34E-A8B2-FEBB2E08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50481-EF1F-B74F-97F8-EA48C6476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149A5-9752-FC4F-A8F6-4620F6E6D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2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9FC72-B414-9547-88B9-3C0EFE7C6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2B858D-CE05-8146-9CFC-F3297718A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826D2-2020-BF40-870E-5A6086B6C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CADF4-3DC2-8D4C-81C1-D0BC4BF52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D4798-2A9A-3740-A8E2-9A55FF8C7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C5A7C-3A38-0442-86D6-99AB0A553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1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C73B7F-F71D-BC40-AAF7-DC1F4174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04BAC-6015-114A-913B-DD0DED3B7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A2C70-22F6-7345-BE47-084C944F7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60C61-AA63-8249-ACAB-625EAC97D74D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5318B-B8F2-1E49-B581-2CF86C7C9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3DA48-93B8-1A42-B86C-2A2E85CC0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6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v2tbgq3" TargetMode="External"/><Relationship Id="rId2" Type="http://schemas.openxmlformats.org/officeDocument/2006/relationships/hyperlink" Target="https://tinyurl.com/rcapvt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inyurl.com/yc765ybm" TargetMode="External"/><Relationship Id="rId4" Type="http://schemas.openxmlformats.org/officeDocument/2006/relationships/hyperlink" Target="https://tinyurl.com/y9j9hp8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FA6A-4889-044F-A71B-81C70F1F89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CCSDS SLP WG 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8976D-6729-0842-B5C5-A0E8B88DAF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Spring 2020 Meeting</a:t>
            </a:r>
          </a:p>
          <a:p>
            <a:r>
              <a:rPr lang="en-US" dirty="0"/>
              <a:t>Via </a:t>
            </a:r>
            <a:r>
              <a:rPr lang="en-US" dirty="0" err="1"/>
              <a:t>Webex</a:t>
            </a:r>
            <a:endParaRPr lang="en-US" dirty="0"/>
          </a:p>
          <a:p>
            <a:r>
              <a:rPr lang="en-US" dirty="0"/>
              <a:t>May 4-5 2020</a:t>
            </a:r>
          </a:p>
        </p:txBody>
      </p:sp>
    </p:spTree>
    <p:extLst>
      <p:ext uri="{BB962C8B-B14F-4D97-AF65-F5344CB8AC3E}">
        <p14:creationId xmlns:p14="http://schemas.microsoft.com/office/powerpoint/2010/main" val="11180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0E8C4A-C1C5-804C-93C2-C36559B4391D}"/>
              </a:ext>
            </a:extLst>
          </p:cNvPr>
          <p:cNvSpPr/>
          <p:nvPr/>
        </p:nvSpPr>
        <p:spPr>
          <a:xfrm>
            <a:off x="3048000" y="58847"/>
            <a:ext cx="6096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Spring CCSDS 2020 Space Link Protocols WG Meeting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Draft Agenda (to be updated; and your input welcome)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Day 2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Quick summary of status of SPP (CCSDS 133.0-B-2), EPP (CCSDS 133.1-B-3) and USLP GB documents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Proximity-1 Space Data Link Protocol (CCSDS 211.0-B) RID resolution – out for agency review – comments due by April 28 – NASA (4 RIDs) &amp; ESA (9 RIDs)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Updates to USLP (CCSDS 732.1-B) kept for safe keeping for later action involving MC_OCF service,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</a:rPr>
              <a:t>etc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Review ESA RID 6 Resolution CCSDS 211.0-P-5.2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Other pending updates to CCSDS blue books under SLP WG purview e.g., TC Space Data Link Protocol (systematic retransmission –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place on hold along with USLP ones- reexamine for Fall 2020 meeting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) and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TM/AOS Space Data Link Protocol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? –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Gilles to resend FSR Type 2 OCF change pages to Greg. Greg to generate pink sheets to TM/AOS; Action on G.P. to determine if additional changes are pending to be added to pink sheets. G.P. to formulate a Project Description and circulate to WG.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Status of Pending SLP WG green books for publication: Overview of Space Communication Protocols (OSCP) GB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Latest updates to Draft SLS Glossary of Terms Magenta book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3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9C66D-BADA-FD4D-95B1-DBA714AE8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CCSDS Planning to Publish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C05E0-986F-7748-9A8B-38F449787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Received April 30, 2020 from CESG Poll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133.0-B-2, Space Packet Protocol (Blue Book, Issue 2)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- CESG-P-2020-04-003 Approval to publish CCSDS </a:t>
            </a:r>
          </a:p>
          <a:p>
            <a:r>
              <a:rPr lang="en-US" dirty="0">
                <a:solidFill>
                  <a:srgbClr val="FF0000"/>
                </a:solidFill>
              </a:rPr>
              <a:t>700.1-G-1, Overview of the Unified Space Data Link Protocol (Green Book, Issue 1)</a:t>
            </a:r>
          </a:p>
          <a:p>
            <a:r>
              <a:rPr lang="en-US" dirty="0">
                <a:solidFill>
                  <a:srgbClr val="FF0000"/>
                </a:solidFill>
              </a:rPr>
              <a:t>Comments on CESG E-Poll CESG-P-2020-03-002 Approval to publish CCSDS 133.1-B-3 (EPP) ??? – Started in CMC Poll 30 April – Expect approval by Mid May</a:t>
            </a:r>
            <a:br>
              <a:rPr lang="en-US" dirty="0"/>
            </a:br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7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5250-64D8-F740-9AD5-56EF3CFA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Additive changes to USLP BB (732.1-B)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541EF-E8E5-9B48-A0F3-2107AEE32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Page 2-4 systematic retransmission affecting BC frames</a:t>
            </a:r>
          </a:p>
          <a:p>
            <a:r>
              <a:rPr lang="en-US" dirty="0"/>
              <a:t>P.2-21 and p. 4-33: Systematic Retransmission</a:t>
            </a:r>
          </a:p>
          <a:p>
            <a:r>
              <a:rPr lang="en-US" dirty="0"/>
              <a:t>P. 3-19 MC OCF Service</a:t>
            </a:r>
          </a:p>
          <a:p>
            <a:r>
              <a:rPr lang="en-US" dirty="0"/>
              <a:t>P.4-5: Note on the Truncated Transfer Frame</a:t>
            </a:r>
          </a:p>
          <a:p>
            <a:r>
              <a:rPr lang="en-US" dirty="0"/>
              <a:t>P.4-6: Frame Length of Truncated Frame</a:t>
            </a:r>
          </a:p>
          <a:p>
            <a:r>
              <a:rPr lang="en-US" dirty="0"/>
              <a:t>P.4-42: VC Reception Function</a:t>
            </a:r>
          </a:p>
          <a:p>
            <a:r>
              <a:rPr lang="en-US" dirty="0"/>
              <a:t>P.4-44: MC Reception Function</a:t>
            </a:r>
          </a:p>
          <a:p>
            <a:r>
              <a:rPr lang="en-US" dirty="0"/>
              <a:t>P.5-4: Table 5-3</a:t>
            </a:r>
          </a:p>
          <a:p>
            <a:r>
              <a:rPr lang="en-US" dirty="0"/>
              <a:t>P. D-2: GSCID</a:t>
            </a:r>
          </a:p>
        </p:txBody>
      </p:sp>
    </p:spTree>
    <p:extLst>
      <p:ext uri="{BB962C8B-B14F-4D97-AF65-F5344CB8AC3E}">
        <p14:creationId xmlns:p14="http://schemas.microsoft.com/office/powerpoint/2010/main" val="234313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7C3A-C718-A946-BAD9-91B2D55BD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of SLP WG ‘work in progress’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642F7-7472-8F4D-8A60-848F5F9EA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1) For ongoing updates to USLP BB i.e., CCSDS 732.1-B  (not ready for publication) but for safe keeping by Tom Gannett and the SLP WG : </a:t>
            </a:r>
            <a:r>
              <a:rPr lang="en-US" b="1" u="sng" dirty="0">
                <a:hlinkClick r:id="rId2"/>
              </a:rPr>
              <a:t>https://tinyurl.com/rcapvto</a:t>
            </a:r>
            <a:endParaRPr lang="en-US" dirty="0"/>
          </a:p>
          <a:p>
            <a:r>
              <a:rPr lang="en-US" dirty="0"/>
              <a:t>2) Current WG Version (Nov. 2019) of the Overview of Space </a:t>
            </a:r>
            <a:r>
              <a:rPr lang="en-US" dirty="0" err="1"/>
              <a:t>Comm</a:t>
            </a:r>
            <a:r>
              <a:rPr lang="en-US" dirty="0"/>
              <a:t> GB (CCSDS 130.0-G-): </a:t>
            </a:r>
            <a:r>
              <a:rPr lang="en-US" b="1" u="sng" dirty="0">
                <a:hlinkClick r:id="rId3"/>
              </a:rPr>
              <a:t>https://tinyurl.com/v2tbgq3</a:t>
            </a:r>
            <a:endParaRPr lang="en-US" dirty="0"/>
          </a:p>
          <a:p>
            <a:r>
              <a:rPr lang="en-US" dirty="0"/>
              <a:t>3) SLS Glossary of Terms Draft Magenta Book – contains two files: An Excel spreadsheet (latest version has ‘</a:t>
            </a:r>
            <a:r>
              <a:rPr lang="en-US" dirty="0" err="1"/>
              <a:t>Kazz</a:t>
            </a:r>
            <a:r>
              <a:rPr lang="en-US" dirty="0"/>
              <a:t>’ in filename) with proposal for Green (accepted) and RED (suggested corrections to definitions and choice of preferred definition) and Word file containing in which SLS documents these terms occur: </a:t>
            </a:r>
            <a:r>
              <a:rPr lang="en-US" b="1" u="sng" dirty="0">
                <a:hlinkClick r:id="rId4"/>
              </a:rPr>
              <a:t>https://tinyurl.com/y9j9hp89</a:t>
            </a:r>
            <a:endParaRPr lang="en-US" b="1" u="sng" dirty="0"/>
          </a:p>
          <a:p>
            <a:r>
              <a:rPr lang="en-US" dirty="0"/>
              <a:t>4)Systematic Retransmission changes to TC Space Data Link Protocol – See </a:t>
            </a:r>
            <a:r>
              <a:rPr lang="en-US" b="1" dirty="0">
                <a:hlinkClick r:id="rId5"/>
              </a:rPr>
              <a:t>https://tinyurl.com/yc765ybm</a:t>
            </a:r>
            <a:r>
              <a:rPr lang="en-US" b="1" dirty="0"/>
              <a:t> filename: </a:t>
            </a:r>
            <a:r>
              <a:rPr lang="en-US" dirty="0"/>
              <a:t>Retransmission Wording Changes GK Dec 5 2019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70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576</Words>
  <Application>Microsoft Macintosh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CCSDS SLP WG Agenda</vt:lpstr>
      <vt:lpstr>PowerPoint Presentation</vt:lpstr>
      <vt:lpstr>CCSDS Planning to Publish</vt:lpstr>
      <vt:lpstr>Additive changes to USLP BB (732.1-B) so far</vt:lpstr>
      <vt:lpstr>Location of SLP WG ‘work in progress’ documents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CCSDS SLP WG Agenda</dc:title>
  <dc:creator>Microsoft Office User</dc:creator>
  <cp:lastModifiedBy>Microsoft Office User</cp:lastModifiedBy>
  <cp:revision>21</cp:revision>
  <dcterms:created xsi:type="dcterms:W3CDTF">2020-04-29T22:31:02Z</dcterms:created>
  <dcterms:modified xsi:type="dcterms:W3CDTF">2020-05-05T15:05:05Z</dcterms:modified>
</cp:coreProperties>
</file>