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2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E9765-8E2E-AC4D-9E9A-3C171EFBB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E3228-773F-1E47-8840-C7DE7E068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B89EF-3496-F349-95DD-BF20A13D3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E1E64-1B84-FD46-ADCF-5CC1F082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892AB-ACA9-3E47-94E5-FC117BF8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9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D2C6E-07D2-CC48-8F44-95DD6B45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717940-E882-C14A-91B1-D9F3D959E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FA3E2-7ADB-094C-A220-0D41CA05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5CB75-A003-5445-85BB-E6506D1B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04776-BFD4-9A49-9D63-FB4589BF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0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FA3CBF-023F-C245-A8E2-822C14F7A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61A12-D5DA-4049-8D46-788810B4E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34562-089B-524B-91F6-C211D66A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F1D-D316-9B48-B588-7AD9A06C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72E0D-4355-AE4D-94EB-18AFC69C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D4B0-96EA-AC49-9C77-F2127E520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3D3AB-C2B8-9743-801B-06CF0BB67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CC623-55E1-0F44-8B86-3417D263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39037-A38C-F34B-855C-FB527D36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D0572-84E5-E546-A8A3-D2AF186E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4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B8A4-3C2D-154A-A404-1A0319E4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7B448-0862-CD4A-BA22-DB8C804B8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10027-528C-8D43-8A49-82E9527C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1235D-6FF8-574A-8FC2-07C76A66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D751A-DE2D-D846-8529-DF3911B6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2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016D6-4667-6C4A-A066-13748990D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95D8A-2931-4848-8ADE-F46F6CAE1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027A4-882E-424F-B9B4-1D0C960BE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6E20E-D7CD-D24D-A451-1967B8920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8676E-4514-2646-B5A8-A51EB73B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28FEB-0F46-E542-AA3F-AE791B5BD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B1B2F-DF6D-BB4C-86F4-B98AB1F87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52188-511C-394C-B964-B9F4EAC87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B943B-8385-2E44-B6A4-47FECE3B7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B2E782-219B-224F-A55F-F1CA65B64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47441-3ADB-6349-84EA-E3A6E0B35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4E2167-1A13-2C44-B6C6-C56895DC7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F72E6-7AC3-0949-9780-980763C9D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B0F74-D8D3-A540-A5FF-5AAC8145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8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B34F-2E80-854C-8A5C-4AFF55E4E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AA5855-CE5B-AB46-A701-B7559502A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A6F83-DB74-9D45-96FF-BA83FFEB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5AC30-8AAE-5A45-9009-7F09AFF2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8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BCF4C9-322F-E34C-BE37-8DDF2D487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55E5A5-7F53-5945-86E4-B7CD6344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ACD87-E4DC-1648-A6CF-F78E7E3D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7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CFB7-760B-3943-939C-421A3650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E41B4-5092-4B40-827C-6450CB3B0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44FB1-F027-E742-8FB5-528405ED7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24D76-DD41-4746-BDD5-6F7939537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87642-DEFF-4E4B-81A4-DAE49B5AC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3F67B-E893-594A-81DB-4EDC1683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4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9837A-CE98-5140-944B-B0DBC95A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060B-6D14-9E47-A6E6-2B2F6B1C9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C75F6-4EC3-754E-929E-280E31DAD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DD70F-5CAD-1241-8BE6-8F269198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72ED6-E65B-7E40-86CE-F18D8C56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1AADC-DAF0-404B-85E6-00596EC4B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240146-5F9D-A346-B0FE-3F42F021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381DC-77EB-FE46-89C0-2264D8466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4D32A-1A84-8F46-89F5-76394748E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CDD36-6207-084C-858C-D8F5FA422C8F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059C8-4493-A044-A8A3-D80580B7C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31B1A-581F-2843-8E02-4489080B9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6A7C5-BFF6-0A42-92D1-62BB2E43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0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91972-8A49-C049-A412-409174C71D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Adding USLP Frame to 231.0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856176-5AE6-3542-81AD-80E646A6E9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Greg </a:t>
            </a:r>
            <a:r>
              <a:rPr lang="en-US" dirty="0" err="1"/>
              <a:t>Kazz</a:t>
            </a:r>
            <a:endParaRPr lang="en-US" dirty="0"/>
          </a:p>
          <a:p>
            <a:r>
              <a:rPr lang="en-US" dirty="0"/>
              <a:t>SLP WG</a:t>
            </a:r>
          </a:p>
          <a:p>
            <a:r>
              <a:rPr lang="en-US" dirty="0"/>
              <a:t>Dec. 5, 2019 Joint Telecon with C&amp;S WG</a:t>
            </a:r>
          </a:p>
        </p:txBody>
      </p:sp>
    </p:spTree>
    <p:extLst>
      <p:ext uri="{BB962C8B-B14F-4D97-AF65-F5344CB8AC3E}">
        <p14:creationId xmlns:p14="http://schemas.microsoft.com/office/powerpoint/2010/main" val="418764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70D8-573F-454D-952C-39D232B28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Considerations of adding USLP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483E9-136D-A742-9FF3-7853C7C21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232.0 contains </a:t>
            </a:r>
            <a:r>
              <a:rPr lang="en-US" i="1" dirty="0"/>
              <a:t>generic </a:t>
            </a:r>
            <a:r>
              <a:rPr lang="en-US" dirty="0"/>
              <a:t>statements about transferring </a:t>
            </a:r>
            <a:r>
              <a:rPr lang="en-US" i="1" dirty="0"/>
              <a:t>Transfer Frames</a:t>
            </a:r>
            <a:r>
              <a:rPr lang="en-US" dirty="0"/>
              <a:t> over the space data link. The current text does not limit the frame PDU to the Telecommand Frame. Therefore the majority of the text requires no changes.</a:t>
            </a:r>
          </a:p>
          <a:p>
            <a:r>
              <a:rPr lang="en-US" dirty="0"/>
              <a:t>References to 732.1 (USLP) will need to be added typically where 232.0 is already referenced.</a:t>
            </a:r>
          </a:p>
          <a:p>
            <a:r>
              <a:rPr lang="en-US" dirty="0"/>
              <a:t>Annex A3 Service Parameters and A4 Service Primitives must also include the USLP PDU limitation of one USLP frame per CLTU.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0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104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Adding USLP Frame to 231.0</vt:lpstr>
      <vt:lpstr>Key Considerations of adding USLP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USLP Frame to 231.0</dc:title>
  <dc:creator>Microsoft Office User</dc:creator>
  <cp:lastModifiedBy>Microsoft Office User</cp:lastModifiedBy>
  <cp:revision>4</cp:revision>
  <dcterms:created xsi:type="dcterms:W3CDTF">2019-12-04T17:54:26Z</dcterms:created>
  <dcterms:modified xsi:type="dcterms:W3CDTF">2019-12-04T18:23:16Z</dcterms:modified>
</cp:coreProperties>
</file>