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34"/>
  </p:notesMasterIdLst>
  <p:handoutMasterIdLst>
    <p:handoutMasterId r:id="rId35"/>
  </p:handoutMasterIdLst>
  <p:sldIdLst>
    <p:sldId id="256" r:id="rId9"/>
    <p:sldId id="266" r:id="rId10"/>
    <p:sldId id="258" r:id="rId11"/>
    <p:sldId id="257" r:id="rId12"/>
    <p:sldId id="259" r:id="rId13"/>
    <p:sldId id="260" r:id="rId14"/>
    <p:sldId id="261" r:id="rId15"/>
    <p:sldId id="263" r:id="rId16"/>
    <p:sldId id="268" r:id="rId17"/>
    <p:sldId id="271" r:id="rId18"/>
    <p:sldId id="279" r:id="rId19"/>
    <p:sldId id="262" r:id="rId20"/>
    <p:sldId id="281" r:id="rId21"/>
    <p:sldId id="282" r:id="rId22"/>
    <p:sldId id="280" r:id="rId23"/>
    <p:sldId id="267" r:id="rId24"/>
    <p:sldId id="270" r:id="rId25"/>
    <p:sldId id="269" r:id="rId26"/>
    <p:sldId id="272" r:id="rId27"/>
    <p:sldId id="273" r:id="rId28"/>
    <p:sldId id="274" r:id="rId29"/>
    <p:sldId id="275" r:id="rId30"/>
    <p:sldId id="276" r:id="rId31"/>
    <p:sldId id="277" r:id="rId32"/>
    <p:sldId id="278" r:id="rId33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035" autoAdjust="0"/>
  </p:normalViewPr>
  <p:slideViewPr>
    <p:cSldViewPr snapToGrid="0">
      <p:cViewPr varScale="1">
        <p:scale>
          <a:sx n="89" d="100"/>
          <a:sy n="89" d="100"/>
        </p:scale>
        <p:origin x="66" y="1032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s Atlasis" userId="964624dd-1b1a-4f8d-9c89-f9be62df3c0e" providerId="ADAL" clId="{B5C08469-B5F3-442A-BDF9-E5C8569457BF}"/>
    <pc:docChg chg="undo custSel addSld delSld modSld sldOrd modMainMaster">
      <pc:chgData name="Antonios Atlasis" userId="964624dd-1b1a-4f8d-9c89-f9be62df3c0e" providerId="ADAL" clId="{B5C08469-B5F3-442A-BDF9-E5C8569457BF}" dt="2022-09-14T17:16:28.640" v="2070" actId="20577"/>
      <pc:docMkLst>
        <pc:docMk/>
      </pc:docMkLst>
      <pc:sldChg chg="modSp">
        <pc:chgData name="Antonios Atlasis" userId="964624dd-1b1a-4f8d-9c89-f9be62df3c0e" providerId="ADAL" clId="{B5C08469-B5F3-442A-BDF9-E5C8569457BF}" dt="2022-09-14T12:24:26.209" v="872" actId="20577"/>
        <pc:sldMkLst>
          <pc:docMk/>
          <pc:sldMk cId="0" sldId="256"/>
        </pc:sldMkLst>
        <pc:spChg chg="mod">
          <ac:chgData name="Antonios Atlasis" userId="964624dd-1b1a-4f8d-9c89-f9be62df3c0e" providerId="ADAL" clId="{B5C08469-B5F3-442A-BDF9-E5C8569457BF}" dt="2022-09-14T12:24:26.209" v="872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 mod">
        <pc:chgData name="Antonios Atlasis" userId="964624dd-1b1a-4f8d-9c89-f9be62df3c0e" providerId="ADAL" clId="{B5C08469-B5F3-442A-BDF9-E5C8569457BF}" dt="2022-09-14T13:23:32.540" v="1566" actId="15"/>
        <pc:sldMkLst>
          <pc:docMk/>
          <pc:sldMk cId="262181023" sldId="257"/>
        </pc:sldMkLst>
        <pc:spChg chg="mod">
          <ac:chgData name="Antonios Atlasis" userId="964624dd-1b1a-4f8d-9c89-f9be62df3c0e" providerId="ADAL" clId="{B5C08469-B5F3-442A-BDF9-E5C8569457BF}" dt="2022-09-14T12:27:24.405" v="1027" actId="6549"/>
          <ac:spMkLst>
            <pc:docMk/>
            <pc:sldMk cId="262181023" sldId="257"/>
            <ac:spMk id="2" creationId="{2A7B71DC-28BD-4E2F-9E89-C4253A80D80A}"/>
          </ac:spMkLst>
        </pc:spChg>
        <pc:spChg chg="mod">
          <ac:chgData name="Antonios Atlasis" userId="964624dd-1b1a-4f8d-9c89-f9be62df3c0e" providerId="ADAL" clId="{B5C08469-B5F3-442A-BDF9-E5C8569457BF}" dt="2022-09-14T13:23:32.540" v="1566" actId="15"/>
          <ac:spMkLst>
            <pc:docMk/>
            <pc:sldMk cId="262181023" sldId="257"/>
            <ac:spMk id="6" creationId="{8EC819FE-71DD-4432-ACCA-09AB45CF9924}"/>
          </ac:spMkLst>
        </pc:spChg>
      </pc:sldChg>
      <pc:sldChg chg="modSp mod">
        <pc:chgData name="Antonios Atlasis" userId="964624dd-1b1a-4f8d-9c89-f9be62df3c0e" providerId="ADAL" clId="{B5C08469-B5F3-442A-BDF9-E5C8569457BF}" dt="2022-09-14T13:57:21.288" v="1905" actId="20577"/>
        <pc:sldMkLst>
          <pc:docMk/>
          <pc:sldMk cId="1952860334" sldId="259"/>
        </pc:sldMkLst>
        <pc:spChg chg="mod">
          <ac:chgData name="Antonios Atlasis" userId="964624dd-1b1a-4f8d-9c89-f9be62df3c0e" providerId="ADAL" clId="{B5C08469-B5F3-442A-BDF9-E5C8569457BF}" dt="2022-09-14T13:57:21.288" v="1905" actId="20577"/>
          <ac:spMkLst>
            <pc:docMk/>
            <pc:sldMk cId="1952860334" sldId="259"/>
            <ac:spMk id="3" creationId="{D8F0DC42-3D47-4AC7-8635-3C511C395AFB}"/>
          </ac:spMkLst>
        </pc:spChg>
      </pc:sldChg>
      <pc:sldChg chg="modSp mod">
        <pc:chgData name="Antonios Atlasis" userId="964624dd-1b1a-4f8d-9c89-f9be62df3c0e" providerId="ADAL" clId="{B5C08469-B5F3-442A-BDF9-E5C8569457BF}" dt="2022-09-14T13:26:58.930" v="1798" actId="255"/>
        <pc:sldMkLst>
          <pc:docMk/>
          <pc:sldMk cId="1957961721" sldId="260"/>
        </pc:sldMkLst>
        <pc:spChg chg="mod">
          <ac:chgData name="Antonios Atlasis" userId="964624dd-1b1a-4f8d-9c89-f9be62df3c0e" providerId="ADAL" clId="{B5C08469-B5F3-442A-BDF9-E5C8569457BF}" dt="2022-09-14T13:26:58.930" v="1798" actId="255"/>
          <ac:spMkLst>
            <pc:docMk/>
            <pc:sldMk cId="1957961721" sldId="260"/>
            <ac:spMk id="3" creationId="{7513CA6A-A396-4CFD-8CF5-ECD1C4A02190}"/>
          </ac:spMkLst>
        </pc:spChg>
      </pc:sldChg>
      <pc:sldChg chg="modSp new mod">
        <pc:chgData name="Antonios Atlasis" userId="964624dd-1b1a-4f8d-9c89-f9be62df3c0e" providerId="ADAL" clId="{B5C08469-B5F3-442A-BDF9-E5C8569457BF}" dt="2022-09-14T11:58:27.171" v="253" actId="20577"/>
        <pc:sldMkLst>
          <pc:docMk/>
          <pc:sldMk cId="3352904609" sldId="261"/>
        </pc:sldMkLst>
        <pc:spChg chg="mod">
          <ac:chgData name="Antonios Atlasis" userId="964624dd-1b1a-4f8d-9c89-f9be62df3c0e" providerId="ADAL" clId="{B5C08469-B5F3-442A-BDF9-E5C8569457BF}" dt="2022-09-14T11:52:13.955" v="7" actId="20577"/>
          <ac:spMkLst>
            <pc:docMk/>
            <pc:sldMk cId="3352904609" sldId="261"/>
            <ac:spMk id="2" creationId="{CB2F802C-EC7B-4864-9F66-1C45AC91BD39}"/>
          </ac:spMkLst>
        </pc:spChg>
        <pc:spChg chg="mod">
          <ac:chgData name="Antonios Atlasis" userId="964624dd-1b1a-4f8d-9c89-f9be62df3c0e" providerId="ADAL" clId="{B5C08469-B5F3-442A-BDF9-E5C8569457BF}" dt="2022-09-14T11:58:27.171" v="253" actId="20577"/>
          <ac:spMkLst>
            <pc:docMk/>
            <pc:sldMk cId="3352904609" sldId="261"/>
            <ac:spMk id="3" creationId="{87E45218-DAE3-42D7-92B7-26293C7F9F24}"/>
          </ac:spMkLst>
        </pc:spChg>
      </pc:sldChg>
      <pc:sldChg chg="addSp delSp modSp new mod">
        <pc:chgData name="Antonios Atlasis" userId="964624dd-1b1a-4f8d-9c89-f9be62df3c0e" providerId="ADAL" clId="{B5C08469-B5F3-442A-BDF9-E5C8569457BF}" dt="2022-09-14T13:36:37.120" v="1815" actId="14100"/>
        <pc:sldMkLst>
          <pc:docMk/>
          <pc:sldMk cId="1911376341" sldId="262"/>
        </pc:sldMkLst>
        <pc:spChg chg="mod">
          <ac:chgData name="Antonios Atlasis" userId="964624dd-1b1a-4f8d-9c89-f9be62df3c0e" providerId="ADAL" clId="{B5C08469-B5F3-442A-BDF9-E5C8569457BF}" dt="2022-09-14T13:36:37.120" v="1815" actId="14100"/>
          <ac:spMkLst>
            <pc:docMk/>
            <pc:sldMk cId="1911376341" sldId="262"/>
            <ac:spMk id="2" creationId="{72EFB4BD-DBD1-4846-9C32-7C1A49794CCF}"/>
          </ac:spMkLst>
        </pc:spChg>
        <pc:spChg chg="del">
          <ac:chgData name="Antonios Atlasis" userId="964624dd-1b1a-4f8d-9c89-f9be62df3c0e" providerId="ADAL" clId="{B5C08469-B5F3-442A-BDF9-E5C8569457BF}" dt="2022-09-14T13:28:18.933" v="1811" actId="478"/>
          <ac:spMkLst>
            <pc:docMk/>
            <pc:sldMk cId="1911376341" sldId="262"/>
            <ac:spMk id="3" creationId="{51BD14E9-8D2F-479E-8270-3FD6232E7B16}"/>
          </ac:spMkLst>
        </pc:spChg>
        <pc:picChg chg="add mod">
          <ac:chgData name="Antonios Atlasis" userId="964624dd-1b1a-4f8d-9c89-f9be62df3c0e" providerId="ADAL" clId="{B5C08469-B5F3-442A-BDF9-E5C8569457BF}" dt="2022-09-14T13:36:23.866" v="1814" actId="1076"/>
          <ac:picMkLst>
            <pc:docMk/>
            <pc:sldMk cId="1911376341" sldId="262"/>
            <ac:picMk id="5" creationId="{30A93303-646E-4D9F-AF66-17EFF9F3A933}"/>
          </ac:picMkLst>
        </pc:picChg>
      </pc:sldChg>
      <pc:sldChg chg="addSp delSp modSp new mod">
        <pc:chgData name="Antonios Atlasis" userId="964624dd-1b1a-4f8d-9c89-f9be62df3c0e" providerId="ADAL" clId="{B5C08469-B5F3-442A-BDF9-E5C8569457BF}" dt="2022-09-14T13:39:32.943" v="1818" actId="2165"/>
        <pc:sldMkLst>
          <pc:docMk/>
          <pc:sldMk cId="679370357" sldId="263"/>
        </pc:sldMkLst>
        <pc:spChg chg="mod">
          <ac:chgData name="Antonios Atlasis" userId="964624dd-1b1a-4f8d-9c89-f9be62df3c0e" providerId="ADAL" clId="{B5C08469-B5F3-442A-BDF9-E5C8569457BF}" dt="2022-09-14T12:00:09.205" v="275" actId="313"/>
          <ac:spMkLst>
            <pc:docMk/>
            <pc:sldMk cId="679370357" sldId="263"/>
            <ac:spMk id="2" creationId="{5CEBF1B7-07FA-4E99-A997-BF8C92F0C9C2}"/>
          </ac:spMkLst>
        </pc:spChg>
        <pc:spChg chg="del">
          <ac:chgData name="Antonios Atlasis" userId="964624dd-1b1a-4f8d-9c89-f9be62df3c0e" providerId="ADAL" clId="{B5C08469-B5F3-442A-BDF9-E5C8569457BF}" dt="2022-09-14T11:59:32.807" v="270"/>
          <ac:spMkLst>
            <pc:docMk/>
            <pc:sldMk cId="679370357" sldId="263"/>
            <ac:spMk id="3" creationId="{9B87A2E2-9196-41E8-80CE-0F80BF62F387}"/>
          </ac:spMkLst>
        </pc:spChg>
        <pc:graphicFrameChg chg="add mod modGraphic">
          <ac:chgData name="Antonios Atlasis" userId="964624dd-1b1a-4f8d-9c89-f9be62df3c0e" providerId="ADAL" clId="{B5C08469-B5F3-442A-BDF9-E5C8569457BF}" dt="2022-09-14T13:39:32.943" v="1818" actId="2165"/>
          <ac:graphicFrameMkLst>
            <pc:docMk/>
            <pc:sldMk cId="679370357" sldId="263"/>
            <ac:graphicFrameMk id="4" creationId="{49B793B3-EB95-414B-97DC-EEA1CB7EFC95}"/>
          </ac:graphicFrameMkLst>
        </pc:graphicFrameChg>
      </pc:sldChg>
      <pc:sldChg chg="new del">
        <pc:chgData name="Antonios Atlasis" userId="964624dd-1b1a-4f8d-9c89-f9be62df3c0e" providerId="ADAL" clId="{B5C08469-B5F3-442A-BDF9-E5C8569457BF}" dt="2022-09-14T12:02:00.323" v="283" actId="2696"/>
        <pc:sldMkLst>
          <pc:docMk/>
          <pc:sldMk cId="3667888233" sldId="264"/>
        </pc:sldMkLst>
      </pc:sldChg>
      <pc:sldChg chg="del">
        <pc:chgData name="Antonios Atlasis" userId="964624dd-1b1a-4f8d-9c89-f9be62df3c0e" providerId="ADAL" clId="{B5C08469-B5F3-442A-BDF9-E5C8569457BF}" dt="2022-09-14T12:02:03.515" v="284" actId="2696"/>
        <pc:sldMkLst>
          <pc:docMk/>
          <pc:sldMk cId="3766378681" sldId="265"/>
        </pc:sldMkLst>
      </pc:sldChg>
      <pc:sldChg chg="addSp delSp modSp new mod ord modClrScheme chgLayout">
        <pc:chgData name="Antonios Atlasis" userId="964624dd-1b1a-4f8d-9c89-f9be62df3c0e" providerId="ADAL" clId="{B5C08469-B5F3-442A-BDF9-E5C8569457BF}" dt="2022-09-14T12:26:57.794" v="1004" actId="14100"/>
        <pc:sldMkLst>
          <pc:docMk/>
          <pc:sldMk cId="741492421" sldId="266"/>
        </pc:sldMkLst>
        <pc:spChg chg="del mod ord">
          <ac:chgData name="Antonios Atlasis" userId="964624dd-1b1a-4f8d-9c89-f9be62df3c0e" providerId="ADAL" clId="{B5C08469-B5F3-442A-BDF9-E5C8569457BF}" dt="2022-09-14T12:02:16.725" v="285" actId="700"/>
          <ac:spMkLst>
            <pc:docMk/>
            <pc:sldMk cId="741492421" sldId="266"/>
            <ac:spMk id="2" creationId="{21143F1F-189C-454A-B0A2-E9D86AC3AED5}"/>
          </ac:spMkLst>
        </pc:spChg>
        <pc:spChg chg="del mod ord">
          <ac:chgData name="Antonios Atlasis" userId="964624dd-1b1a-4f8d-9c89-f9be62df3c0e" providerId="ADAL" clId="{B5C08469-B5F3-442A-BDF9-E5C8569457BF}" dt="2022-09-14T12:02:16.725" v="285" actId="700"/>
          <ac:spMkLst>
            <pc:docMk/>
            <pc:sldMk cId="741492421" sldId="266"/>
            <ac:spMk id="3" creationId="{854A581B-AE7D-4330-AB9D-AED2D3F961AD}"/>
          </ac:spMkLst>
        </pc:spChg>
        <pc:spChg chg="add del mod ord">
          <ac:chgData name="Antonios Atlasis" userId="964624dd-1b1a-4f8d-9c89-f9be62df3c0e" providerId="ADAL" clId="{B5C08469-B5F3-442A-BDF9-E5C8569457BF}" dt="2022-09-14T12:02:25.906" v="286" actId="700"/>
          <ac:spMkLst>
            <pc:docMk/>
            <pc:sldMk cId="741492421" sldId="266"/>
            <ac:spMk id="4" creationId="{F8AADE66-177E-4986-A314-04763B2C7EEC}"/>
          </ac:spMkLst>
        </pc:spChg>
        <pc:spChg chg="add del mod ord">
          <ac:chgData name="Antonios Atlasis" userId="964624dd-1b1a-4f8d-9c89-f9be62df3c0e" providerId="ADAL" clId="{B5C08469-B5F3-442A-BDF9-E5C8569457BF}" dt="2022-09-14T12:02:25.906" v="286" actId="700"/>
          <ac:spMkLst>
            <pc:docMk/>
            <pc:sldMk cId="741492421" sldId="266"/>
            <ac:spMk id="5" creationId="{1D7BB1F2-90ED-4F18-B77A-F3DDE0F6A24B}"/>
          </ac:spMkLst>
        </pc:spChg>
        <pc:spChg chg="add mod ord">
          <ac:chgData name="Antonios Atlasis" userId="964624dd-1b1a-4f8d-9c89-f9be62df3c0e" providerId="ADAL" clId="{B5C08469-B5F3-442A-BDF9-E5C8569457BF}" dt="2022-09-14T12:02:31.924" v="296" actId="20577"/>
          <ac:spMkLst>
            <pc:docMk/>
            <pc:sldMk cId="741492421" sldId="266"/>
            <ac:spMk id="6" creationId="{96438483-16AF-4654-BFCB-9947CC1B82FF}"/>
          </ac:spMkLst>
        </pc:spChg>
        <pc:spChg chg="add mod ord">
          <ac:chgData name="Antonios Atlasis" userId="964624dd-1b1a-4f8d-9c89-f9be62df3c0e" providerId="ADAL" clId="{B5C08469-B5F3-442A-BDF9-E5C8569457BF}" dt="2022-09-14T12:26:57.794" v="1004" actId="14100"/>
          <ac:spMkLst>
            <pc:docMk/>
            <pc:sldMk cId="741492421" sldId="266"/>
            <ac:spMk id="7" creationId="{0BEC38CB-2CE6-44E1-965D-573E70811D02}"/>
          </ac:spMkLst>
        </pc:spChg>
      </pc:sldChg>
      <pc:sldChg chg="addSp delSp modSp new mod">
        <pc:chgData name="Antonios Atlasis" userId="964624dd-1b1a-4f8d-9c89-f9be62df3c0e" providerId="ADAL" clId="{B5C08469-B5F3-442A-BDF9-E5C8569457BF}" dt="2022-09-14T13:13:50.472" v="1195" actId="207"/>
        <pc:sldMkLst>
          <pc:docMk/>
          <pc:sldMk cId="3371152832" sldId="267"/>
        </pc:sldMkLst>
        <pc:spChg chg="mod">
          <ac:chgData name="Antonios Atlasis" userId="964624dd-1b1a-4f8d-9c89-f9be62df3c0e" providerId="ADAL" clId="{B5C08469-B5F3-442A-BDF9-E5C8569457BF}" dt="2022-09-14T12:35:33.130" v="1158" actId="20577"/>
          <ac:spMkLst>
            <pc:docMk/>
            <pc:sldMk cId="3371152832" sldId="267"/>
            <ac:spMk id="2" creationId="{7BD778B4-72A1-4C12-9E58-641E60DB243B}"/>
          </ac:spMkLst>
        </pc:spChg>
        <pc:spChg chg="del">
          <ac:chgData name="Antonios Atlasis" userId="964624dd-1b1a-4f8d-9c89-f9be62df3c0e" providerId="ADAL" clId="{B5C08469-B5F3-442A-BDF9-E5C8569457BF}" dt="2022-09-14T12:37:49.772" v="1159"/>
          <ac:spMkLst>
            <pc:docMk/>
            <pc:sldMk cId="3371152832" sldId="267"/>
            <ac:spMk id="3" creationId="{F86391B5-1675-4F65-A3FD-DBBCA5168FD7}"/>
          </ac:spMkLst>
        </pc:spChg>
        <pc:graphicFrameChg chg="add mod modGraphic">
          <ac:chgData name="Antonios Atlasis" userId="964624dd-1b1a-4f8d-9c89-f9be62df3c0e" providerId="ADAL" clId="{B5C08469-B5F3-442A-BDF9-E5C8569457BF}" dt="2022-09-14T13:13:50.472" v="1195" actId="207"/>
          <ac:graphicFrameMkLst>
            <pc:docMk/>
            <pc:sldMk cId="3371152832" sldId="267"/>
            <ac:graphicFrameMk id="4" creationId="{B449DFCB-7C51-40C5-817F-E6E062A4D9F3}"/>
          </ac:graphicFrameMkLst>
        </pc:graphicFrameChg>
      </pc:sldChg>
      <pc:sldChg chg="addSp delSp modSp new mod">
        <pc:chgData name="Antonios Atlasis" userId="964624dd-1b1a-4f8d-9c89-f9be62df3c0e" providerId="ADAL" clId="{B5C08469-B5F3-442A-BDF9-E5C8569457BF}" dt="2022-09-14T15:26:26.843" v="1978" actId="207"/>
        <pc:sldMkLst>
          <pc:docMk/>
          <pc:sldMk cId="1112657706" sldId="268"/>
        </pc:sldMkLst>
        <pc:spChg chg="mod">
          <ac:chgData name="Antonios Atlasis" userId="964624dd-1b1a-4f8d-9c89-f9be62df3c0e" providerId="ADAL" clId="{B5C08469-B5F3-442A-BDF9-E5C8569457BF}" dt="2022-09-14T13:58:14.718" v="1920" actId="20577"/>
          <ac:spMkLst>
            <pc:docMk/>
            <pc:sldMk cId="1112657706" sldId="268"/>
            <ac:spMk id="2" creationId="{E663AC88-5AEF-4CCE-BAC3-7B0C2551C09D}"/>
          </ac:spMkLst>
        </pc:spChg>
        <pc:spChg chg="del">
          <ac:chgData name="Antonios Atlasis" userId="964624dd-1b1a-4f8d-9c89-f9be62df3c0e" providerId="ADAL" clId="{B5C08469-B5F3-442A-BDF9-E5C8569457BF}" dt="2022-09-14T13:58:27.888" v="1921" actId="478"/>
          <ac:spMkLst>
            <pc:docMk/>
            <pc:sldMk cId="1112657706" sldId="268"/>
            <ac:spMk id="3" creationId="{DADBE0AF-65C6-4CA7-85F8-524EB00F46A5}"/>
          </ac:spMkLst>
        </pc:spChg>
        <pc:graphicFrameChg chg="add mod modGraphic">
          <ac:chgData name="Antonios Atlasis" userId="964624dd-1b1a-4f8d-9c89-f9be62df3c0e" providerId="ADAL" clId="{B5C08469-B5F3-442A-BDF9-E5C8569457BF}" dt="2022-09-14T15:26:26.843" v="1978" actId="207"/>
          <ac:graphicFrameMkLst>
            <pc:docMk/>
            <pc:sldMk cId="1112657706" sldId="268"/>
            <ac:graphicFrameMk id="4" creationId="{14DCB4F3-D5B9-4E70-9212-DDC8EF1FEFD1}"/>
          </ac:graphicFrameMkLst>
        </pc:graphicFrameChg>
      </pc:sldChg>
      <pc:sldChg chg="addSp delSp modSp new mod">
        <pc:chgData name="Antonios Atlasis" userId="964624dd-1b1a-4f8d-9c89-f9be62df3c0e" providerId="ADAL" clId="{B5C08469-B5F3-442A-BDF9-E5C8569457BF}" dt="2022-09-14T16:45:20.632" v="2066" actId="207"/>
        <pc:sldMkLst>
          <pc:docMk/>
          <pc:sldMk cId="1772337702" sldId="269"/>
        </pc:sldMkLst>
        <pc:spChg chg="mod">
          <ac:chgData name="Antonios Atlasis" userId="964624dd-1b1a-4f8d-9c89-f9be62df3c0e" providerId="ADAL" clId="{B5C08469-B5F3-442A-BDF9-E5C8569457BF}" dt="2022-09-14T15:49:10.252" v="1990" actId="20577"/>
          <ac:spMkLst>
            <pc:docMk/>
            <pc:sldMk cId="1772337702" sldId="269"/>
            <ac:spMk id="2" creationId="{A5DFFEE9-37D0-4094-989F-3CF537E3C6B5}"/>
          </ac:spMkLst>
        </pc:spChg>
        <pc:spChg chg="del">
          <ac:chgData name="Antonios Atlasis" userId="964624dd-1b1a-4f8d-9c89-f9be62df3c0e" providerId="ADAL" clId="{B5C08469-B5F3-442A-BDF9-E5C8569457BF}" dt="2022-09-14T15:49:32.792" v="1991"/>
          <ac:spMkLst>
            <pc:docMk/>
            <pc:sldMk cId="1772337702" sldId="269"/>
            <ac:spMk id="3" creationId="{F4321579-013B-46B0-BB9A-1B529CE63852}"/>
          </ac:spMkLst>
        </pc:spChg>
        <pc:graphicFrameChg chg="add mod modGraphic">
          <ac:chgData name="Antonios Atlasis" userId="964624dd-1b1a-4f8d-9c89-f9be62df3c0e" providerId="ADAL" clId="{B5C08469-B5F3-442A-BDF9-E5C8569457BF}" dt="2022-09-14T16:45:20.632" v="2066" actId="207"/>
          <ac:graphicFrameMkLst>
            <pc:docMk/>
            <pc:sldMk cId="1772337702" sldId="269"/>
            <ac:graphicFrameMk id="4" creationId="{89258134-7C11-4D70-AA73-7B52E9F04242}"/>
          </ac:graphicFrameMkLst>
        </pc:graphicFrameChg>
      </pc:sldChg>
      <pc:sldChg chg="addSp delSp modSp new mod">
        <pc:chgData name="Antonios Atlasis" userId="964624dd-1b1a-4f8d-9c89-f9be62df3c0e" providerId="ADAL" clId="{B5C08469-B5F3-442A-BDF9-E5C8569457BF}" dt="2022-09-14T17:16:28.640" v="2070" actId="20577"/>
        <pc:sldMkLst>
          <pc:docMk/>
          <pc:sldMk cId="2229487967" sldId="270"/>
        </pc:sldMkLst>
        <pc:spChg chg="mod">
          <ac:chgData name="Antonios Atlasis" userId="964624dd-1b1a-4f8d-9c89-f9be62df3c0e" providerId="ADAL" clId="{B5C08469-B5F3-442A-BDF9-E5C8569457BF}" dt="2022-09-14T16:42:12.138" v="2050" actId="20577"/>
          <ac:spMkLst>
            <pc:docMk/>
            <pc:sldMk cId="2229487967" sldId="270"/>
            <ac:spMk id="2" creationId="{8A6D87BB-BF25-41D7-B65F-CE78E355DE8F}"/>
          </ac:spMkLst>
        </pc:spChg>
        <pc:spChg chg="del">
          <ac:chgData name="Antonios Atlasis" userId="964624dd-1b1a-4f8d-9c89-f9be62df3c0e" providerId="ADAL" clId="{B5C08469-B5F3-442A-BDF9-E5C8569457BF}" dt="2022-09-14T16:42:29.437" v="2051"/>
          <ac:spMkLst>
            <pc:docMk/>
            <pc:sldMk cId="2229487967" sldId="270"/>
            <ac:spMk id="3" creationId="{7F3497D6-9A66-4D4D-B702-84965A351748}"/>
          </ac:spMkLst>
        </pc:spChg>
        <pc:graphicFrameChg chg="add mod modGraphic">
          <ac:chgData name="Antonios Atlasis" userId="964624dd-1b1a-4f8d-9c89-f9be62df3c0e" providerId="ADAL" clId="{B5C08469-B5F3-442A-BDF9-E5C8569457BF}" dt="2022-09-14T17:16:28.640" v="2070" actId="20577"/>
          <ac:graphicFrameMkLst>
            <pc:docMk/>
            <pc:sldMk cId="2229487967" sldId="270"/>
            <ac:graphicFrameMk id="4" creationId="{C634D7E3-E45A-4787-944D-CEBA8BB166E4}"/>
          </ac:graphicFrameMkLst>
        </pc:graphicFrameChg>
      </pc:sldChg>
      <pc:sldMasterChg chg="delSldLayout">
        <pc:chgData name="Antonios Atlasis" userId="964624dd-1b1a-4f8d-9c89-f9be62df3c0e" providerId="ADAL" clId="{B5C08469-B5F3-442A-BDF9-E5C8569457BF}" dt="2022-09-14T12:02:03.515" v="284" actId="2696"/>
        <pc:sldMasterMkLst>
          <pc:docMk/>
          <pc:sldMasterMk cId="0" sldId="2147483928"/>
        </pc:sldMasterMkLst>
        <pc:sldLayoutChg chg="del">
          <pc:chgData name="Antonios Atlasis" userId="964624dd-1b1a-4f8d-9c89-f9be62df3c0e" providerId="ADAL" clId="{B5C08469-B5F3-442A-BDF9-E5C8569457BF}" dt="2022-09-14T12:02:03.515" v="284" actId="2696"/>
          <pc:sldLayoutMkLst>
            <pc:docMk/>
            <pc:sldMasterMk cId="0" sldId="2147483928"/>
            <pc:sldLayoutMk cId="3156375417" sldId="2147483978"/>
          </pc:sldLayoutMkLst>
        </pc:sldLayoutChg>
      </pc:sldMasterChg>
      <pc:sldMasterChg chg="modSp">
        <pc:chgData name="Antonios Atlasis" userId="964624dd-1b1a-4f8d-9c89-f9be62df3c0e" providerId="ADAL" clId="{B5C08469-B5F3-442A-BDF9-E5C8569457BF}" dt="2022-09-14T11:54:58.984" v="230" actId="207"/>
        <pc:sldMasterMkLst>
          <pc:docMk/>
          <pc:sldMasterMk cId="554798536" sldId="2147483950"/>
        </pc:sldMasterMkLst>
        <pc:spChg chg="mod">
          <ac:chgData name="Antonios Atlasis" userId="964624dd-1b1a-4f8d-9c89-f9be62df3c0e" providerId="ADAL" clId="{B5C08469-B5F3-442A-BDF9-E5C8569457BF}" dt="2022-09-14T11:54:58.984" v="230" actId="207"/>
          <ac:spMkLst>
            <pc:docMk/>
            <pc:sldMasterMk cId="554798536" sldId="2147483950"/>
            <ac:spMk id="63" creationId="{0341B57B-D657-44D2-A69B-8571F2FEB2FC}"/>
          </ac:spMkLst>
        </pc:spChg>
      </pc:sldMasterChg>
      <pc:sldMasterChg chg="modSp">
        <pc:chgData name="Antonios Atlasis" userId="964624dd-1b1a-4f8d-9c89-f9be62df3c0e" providerId="ADAL" clId="{B5C08469-B5F3-442A-BDF9-E5C8569457BF}" dt="2022-09-14T11:54:50.795" v="229" actId="207"/>
        <pc:sldMasterMkLst>
          <pc:docMk/>
          <pc:sldMasterMk cId="3659391583" sldId="2147483957"/>
        </pc:sldMasterMkLst>
        <pc:spChg chg="mod">
          <ac:chgData name="Antonios Atlasis" userId="964624dd-1b1a-4f8d-9c89-f9be62df3c0e" providerId="ADAL" clId="{B5C08469-B5F3-442A-BDF9-E5C8569457BF}" dt="2022-09-14T11:54:50.795" v="229" actId="207"/>
          <ac:spMkLst>
            <pc:docMk/>
            <pc:sldMasterMk cId="3659391583" sldId="2147483957"/>
            <ac:spMk id="63" creationId="{0341B57B-D657-44D2-A69B-8571F2FEB2FC}"/>
          </ac:spMkLst>
        </pc:spChg>
      </pc:sldMasterChg>
      <pc:sldMasterChg chg="modSp">
        <pc:chgData name="Antonios Atlasis" userId="964624dd-1b1a-4f8d-9c89-f9be62df3c0e" providerId="ADAL" clId="{B5C08469-B5F3-442A-BDF9-E5C8569457BF}" dt="2022-09-14T11:54:35.645" v="228" actId="207"/>
        <pc:sldMasterMkLst>
          <pc:docMk/>
          <pc:sldMasterMk cId="4140336850" sldId="2147483970"/>
        </pc:sldMasterMkLst>
        <pc:spChg chg="mod">
          <ac:chgData name="Antonios Atlasis" userId="964624dd-1b1a-4f8d-9c89-f9be62df3c0e" providerId="ADAL" clId="{B5C08469-B5F3-442A-BDF9-E5C8569457BF}" dt="2022-09-14T11:54:35.645" v="228" actId="207"/>
          <ac:spMkLst>
            <pc:docMk/>
            <pc:sldMasterMk cId="4140336850" sldId="2147483970"/>
            <ac:spMk id="63" creationId="{0341B57B-D657-44D2-A69B-8571F2FEB2FC}"/>
          </ac:spMkLst>
        </pc:spChg>
      </pc:sldMasterChg>
    </pc:docChg>
  </pc:docChgLst>
  <pc:docChgLst>
    <pc:chgData name="Antonios Atlasis" userId="964624dd-1b1a-4f8d-9c89-f9be62df3c0e" providerId="ADAL" clId="{50BA5DF8-3150-4852-8967-F6117021EF24}"/>
    <pc:docChg chg="undo redo custSel addSld delSld modSld sldOrd">
      <pc:chgData name="Antonios Atlasis" userId="964624dd-1b1a-4f8d-9c89-f9be62df3c0e" providerId="ADAL" clId="{50BA5DF8-3150-4852-8967-F6117021EF24}" dt="2022-10-16T10:18:45.208" v="2888" actId="20577"/>
      <pc:docMkLst>
        <pc:docMk/>
      </pc:docMkLst>
      <pc:sldChg chg="modSp mod">
        <pc:chgData name="Antonios Atlasis" userId="964624dd-1b1a-4f8d-9c89-f9be62df3c0e" providerId="ADAL" clId="{50BA5DF8-3150-4852-8967-F6117021EF24}" dt="2022-10-16T08:07:23.168" v="515" actId="20577"/>
        <pc:sldMkLst>
          <pc:docMk/>
          <pc:sldMk cId="262181023" sldId="257"/>
        </pc:sldMkLst>
        <pc:spChg chg="mod">
          <ac:chgData name="Antonios Atlasis" userId="964624dd-1b1a-4f8d-9c89-f9be62df3c0e" providerId="ADAL" clId="{50BA5DF8-3150-4852-8967-F6117021EF24}" dt="2022-10-16T08:02:08.662" v="273" actId="20577"/>
          <ac:spMkLst>
            <pc:docMk/>
            <pc:sldMk cId="262181023" sldId="257"/>
            <ac:spMk id="2" creationId="{2A7B71DC-28BD-4E2F-9E89-C4253A80D80A}"/>
          </ac:spMkLst>
        </pc:spChg>
        <pc:spChg chg="mod">
          <ac:chgData name="Antonios Atlasis" userId="964624dd-1b1a-4f8d-9c89-f9be62df3c0e" providerId="ADAL" clId="{50BA5DF8-3150-4852-8967-F6117021EF24}" dt="2022-10-16T08:07:23.168" v="515" actId="20577"/>
          <ac:spMkLst>
            <pc:docMk/>
            <pc:sldMk cId="262181023" sldId="257"/>
            <ac:spMk id="6" creationId="{8EC819FE-71DD-4432-ACCA-09AB45CF9924}"/>
          </ac:spMkLst>
        </pc:spChg>
      </pc:sldChg>
      <pc:sldChg chg="addSp modSp mod">
        <pc:chgData name="Antonios Atlasis" userId="964624dd-1b1a-4f8d-9c89-f9be62df3c0e" providerId="ADAL" clId="{50BA5DF8-3150-4852-8967-F6117021EF24}" dt="2022-10-16T08:03:10.817" v="278" actId="1076"/>
        <pc:sldMkLst>
          <pc:docMk/>
          <pc:sldMk cId="1611824432" sldId="258"/>
        </pc:sldMkLst>
        <pc:spChg chg="mod">
          <ac:chgData name="Antonios Atlasis" userId="964624dd-1b1a-4f8d-9c89-f9be62df3c0e" providerId="ADAL" clId="{50BA5DF8-3150-4852-8967-F6117021EF24}" dt="2022-10-16T08:02:56.965" v="276" actId="115"/>
          <ac:spMkLst>
            <pc:docMk/>
            <pc:sldMk cId="1611824432" sldId="258"/>
            <ac:spMk id="5" creationId="{18880D8D-92C6-4197-91C1-143A87260134}"/>
          </ac:spMkLst>
        </pc:spChg>
        <pc:spChg chg="add mod">
          <ac:chgData name="Antonios Atlasis" userId="964624dd-1b1a-4f8d-9c89-f9be62df3c0e" providerId="ADAL" clId="{50BA5DF8-3150-4852-8967-F6117021EF24}" dt="2022-10-16T08:01:41.730" v="271" actId="115"/>
          <ac:spMkLst>
            <pc:docMk/>
            <pc:sldMk cId="1611824432" sldId="258"/>
            <ac:spMk id="6" creationId="{1C3153F8-80AB-415E-8327-8235EB747EE5}"/>
          </ac:spMkLst>
        </pc:spChg>
        <pc:picChg chg="add mod modCrop">
          <ac:chgData name="Antonios Atlasis" userId="964624dd-1b1a-4f8d-9c89-f9be62df3c0e" providerId="ADAL" clId="{50BA5DF8-3150-4852-8967-F6117021EF24}" dt="2022-10-16T08:03:10.817" v="278" actId="1076"/>
          <ac:picMkLst>
            <pc:docMk/>
            <pc:sldMk cId="1611824432" sldId="258"/>
            <ac:picMk id="3" creationId="{26B5357A-9054-4F79-935F-14140A96BBA4}"/>
          </ac:picMkLst>
        </pc:picChg>
      </pc:sldChg>
      <pc:sldChg chg="modSp mod">
        <pc:chgData name="Antonios Atlasis" userId="964624dd-1b1a-4f8d-9c89-f9be62df3c0e" providerId="ADAL" clId="{50BA5DF8-3150-4852-8967-F6117021EF24}" dt="2022-10-16T09:47:19.508" v="1927" actId="20577"/>
        <pc:sldMkLst>
          <pc:docMk/>
          <pc:sldMk cId="1952860334" sldId="259"/>
        </pc:sldMkLst>
        <pc:spChg chg="mod">
          <ac:chgData name="Antonios Atlasis" userId="964624dd-1b1a-4f8d-9c89-f9be62df3c0e" providerId="ADAL" clId="{50BA5DF8-3150-4852-8967-F6117021EF24}" dt="2022-10-16T09:47:19.508" v="1927" actId="20577"/>
          <ac:spMkLst>
            <pc:docMk/>
            <pc:sldMk cId="1952860334" sldId="259"/>
            <ac:spMk id="3" creationId="{D8F0DC42-3D47-4AC7-8635-3C511C395AFB}"/>
          </ac:spMkLst>
        </pc:spChg>
      </pc:sldChg>
      <pc:sldChg chg="addSp modSp mod">
        <pc:chgData name="Antonios Atlasis" userId="964624dd-1b1a-4f8d-9c89-f9be62df3c0e" providerId="ADAL" clId="{50BA5DF8-3150-4852-8967-F6117021EF24}" dt="2022-10-16T08:41:52.414" v="952" actId="20577"/>
        <pc:sldMkLst>
          <pc:docMk/>
          <pc:sldMk cId="1957961721" sldId="260"/>
        </pc:sldMkLst>
        <pc:spChg chg="mod">
          <ac:chgData name="Antonios Atlasis" userId="964624dd-1b1a-4f8d-9c89-f9be62df3c0e" providerId="ADAL" clId="{50BA5DF8-3150-4852-8967-F6117021EF24}" dt="2022-10-16T08:41:52.414" v="952" actId="20577"/>
          <ac:spMkLst>
            <pc:docMk/>
            <pc:sldMk cId="1957961721" sldId="260"/>
            <ac:spMk id="3" creationId="{7513CA6A-A396-4CFD-8CF5-ECD1C4A02190}"/>
          </ac:spMkLst>
        </pc:spChg>
        <pc:picChg chg="add mod">
          <ac:chgData name="Antonios Atlasis" userId="964624dd-1b1a-4f8d-9c89-f9be62df3c0e" providerId="ADAL" clId="{50BA5DF8-3150-4852-8967-F6117021EF24}" dt="2022-10-16T08:41:23.947" v="930" actId="14100"/>
          <ac:picMkLst>
            <pc:docMk/>
            <pc:sldMk cId="1957961721" sldId="260"/>
            <ac:picMk id="4" creationId="{FAFCFCEE-38A9-4850-812C-8527CD8B6C2E}"/>
          </ac:picMkLst>
        </pc:picChg>
      </pc:sldChg>
      <pc:sldChg chg="addSp delSp modSp mod">
        <pc:chgData name="Antonios Atlasis" userId="964624dd-1b1a-4f8d-9c89-f9be62df3c0e" providerId="ADAL" clId="{50BA5DF8-3150-4852-8967-F6117021EF24}" dt="2022-10-16T08:12:11.206" v="689" actId="478"/>
        <pc:sldMkLst>
          <pc:docMk/>
          <pc:sldMk cId="3352904609" sldId="261"/>
        </pc:sldMkLst>
        <pc:spChg chg="mod">
          <ac:chgData name="Antonios Atlasis" userId="964624dd-1b1a-4f8d-9c89-f9be62df3c0e" providerId="ADAL" clId="{50BA5DF8-3150-4852-8967-F6117021EF24}" dt="2022-10-16T08:12:05.952" v="688" actId="20577"/>
          <ac:spMkLst>
            <pc:docMk/>
            <pc:sldMk cId="3352904609" sldId="261"/>
            <ac:spMk id="2" creationId="{CB2F802C-EC7B-4864-9F66-1C45AC91BD39}"/>
          </ac:spMkLst>
        </pc:spChg>
        <pc:spChg chg="add del mod">
          <ac:chgData name="Antonios Atlasis" userId="964624dd-1b1a-4f8d-9c89-f9be62df3c0e" providerId="ADAL" clId="{50BA5DF8-3150-4852-8967-F6117021EF24}" dt="2022-10-16T08:12:11.206" v="689" actId="478"/>
          <ac:spMkLst>
            <pc:docMk/>
            <pc:sldMk cId="3352904609" sldId="261"/>
            <ac:spMk id="4" creationId="{8B9118D8-79C5-456B-85D6-25EE62088138}"/>
          </ac:spMkLst>
        </pc:spChg>
      </pc:sldChg>
      <pc:sldChg chg="addSp delSp modSp mod">
        <pc:chgData name="Antonios Atlasis" userId="964624dd-1b1a-4f8d-9c89-f9be62df3c0e" providerId="ADAL" clId="{50BA5DF8-3150-4852-8967-F6117021EF24}" dt="2022-10-16T10:03:48.393" v="2057" actId="1076"/>
        <pc:sldMkLst>
          <pc:docMk/>
          <pc:sldMk cId="1911376341" sldId="262"/>
        </pc:sldMkLst>
        <pc:picChg chg="add mod">
          <ac:chgData name="Antonios Atlasis" userId="964624dd-1b1a-4f8d-9c89-f9be62df3c0e" providerId="ADAL" clId="{50BA5DF8-3150-4852-8967-F6117021EF24}" dt="2022-10-16T10:03:48.393" v="2057" actId="1076"/>
          <ac:picMkLst>
            <pc:docMk/>
            <pc:sldMk cId="1911376341" sldId="262"/>
            <ac:picMk id="4" creationId="{C45F2693-BD1A-4A70-B14C-E48ED1EEA3DC}"/>
          </ac:picMkLst>
        </pc:picChg>
        <pc:picChg chg="del">
          <ac:chgData name="Antonios Atlasis" userId="964624dd-1b1a-4f8d-9c89-f9be62df3c0e" providerId="ADAL" clId="{50BA5DF8-3150-4852-8967-F6117021EF24}" dt="2022-10-16T10:02:52.217" v="2052" actId="478"/>
          <ac:picMkLst>
            <pc:docMk/>
            <pc:sldMk cId="1911376341" sldId="262"/>
            <ac:picMk id="5" creationId="{30A93303-646E-4D9F-AF66-17EFF9F3A933}"/>
          </ac:picMkLst>
        </pc:picChg>
        <pc:picChg chg="add mod">
          <ac:chgData name="Antonios Atlasis" userId="964624dd-1b1a-4f8d-9c89-f9be62df3c0e" providerId="ADAL" clId="{50BA5DF8-3150-4852-8967-F6117021EF24}" dt="2022-10-16T10:03:45.374" v="2056" actId="1076"/>
          <ac:picMkLst>
            <pc:docMk/>
            <pc:sldMk cId="1911376341" sldId="262"/>
            <ac:picMk id="7" creationId="{F0F433D2-7B93-4C48-BDC5-4ADDC9348E8D}"/>
          </ac:picMkLst>
        </pc:picChg>
      </pc:sldChg>
      <pc:sldChg chg="modSp mod">
        <pc:chgData name="Antonios Atlasis" userId="964624dd-1b1a-4f8d-9c89-f9be62df3c0e" providerId="ADAL" clId="{50BA5DF8-3150-4852-8967-F6117021EF24}" dt="2022-10-16T09:07:05.060" v="1053" actId="207"/>
        <pc:sldMkLst>
          <pc:docMk/>
          <pc:sldMk cId="679370357" sldId="263"/>
        </pc:sldMkLst>
        <pc:graphicFrameChg chg="mod modGraphic">
          <ac:chgData name="Antonios Atlasis" userId="964624dd-1b1a-4f8d-9c89-f9be62df3c0e" providerId="ADAL" clId="{50BA5DF8-3150-4852-8967-F6117021EF24}" dt="2022-10-16T09:07:05.060" v="1053" actId="207"/>
          <ac:graphicFrameMkLst>
            <pc:docMk/>
            <pc:sldMk cId="679370357" sldId="263"/>
            <ac:graphicFrameMk id="4" creationId="{49B793B3-EB95-414B-97DC-EEA1CB7EFC95}"/>
          </ac:graphicFrameMkLst>
        </pc:graphicFrameChg>
      </pc:sldChg>
      <pc:sldChg chg="modSp mod">
        <pc:chgData name="Antonios Atlasis" userId="964624dd-1b1a-4f8d-9c89-f9be62df3c0e" providerId="ADAL" clId="{50BA5DF8-3150-4852-8967-F6117021EF24}" dt="2022-10-16T07:51:02.141" v="87" actId="6549"/>
        <pc:sldMkLst>
          <pc:docMk/>
          <pc:sldMk cId="741492421" sldId="266"/>
        </pc:sldMkLst>
        <pc:spChg chg="mod">
          <ac:chgData name="Antonios Atlasis" userId="964624dd-1b1a-4f8d-9c89-f9be62df3c0e" providerId="ADAL" clId="{50BA5DF8-3150-4852-8967-F6117021EF24}" dt="2022-10-16T07:51:02.141" v="87" actId="6549"/>
          <ac:spMkLst>
            <pc:docMk/>
            <pc:sldMk cId="741492421" sldId="266"/>
            <ac:spMk id="7" creationId="{0BEC38CB-2CE6-44E1-965D-573E70811D02}"/>
          </ac:spMkLst>
        </pc:spChg>
      </pc:sldChg>
      <pc:sldChg chg="modSp del mod">
        <pc:chgData name="Antonios Atlasis" userId="964624dd-1b1a-4f8d-9c89-f9be62df3c0e" providerId="ADAL" clId="{50BA5DF8-3150-4852-8967-F6117021EF24}" dt="2022-10-16T09:54:22.049" v="1987" actId="2696"/>
        <pc:sldMkLst>
          <pc:docMk/>
          <pc:sldMk cId="3371152832" sldId="267"/>
        </pc:sldMkLst>
        <pc:graphicFrameChg chg="modGraphic">
          <ac:chgData name="Antonios Atlasis" userId="964624dd-1b1a-4f8d-9c89-f9be62df3c0e" providerId="ADAL" clId="{50BA5DF8-3150-4852-8967-F6117021EF24}" dt="2022-10-16T08:42:21.988" v="953" actId="207"/>
          <ac:graphicFrameMkLst>
            <pc:docMk/>
            <pc:sldMk cId="3371152832" sldId="267"/>
            <ac:graphicFrameMk id="4" creationId="{B449DFCB-7C51-40C5-817F-E6E062A4D9F3}"/>
          </ac:graphicFrameMkLst>
        </pc:graphicFrameChg>
      </pc:sldChg>
      <pc:sldChg chg="modSp del mod">
        <pc:chgData name="Antonios Atlasis" userId="964624dd-1b1a-4f8d-9c89-f9be62df3c0e" providerId="ADAL" clId="{50BA5DF8-3150-4852-8967-F6117021EF24}" dt="2022-10-16T09:54:22.049" v="1987" actId="2696"/>
        <pc:sldMkLst>
          <pc:docMk/>
          <pc:sldMk cId="1112657706" sldId="268"/>
        </pc:sldMkLst>
        <pc:graphicFrameChg chg="modGraphic">
          <ac:chgData name="Antonios Atlasis" userId="964624dd-1b1a-4f8d-9c89-f9be62df3c0e" providerId="ADAL" clId="{50BA5DF8-3150-4852-8967-F6117021EF24}" dt="2022-10-16T09:17:43.732" v="1301" actId="20577"/>
          <ac:graphicFrameMkLst>
            <pc:docMk/>
            <pc:sldMk cId="1112657706" sldId="268"/>
            <ac:graphicFrameMk id="4" creationId="{14DCB4F3-D5B9-4E70-9212-DDC8EF1FEFD1}"/>
          </ac:graphicFrameMkLst>
        </pc:graphicFrameChg>
      </pc:sldChg>
      <pc:sldChg chg="ord">
        <pc:chgData name="Antonios Atlasis" userId="964624dd-1b1a-4f8d-9c89-f9be62df3c0e" providerId="ADAL" clId="{50BA5DF8-3150-4852-8967-F6117021EF24}" dt="2022-10-16T09:54:43.353" v="1989"/>
        <pc:sldMkLst>
          <pc:docMk/>
          <pc:sldMk cId="3958448369" sldId="268"/>
        </pc:sldMkLst>
      </pc:sldChg>
      <pc:sldChg chg="modSp del mod">
        <pc:chgData name="Antonios Atlasis" userId="964624dd-1b1a-4f8d-9c89-f9be62df3c0e" providerId="ADAL" clId="{50BA5DF8-3150-4852-8967-F6117021EF24}" dt="2022-10-16T09:54:22.049" v="1987" actId="2696"/>
        <pc:sldMkLst>
          <pc:docMk/>
          <pc:sldMk cId="1772337702" sldId="269"/>
        </pc:sldMkLst>
        <pc:graphicFrameChg chg="mod modGraphic">
          <ac:chgData name="Antonios Atlasis" userId="964624dd-1b1a-4f8d-9c89-f9be62df3c0e" providerId="ADAL" clId="{50BA5DF8-3150-4852-8967-F6117021EF24}" dt="2022-10-16T09:04:48.464" v="986" actId="108"/>
          <ac:graphicFrameMkLst>
            <pc:docMk/>
            <pc:sldMk cId="1772337702" sldId="269"/>
            <ac:graphicFrameMk id="4" creationId="{89258134-7C11-4D70-AA73-7B52E9F04242}"/>
          </ac:graphicFrameMkLst>
        </pc:graphicFrameChg>
      </pc:sldChg>
      <pc:sldChg chg="del">
        <pc:chgData name="Antonios Atlasis" userId="964624dd-1b1a-4f8d-9c89-f9be62df3c0e" providerId="ADAL" clId="{50BA5DF8-3150-4852-8967-F6117021EF24}" dt="2022-10-16T09:54:22.049" v="1987" actId="2696"/>
        <pc:sldMkLst>
          <pc:docMk/>
          <pc:sldMk cId="2229487967" sldId="270"/>
        </pc:sldMkLst>
      </pc:sldChg>
      <pc:sldChg chg="addSp delSp modSp new del mod">
        <pc:chgData name="Antonios Atlasis" userId="964624dd-1b1a-4f8d-9c89-f9be62df3c0e" providerId="ADAL" clId="{50BA5DF8-3150-4852-8967-F6117021EF24}" dt="2022-10-16T09:54:22.049" v="1987" actId="2696"/>
        <pc:sldMkLst>
          <pc:docMk/>
          <pc:sldMk cId="3130239761" sldId="271"/>
        </pc:sldMkLst>
        <pc:spChg chg="mod">
          <ac:chgData name="Antonios Atlasis" userId="964624dd-1b1a-4f8d-9c89-f9be62df3c0e" providerId="ADAL" clId="{50BA5DF8-3150-4852-8967-F6117021EF24}" dt="2022-10-16T09:09:55.671" v="1076" actId="20577"/>
          <ac:spMkLst>
            <pc:docMk/>
            <pc:sldMk cId="3130239761" sldId="271"/>
            <ac:spMk id="2" creationId="{653D4134-5C51-48F0-AC5E-3C799ABC5339}"/>
          </ac:spMkLst>
        </pc:spChg>
        <pc:spChg chg="del">
          <ac:chgData name="Antonios Atlasis" userId="964624dd-1b1a-4f8d-9c89-f9be62df3c0e" providerId="ADAL" clId="{50BA5DF8-3150-4852-8967-F6117021EF24}" dt="2022-10-16T09:12:20.846" v="1077" actId="478"/>
          <ac:spMkLst>
            <pc:docMk/>
            <pc:sldMk cId="3130239761" sldId="271"/>
            <ac:spMk id="3" creationId="{721FB0A7-68AA-4561-B502-8A2648A5499F}"/>
          </ac:spMkLst>
        </pc:spChg>
        <pc:graphicFrameChg chg="add mod modGraphic">
          <ac:chgData name="Antonios Atlasis" userId="964624dd-1b1a-4f8d-9c89-f9be62df3c0e" providerId="ADAL" clId="{50BA5DF8-3150-4852-8967-F6117021EF24}" dt="2022-10-16T09:12:52.761" v="1123" actId="2165"/>
          <ac:graphicFrameMkLst>
            <pc:docMk/>
            <pc:sldMk cId="3130239761" sldId="271"/>
            <ac:graphicFrameMk id="4" creationId="{E1DE472F-55DA-4356-BDEB-15A0AB7837E0}"/>
          </ac:graphicFrameMkLst>
        </pc:graphicFrameChg>
      </pc:sldChg>
      <pc:sldChg chg="modSp mod ord">
        <pc:chgData name="Antonios Atlasis" userId="964624dd-1b1a-4f8d-9c89-f9be62df3c0e" providerId="ADAL" clId="{50BA5DF8-3150-4852-8967-F6117021EF24}" dt="2022-10-16T09:57:50.910" v="2049"/>
        <pc:sldMkLst>
          <pc:docMk/>
          <pc:sldMk cId="3371046790" sldId="271"/>
        </pc:sldMkLst>
        <pc:graphicFrameChg chg="mod modGraphic">
          <ac:chgData name="Antonios Atlasis" userId="964624dd-1b1a-4f8d-9c89-f9be62df3c0e" providerId="ADAL" clId="{50BA5DF8-3150-4852-8967-F6117021EF24}" dt="2022-10-16T09:57:39.068" v="2047" actId="207"/>
          <ac:graphicFrameMkLst>
            <pc:docMk/>
            <pc:sldMk cId="3371046790" sldId="271"/>
            <ac:graphicFrameMk id="4" creationId="{E1DE472F-55DA-4356-BDEB-15A0AB7837E0}"/>
          </ac:graphicFrameMkLst>
        </pc:graphicFrameChg>
      </pc:sldChg>
      <pc:sldChg chg="addSp delSp modSp new del mod">
        <pc:chgData name="Antonios Atlasis" userId="964624dd-1b1a-4f8d-9c89-f9be62df3c0e" providerId="ADAL" clId="{50BA5DF8-3150-4852-8967-F6117021EF24}" dt="2022-10-16T09:54:22.049" v="1987" actId="2696"/>
        <pc:sldMkLst>
          <pc:docMk/>
          <pc:sldMk cId="2241987930" sldId="272"/>
        </pc:sldMkLst>
        <pc:spChg chg="mod">
          <ac:chgData name="Antonios Atlasis" userId="964624dd-1b1a-4f8d-9c89-f9be62df3c0e" providerId="ADAL" clId="{50BA5DF8-3150-4852-8967-F6117021EF24}" dt="2022-10-16T09:14:13.105" v="1149" actId="20577"/>
          <ac:spMkLst>
            <pc:docMk/>
            <pc:sldMk cId="2241987930" sldId="272"/>
            <ac:spMk id="2" creationId="{17084A28-659F-4DED-B8B2-A47799024170}"/>
          </ac:spMkLst>
        </pc:spChg>
        <pc:spChg chg="add del">
          <ac:chgData name="Antonios Atlasis" userId="964624dd-1b1a-4f8d-9c89-f9be62df3c0e" providerId="ADAL" clId="{50BA5DF8-3150-4852-8967-F6117021EF24}" dt="2022-10-16T09:14:22.637" v="1150" actId="478"/>
          <ac:spMkLst>
            <pc:docMk/>
            <pc:sldMk cId="2241987930" sldId="272"/>
            <ac:spMk id="3" creationId="{5C4965CF-2147-4DA2-87AD-D604BFF12688}"/>
          </ac:spMkLst>
        </pc:spChg>
        <pc:graphicFrameChg chg="add del mod">
          <ac:chgData name="Antonios Atlasis" userId="964624dd-1b1a-4f8d-9c89-f9be62df3c0e" providerId="ADAL" clId="{50BA5DF8-3150-4852-8967-F6117021EF24}" dt="2022-10-16T09:14:02.823" v="1144"/>
          <ac:graphicFrameMkLst>
            <pc:docMk/>
            <pc:sldMk cId="2241987930" sldId="272"/>
            <ac:graphicFrameMk id="4" creationId="{49A157EA-2409-4169-B04B-050918FBBD07}"/>
          </ac:graphicFrameMkLst>
        </pc:graphicFrameChg>
        <pc:graphicFrameChg chg="add del mod">
          <ac:chgData name="Antonios Atlasis" userId="964624dd-1b1a-4f8d-9c89-f9be62df3c0e" providerId="ADAL" clId="{50BA5DF8-3150-4852-8967-F6117021EF24}" dt="2022-10-16T09:14:06.894" v="1146"/>
          <ac:graphicFrameMkLst>
            <pc:docMk/>
            <pc:sldMk cId="2241987930" sldId="272"/>
            <ac:graphicFrameMk id="5" creationId="{373D40B9-00E6-42AF-A2CC-433A86E2E9DD}"/>
          </ac:graphicFrameMkLst>
        </pc:graphicFrameChg>
        <pc:graphicFrameChg chg="add mod modGraphic">
          <ac:chgData name="Antonios Atlasis" userId="964624dd-1b1a-4f8d-9c89-f9be62df3c0e" providerId="ADAL" clId="{50BA5DF8-3150-4852-8967-F6117021EF24}" dt="2022-10-16T09:17:59.281" v="1308" actId="20577"/>
          <ac:graphicFrameMkLst>
            <pc:docMk/>
            <pc:sldMk cId="2241987930" sldId="272"/>
            <ac:graphicFrameMk id="6" creationId="{44743719-4C6D-472D-A510-1B95F49EB621}"/>
          </ac:graphicFrameMkLst>
        </pc:graphicFrameChg>
      </pc:sldChg>
      <pc:sldChg chg="addSp delSp modSp new del mod">
        <pc:chgData name="Antonios Atlasis" userId="964624dd-1b1a-4f8d-9c89-f9be62df3c0e" providerId="ADAL" clId="{50BA5DF8-3150-4852-8967-F6117021EF24}" dt="2022-10-16T09:54:22.049" v="1987" actId="2696"/>
        <pc:sldMkLst>
          <pc:docMk/>
          <pc:sldMk cId="190957183" sldId="273"/>
        </pc:sldMkLst>
        <pc:spChg chg="mod">
          <ac:chgData name="Antonios Atlasis" userId="964624dd-1b1a-4f8d-9c89-f9be62df3c0e" providerId="ADAL" clId="{50BA5DF8-3150-4852-8967-F6117021EF24}" dt="2022-10-16T09:18:29.859" v="1326" actId="20577"/>
          <ac:spMkLst>
            <pc:docMk/>
            <pc:sldMk cId="190957183" sldId="273"/>
            <ac:spMk id="2" creationId="{38A5E80C-580D-497C-8007-4A01DE7E36DB}"/>
          </ac:spMkLst>
        </pc:spChg>
        <pc:spChg chg="del">
          <ac:chgData name="Antonios Atlasis" userId="964624dd-1b1a-4f8d-9c89-f9be62df3c0e" providerId="ADAL" clId="{50BA5DF8-3150-4852-8967-F6117021EF24}" dt="2022-10-16T09:18:51.980" v="1327" actId="478"/>
          <ac:spMkLst>
            <pc:docMk/>
            <pc:sldMk cId="190957183" sldId="273"/>
            <ac:spMk id="3" creationId="{565592BA-955D-442D-B614-624A304C2B62}"/>
          </ac:spMkLst>
        </pc:spChg>
        <pc:graphicFrameChg chg="add mod modGraphic">
          <ac:chgData name="Antonios Atlasis" userId="964624dd-1b1a-4f8d-9c89-f9be62df3c0e" providerId="ADAL" clId="{50BA5DF8-3150-4852-8967-F6117021EF24}" dt="2022-10-16T09:22:43.027" v="1496" actId="255"/>
          <ac:graphicFrameMkLst>
            <pc:docMk/>
            <pc:sldMk cId="190957183" sldId="273"/>
            <ac:graphicFrameMk id="4" creationId="{7DF4E3E3-05D3-4932-BF69-E1352276A643}"/>
          </ac:graphicFrameMkLst>
        </pc:graphicFrameChg>
      </pc:sldChg>
      <pc:sldChg chg="addSp delSp modSp new del mod">
        <pc:chgData name="Antonios Atlasis" userId="964624dd-1b1a-4f8d-9c89-f9be62df3c0e" providerId="ADAL" clId="{50BA5DF8-3150-4852-8967-F6117021EF24}" dt="2022-10-16T09:54:22.049" v="1987" actId="2696"/>
        <pc:sldMkLst>
          <pc:docMk/>
          <pc:sldMk cId="3056635923" sldId="274"/>
        </pc:sldMkLst>
        <pc:spChg chg="mod">
          <ac:chgData name="Antonios Atlasis" userId="964624dd-1b1a-4f8d-9c89-f9be62df3c0e" providerId="ADAL" clId="{50BA5DF8-3150-4852-8967-F6117021EF24}" dt="2022-10-16T09:23:11.553" v="1506" actId="20577"/>
          <ac:spMkLst>
            <pc:docMk/>
            <pc:sldMk cId="3056635923" sldId="274"/>
            <ac:spMk id="2" creationId="{73D1B713-B928-444D-B261-91B610587A9F}"/>
          </ac:spMkLst>
        </pc:spChg>
        <pc:spChg chg="del">
          <ac:chgData name="Antonios Atlasis" userId="964624dd-1b1a-4f8d-9c89-f9be62df3c0e" providerId="ADAL" clId="{50BA5DF8-3150-4852-8967-F6117021EF24}" dt="2022-10-16T09:23:44.843" v="1507" actId="478"/>
          <ac:spMkLst>
            <pc:docMk/>
            <pc:sldMk cId="3056635923" sldId="274"/>
            <ac:spMk id="3" creationId="{D0C1D1D3-DE7E-4E12-B810-00880AF06A04}"/>
          </ac:spMkLst>
        </pc:spChg>
        <pc:graphicFrameChg chg="add mod modGraphic">
          <ac:chgData name="Antonios Atlasis" userId="964624dd-1b1a-4f8d-9c89-f9be62df3c0e" providerId="ADAL" clId="{50BA5DF8-3150-4852-8967-F6117021EF24}" dt="2022-10-16T09:27:33.868" v="1670"/>
          <ac:graphicFrameMkLst>
            <pc:docMk/>
            <pc:sldMk cId="3056635923" sldId="274"/>
            <ac:graphicFrameMk id="4" creationId="{2BCE5AA8-8D9C-433C-9BF6-E8753AB527AC}"/>
          </ac:graphicFrameMkLst>
        </pc:graphicFrameChg>
      </pc:sldChg>
      <pc:sldChg chg="del">
        <pc:chgData name="Antonios Atlasis" userId="964624dd-1b1a-4f8d-9c89-f9be62df3c0e" providerId="ADAL" clId="{50BA5DF8-3150-4852-8967-F6117021EF24}" dt="2022-10-16T09:56:42.642" v="1991"/>
        <pc:sldMkLst>
          <pc:docMk/>
          <pc:sldMk cId="140420321" sldId="275"/>
        </pc:sldMkLst>
      </pc:sldChg>
      <pc:sldChg chg="addSp delSp modSp new del mod">
        <pc:chgData name="Antonios Atlasis" userId="964624dd-1b1a-4f8d-9c89-f9be62df3c0e" providerId="ADAL" clId="{50BA5DF8-3150-4852-8967-F6117021EF24}" dt="2022-10-16T09:54:22.049" v="1987" actId="2696"/>
        <pc:sldMkLst>
          <pc:docMk/>
          <pc:sldMk cId="2041825876" sldId="275"/>
        </pc:sldMkLst>
        <pc:spChg chg="mod">
          <ac:chgData name="Antonios Atlasis" userId="964624dd-1b1a-4f8d-9c89-f9be62df3c0e" providerId="ADAL" clId="{50BA5DF8-3150-4852-8967-F6117021EF24}" dt="2022-10-16T09:26:03.244" v="1660" actId="20577"/>
          <ac:spMkLst>
            <pc:docMk/>
            <pc:sldMk cId="2041825876" sldId="275"/>
            <ac:spMk id="2" creationId="{F30BF84C-2BFA-4D31-B478-0D8120ACAC7D}"/>
          </ac:spMkLst>
        </pc:spChg>
        <pc:spChg chg="del">
          <ac:chgData name="Antonios Atlasis" userId="964624dd-1b1a-4f8d-9c89-f9be62df3c0e" providerId="ADAL" clId="{50BA5DF8-3150-4852-8967-F6117021EF24}" dt="2022-10-16T09:26:37.855" v="1661" actId="478"/>
          <ac:spMkLst>
            <pc:docMk/>
            <pc:sldMk cId="2041825876" sldId="275"/>
            <ac:spMk id="3" creationId="{6A50A35E-5045-445D-8FEA-82288DA7BA3B}"/>
          </ac:spMkLst>
        </pc:spChg>
        <pc:graphicFrameChg chg="add mod">
          <ac:chgData name="Antonios Atlasis" userId="964624dd-1b1a-4f8d-9c89-f9be62df3c0e" providerId="ADAL" clId="{50BA5DF8-3150-4852-8967-F6117021EF24}" dt="2022-10-16T09:29:41.062" v="1677"/>
          <ac:graphicFrameMkLst>
            <pc:docMk/>
            <pc:sldMk cId="2041825876" sldId="275"/>
            <ac:graphicFrameMk id="4" creationId="{31878E81-A81D-42AC-8A98-4B49335DCCBB}"/>
          </ac:graphicFrameMkLst>
        </pc:graphicFrameChg>
      </pc:sldChg>
      <pc:sldChg chg="add del">
        <pc:chgData name="Antonios Atlasis" userId="964624dd-1b1a-4f8d-9c89-f9be62df3c0e" providerId="ADAL" clId="{50BA5DF8-3150-4852-8967-F6117021EF24}" dt="2022-10-16T09:56:58.449" v="1992" actId="2696"/>
        <pc:sldMkLst>
          <pc:docMk/>
          <pc:sldMk cId="3605031428" sldId="275"/>
        </pc:sldMkLst>
      </pc:sldChg>
      <pc:sldChg chg="addSp delSp modSp add del mod">
        <pc:chgData name="Antonios Atlasis" userId="964624dd-1b1a-4f8d-9c89-f9be62df3c0e" providerId="ADAL" clId="{50BA5DF8-3150-4852-8967-F6117021EF24}" dt="2022-10-16T09:54:22.049" v="1987" actId="2696"/>
        <pc:sldMkLst>
          <pc:docMk/>
          <pc:sldMk cId="870550750" sldId="276"/>
        </pc:sldMkLst>
        <pc:spChg chg="mod">
          <ac:chgData name="Antonios Atlasis" userId="964624dd-1b1a-4f8d-9c89-f9be62df3c0e" providerId="ADAL" clId="{50BA5DF8-3150-4852-8967-F6117021EF24}" dt="2022-10-16T09:30:01.413" v="1687" actId="20577"/>
          <ac:spMkLst>
            <pc:docMk/>
            <pc:sldMk cId="870550750" sldId="276"/>
            <ac:spMk id="2" creationId="{17084A28-659F-4DED-B8B2-A47799024170}"/>
          </ac:spMkLst>
        </pc:spChg>
        <pc:spChg chg="add del mod">
          <ac:chgData name="Antonios Atlasis" userId="964624dd-1b1a-4f8d-9c89-f9be62df3c0e" providerId="ADAL" clId="{50BA5DF8-3150-4852-8967-F6117021EF24}" dt="2022-10-16T09:31:22.090" v="1691"/>
          <ac:spMkLst>
            <pc:docMk/>
            <pc:sldMk cId="870550750" sldId="276"/>
            <ac:spMk id="4" creationId="{A0E8F572-262A-49DD-84FA-826D7A92D1A0}"/>
          </ac:spMkLst>
        </pc:spChg>
        <pc:graphicFrameChg chg="add mod modGraphic">
          <ac:chgData name="Antonios Atlasis" userId="964624dd-1b1a-4f8d-9c89-f9be62df3c0e" providerId="ADAL" clId="{50BA5DF8-3150-4852-8967-F6117021EF24}" dt="2022-10-16T09:31:55.298" v="1697" actId="255"/>
          <ac:graphicFrameMkLst>
            <pc:docMk/>
            <pc:sldMk cId="870550750" sldId="276"/>
            <ac:graphicFrameMk id="5" creationId="{9F751B98-9A35-4535-A54E-F5BF94A2BA66}"/>
          </ac:graphicFrameMkLst>
        </pc:graphicFrameChg>
        <pc:graphicFrameChg chg="del mod modGraphic">
          <ac:chgData name="Antonios Atlasis" userId="964624dd-1b1a-4f8d-9c89-f9be62df3c0e" providerId="ADAL" clId="{50BA5DF8-3150-4852-8967-F6117021EF24}" dt="2022-10-16T09:30:05.305" v="1688" actId="478"/>
          <ac:graphicFrameMkLst>
            <pc:docMk/>
            <pc:sldMk cId="870550750" sldId="276"/>
            <ac:graphicFrameMk id="6" creationId="{44743719-4C6D-472D-A510-1B95F49EB621}"/>
          </ac:graphicFrameMkLst>
        </pc:graphicFrameChg>
      </pc:sldChg>
      <pc:sldChg chg="addSp delSp modSp new del mod">
        <pc:chgData name="Antonios Atlasis" userId="964624dd-1b1a-4f8d-9c89-f9be62df3c0e" providerId="ADAL" clId="{50BA5DF8-3150-4852-8967-F6117021EF24}" dt="2022-10-16T09:54:22.049" v="1987" actId="2696"/>
        <pc:sldMkLst>
          <pc:docMk/>
          <pc:sldMk cId="405176913" sldId="277"/>
        </pc:sldMkLst>
        <pc:spChg chg="mod">
          <ac:chgData name="Antonios Atlasis" userId="964624dd-1b1a-4f8d-9c89-f9be62df3c0e" providerId="ADAL" clId="{50BA5DF8-3150-4852-8967-F6117021EF24}" dt="2022-10-16T09:32:18.971" v="1717" actId="20577"/>
          <ac:spMkLst>
            <pc:docMk/>
            <pc:sldMk cId="405176913" sldId="277"/>
            <ac:spMk id="2" creationId="{C3CA880C-5AC3-40FC-8846-A86F68FE033F}"/>
          </ac:spMkLst>
        </pc:spChg>
        <pc:spChg chg="del">
          <ac:chgData name="Antonios Atlasis" userId="964624dd-1b1a-4f8d-9c89-f9be62df3c0e" providerId="ADAL" clId="{50BA5DF8-3150-4852-8967-F6117021EF24}" dt="2022-10-16T09:32:34.480" v="1718"/>
          <ac:spMkLst>
            <pc:docMk/>
            <pc:sldMk cId="405176913" sldId="277"/>
            <ac:spMk id="3" creationId="{96170258-CC8A-43E3-94E2-49348AE4FFBE}"/>
          </ac:spMkLst>
        </pc:spChg>
        <pc:graphicFrameChg chg="add mod modGraphic">
          <ac:chgData name="Antonios Atlasis" userId="964624dd-1b1a-4f8d-9c89-f9be62df3c0e" providerId="ADAL" clId="{50BA5DF8-3150-4852-8967-F6117021EF24}" dt="2022-10-16T09:32:54.313" v="1723" actId="207"/>
          <ac:graphicFrameMkLst>
            <pc:docMk/>
            <pc:sldMk cId="405176913" sldId="277"/>
            <ac:graphicFrameMk id="4" creationId="{909BFCD5-D032-4FC8-ABA6-2BD970455BF6}"/>
          </ac:graphicFrameMkLst>
        </pc:graphicFrameChg>
      </pc:sldChg>
      <pc:sldChg chg="addSp delSp modSp new del mod">
        <pc:chgData name="Antonios Atlasis" userId="964624dd-1b1a-4f8d-9c89-f9be62df3c0e" providerId="ADAL" clId="{50BA5DF8-3150-4852-8967-F6117021EF24}" dt="2022-10-16T09:54:22.049" v="1987" actId="2696"/>
        <pc:sldMkLst>
          <pc:docMk/>
          <pc:sldMk cId="3012174296" sldId="278"/>
        </pc:sldMkLst>
        <pc:spChg chg="mod">
          <ac:chgData name="Antonios Atlasis" userId="964624dd-1b1a-4f8d-9c89-f9be62df3c0e" providerId="ADAL" clId="{50BA5DF8-3150-4852-8967-F6117021EF24}" dt="2022-10-16T09:48:23.590" v="1940" actId="20577"/>
          <ac:spMkLst>
            <pc:docMk/>
            <pc:sldMk cId="3012174296" sldId="278"/>
            <ac:spMk id="2" creationId="{BB6386DF-0600-4C5D-B9B8-92245A2201B2}"/>
          </ac:spMkLst>
        </pc:spChg>
        <pc:spChg chg="del">
          <ac:chgData name="Antonios Atlasis" userId="964624dd-1b1a-4f8d-9c89-f9be62df3c0e" providerId="ADAL" clId="{50BA5DF8-3150-4852-8967-F6117021EF24}" dt="2022-10-16T09:48:36.060" v="1941"/>
          <ac:spMkLst>
            <pc:docMk/>
            <pc:sldMk cId="3012174296" sldId="278"/>
            <ac:spMk id="3" creationId="{5307C925-D39E-4DBF-8DF9-82F2D2FCD9DC}"/>
          </ac:spMkLst>
        </pc:spChg>
        <pc:graphicFrameChg chg="add mod modGraphic">
          <ac:chgData name="Antonios Atlasis" userId="964624dd-1b1a-4f8d-9c89-f9be62df3c0e" providerId="ADAL" clId="{50BA5DF8-3150-4852-8967-F6117021EF24}" dt="2022-10-16T09:48:44.270" v="1945" actId="14100"/>
          <ac:graphicFrameMkLst>
            <pc:docMk/>
            <pc:sldMk cId="3012174296" sldId="278"/>
            <ac:graphicFrameMk id="4" creationId="{72BF0A66-1005-45E5-AAB8-0666A450E636}"/>
          </ac:graphicFrameMkLst>
        </pc:graphicFrameChg>
      </pc:sldChg>
      <pc:sldChg chg="addSp delSp modSp new del mod">
        <pc:chgData name="Antonios Atlasis" userId="964624dd-1b1a-4f8d-9c89-f9be62df3c0e" providerId="ADAL" clId="{50BA5DF8-3150-4852-8967-F6117021EF24}" dt="2022-10-16T09:54:22.049" v="1987" actId="2696"/>
        <pc:sldMkLst>
          <pc:docMk/>
          <pc:sldMk cId="3371318792" sldId="279"/>
        </pc:sldMkLst>
        <pc:spChg chg="mod">
          <ac:chgData name="Antonios Atlasis" userId="964624dd-1b1a-4f8d-9c89-f9be62df3c0e" providerId="ADAL" clId="{50BA5DF8-3150-4852-8967-F6117021EF24}" dt="2022-10-16T09:48:57.590" v="1952" actId="20577"/>
          <ac:spMkLst>
            <pc:docMk/>
            <pc:sldMk cId="3371318792" sldId="279"/>
            <ac:spMk id="2" creationId="{2FFA3B9E-11C7-4757-A1FA-1D7E8B23A9EE}"/>
          </ac:spMkLst>
        </pc:spChg>
        <pc:spChg chg="del">
          <ac:chgData name="Antonios Atlasis" userId="964624dd-1b1a-4f8d-9c89-f9be62df3c0e" providerId="ADAL" clId="{50BA5DF8-3150-4852-8967-F6117021EF24}" dt="2022-10-16T09:49:42.213" v="1953"/>
          <ac:spMkLst>
            <pc:docMk/>
            <pc:sldMk cId="3371318792" sldId="279"/>
            <ac:spMk id="3" creationId="{ECF44258-75EF-4D2A-88BE-EF3DFD1E21A9}"/>
          </ac:spMkLst>
        </pc:spChg>
        <pc:graphicFrameChg chg="add mod modGraphic">
          <ac:chgData name="Antonios Atlasis" userId="964624dd-1b1a-4f8d-9c89-f9be62df3c0e" providerId="ADAL" clId="{50BA5DF8-3150-4852-8967-F6117021EF24}" dt="2022-10-16T09:52:55.642" v="1969" actId="207"/>
          <ac:graphicFrameMkLst>
            <pc:docMk/>
            <pc:sldMk cId="3371318792" sldId="279"/>
            <ac:graphicFrameMk id="4" creationId="{9CCA0A56-4BC8-43BD-BA15-0A5B300420CE}"/>
          </ac:graphicFrameMkLst>
        </pc:graphicFrameChg>
      </pc:sldChg>
      <pc:sldChg chg="ord">
        <pc:chgData name="Antonios Atlasis" userId="964624dd-1b1a-4f8d-9c89-f9be62df3c0e" providerId="ADAL" clId="{50BA5DF8-3150-4852-8967-F6117021EF24}" dt="2022-10-16T09:58:03.323" v="2051"/>
        <pc:sldMkLst>
          <pc:docMk/>
          <pc:sldMk cId="3828432280" sldId="279"/>
        </pc:sldMkLst>
      </pc:sldChg>
      <pc:sldChg chg="addSp delSp modSp new mod modClrScheme chgLayout">
        <pc:chgData name="Antonios Atlasis" userId="964624dd-1b1a-4f8d-9c89-f9be62df3c0e" providerId="ADAL" clId="{50BA5DF8-3150-4852-8967-F6117021EF24}" dt="2022-10-16T09:53:58.151" v="1986" actId="20577"/>
        <pc:sldMkLst>
          <pc:docMk/>
          <pc:sldMk cId="3929830737" sldId="280"/>
        </pc:sldMkLst>
        <pc:spChg chg="del mod ord">
          <ac:chgData name="Antonios Atlasis" userId="964624dd-1b1a-4f8d-9c89-f9be62df3c0e" providerId="ADAL" clId="{50BA5DF8-3150-4852-8967-F6117021EF24}" dt="2022-10-16T09:53:53.159" v="1971" actId="700"/>
          <ac:spMkLst>
            <pc:docMk/>
            <pc:sldMk cId="3929830737" sldId="280"/>
            <ac:spMk id="2" creationId="{0D4FA47B-C239-48A2-B9AD-7C62F56D8FDD}"/>
          </ac:spMkLst>
        </pc:spChg>
        <pc:spChg chg="del mod ord">
          <ac:chgData name="Antonios Atlasis" userId="964624dd-1b1a-4f8d-9c89-f9be62df3c0e" providerId="ADAL" clId="{50BA5DF8-3150-4852-8967-F6117021EF24}" dt="2022-10-16T09:53:53.159" v="1971" actId="700"/>
          <ac:spMkLst>
            <pc:docMk/>
            <pc:sldMk cId="3929830737" sldId="280"/>
            <ac:spMk id="3" creationId="{C7360DCC-F716-497F-8617-E95C1734F507}"/>
          </ac:spMkLst>
        </pc:spChg>
        <pc:spChg chg="add mod ord">
          <ac:chgData name="Antonios Atlasis" userId="964624dd-1b1a-4f8d-9c89-f9be62df3c0e" providerId="ADAL" clId="{50BA5DF8-3150-4852-8967-F6117021EF24}" dt="2022-10-16T09:53:58.151" v="1986" actId="20577"/>
          <ac:spMkLst>
            <pc:docMk/>
            <pc:sldMk cId="3929830737" sldId="280"/>
            <ac:spMk id="4" creationId="{A023A3C4-336A-4FAB-A78B-D4F4243AD45C}"/>
          </ac:spMkLst>
        </pc:spChg>
        <pc:spChg chg="add mod ord">
          <ac:chgData name="Antonios Atlasis" userId="964624dd-1b1a-4f8d-9c89-f9be62df3c0e" providerId="ADAL" clId="{50BA5DF8-3150-4852-8967-F6117021EF24}" dt="2022-10-16T09:53:53.159" v="1971" actId="700"/>
          <ac:spMkLst>
            <pc:docMk/>
            <pc:sldMk cId="3929830737" sldId="280"/>
            <ac:spMk id="5" creationId="{49867406-A878-45D8-83F1-8F157446F1D1}"/>
          </ac:spMkLst>
        </pc:spChg>
      </pc:sldChg>
      <pc:sldChg chg="addSp delSp new mod">
        <pc:chgData name="Antonios Atlasis" userId="964624dd-1b1a-4f8d-9c89-f9be62df3c0e" providerId="ADAL" clId="{50BA5DF8-3150-4852-8967-F6117021EF24}" dt="2022-10-16T10:05:06.939" v="2060" actId="22"/>
        <pc:sldMkLst>
          <pc:docMk/>
          <pc:sldMk cId="1079069758" sldId="281"/>
        </pc:sldMkLst>
        <pc:spChg chg="del">
          <ac:chgData name="Antonios Atlasis" userId="964624dd-1b1a-4f8d-9c89-f9be62df3c0e" providerId="ADAL" clId="{50BA5DF8-3150-4852-8967-F6117021EF24}" dt="2022-10-16T10:05:05.460" v="2059" actId="478"/>
          <ac:spMkLst>
            <pc:docMk/>
            <pc:sldMk cId="1079069758" sldId="281"/>
            <ac:spMk id="3" creationId="{722371D3-EC49-4344-99D8-B7834921311E}"/>
          </ac:spMkLst>
        </pc:spChg>
        <pc:picChg chg="add">
          <ac:chgData name="Antonios Atlasis" userId="964624dd-1b1a-4f8d-9c89-f9be62df3c0e" providerId="ADAL" clId="{50BA5DF8-3150-4852-8967-F6117021EF24}" dt="2022-10-16T10:05:06.939" v="2060" actId="22"/>
          <ac:picMkLst>
            <pc:docMk/>
            <pc:sldMk cId="1079069758" sldId="281"/>
            <ac:picMk id="5" creationId="{0BFC9AB4-B4B5-4F75-B709-5FC659AF2A97}"/>
          </ac:picMkLst>
        </pc:picChg>
      </pc:sldChg>
      <pc:sldChg chg="modSp new mod">
        <pc:chgData name="Antonios Atlasis" userId="964624dd-1b1a-4f8d-9c89-f9be62df3c0e" providerId="ADAL" clId="{50BA5DF8-3150-4852-8967-F6117021EF24}" dt="2022-10-16T10:18:45.208" v="2888" actId="20577"/>
        <pc:sldMkLst>
          <pc:docMk/>
          <pc:sldMk cId="1035013196" sldId="282"/>
        </pc:sldMkLst>
        <pc:spChg chg="mod">
          <ac:chgData name="Antonios Atlasis" userId="964624dd-1b1a-4f8d-9c89-f9be62df3c0e" providerId="ADAL" clId="{50BA5DF8-3150-4852-8967-F6117021EF24}" dt="2022-10-16T10:10:38.368" v="2094" actId="20577"/>
          <ac:spMkLst>
            <pc:docMk/>
            <pc:sldMk cId="1035013196" sldId="282"/>
            <ac:spMk id="2" creationId="{DDF26CCF-7528-48AA-AE13-EFC81E0694D1}"/>
          </ac:spMkLst>
        </pc:spChg>
        <pc:spChg chg="mod">
          <ac:chgData name="Antonios Atlasis" userId="964624dd-1b1a-4f8d-9c89-f9be62df3c0e" providerId="ADAL" clId="{50BA5DF8-3150-4852-8967-F6117021EF24}" dt="2022-10-16T10:18:45.208" v="2888" actId="20577"/>
          <ac:spMkLst>
            <pc:docMk/>
            <pc:sldMk cId="1035013196" sldId="282"/>
            <ac:spMk id="3" creationId="{8F42486D-CD3E-4E75-8C2A-3EA0B954641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10/16/2022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CE642B03-0EF0-4B89-9C8B-4AEFAD3C07E1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99" name="Picture 98" descr="de.png">
              <a:extLst>
                <a:ext uri="{FF2B5EF4-FFF2-40B4-BE49-F238E27FC236}">
                  <a16:creationId xmlns:a16="http://schemas.microsoft.com/office/drawing/2014/main" id="{381BC98B-E672-46D5-8F8D-FEAC51F76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at.png">
              <a:extLst>
                <a:ext uri="{FF2B5EF4-FFF2-40B4-BE49-F238E27FC236}">
                  <a16:creationId xmlns:a16="http://schemas.microsoft.com/office/drawing/2014/main" id="{225A4733-107B-49BC-B524-DE83F3621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be.png">
              <a:extLst>
                <a:ext uri="{FF2B5EF4-FFF2-40B4-BE49-F238E27FC236}">
                  <a16:creationId xmlns:a16="http://schemas.microsoft.com/office/drawing/2014/main" id="{C8F0223E-DBAC-41CA-A47B-DF69C4F9D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dk.png">
              <a:extLst>
                <a:ext uri="{FF2B5EF4-FFF2-40B4-BE49-F238E27FC236}">
                  <a16:creationId xmlns:a16="http://schemas.microsoft.com/office/drawing/2014/main" id="{1BF745E5-AFED-4935-857B-C5E4FA6FBD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es.png">
              <a:extLst>
                <a:ext uri="{FF2B5EF4-FFF2-40B4-BE49-F238E27FC236}">
                  <a16:creationId xmlns:a16="http://schemas.microsoft.com/office/drawing/2014/main" id="{0401DA19-7D39-407A-8231-56819BA126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ee.png">
              <a:extLst>
                <a:ext uri="{FF2B5EF4-FFF2-40B4-BE49-F238E27FC236}">
                  <a16:creationId xmlns:a16="http://schemas.microsoft.com/office/drawing/2014/main" id="{3DD10B99-0B54-43D6-8D68-531D5E79C5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fi.png">
              <a:extLst>
                <a:ext uri="{FF2B5EF4-FFF2-40B4-BE49-F238E27FC236}">
                  <a16:creationId xmlns:a16="http://schemas.microsoft.com/office/drawing/2014/main" id="{2F36F73C-3580-45E1-9CE2-C1D417FE9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fr.png">
              <a:extLst>
                <a:ext uri="{FF2B5EF4-FFF2-40B4-BE49-F238E27FC236}">
                  <a16:creationId xmlns:a16="http://schemas.microsoft.com/office/drawing/2014/main" id="{906737DA-0E2F-4F5D-B740-B54BAD2C8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gr.png">
              <a:extLst>
                <a:ext uri="{FF2B5EF4-FFF2-40B4-BE49-F238E27FC236}">
                  <a16:creationId xmlns:a16="http://schemas.microsoft.com/office/drawing/2014/main" id="{68A3DCFD-7BDE-4B6C-9D80-506777C19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hu.png">
              <a:extLst>
                <a:ext uri="{FF2B5EF4-FFF2-40B4-BE49-F238E27FC236}">
                  <a16:creationId xmlns:a16="http://schemas.microsoft.com/office/drawing/2014/main" id="{CFB3CB32-72D0-4E9A-97A2-6137F7675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ie.png">
              <a:extLst>
                <a:ext uri="{FF2B5EF4-FFF2-40B4-BE49-F238E27FC236}">
                  <a16:creationId xmlns:a16="http://schemas.microsoft.com/office/drawing/2014/main" id="{82F1D1F4-8AED-4290-8402-C7C14DD598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it.png">
              <a:extLst>
                <a:ext uri="{FF2B5EF4-FFF2-40B4-BE49-F238E27FC236}">
                  <a16:creationId xmlns:a16="http://schemas.microsoft.com/office/drawing/2014/main" id="{F421F4B2-704B-4865-8B0C-0F8CA756F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lu.png">
              <a:extLst>
                <a:ext uri="{FF2B5EF4-FFF2-40B4-BE49-F238E27FC236}">
                  <a16:creationId xmlns:a16="http://schemas.microsoft.com/office/drawing/2014/main" id="{989E3DFA-89E6-49E0-BA29-AC115F09AE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no.png">
              <a:extLst>
                <a:ext uri="{FF2B5EF4-FFF2-40B4-BE49-F238E27FC236}">
                  <a16:creationId xmlns:a16="http://schemas.microsoft.com/office/drawing/2014/main" id="{A5A97D08-BE88-47B1-BC4C-B1EB289C7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nl.png">
              <a:extLst>
                <a:ext uri="{FF2B5EF4-FFF2-40B4-BE49-F238E27FC236}">
                  <a16:creationId xmlns:a16="http://schemas.microsoft.com/office/drawing/2014/main" id="{000EEC71-A38B-415E-83FA-C396EABF1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pl.png">
              <a:extLst>
                <a:ext uri="{FF2B5EF4-FFF2-40B4-BE49-F238E27FC236}">
                  <a16:creationId xmlns:a16="http://schemas.microsoft.com/office/drawing/2014/main" id="{1ACF67EA-567D-4EE0-8CC8-414BA5E22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 descr="pt.png">
              <a:extLst>
                <a:ext uri="{FF2B5EF4-FFF2-40B4-BE49-F238E27FC236}">
                  <a16:creationId xmlns:a16="http://schemas.microsoft.com/office/drawing/2014/main" id="{080291BD-06C6-488E-9A56-3E69D0711B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 descr="cz.png">
              <a:extLst>
                <a:ext uri="{FF2B5EF4-FFF2-40B4-BE49-F238E27FC236}">
                  <a16:creationId xmlns:a16="http://schemas.microsoft.com/office/drawing/2014/main" id="{6EDC5F26-E7C6-4A61-BC78-1462C66C1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 descr="ro.png">
              <a:extLst>
                <a:ext uri="{FF2B5EF4-FFF2-40B4-BE49-F238E27FC236}">
                  <a16:creationId xmlns:a16="http://schemas.microsoft.com/office/drawing/2014/main" id="{57809487-789E-47BB-AA8E-1F8C20F171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se.png">
              <a:extLst>
                <a:ext uri="{FF2B5EF4-FFF2-40B4-BE49-F238E27FC236}">
                  <a16:creationId xmlns:a16="http://schemas.microsoft.com/office/drawing/2014/main" id="{6AEDE687-336C-48B5-BFA7-774CCF8A7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Picture 118" descr="ch.png">
              <a:extLst>
                <a:ext uri="{FF2B5EF4-FFF2-40B4-BE49-F238E27FC236}">
                  <a16:creationId xmlns:a16="http://schemas.microsoft.com/office/drawing/2014/main" id="{765B3246-3398-44E5-8782-0EC0C9473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Picture 119" descr="uk.png">
              <a:extLst>
                <a:ext uri="{FF2B5EF4-FFF2-40B4-BE49-F238E27FC236}">
                  <a16:creationId xmlns:a16="http://schemas.microsoft.com/office/drawing/2014/main" id="{B7A54B29-29A4-4216-BDCB-B892344F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D10A5D6-9438-4E29-80B5-DC496C46D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50D8082-BDE6-48BC-8317-0D4C3C44D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23" name="Picture 122" descr="ca.png">
              <a:extLst>
                <a:ext uri="{FF2B5EF4-FFF2-40B4-BE49-F238E27FC236}">
                  <a16:creationId xmlns:a16="http://schemas.microsoft.com/office/drawing/2014/main" id="{3FA38A6C-E219-4F65-80C0-7E329F7D3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si.png">
              <a:extLst>
                <a:ext uri="{FF2B5EF4-FFF2-40B4-BE49-F238E27FC236}">
                  <a16:creationId xmlns:a16="http://schemas.microsoft.com/office/drawing/2014/main" id="{EA3E719E-4A8D-4153-9BDC-6D274C09D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47" Type="http://schemas.openxmlformats.org/officeDocument/2006/relationships/image" Target="../media/image29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31" Type="http://schemas.openxmlformats.org/officeDocument/2006/relationships/image" Target="../media/image13.png"/><Relationship Id="rId44" Type="http://schemas.openxmlformats.org/officeDocument/2006/relationships/image" Target="../media/image2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0" Type="http://schemas.openxmlformats.org/officeDocument/2006/relationships/image" Target="../media/image2.png"/><Relationship Id="rId41" Type="http://schemas.openxmlformats.org/officeDocument/2006/relationships/image" Target="../media/image2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image" Target="../media/image29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emf"/><Relationship Id="rId40" Type="http://schemas.openxmlformats.org/officeDocument/2006/relationships/image" Target="../media/image37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ED6276D-5177-4E2E-AB64-34E17BB727A4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5DC7C9DE-2330-4D19-B00A-88DF473A1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5F39B928-F085-435A-836B-6E4FE886F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92D70443-A035-445C-90B8-D0F13DFE47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5F8CB58C-F834-4E4A-9D36-00EDDA273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7055F594-4C26-4AD7-9BA5-8139C8061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765A40EF-5597-4C60-86E4-9801C3D24F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573C7DF2-41EA-4200-ADCE-18BD651E2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17B26722-8F9C-427E-A30C-B936DC9F0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57245A63-3018-4055-B9A1-29F620FCA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E729147B-9380-484B-8D1E-AE9F256BE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C5506F1C-B0F4-416B-ACCE-17C303EF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AC0C54D4-FAA0-4101-8893-24CAD97FB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B31F1A5A-62D9-43BC-A07B-F35AC0607D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4B9F7D4D-96E0-459F-A2BD-5AFD632EE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41B0898E-ECC6-49EC-9A66-65D60F4DB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E31CCE68-7B56-415F-918C-A42EB35BF3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D0CFE0B0-E42C-4904-983B-D1DB39955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2841A212-CE30-4B0A-AB08-084EDB27E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318B1B61-BFDA-445A-AA59-2B35F11EF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B2DB8ECC-5001-4C88-9624-94FFBBC7D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A17E3AC4-4F9D-40D5-B3A4-C4898F5BB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4EDF34B2-51C8-45DA-A8CC-BA9740B640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C6B473C-D093-4B7A-BE75-C5354C579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19E3EBB-F3EE-4591-B1D9-65F8A408F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8C30F0CE-49F3-43C9-961D-EABF29DAB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FA9D8F01-E979-4766-8D8A-F86C445CF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5999" y="2806062"/>
            <a:ext cx="11913401" cy="13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knowledge base of Adversaries Tactics and Techniques for Space (ATT4S)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TEC-ESS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14/09/2022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D4134-5C51-48F0-AC5E-3C799ABC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Privilege Escalation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DE472F-55DA-4356-BDEB-15A0AB783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193570"/>
              </p:ext>
            </p:extLst>
          </p:nvPr>
        </p:nvGraphicFramePr>
        <p:xfrm>
          <a:off x="308723" y="1051763"/>
          <a:ext cx="10471129" cy="1271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5949">
                  <a:extLst>
                    <a:ext uri="{9D8B030D-6E8A-4147-A177-3AD203B41FA5}">
                      <a16:colId xmlns:a16="http://schemas.microsoft.com/office/drawing/2014/main" val="2215767720"/>
                    </a:ext>
                  </a:extLst>
                </a:gridCol>
                <a:gridCol w="5805180">
                  <a:extLst>
                    <a:ext uri="{9D8B030D-6E8A-4147-A177-3AD203B41FA5}">
                      <a16:colId xmlns:a16="http://schemas.microsoft.com/office/drawing/2014/main" val="726090459"/>
                    </a:ext>
                  </a:extLst>
                </a:gridCol>
              </a:tblGrid>
              <a:tr h="635642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Become Avionics Bus Master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882030" rtl="0" eaLnBrk="1" fontAlgn="t" latinLnBrk="0" hangingPunct="1"/>
                      <a:r>
                        <a:rPr lang="en-GB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0195877"/>
                  </a:ext>
                </a:extLst>
              </a:tr>
              <a:tr h="635642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Escape to Host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882030" rtl="0" eaLnBrk="1" fontAlgn="t" latinLnBrk="0" hangingPunct="1"/>
                      <a:r>
                        <a:rPr lang="en-GB" sz="18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Escape from Hypervisors or space-time partitioning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01675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046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3B9E-11C7-4757-A1FA-1D7E8B23A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CA0A56-4BC8-43BD-BA15-0A5B300420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2729" y="882644"/>
          <a:ext cx="11435379" cy="594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89219">
                  <a:extLst>
                    <a:ext uri="{9D8B030D-6E8A-4147-A177-3AD203B41FA5}">
                      <a16:colId xmlns:a16="http://schemas.microsoft.com/office/drawing/2014/main" val="1803981541"/>
                    </a:ext>
                  </a:extLst>
                </a:gridCol>
                <a:gridCol w="5546160">
                  <a:extLst>
                    <a:ext uri="{9D8B030D-6E8A-4147-A177-3AD203B41FA5}">
                      <a16:colId xmlns:a16="http://schemas.microsoft.com/office/drawing/2014/main" val="3792928119"/>
                    </a:ext>
                  </a:extLst>
                </a:gridCol>
              </a:tblGrid>
              <a:tr h="219595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Denial of Service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Direct Network Flood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47405100"/>
                  </a:ext>
                </a:extLst>
              </a:tr>
              <a:tr h="219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Jamming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7849069"/>
                  </a:ext>
                </a:extLst>
              </a:tr>
              <a:tr h="219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Receiver flooding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0598679"/>
                  </a:ext>
                </a:extLst>
              </a:tr>
              <a:tr h="219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Receiver lock on a spurious carrier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8006069"/>
                  </a:ext>
                </a:extLst>
              </a:tr>
              <a:tr h="219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SDR buffer overflow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247828"/>
                  </a:ext>
                </a:extLst>
              </a:tr>
              <a:tr h="219595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Permanent loss to telecommand satellite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Replace session and master keys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5967773"/>
                  </a:ext>
                </a:extLst>
              </a:tr>
              <a:tr h="219595">
                <a:tc rowSpan="7"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Resource damage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Counterfeit hardware breakdown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1565052"/>
                  </a:ext>
                </a:extLst>
              </a:tr>
              <a:tr h="219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Breakdown of hardware built to fail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3696332"/>
                  </a:ext>
                </a:extLst>
              </a:tr>
              <a:tr h="219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Receiver damage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7038338"/>
                  </a:ext>
                </a:extLst>
              </a:tr>
              <a:tr h="219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Space Debris Impact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1712670"/>
                  </a:ext>
                </a:extLst>
              </a:tr>
              <a:tr h="219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Physical sabotage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02100170"/>
                  </a:ext>
                </a:extLst>
              </a:tr>
              <a:tr h="219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Resource destruction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2290407"/>
                  </a:ext>
                </a:extLst>
              </a:tr>
              <a:tr h="219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Intentional collision with other satellites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8210456"/>
                  </a:ext>
                </a:extLst>
              </a:tr>
              <a:tr h="219595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Resource Hijacking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Drain satellite's power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0683871"/>
                  </a:ext>
                </a:extLst>
              </a:tr>
              <a:tr h="219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Illegitimate bandwidth usage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8036546"/>
                  </a:ext>
                </a:extLst>
              </a:tr>
              <a:tr h="219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Waste of propellant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608814"/>
                  </a:ext>
                </a:extLst>
              </a:tr>
              <a:tr h="21959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Runtime Data Manipulation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597563"/>
                  </a:ext>
                </a:extLst>
              </a:tr>
              <a:tr h="219595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Service Stop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Ground system loss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390326"/>
                  </a:ext>
                </a:extLst>
              </a:tr>
              <a:tr h="219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Disabling Payload Service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7039768"/>
                  </a:ext>
                </a:extLst>
              </a:tr>
              <a:tr h="219595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solidFill>
                            <a:srgbClr val="FF0000"/>
                          </a:solidFill>
                          <a:effectLst/>
                        </a:rPr>
                        <a:t>Temporary loss to telecommand satellite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Replace session keys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6496550"/>
                  </a:ext>
                </a:extLst>
              </a:tr>
              <a:tr h="219595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Transmitted Data Manipulation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TC Data Manipulation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86208933"/>
                  </a:ext>
                </a:extLst>
              </a:tr>
              <a:tr h="1655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TM Data Manipulation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2793164"/>
                  </a:ext>
                </a:extLst>
              </a:tr>
              <a:tr h="1655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Range Data Manipulation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8469076"/>
                  </a:ext>
                </a:extLst>
              </a:tr>
              <a:tr h="1655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Payload Data Manipulation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99433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43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FB4BD-DBD1-4846-9C32-7C1A4979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-70431"/>
            <a:ext cx="10656132" cy="1015663"/>
          </a:xfrm>
        </p:spPr>
        <p:txBody>
          <a:bodyPr/>
          <a:lstStyle/>
          <a:p>
            <a:r>
              <a:rPr lang="en-GB" dirty="0"/>
              <a:t>Adversaries Tactics and Techniques for Space Navigator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F2693-BD1A-4A70-B14C-E48ED1EEA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9118"/>
            <a:ext cx="12225338" cy="2088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F433D2-7B93-4C48-BDC5-4ADDC9348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0078"/>
            <a:ext cx="12225338" cy="19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6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69F3D-C35A-4F51-A98F-BA9D0387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FC9AB4-B4B5-4F75-B709-5FC659AF2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29"/>
            <a:ext cx="12225338" cy="676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69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6CCF-7528-48AA-AE13-EFC81E069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and Future Work/Plans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2486D-CD3E-4E75-8C2A-3EA0B9546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MITRE ATT&amp;CK® - like framework for Space can contribute towards the security protection of space systems: </a:t>
            </a:r>
          </a:p>
          <a:p>
            <a:pPr lvl="1"/>
            <a:r>
              <a:rPr lang="en-GB" dirty="0"/>
              <a:t>Identify threats, mitigations, needed technologies, security monitoring / logging needs, etc.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/>
              <a:t>Standardisation could help towards this direction.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Space missions can use it as a stepping stone to tailor it for their case.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Technical Note under compilation. </a:t>
            </a:r>
          </a:p>
          <a:p>
            <a:pPr lvl="1"/>
            <a:r>
              <a:rPr lang="en-GB" dirty="0"/>
              <a:t>Further iterations with various experts is needed.</a:t>
            </a:r>
          </a:p>
          <a:p>
            <a:pPr lvl="1"/>
            <a:r>
              <a:rPr lang="en-GB" dirty="0"/>
              <a:t>Some gaps to be filled. </a:t>
            </a:r>
          </a:p>
          <a:p>
            <a:endParaRPr lang="en-GB" dirty="0"/>
          </a:p>
          <a:p>
            <a:r>
              <a:rPr lang="en-GB" dirty="0"/>
              <a:t>It needs to be a continuous work; MITRE ATT&amp;CK® is being evolved for years</a:t>
            </a:r>
          </a:p>
        </p:txBody>
      </p:sp>
    </p:spTree>
    <p:extLst>
      <p:ext uri="{BB962C8B-B14F-4D97-AF65-F5344CB8AC3E}">
        <p14:creationId xmlns:p14="http://schemas.microsoft.com/office/powerpoint/2010/main" val="1035013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49867406-A878-45D8-83F1-8F157446F1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23A3C4-336A-4FAB-A78B-D4F4243AD4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Back Up Slides</a:t>
            </a:r>
          </a:p>
        </p:txBody>
      </p:sp>
    </p:spTree>
    <p:extLst>
      <p:ext uri="{BB962C8B-B14F-4D97-AF65-F5344CB8AC3E}">
        <p14:creationId xmlns:p14="http://schemas.microsoft.com/office/powerpoint/2010/main" val="3929830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778B4-72A1-4C12-9E58-641E60DB2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 Development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49DFCB-7C51-40C5-817F-E6E062A4D9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6000" y="1004657"/>
          <a:ext cx="11771868" cy="3529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0499">
                  <a:extLst>
                    <a:ext uri="{9D8B030D-6E8A-4147-A177-3AD203B41FA5}">
                      <a16:colId xmlns:a16="http://schemas.microsoft.com/office/drawing/2014/main" val="2382964732"/>
                    </a:ext>
                  </a:extLst>
                </a:gridCol>
                <a:gridCol w="7491369">
                  <a:extLst>
                    <a:ext uri="{9D8B030D-6E8A-4147-A177-3AD203B41FA5}">
                      <a16:colId xmlns:a16="http://schemas.microsoft.com/office/drawing/2014/main" val="1918006840"/>
                    </a:ext>
                  </a:extLst>
                </a:gridCol>
              </a:tblGrid>
              <a:tr h="25273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 dirty="0">
                          <a:effectLst/>
                        </a:rPr>
                        <a:t>Acquire Infrastructure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Ground segment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09180882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Satellite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0486813"/>
                  </a:ext>
                </a:extLst>
              </a:tr>
              <a:tr h="25273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 dirty="0">
                          <a:effectLst/>
                        </a:rPr>
                        <a:t>Compromise </a:t>
                      </a:r>
                      <a:r>
                        <a:rPr lang="en-GB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Credentials</a:t>
                      </a:r>
                      <a:endParaRPr lang="en-GB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Compromise Services Account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86809425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Compromise Cryptographic Keys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14363348"/>
                  </a:ext>
                </a:extLst>
              </a:tr>
              <a:tr h="25273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>
                          <a:effectLst/>
                        </a:rPr>
                        <a:t>Compromise Infrastructure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Ground Segment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492272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Satellite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1483849"/>
                  </a:ext>
                </a:extLst>
              </a:tr>
              <a:tr h="252730">
                <a:tc rowSpan="8"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 dirty="0">
                          <a:effectLst/>
                        </a:rPr>
                        <a:t>Obtain and/or Develop Capabilities</a:t>
                      </a:r>
                      <a:endParaRPr lang="en-GB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Code Signing Certificates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5561376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Digital Certificates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68438344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DSSS code or Frequency hopping sequence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64714370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Malicious supply chain capabilities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8087205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Software vulnerabilities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97958621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Space Debris production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550218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Space Protocol Vulnerabilities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37558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TC/TM forging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8432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310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87BB-BF25-41D7-B65F-CE78E355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Execution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34D7E3-E45A-4787-944D-CEBA8BB166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8723" y="1051763"/>
          <a:ext cx="10471129" cy="3813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5949">
                  <a:extLst>
                    <a:ext uri="{9D8B030D-6E8A-4147-A177-3AD203B41FA5}">
                      <a16:colId xmlns:a16="http://schemas.microsoft.com/office/drawing/2014/main" val="2215767720"/>
                    </a:ext>
                  </a:extLst>
                </a:gridCol>
                <a:gridCol w="5805180">
                  <a:extLst>
                    <a:ext uri="{9D8B030D-6E8A-4147-A177-3AD203B41FA5}">
                      <a16:colId xmlns:a16="http://schemas.microsoft.com/office/drawing/2014/main" val="726090459"/>
                    </a:ext>
                  </a:extLst>
                </a:gridCol>
              </a:tblGrid>
              <a:tr h="635642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Hypervisor Ports between partitions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0195877"/>
                  </a:ext>
                </a:extLst>
              </a:tr>
              <a:tr h="635642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Native API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01675160"/>
                  </a:ext>
                </a:extLst>
              </a:tr>
              <a:tr h="635642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On Board Control Procedures modification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solidFill>
                            <a:srgbClr val="FF0000"/>
                          </a:solidFill>
                          <a:effectLst/>
                        </a:rPr>
                        <a:t>OBCP CLI</a:t>
                      </a:r>
                      <a:endParaRPr lang="en-GB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7012656"/>
                  </a:ext>
                </a:extLst>
              </a:tr>
              <a:tr h="635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solidFill>
                            <a:srgbClr val="FF0000"/>
                          </a:solidFill>
                          <a:effectLst/>
                        </a:rPr>
                        <a:t>Python - Micropython</a:t>
                      </a:r>
                      <a:endParaRPr lang="en-GB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8535985"/>
                  </a:ext>
                </a:extLst>
              </a:tr>
              <a:tr h="635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Unix Shell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9273361"/>
                  </a:ext>
                </a:extLst>
              </a:tr>
              <a:tr h="635642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Payload Exploitation to Execute Commands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5416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078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FEE9-37D0-4094-989F-3CF537E3C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Persistence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258134-7C11-4D70-AA73-7B52E9F042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998" y="991981"/>
          <a:ext cx="9708177" cy="2296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9889">
                  <a:extLst>
                    <a:ext uri="{9D8B030D-6E8A-4147-A177-3AD203B41FA5}">
                      <a16:colId xmlns:a16="http://schemas.microsoft.com/office/drawing/2014/main" val="3646738779"/>
                    </a:ext>
                  </a:extLst>
                </a:gridCol>
                <a:gridCol w="3838288">
                  <a:extLst>
                    <a:ext uri="{9D8B030D-6E8A-4147-A177-3AD203B41FA5}">
                      <a16:colId xmlns:a16="http://schemas.microsoft.com/office/drawing/2014/main" val="900433318"/>
                    </a:ext>
                  </a:extLst>
                </a:gridCol>
              </a:tblGrid>
              <a:tr h="252730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Backdoor installation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solidFill>
                            <a:srgbClr val="FF0000"/>
                          </a:solidFill>
                          <a:effectLst/>
                        </a:rPr>
                        <a:t>Hardcoded credentials and/or keys</a:t>
                      </a:r>
                      <a:endParaRPr lang="en-GB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1710900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solidFill>
                            <a:srgbClr val="FF0000"/>
                          </a:solidFill>
                          <a:effectLst/>
                        </a:rPr>
                        <a:t>Integration of custom malicious hardware</a:t>
                      </a:r>
                      <a:endParaRPr lang="en-GB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8758741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On-Board Software modification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54509980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solidFill>
                            <a:srgbClr val="FF0000"/>
                          </a:solidFill>
                          <a:effectLst/>
                        </a:rPr>
                        <a:t>Transponder reconfiguration</a:t>
                      </a:r>
                      <a:endParaRPr lang="en-GB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56063359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solidFill>
                            <a:srgbClr val="FF0000"/>
                          </a:solidFill>
                          <a:effectLst/>
                        </a:rPr>
                        <a:t>Payload modification</a:t>
                      </a:r>
                      <a:endParaRPr lang="en-GB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5532087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Key Management Infrastructure Manipulation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Replace session keys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656410"/>
                  </a:ext>
                </a:extLst>
              </a:tr>
              <a:tr h="25273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Valid Credentials</a:t>
                      </a:r>
                      <a:endParaRPr lang="en-GB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Valid master/session keys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4283046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Digital Certificates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47728481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 marL="0" algn="l" defTabSz="882030" rtl="0" eaLnBrk="1" fontAlgn="t" latinLnBrk="0" hangingPunct="1"/>
                      <a:r>
                        <a:rPr lang="en-GB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Pre-OS Boot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882030" rtl="0" eaLnBrk="1" fontAlgn="t" latinLnBrk="0" hangingPunct="1"/>
                      <a:r>
                        <a:rPr lang="en-GB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 Firmware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60843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176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4A28-659F-4DED-B8B2-A4779902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Defense</a:t>
            </a:r>
            <a:r>
              <a:rPr lang="en-GB" dirty="0"/>
              <a:t> Evasion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4743719-4C6D-472D-A510-1B95F49EB6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998" y="991981"/>
          <a:ext cx="9708177" cy="115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9889">
                  <a:extLst>
                    <a:ext uri="{9D8B030D-6E8A-4147-A177-3AD203B41FA5}">
                      <a16:colId xmlns:a16="http://schemas.microsoft.com/office/drawing/2014/main" val="3646738779"/>
                    </a:ext>
                  </a:extLst>
                </a:gridCol>
                <a:gridCol w="3838288">
                  <a:extLst>
                    <a:ext uri="{9D8B030D-6E8A-4147-A177-3AD203B41FA5}">
                      <a16:colId xmlns:a16="http://schemas.microsoft.com/office/drawing/2014/main" val="900433318"/>
                    </a:ext>
                  </a:extLst>
                </a:gridCol>
              </a:tblGrid>
              <a:tr h="374240">
                <a:tc>
                  <a:txBody>
                    <a:bodyPr/>
                    <a:lstStyle/>
                    <a:p>
                      <a:pPr marL="0" algn="l" defTabSz="882030" rtl="0" eaLnBrk="1" fontAlgn="t" latinLnBrk="0" hangingPunct="1"/>
                      <a:r>
                        <a:rPr lang="en-GB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Impair </a:t>
                      </a:r>
                      <a:r>
                        <a:rPr lang="en-GB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Defenses</a:t>
                      </a: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Triggering the Clear (Safe) Mode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1710900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 marL="0" algn="l" defTabSz="882030" rtl="0" eaLnBrk="1" fontAlgn="t" latinLnBrk="0" hangingPunct="1"/>
                      <a:r>
                        <a:rPr lang="en-GB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 Removal on Host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Clear Command History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656410"/>
                  </a:ext>
                </a:extLst>
              </a:tr>
              <a:tr h="50546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Masquerading</a:t>
                      </a:r>
                      <a:endParaRPr lang="en-GB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42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01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438483-16AF-4654-BFCB-9947CC1B8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Disclaimer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EC38CB-2CE6-44E1-965D-573E70811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43" y="2245112"/>
            <a:ext cx="11822251" cy="2150719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While Phase 1 of this work has been completed, it is still work in progress and hence, it should not be consider as a final or as an ESA position on the topic. The purpose of its presentation at this phase is rather to contribute to </a:t>
            </a:r>
            <a:r>
              <a:rPr lang="en-GB" sz="2800" dirty="0" err="1">
                <a:solidFill>
                  <a:schemeClr val="bg1"/>
                </a:solidFill>
              </a:rPr>
              <a:t>iscussion</a:t>
            </a:r>
            <a:r>
              <a:rPr lang="en-GB" sz="2800" dirty="0">
                <a:solidFill>
                  <a:schemeClr val="bg1"/>
                </a:solidFill>
              </a:rPr>
              <a:t> on the topic,  identify and fill any gaps. </a:t>
            </a:r>
          </a:p>
        </p:txBody>
      </p:sp>
    </p:spTree>
    <p:extLst>
      <p:ext uri="{BB962C8B-B14F-4D97-AF65-F5344CB8AC3E}">
        <p14:creationId xmlns:p14="http://schemas.microsoft.com/office/powerpoint/2010/main" val="741492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5E80C-580D-497C-8007-4A01DE7E3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Credential Access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F4E3E3-05D3-4932-BF69-E1352276A6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998" y="991981"/>
          <a:ext cx="9708177" cy="119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9889">
                  <a:extLst>
                    <a:ext uri="{9D8B030D-6E8A-4147-A177-3AD203B41FA5}">
                      <a16:colId xmlns:a16="http://schemas.microsoft.com/office/drawing/2014/main" val="3646738779"/>
                    </a:ext>
                  </a:extLst>
                </a:gridCol>
                <a:gridCol w="3838288">
                  <a:extLst>
                    <a:ext uri="{9D8B030D-6E8A-4147-A177-3AD203B41FA5}">
                      <a16:colId xmlns:a16="http://schemas.microsoft.com/office/drawing/2014/main" val="900433318"/>
                    </a:ext>
                  </a:extLst>
                </a:gridCol>
              </a:tblGrid>
              <a:tr h="374240">
                <a:tc rowSpan="3">
                  <a:txBody>
                    <a:bodyPr/>
                    <a:lstStyle/>
                    <a:p>
                      <a:pPr marL="0" algn="l" defTabSz="882030" rtl="0" eaLnBrk="1" fontAlgn="t" latinLnBrk="0" hangingPunct="1"/>
                      <a:r>
                        <a:rPr lang="en-GB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Retrieve TT&amp;C Master/Session Keys</a:t>
                      </a:r>
                      <a:endParaRPr lang="en-GB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Compromise of Key Management Facility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1710900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pPr marL="0" algn="l" defTabSz="882030" rtl="0" eaLnBrk="1" fontAlgn="t" latinLnBrk="0" hangingPunct="1"/>
                      <a:r>
                        <a:rPr lang="en-GB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 Removal on Host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Cryptographic Key Corruption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656410"/>
                  </a:ext>
                </a:extLst>
              </a:tr>
              <a:tr h="505460"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Masquerading</a:t>
                      </a:r>
                      <a:endParaRPr lang="en-GB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Interception of Key Management Communication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42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639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B713-B928-444D-B261-91B610587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Discovery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CE5AA8-8D9C-433C-9BF6-E8753AB527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8723" y="1051763"/>
          <a:ext cx="10471129" cy="2542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5949">
                  <a:extLst>
                    <a:ext uri="{9D8B030D-6E8A-4147-A177-3AD203B41FA5}">
                      <a16:colId xmlns:a16="http://schemas.microsoft.com/office/drawing/2014/main" val="2215767720"/>
                    </a:ext>
                  </a:extLst>
                </a:gridCol>
                <a:gridCol w="5805180">
                  <a:extLst>
                    <a:ext uri="{9D8B030D-6E8A-4147-A177-3AD203B41FA5}">
                      <a16:colId xmlns:a16="http://schemas.microsoft.com/office/drawing/2014/main" val="726090459"/>
                    </a:ext>
                  </a:extLst>
                </a:gridCol>
              </a:tblGrid>
              <a:tr h="635642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Key Management Policy Discovery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0195877"/>
                  </a:ext>
                </a:extLst>
              </a:tr>
              <a:tr h="635642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Trust Relationship Discovery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01675160"/>
                  </a:ext>
                </a:extLst>
              </a:tr>
              <a:tr h="635642">
                <a:tc>
                  <a:txBody>
                    <a:bodyPr/>
                    <a:lstStyle/>
                    <a:p>
                      <a:pPr marL="0" algn="l" defTabSz="882030" rtl="0" eaLnBrk="1" fontAlgn="t" latinLnBrk="0" hangingPunct="1"/>
                      <a:r>
                        <a:rPr lang="en-GB" sz="18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 Service Discovery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90850338"/>
                  </a:ext>
                </a:extLst>
              </a:tr>
              <a:tr h="635642">
                <a:tc>
                  <a:txBody>
                    <a:bodyPr/>
                    <a:lstStyle/>
                    <a:p>
                      <a:pPr marL="0" algn="l" defTabSz="882030" rtl="0" eaLnBrk="1" fontAlgn="t" latinLnBrk="0" hangingPunct="1"/>
                      <a:r>
                        <a:rPr lang="en-GB" sz="18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Spacecraft’s Components Discovery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1225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760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BF84C-2BFA-4D31-B478-0D8120AC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Lateral Movement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878E81-A81D-42AC-8A98-4B49335DCC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998" y="991981"/>
          <a:ext cx="11240896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37084">
                  <a:extLst>
                    <a:ext uri="{9D8B030D-6E8A-4147-A177-3AD203B41FA5}">
                      <a16:colId xmlns:a16="http://schemas.microsoft.com/office/drawing/2014/main" val="3646738779"/>
                    </a:ext>
                  </a:extLst>
                </a:gridCol>
                <a:gridCol w="3603812">
                  <a:extLst>
                    <a:ext uri="{9D8B030D-6E8A-4147-A177-3AD203B41FA5}">
                      <a16:colId xmlns:a16="http://schemas.microsoft.com/office/drawing/2014/main" val="900433318"/>
                    </a:ext>
                  </a:extLst>
                </a:gridCol>
              </a:tblGrid>
              <a:tr h="374240">
                <a:tc>
                  <a:txBody>
                    <a:bodyPr/>
                    <a:lstStyle/>
                    <a:p>
                      <a:pPr marL="0" algn="l" defTabSz="882030" rtl="0" eaLnBrk="1" fontAlgn="t" latinLnBrk="0" hangingPunct="1"/>
                      <a:r>
                        <a:rPr lang="en-GB" sz="18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Compromise of another partition in Time and Space Partitioning OS or other types of satellite hypervisors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1710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882030" rtl="0" eaLnBrk="1" fontAlgn="t" latinLnBrk="0" hangingPunct="1"/>
                      <a:r>
                        <a:rPr lang="en-GB" sz="18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Lateral Movement via common Avionics Bus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656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031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4A28-659F-4DED-B8B2-A4779902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Collection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F751B98-9A35-4535-A54E-F5BF94A2BA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4145" y="1247214"/>
          <a:ext cx="10893808" cy="2208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8027">
                  <a:extLst>
                    <a:ext uri="{9D8B030D-6E8A-4147-A177-3AD203B41FA5}">
                      <a16:colId xmlns:a16="http://schemas.microsoft.com/office/drawing/2014/main" val="928124503"/>
                    </a:ext>
                  </a:extLst>
                </a:gridCol>
                <a:gridCol w="7225781">
                  <a:extLst>
                    <a:ext uri="{9D8B030D-6E8A-4147-A177-3AD203B41FA5}">
                      <a16:colId xmlns:a16="http://schemas.microsoft.com/office/drawing/2014/main" val="3029966698"/>
                    </a:ext>
                  </a:extLst>
                </a:gridCol>
              </a:tblGrid>
              <a:tr h="543388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Adversary-in-the-Middle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solidFill>
                            <a:srgbClr val="FF0000"/>
                          </a:solidFill>
                          <a:effectLst/>
                        </a:rPr>
                        <a:t>Unauthenticated gateway or unauthenticated interplanetary node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4396258"/>
                  </a:ext>
                </a:extLst>
              </a:tr>
              <a:tr h="4362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solidFill>
                            <a:srgbClr val="FF0000"/>
                          </a:solidFill>
                          <a:effectLst/>
                        </a:rPr>
                        <a:t>Satellite constellation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08133977"/>
                  </a:ext>
                </a:extLst>
              </a:tr>
              <a:tr h="409599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Data from link eavesdropping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solidFill>
                            <a:srgbClr val="FF0000"/>
                          </a:solidFill>
                          <a:effectLst/>
                        </a:rPr>
                        <a:t>Payload eavesdropping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8547701"/>
                  </a:ext>
                </a:extLst>
              </a:tr>
              <a:tr h="4095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solidFill>
                            <a:srgbClr val="FF0000"/>
                          </a:solidFill>
                          <a:effectLst/>
                        </a:rPr>
                        <a:t>Range Data eavesdropping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61996320"/>
                  </a:ext>
                </a:extLst>
              </a:tr>
              <a:tr h="4095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TC/TM eavesdropping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772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461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880C-5AC3-40FC-8846-A86F68FE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Command and Control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9BFCD5-D032-4FC8-ABA6-2BD970455B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999" y="975547"/>
          <a:ext cx="11090287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9385">
                  <a:extLst>
                    <a:ext uri="{9D8B030D-6E8A-4147-A177-3AD203B41FA5}">
                      <a16:colId xmlns:a16="http://schemas.microsoft.com/office/drawing/2014/main" val="2604925446"/>
                    </a:ext>
                  </a:extLst>
                </a:gridCol>
                <a:gridCol w="6140902">
                  <a:extLst>
                    <a:ext uri="{9D8B030D-6E8A-4147-A177-3AD203B41FA5}">
                      <a16:colId xmlns:a16="http://schemas.microsoft.com/office/drawing/2014/main" val="336003431"/>
                    </a:ext>
                  </a:extLst>
                </a:gridCol>
              </a:tblGrid>
              <a:tr h="25273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solidFill>
                            <a:srgbClr val="FF0000"/>
                          </a:solidFill>
                          <a:effectLst/>
                        </a:rPr>
                        <a:t>TC/TM delay</a:t>
                      </a:r>
                      <a:endParaRPr lang="en-GB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288855"/>
                  </a:ext>
                </a:extLst>
              </a:tr>
              <a:tr h="252730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Telecommand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solidFill>
                            <a:srgbClr val="FF0000"/>
                          </a:solidFill>
                          <a:effectLst/>
                        </a:rPr>
                        <a:t>GNC timeline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50997909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solidFill>
                            <a:srgbClr val="FF0000"/>
                          </a:solidFill>
                          <a:effectLst/>
                        </a:rPr>
                        <a:t>OBCP modification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6216238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Update/patch channel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7884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519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86DF-0600-4C5D-B9B8-92245A220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Exfiltration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BF0A66-1005-45E5-AAB8-0666A450E6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999" y="1002366"/>
          <a:ext cx="4312969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2969">
                  <a:extLst>
                    <a:ext uri="{9D8B030D-6E8A-4147-A177-3AD203B41FA5}">
                      <a16:colId xmlns:a16="http://schemas.microsoft.com/office/drawing/2014/main" val="303483252"/>
                    </a:ext>
                  </a:extLst>
                </a:gridCol>
              </a:tblGrid>
              <a:tr h="25273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solidFill>
                            <a:srgbClr val="FF0000"/>
                          </a:solidFill>
                          <a:effectLst/>
                        </a:rPr>
                        <a:t>Exfiltration Over Payload Channel</a:t>
                      </a:r>
                      <a:endParaRPr lang="en-GB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8843123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Exfiltration Over TM Channel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86598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91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E34D17-FD71-437D-962A-71EA5074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– The MITRE ATT&amp;CK® Framework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880D8D-92C6-4197-91C1-143A87260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193"/>
            <a:ext cx="11764800" cy="12585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globally-accessible </a:t>
            </a:r>
            <a:r>
              <a:rPr lang="en-GB" u="sng" dirty="0"/>
              <a:t>knowledge base</a:t>
            </a:r>
            <a:r>
              <a:rPr lang="en-GB" dirty="0"/>
              <a:t> of </a:t>
            </a:r>
            <a:r>
              <a:rPr lang="en-GB" u="sng" dirty="0"/>
              <a:t>adversary tactics and techniques </a:t>
            </a:r>
            <a:r>
              <a:rPr lang="en-GB" dirty="0"/>
              <a:t>based on </a:t>
            </a:r>
            <a:r>
              <a:rPr lang="en-GB" u="sng" dirty="0"/>
              <a:t>real-world observations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Used as a foundation for the development of specific </a:t>
            </a:r>
            <a:r>
              <a:rPr lang="en-GB" u="sng" dirty="0"/>
              <a:t>threat models and methodologies.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Matrices for Enterprise (Windows, Linux, Network, Cloud, etc.), Mobile and Industrial Control Systems.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B5357A-9054-4F79-935F-14140A96B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430"/>
          <a:stretch/>
        </p:blipFill>
        <p:spPr>
          <a:xfrm>
            <a:off x="432843" y="2140772"/>
            <a:ext cx="11359652" cy="3401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3153F8-80AB-415E-8327-8235EB747EE5}"/>
              </a:ext>
            </a:extLst>
          </p:cNvPr>
          <p:cNvSpPr txBox="1"/>
          <p:nvPr/>
        </p:nvSpPr>
        <p:spPr>
          <a:xfrm>
            <a:off x="430696" y="5950226"/>
            <a:ext cx="11092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u="sng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Source</a:t>
            </a:r>
            <a:r>
              <a:rPr lang="en-GB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https://attack.mitre.org/  </a:t>
            </a:r>
          </a:p>
        </p:txBody>
      </p:sp>
    </p:spTree>
    <p:extLst>
      <p:ext uri="{BB962C8B-B14F-4D97-AF65-F5344CB8AC3E}">
        <p14:creationId xmlns:p14="http://schemas.microsoft.com/office/powerpoint/2010/main" val="161182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GB" dirty="0"/>
              <a:t>A MITRE ATT&amp;CK® like Knowledge Base for Space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1043491"/>
            <a:ext cx="11764800" cy="516670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GB" sz="2800" dirty="0"/>
              <a:t>An one-stop place aggregating potential attacking tactics, techniques, and sub-techniques for space systems:</a:t>
            </a:r>
          </a:p>
          <a:p>
            <a:pPr marL="1067076" lvl="1" indent="-285750">
              <a:buFontTx/>
              <a:buChar char="-"/>
            </a:pPr>
            <a:r>
              <a:rPr lang="en-GB" sz="2800" dirty="0"/>
              <a:t>To model (future) Space Threat Intelligence (STI) information</a:t>
            </a:r>
          </a:p>
          <a:p>
            <a:pPr marL="1067076" lvl="1" indent="-285750">
              <a:buFontTx/>
              <a:buChar char="-"/>
            </a:pPr>
            <a:r>
              <a:rPr lang="en-GB" sz="2800" dirty="0"/>
              <a:t>To identify needed defensive techniques and mitigations.</a:t>
            </a:r>
          </a:p>
          <a:p>
            <a:pPr marL="1067076" lvl="1" indent="-285750">
              <a:buFontTx/>
              <a:buChar char="-"/>
            </a:pPr>
            <a:r>
              <a:rPr lang="en-GB" sz="2800" dirty="0"/>
              <a:t>To develop new security technologies for space.</a:t>
            </a:r>
          </a:p>
          <a:p>
            <a:pPr marL="1067076" lvl="1" indent="-285750">
              <a:buFontTx/>
              <a:buChar char="-"/>
            </a:pPr>
            <a:r>
              <a:rPr lang="en-GB" sz="2800" dirty="0"/>
              <a:t>To identify security monitoring and logging needs</a:t>
            </a:r>
          </a:p>
          <a:p>
            <a:pPr marL="1067076" lvl="1" indent="-285750">
              <a:buFontTx/>
              <a:buChar char="-"/>
            </a:pPr>
            <a:r>
              <a:rPr lang="en-GB" sz="2800" dirty="0"/>
              <a:t>To assist system risk analysis. </a:t>
            </a:r>
          </a:p>
          <a:p>
            <a:pPr marL="285750" indent="-285750">
              <a:buFontTx/>
              <a:buChar char="-"/>
            </a:pPr>
            <a:r>
              <a:rPr lang="en-GB" sz="2800" dirty="0"/>
              <a:t>Mapping to CCSDS and other space standards. 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DC41-6E12-410D-ACA6-5F80DD5A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0DC42-3D47-4AC7-8635-3C511C395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Focus on Space Segment and Space Communication Links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It does not exist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More challenging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Ground Segment resembles to a great extent MITRE ATT&amp;CK®  Enterprise (but some tailoring is needed).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Still, we do make connections with Ground Segment.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Application specific systems (e.g. GNSS) out of scope at this moment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This work can be used as a stepping stone for specific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52860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CA5E4-0E2F-446D-8630-FD5146632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3CA6A-A396-4CFD-8CF5-ECD1C4A0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3"/>
            <a:ext cx="7590452" cy="532800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GB" sz="2800" dirty="0"/>
              <a:t>MITRE ATT&amp;CK® Enterprise as a starting point </a:t>
            </a:r>
            <a:r>
              <a:rPr lang="en-GB" sz="2800" dirty="0">
                <a:sym typeface="Wingdings" panose="05000000000000000000" pitchFamily="2" charset="2"/>
              </a:rPr>
              <a:t> removed what not relevant for space</a:t>
            </a:r>
            <a:endParaRPr lang="en-GB" sz="2800" dirty="0"/>
          </a:p>
          <a:p>
            <a:pPr marL="285750" indent="-285750">
              <a:buFontTx/>
              <a:buChar char="-"/>
            </a:pPr>
            <a:r>
              <a:rPr lang="en-GB" sz="2800" dirty="0"/>
              <a:t>CCSDS Threats Against Space Mission and other CCSDS docs </a:t>
            </a:r>
          </a:p>
          <a:p>
            <a:pPr marL="285750" indent="-285750">
              <a:buFontTx/>
              <a:buChar char="-"/>
            </a:pPr>
            <a:r>
              <a:rPr lang="en-GB" sz="2800" dirty="0"/>
              <a:t>Use of an attacker’s mindset.</a:t>
            </a:r>
          </a:p>
          <a:p>
            <a:pPr marL="285750" indent="-285750">
              <a:buFontTx/>
              <a:buChar char="-"/>
            </a:pPr>
            <a:r>
              <a:rPr lang="en-GB" sz="2800" dirty="0"/>
              <a:t>Internal collaboration, interviewing, brainstorming with ESA experts on each topic (e.g. Avionics, software, etc.). </a:t>
            </a:r>
          </a:p>
          <a:p>
            <a:pPr marL="285750" indent="-285750">
              <a:buFontTx/>
              <a:buChar char="-"/>
            </a:pPr>
            <a:r>
              <a:rPr lang="en-GB" sz="2800" dirty="0"/>
              <a:t>Some bi-directional influence with SPARTA (exchange between the two teams)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AFCFCEE-38A9-4850-812C-8527CD8B6C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049" y="2530153"/>
            <a:ext cx="4770289" cy="284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61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802C-EC7B-4864-9F66-1C45AC91B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GB" dirty="0"/>
              <a:t>Tactics - MITRE ATT&amp;CK ® Tactics were preserved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45218-DAE3-42D7-92B7-26293C7F9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Reconnaissance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Resource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Initial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Persistence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Privilege Escalation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Defense</a:t>
            </a:r>
            <a:r>
              <a:rPr lang="en-GB" dirty="0"/>
              <a:t> Evasion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Credential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Lateral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Command and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Exfiltration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35290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F1B7-07FA-4E99-A997-BF8C92F0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Reconnaissance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B793B3-EB95-414B-97DC-EEA1CB7EFC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281633"/>
              </p:ext>
            </p:extLst>
          </p:nvPr>
        </p:nvGraphicFramePr>
        <p:xfrm>
          <a:off x="237470" y="843464"/>
          <a:ext cx="11771868" cy="5658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9989">
                  <a:extLst>
                    <a:ext uri="{9D8B030D-6E8A-4147-A177-3AD203B41FA5}">
                      <a16:colId xmlns:a16="http://schemas.microsoft.com/office/drawing/2014/main" val="1182017580"/>
                    </a:ext>
                  </a:extLst>
                </a:gridCol>
                <a:gridCol w="8321879">
                  <a:extLst>
                    <a:ext uri="{9D8B030D-6E8A-4147-A177-3AD203B41FA5}">
                      <a16:colId xmlns:a16="http://schemas.microsoft.com/office/drawing/2014/main" val="153215150"/>
                    </a:ext>
                  </a:extLst>
                </a:gridCol>
              </a:tblGrid>
              <a:tr h="234144">
                <a:tc rowSpan="3">
                  <a:txBody>
                    <a:bodyPr/>
                    <a:lstStyle/>
                    <a:p>
                      <a:pPr marL="0" marR="0" lvl="0" indent="0" algn="l" defTabSz="88203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Passive Interception (RF/Optical)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88203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Mission specific Channel Interception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0688097"/>
                  </a:ext>
                </a:extLst>
              </a:tr>
              <a:tr h="234144">
                <a:tc vMerge="1">
                  <a:txBody>
                    <a:bodyPr/>
                    <a:lstStyle/>
                    <a:p>
                      <a:pPr algn="l" fontAlgn="t"/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Telecommand Protocol Interception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6185836"/>
                  </a:ext>
                </a:extLst>
              </a:tr>
              <a:tr h="234144">
                <a:tc vMerge="1">
                  <a:txBody>
                    <a:bodyPr/>
                    <a:lstStyle/>
                    <a:p>
                      <a:pPr algn="l" fontAlgn="t"/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Telemetry Protocol Interception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6037742"/>
                  </a:ext>
                </a:extLst>
              </a:tr>
              <a:tr h="234144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Active Scanning </a:t>
                      </a:r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(RF/Optical)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Mission specific channel scanning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00169422"/>
                  </a:ext>
                </a:extLst>
              </a:tr>
              <a:tr h="2341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rgbClr val="FF0000"/>
                          </a:solidFill>
                          <a:effectLst/>
                        </a:rPr>
                        <a:t>Telecommand Protocol Scanning</a:t>
                      </a:r>
                      <a:endParaRPr lang="en-GB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6855822"/>
                  </a:ext>
                </a:extLst>
              </a:tr>
              <a:tr h="2341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Telemetry Protocol Scanning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9998306"/>
                  </a:ext>
                </a:extLst>
              </a:tr>
              <a:tr h="234144">
                <a:tc rowSpan="8"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Gather Victim </a:t>
                      </a:r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Mission</a:t>
                      </a:r>
                      <a:r>
                        <a:rPr lang="en-GB" sz="1600" u="none" strike="noStrike" dirty="0">
                          <a:effectLst/>
                        </a:rPr>
                        <a:t> Information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Cryptographic algorithms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99518861"/>
                  </a:ext>
                </a:extLst>
              </a:tr>
              <a:tr h="2341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Firmware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5915195"/>
                  </a:ext>
                </a:extLst>
              </a:tr>
              <a:tr h="2341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Frequencies 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4314919"/>
                  </a:ext>
                </a:extLst>
              </a:tr>
              <a:tr h="2341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Hardware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6117563"/>
                  </a:ext>
                </a:extLst>
              </a:tr>
              <a:tr h="2341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Software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65708415"/>
                  </a:ext>
                </a:extLst>
              </a:tr>
              <a:tr h="2341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Position/Trajectory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69628117"/>
                  </a:ext>
                </a:extLst>
              </a:tr>
              <a:tr h="2341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Protocol specifications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04438973"/>
                  </a:ext>
                </a:extLst>
              </a:tr>
              <a:tr h="2341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Other mission specific information 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0203740"/>
                  </a:ext>
                </a:extLst>
              </a:tr>
              <a:tr h="234144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Gather Victim Org Information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Business Relationships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23924915"/>
                  </a:ext>
                </a:extLst>
              </a:tr>
              <a:tr h="2341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Determine Physical Locations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484721"/>
                  </a:ext>
                </a:extLst>
              </a:tr>
              <a:tr h="2341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Identify involved industries and other organisations </a:t>
                      </a:r>
                      <a:endParaRPr lang="en-GB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0429539"/>
                  </a:ext>
                </a:extLst>
              </a:tr>
              <a:tr h="2341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Identify Roles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88759191"/>
                  </a:ext>
                </a:extLst>
              </a:tr>
              <a:tr h="234144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Phishing for Information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err="1">
                          <a:effectLst/>
                        </a:rPr>
                        <a:t>Spearphising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 Ground Segment Operators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6742214"/>
                  </a:ext>
                </a:extLst>
              </a:tr>
              <a:tr h="2341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err="1">
                          <a:effectLst/>
                        </a:rPr>
                        <a:t>Spearphising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 Industry/Space Agencies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401993"/>
                  </a:ext>
                </a:extLst>
              </a:tr>
              <a:tr h="234144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Search Closed Sources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Purchase Technical Data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81150283"/>
                  </a:ext>
                </a:extLst>
              </a:tr>
              <a:tr h="17649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Search Open Websites/Domains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Social Media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8149626"/>
                  </a:ext>
                </a:extLst>
              </a:tr>
              <a:tr h="176490">
                <a:tc>
                  <a:txBody>
                    <a:bodyPr/>
                    <a:lstStyle/>
                    <a:p>
                      <a:pPr marL="0" algn="l" defTabSz="882030" rtl="0" eaLnBrk="1" fontAlgn="t" latinLnBrk="0" hangingPunct="1"/>
                      <a:r>
                        <a:rPr lang="en-GB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Orbit Proximity Intelligence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 (Visual) reconnaissance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803343"/>
                  </a:ext>
                </a:extLst>
              </a:tr>
              <a:tr h="176490">
                <a:tc>
                  <a:txBody>
                    <a:bodyPr/>
                    <a:lstStyle/>
                    <a:p>
                      <a:pPr marL="0" algn="l" defTabSz="882030" rtl="0" eaLnBrk="1" fontAlgn="t" latinLnBrk="0" hangingPunct="1"/>
                      <a:endParaRPr lang="en-GB" sz="16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Electromagnetic reconnaissance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83882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370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3AC88-5AEF-4CCE-BAC3-7B0C2551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Access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DCB4F3-D5B9-4E70-9212-DDC8EF1FEFD1}"/>
              </a:ext>
            </a:extLst>
          </p:cNvPr>
          <p:cNvGraphicFramePr>
            <a:graphicFrameLocks noGrp="1"/>
          </p:cNvGraphicFramePr>
          <p:nvPr/>
        </p:nvGraphicFramePr>
        <p:xfrm>
          <a:off x="325385" y="1030605"/>
          <a:ext cx="11519870" cy="3812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2549">
                  <a:extLst>
                    <a:ext uri="{9D8B030D-6E8A-4147-A177-3AD203B41FA5}">
                      <a16:colId xmlns:a16="http://schemas.microsoft.com/office/drawing/2014/main" val="367853931"/>
                    </a:ext>
                  </a:extLst>
                </a:gridCol>
                <a:gridCol w="8137321">
                  <a:extLst>
                    <a:ext uri="{9D8B030D-6E8A-4147-A177-3AD203B41FA5}">
                      <a16:colId xmlns:a16="http://schemas.microsoft.com/office/drawing/2014/main" val="3742158329"/>
                    </a:ext>
                  </a:extLst>
                </a:gridCol>
              </a:tblGrid>
              <a:tr h="252730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Communication channels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Payload eavesdropping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81850830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TC Brute forcing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2261248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TC while in Clear (Safe) Mode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8510784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TC/TM eavesdropping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65294339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TC/TM Replay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3751293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TC/TM Spoofing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4086005"/>
                  </a:ext>
                </a:extLst>
              </a:tr>
              <a:tr h="252730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Supply Chain Compromise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Integration of malicious/non-genuine hardware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05110249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u="none" strike="noStrike" dirty="0">
                          <a:effectLst/>
                        </a:rPr>
                        <a:t>Compromise Software Dependencies and Development Tools</a:t>
                      </a:r>
                      <a:endParaRPr lang="en-GB" sz="16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4505268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u="none" strike="noStrike">
                          <a:effectLst/>
                        </a:rPr>
                        <a:t>Compromise Software Supply Chain</a:t>
                      </a:r>
                      <a:endParaRPr lang="en-GB" sz="16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2045481"/>
                  </a:ext>
                </a:extLst>
              </a:tr>
              <a:tr h="25273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Trusted Relationship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Trusted Relationship via Federated Operations 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8533955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Gateway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1017537"/>
                  </a:ext>
                </a:extLst>
              </a:tr>
              <a:tr h="25273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Valid Credentials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Digital Certificates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2759412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Master/session keys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4335782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Ground Segment Compromise</a:t>
                      </a:r>
                      <a:endParaRPr lang="en-GB" sz="1800" b="1" i="0" u="none" strike="noStrike" dirty="0">
                        <a:solidFill>
                          <a:srgbClr val="5B9B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Ground Mission Segment Compromise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9181938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Ground Control Segment Compromise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1813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448369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2022-09-13T22:00:00+00:00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sharepoint/v4"/>
    <ds:schemaRef ds:uri="http://schemas.microsoft.com/office/infopath/2007/PartnerControls"/>
    <ds:schemaRef ds:uri="ddc99d1b-0883-4f2c-a8e6-6d8ebaa0e5d6"/>
    <ds:schemaRef ds:uri="http://schemas.openxmlformats.org/package/2006/metadata/core-properties"/>
    <ds:schemaRef ds:uri="http://schemas.microsoft.com/sharepoint/v3/field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509</TotalTime>
  <Words>1060</Words>
  <Application>Microsoft Office PowerPoint</Application>
  <PresentationFormat>Custom</PresentationFormat>
  <Paragraphs>234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Disclaimer</vt:lpstr>
      <vt:lpstr>Background – The MITRE ATT&amp;CK® Framework</vt:lpstr>
      <vt:lpstr>A MITRE ATT&amp;CK® like Knowledge Base for Space</vt:lpstr>
      <vt:lpstr>Scope</vt:lpstr>
      <vt:lpstr>Methodology</vt:lpstr>
      <vt:lpstr>Tactics - MITRE ATT&amp;CK ® Tactics were preserved</vt:lpstr>
      <vt:lpstr>Reconnaissance</vt:lpstr>
      <vt:lpstr>Initial Access</vt:lpstr>
      <vt:lpstr>Privilege Escalation</vt:lpstr>
      <vt:lpstr>Impact</vt:lpstr>
      <vt:lpstr>Adversaries Tactics and Techniques for Space Navigator</vt:lpstr>
      <vt:lpstr>PowerPoint Presentation</vt:lpstr>
      <vt:lpstr>Conclusions and Future Work/Plans</vt:lpstr>
      <vt:lpstr>Back Up Slides</vt:lpstr>
      <vt:lpstr>Resource Development</vt:lpstr>
      <vt:lpstr>Execution</vt:lpstr>
      <vt:lpstr>Persistence</vt:lpstr>
      <vt:lpstr>Defense Evasion</vt:lpstr>
      <vt:lpstr>Credential Access</vt:lpstr>
      <vt:lpstr>Discovery</vt:lpstr>
      <vt:lpstr>Lateral Movement</vt:lpstr>
      <vt:lpstr>Collection</vt:lpstr>
      <vt:lpstr>Command and Control</vt:lpstr>
      <vt:lpstr>Exfiltration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Knowledge Base for Adversaries Tactics and Techniques for Space</dc:title>
  <dc:subject>A Knowledge Base for Adversaries Tactics and Techniques for Space</dc:subject>
  <dc:creator>TEC-ESS</dc:creator>
  <cp:keywords/>
  <dc:description/>
  <cp:lastModifiedBy>Antonios Atlasis</cp:lastModifiedBy>
  <cp:revision>11</cp:revision>
  <cp:lastPrinted>2008-08-26T16:26:23Z</cp:lastPrinted>
  <dcterms:created xsi:type="dcterms:W3CDTF">2022-09-14T11:47:29Z</dcterms:created>
  <dcterms:modified xsi:type="dcterms:W3CDTF">2022-10-16T10:18:48Z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TEC-ESS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2022-09-13T22:00:00Z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