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7"/>
  </p:notesMasterIdLst>
  <p:sldIdLst>
    <p:sldId id="351" r:id="rId5"/>
    <p:sldId id="35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F0B-8356-4A47-9986-C60F5AA56F4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2706-243C-4135-B268-848EF0C1F65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531477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09-May-2019-cesg-</a:t>
            </a:r>
            <a:fld id="{A695BC2C-BEAC-4E31-AADE-93F4F0C57784}" type="slidenum"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820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7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47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06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1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836341" y="593312"/>
            <a:ext cx="11079434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Achievements for this meeting cycle</a:t>
            </a:r>
            <a:r>
              <a:rPr lang="en-US" dirty="0" smtClean="0"/>
              <a:t>:</a:t>
            </a:r>
            <a:endParaRPr lang="en-US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SDLS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Extended Procedures (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355.1-B):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Incorporation of RIDs dispositions from Agency Review #1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SDLS Extended Procedures Green Book (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350.11-G):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develop and edit contributions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  <a:buSzPct val="95000"/>
            </a:pPr>
            <a:r>
              <a:rPr lang="en-US" dirty="0" smtClean="0"/>
              <a:t>Working </a:t>
            </a:r>
            <a:r>
              <a:rPr lang="en-US" dirty="0"/>
              <a:t>Group Status:	</a:t>
            </a: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Good progress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SDLS </a:t>
            </a:r>
            <a:r>
              <a:rPr lang="en-US" dirty="0"/>
              <a:t>Extended Procedures </a:t>
            </a:r>
            <a:r>
              <a:rPr lang="en-US" dirty="0" smtClean="0"/>
              <a:t>draft BB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355.1-B) :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Complete detailed review of final text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. Editorial modifications to guarantee full coherency with SDLS and Space Data Link Protocols recommendations.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Introduction of USLP as a 4</a:t>
            </a:r>
            <a:r>
              <a:rPr lang="en-US" baseline="30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compatible Space Data Link Protocol compatible with SDLS EP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Finalization of baseline mode specification to allow final round of interoperability testing</a:t>
            </a:r>
            <a:endParaRPr lang="en-US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/>
              <a:t>Review all contributions to SDLS Extended procedures green book (</a:t>
            </a:r>
            <a:r>
              <a:rPr lang="en-US" dirty="0" smtClean="0"/>
              <a:t>350.11-G):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Discussion of various mission scenarios for SDLS-EP including ISL and constellations.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Interaction with other WGs</a:t>
            </a:r>
            <a:r>
              <a:rPr lang="en-US" dirty="0" smtClean="0"/>
              <a:t>: 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dirty="0"/>
              <a:t>With </a:t>
            </a:r>
            <a:r>
              <a:rPr lang="en-GB" dirty="0" smtClean="0"/>
              <a:t>SLP </a:t>
            </a:r>
            <a:r>
              <a:rPr lang="en-GB" dirty="0" smtClean="0"/>
              <a:t>for:</a:t>
            </a:r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dirty="0" smtClean="0"/>
              <a:t>adding </a:t>
            </a:r>
            <a:r>
              <a:rPr lang="en-GB" dirty="0"/>
              <a:t>Frame Security Report in TM and AOS Operation Control </a:t>
            </a:r>
            <a:r>
              <a:rPr lang="en-GB" dirty="0" smtClean="0"/>
              <a:t>Field</a:t>
            </a:r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dirty="0" smtClean="0"/>
              <a:t>Adding USLP as a 4</a:t>
            </a:r>
            <a:r>
              <a:rPr lang="en-GB" baseline="30000" dirty="0" smtClean="0"/>
              <a:t>th</a:t>
            </a:r>
            <a:r>
              <a:rPr lang="en-GB" dirty="0" smtClean="0"/>
              <a:t> Space Data Link Protocol compatible with SDLS and SDLS EP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 smtClean="0"/>
              <a:t>Problems </a:t>
            </a:r>
            <a:r>
              <a:rPr lang="en-US" dirty="0"/>
              <a:t>and </a:t>
            </a:r>
            <a:r>
              <a:rPr lang="en-US" dirty="0" smtClean="0"/>
              <a:t>Issues:  None</a:t>
            </a:r>
            <a:endParaRPr lang="en-US" dirty="0"/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SLS-SEA-SDLS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81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678444" y="587031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Resolutions agreed upon at this meeting</a:t>
            </a:r>
            <a:r>
              <a:rPr lang="en-US" sz="1900" dirty="0"/>
              <a:t>:</a:t>
            </a:r>
          </a:p>
          <a:p>
            <a:pPr marL="800100" lvl="1" indent="-34290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None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Further Resolutions anticipated in the next 6 months: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 smtClean="0"/>
              <a:t>Resolution to publish SDLS Extended Procedures blue book (355.1-B-1)</a:t>
            </a: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/>
              <a:t>Planning: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SLS-SEA-SDLS Executive Summary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240523"/>
              </p:ext>
            </p:extLst>
          </p:nvPr>
        </p:nvGraphicFramePr>
        <p:xfrm>
          <a:off x="1542711" y="2891329"/>
          <a:ext cx="9344365" cy="2226840"/>
        </p:xfrm>
        <a:graphic>
          <a:graphicData uri="http://schemas.openxmlformats.org/drawingml/2006/table">
            <a:tbl>
              <a:tblPr/>
              <a:tblGrid>
                <a:gridCol w="104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4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65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/ Comments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and / or Target Publication Date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5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</a:t>
                      </a:r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SDLS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355.1</a:t>
                      </a:r>
                      <a:endParaRPr lang="tr-TR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SDLS Extended Procedures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Final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blue book draft to be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produced and delivered to CTE. Interoperability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testing to be completed with final version of the document.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WG Resolution in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 2019</a:t>
                      </a:r>
                      <a:endParaRPr lang="en-US" sz="1100" b="0" i="0" u="none" strike="noStrike" baseline="0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 BB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publication.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Resulting BB publication anticipated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October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SDLS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350.11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SDLS</a:t>
                      </a:r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Extended Procedures Green 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Book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Drafting </a:t>
                      </a: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on-going.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Target </a:t>
                      </a:r>
                      <a:r>
                        <a:rPr lang="de-DE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</a:t>
                      </a:r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publication</a:t>
                      </a:r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: </a:t>
                      </a:r>
                      <a:r>
                        <a:rPr lang="de-D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30/06/2020.</a:t>
                      </a:r>
                      <a:endParaRPr lang="de-D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8816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c4e6b591e49713d6ff6613fdce603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9F341-A8C3-4B8B-90AD-5759E2742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79D114-E191-4A37-A370-E2CCB35C099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15EFA5-E5FF-45FB-9DEC-4176649552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160</Words>
  <Application>Microsoft Office PowerPoint</Application>
  <PresentationFormat>Grand écran</PresentationFormat>
  <Paragraphs>48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ArialMT</vt:lpstr>
      <vt:lpstr>Calibri</vt:lpstr>
      <vt:lpstr>2_TMOD Presentations</vt:lpstr>
      <vt:lpstr>Présentation PowerPoint</vt:lpstr>
      <vt:lpstr>Présentation PowerPoint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di Giulio</dc:creator>
  <cp:lastModifiedBy>mouryg</cp:lastModifiedBy>
  <cp:revision>98</cp:revision>
  <dcterms:created xsi:type="dcterms:W3CDTF">2018-04-25T14:13:46Z</dcterms:created>
  <dcterms:modified xsi:type="dcterms:W3CDTF">2019-05-09T21:27:54Z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