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8"/>
  </p:notesMasterIdLst>
  <p:sldIdLst>
    <p:sldId id="372" r:id="rId5"/>
    <p:sldId id="376" r:id="rId6"/>
    <p:sldId id="3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EDWARDS" initials="BE" lastIdx="1" clrIdx="0">
    <p:extLst>
      <p:ext uri="{19B8F6BF-5375-455C-9EA6-DF929625EA0E}">
        <p15:presenceInfo xmlns:p15="http://schemas.microsoft.com/office/powerpoint/2012/main" userId="S-1-5-21-330711430-3775241029-4075259233-959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2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77515" y="779055"/>
            <a:ext cx="11136429" cy="596858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Following the discussion in the C&amp;S WG during the Fall 2019 meeting, the WG would like to request the SLP WG to consider the following points: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It is noted a partial mismatch in the terminology related to repetition or retransmission of telecommand between 231.0-B and 232.0-B. The C&amp;S is of the opinion that the terminology used in 231.0-B (e.g. repetition) is preferable and asks the SLP WG to consider a possible alignment of the terminology by a modification of 232.0-B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After a multi-year effort, the C&amp;S WG together with the RFM WG proved that the use of all-zero (or all-one) patterns for OID transfer frames would introduce spurious emission (especially at high data rates) potentially violating ITU limits, despite the use of a long randomizer (which, being initialized at every frame, is in practice limited by the frame length). While such a randomizer would introduce anyway benefits in a number of cases and, as such, will be introduced into 131.0-B by the C&amp;S WG, the WG would like to request the SLP WG to consider making a random pattern mandatory for the OID frames. In this case, the C&amp;S WG would recommend the following pattern generator:</a:t>
            </a:r>
          </a:p>
          <a:p>
            <a:pPr marL="125730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32-cell LFSR with polynomial 1 + D + D</a:t>
            </a:r>
            <a:r>
              <a:rPr lang="en-US" sz="1600" baseline="30000" dirty="0"/>
              <a:t>2 </a:t>
            </a:r>
            <a:r>
              <a:rPr lang="en-US" sz="1600" dirty="0"/>
              <a:t>+ + D</a:t>
            </a:r>
            <a:r>
              <a:rPr lang="en-US" sz="1600" baseline="30000" dirty="0"/>
              <a:t>22 </a:t>
            </a:r>
            <a:r>
              <a:rPr lang="en-US" sz="1600" dirty="0"/>
              <a:t>+ D</a:t>
            </a:r>
            <a:r>
              <a:rPr lang="en-US" sz="1600" baseline="30000" dirty="0"/>
              <a:t>32 </a:t>
            </a:r>
            <a:endParaRPr lang="en-US" sz="1600" dirty="0"/>
          </a:p>
          <a:p>
            <a:pPr marL="125730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/>
              <a:t>Initialize the LFSR at startup (first use) will all-one seed and never restart it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Additional background is provided in the following.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SLP WG requests that the C&amp;S WG assess the impact of adding the USLP SDLP to 131.0, 231.0, and 131.2 (note that pink sheets for agency review have already been approved to add USLP for 131.3).</a:t>
            </a:r>
            <a:endParaRPr lang="en-US" sz="1600" dirty="0"/>
          </a:p>
          <a:p>
            <a:pPr lvl="1">
              <a:lnSpc>
                <a:spcPct val="120000"/>
              </a:lnSpc>
            </a:pP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The C&amp;S WG is available to hold a joint meeting to further discuss the topic </a:t>
            </a:r>
            <a:r>
              <a:rPr lang="en-US" sz="1600" dirty="0">
                <a:solidFill>
                  <a:srgbClr val="FF0000"/>
                </a:solidFill>
              </a:rPr>
              <a:t>including telecons before the Spring 2020 meetings in Huntsville, AL, USA.</a:t>
            </a:r>
            <a:endParaRPr lang="en-US" sz="1600" dirty="0"/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C&amp;S liaison to SLP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5353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77515" y="779055"/>
            <a:ext cx="11136429" cy="57276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Long randomizer (PN17) and OID frames (all-zero payload) -&gt; significant amount of spurious emission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Background: extract from </a:t>
            </a:r>
            <a:r>
              <a:rPr lang="it-IT" sz="2400" b="1" dirty="0"/>
              <a:t>SLS_RFM_19_21</a:t>
            </a:r>
            <a:r>
              <a:rPr lang="en-US" sz="2400" b="1" dirty="0"/>
              <a:t> </a:t>
            </a:r>
          </a:p>
        </p:txBody>
      </p:sp>
      <p:pic>
        <p:nvPicPr>
          <p:cNvPr id="6" name="Immagine 2">
            <a:extLst>
              <a:ext uri="{FF2B5EF4-FFF2-40B4-BE49-F238E27FC236}">
                <a16:creationId xmlns:a16="http://schemas.microsoft.com/office/drawing/2014/main" id="{EF9B65EE-C29E-49AD-8F99-90FA3A3C4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216" y="1498433"/>
            <a:ext cx="9144000" cy="437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790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77515" y="779055"/>
            <a:ext cx="11136429" cy="57276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Long randomizer (PN17) and OID frames (random sequence) -&gt; almost ideal spectrum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Background: extract from </a:t>
            </a:r>
            <a:r>
              <a:rPr lang="it-IT" sz="2400" b="1"/>
              <a:t>SLS_RFM_19_21</a:t>
            </a:r>
            <a:r>
              <a:rPr lang="en-US" sz="2400" b="1"/>
              <a:t> </a:t>
            </a:r>
            <a:endParaRPr lang="en-US" sz="2400" b="1" dirty="0"/>
          </a:p>
        </p:txBody>
      </p:sp>
      <p:pic>
        <p:nvPicPr>
          <p:cNvPr id="7" name="Immagine 7">
            <a:extLst>
              <a:ext uri="{FF2B5EF4-FFF2-40B4-BE49-F238E27FC236}">
                <a16:creationId xmlns:a16="http://schemas.microsoft.com/office/drawing/2014/main" id="{C2733299-764F-4DB7-AD51-883C30B2C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892" y="1336232"/>
            <a:ext cx="9144000" cy="437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504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9F341-A8C3-4B8B-90AD-5759E2742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79D114-E191-4A37-A370-E2CCB35C099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402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2_TMOD Presentations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Microsoft Office User</cp:lastModifiedBy>
  <cp:revision>180</cp:revision>
  <cp:lastPrinted>2019-05-08T21:30:17Z</cp:lastPrinted>
  <dcterms:created xsi:type="dcterms:W3CDTF">2018-04-25T14:13:46Z</dcterms:created>
  <dcterms:modified xsi:type="dcterms:W3CDTF">2019-11-04T18:35:19Z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  <property fmtid="{D5CDD505-2E9C-101B-9397-08002B2CF9AE}" pid="3" name="Issue Date">
    <vt:filetime>2019-10-24T22:00:00Z</vt:filetime>
  </property>
  <property fmtid="{D5CDD505-2E9C-101B-9397-08002B2CF9AE}" pid="4" name="Document Type">
    <vt:lpwstr>HO - Handout / Presentation</vt:lpwstr>
  </property>
</Properties>
</file>