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30"/>
  </p:normalViewPr>
  <p:slideViewPr>
    <p:cSldViewPr snapToGrid="0" snapToObjects="1">
      <p:cViewPr varScale="1">
        <p:scale>
          <a:sx n="62" d="100"/>
          <a:sy n="62" d="100"/>
        </p:scale>
        <p:origin x="738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EA7F50-517C-4351-AC3C-6ABE8A683F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0E3B50-FC9A-401B-87C9-ED754C3035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57F91-B9E2-4D7B-9EDE-0F9F1A0BF425}" type="datetime1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2088CA-C631-4838-A0BC-03CBFA42CA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216F-911F-4FD9-BE62-07E81D4DDA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3A72A-FC3E-40F5-A5F7-59D3DAC41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915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F1387-2286-4C39-A7B5-07E2E8265E3B}" type="datetime1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87267-6EF0-4E98-80FA-95548FC39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029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D6D9-7758-844F-81EA-5EDA79009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57A32-46E2-954A-AA52-0183AC3A5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5D1D3-4B46-8E4D-B30C-963FE8F547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31E49C-4CCC-4BB1-8EF6-A573D2C3F1AF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A5041-421C-EA48-9E05-C6D9C374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2032B-59C9-E140-9BF0-6CC3C2FDD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6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971E4D-9043-0B40-AA1C-8686D8052E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48D37-038E-F145-9159-06E6928E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2D8D5-1B94-C744-9575-D36E9BEF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F3AB63E-34C5-42B9-9EF6-B117559210FF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1E322-714B-1B4D-86B7-9F61F712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54C6F-EC71-8B48-BEFB-6996FF85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9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976C4-AA3A-1247-93A4-FBB5E39E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488" y="382147"/>
            <a:ext cx="8875058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6D4CC-2723-174E-A4E8-158B11328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361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B0DD-DEF5-FB4C-B917-3A62A3FAD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70F128-6F81-46BB-9378-014E154CF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9" y="199452"/>
            <a:ext cx="1492042" cy="1358214"/>
          </a:xfrm>
          <a:prstGeom prst="rect">
            <a:avLst/>
          </a:prstGeom>
        </p:spPr>
      </p:pic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A75F90E4-655C-4E99-A4A7-E13E2A183B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036BE8-D51C-41C7-90C2-5937DFE4F387}" type="datetime1">
              <a:rPr lang="en-US" smtClean="0"/>
              <a:t>4/10/2018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B6261-7272-1546-B79E-299FCD41E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CA8BF-1E6C-0C4B-AE77-2E711A978D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EB078-1F6C-F04B-A251-563552D97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4DAEF-2536-424F-9502-48C14CCE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C52929-ED03-4F5A-8D73-FB4280B8E1E6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6E478-F99C-2941-B8A6-54BB6A974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20B26-78E6-254A-B6D7-826F01E9C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0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95347-0333-744E-8E8D-46C273E4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9F5F9-6F05-2746-83C2-DAB0BD993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74ECF-FE8D-5248-AF71-4427C4214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03BE3A-50D8-B945-B042-09FE5B1DF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8BADE5-BAE0-9644-9E30-F96C801DC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CFB57E-6698-7746-90C2-936B6E52BA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AB9E1D-72F9-4E67-BE37-A6BB5506C0D5}" type="datetime1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7CC511-1BA9-9741-87CF-E0A892ED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AC8CC3-6187-6347-9E16-596714A7E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3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9A61-6372-404F-A1A2-F76EDFA1B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12CEB-F2D5-414E-A48F-B5F9EB842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BD5A82-010E-4E6E-A084-2698D37018DB}" type="datetime1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34017-5BF7-C548-95B0-C3C01943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E6DC1C-63F8-584D-B507-A4E7250E6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3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5CB0EE-E15B-8D4A-8F54-95E2DA280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4724FB-BD85-40C4-893B-7DD067346E08}" type="datetime1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AB34DA-861B-6747-8FE5-A6A7FEB4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7A8A8-B311-4744-AD5A-545BA8AA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6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699C5-A048-F147-82F4-5CA9DDA6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CD1E0-2EDC-4943-B304-5FD80E93E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F8135-47E4-C34F-8086-EDDC3A63E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37646-2FF7-3E41-A1B7-97DE011B1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7CC31-0300-4D96-9E4A-85AF43613A8A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F0AB6-BD03-F846-92AE-22FEB28F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D4859-2D90-E547-BB28-28E59A86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7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55088-786C-F240-A83B-861496293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016146-8E6B-CB4B-96CB-E462CB05E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D49F6-F2FE-2448-9FF7-25CDDA1F4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59E8F-4C86-B64E-AA4F-DA53E42B40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79F32D-0A8B-4C78-90F7-8F8C72CA8DDE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EAD0A-E281-8049-A42F-13B36270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2B18C-87F0-AC4A-8D0B-8ADD84C1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0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3C17E-166B-CF42-A7F0-A9C9EA23C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0EF8E6-50C2-4344-8323-83C4F0ECE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35841-191C-B144-AE5D-C73CA5DA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DBD582-5AD3-4C07-B472-BDB6BC02D720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AF9B6-DFC2-054F-B645-607329ADD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A771F-BA87-D44F-83A9-145E395B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0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864CC-4153-D94D-B960-EB232A3B6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908" y="365125"/>
            <a:ext cx="89027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B5555-F73A-584B-B081-0B5508ABD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A2E1B-D0B6-3C47-8038-B9A0CC53C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9485D-F865-2A47-AAAB-2F314D89E7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254C0F-D445-43D0-956E-D722434A513F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9" y="199452"/>
            <a:ext cx="1492042" cy="1358214"/>
          </a:xfrm>
          <a:prstGeom prst="rect">
            <a:avLst/>
          </a:prstGeom>
        </p:spPr>
      </p:pic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5BFF7E35-04E7-4358-9C17-618095E2F0C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554" y="242180"/>
            <a:ext cx="1574575" cy="11844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0580F9-55EC-462D-9F5A-8944AC8CA522}"/>
              </a:ext>
            </a:extLst>
          </p:cNvPr>
          <p:cNvSpPr txBox="1"/>
          <p:nvPr userDrawn="1"/>
        </p:nvSpPr>
        <p:spPr>
          <a:xfrm rot="20443899" flipH="1">
            <a:off x="10372026" y="606227"/>
            <a:ext cx="1829185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Insert your Agency logo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D581C-7EFC-4FCE-946F-BFE1773DD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6D7B-E76C-420F-81AC-C85B2919A75D}" type="datetime1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FAFC00-5FAD-4DE1-AAEA-B1BACB1A6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CD6C2-0CB1-4E52-9183-E5371B5B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Optical Communications Efforts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A6451AC-2F02-4225-8951-667A48BB0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9C6E3-A5BB-484D-847A-8DE21E11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B265650-197B-4428-B1E2-3BD3A53D4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7B6C-143E-4831-A78B-9C1249B48A96}" type="datetime1">
              <a:rPr lang="en-US" smtClean="0"/>
              <a:t>4/10/2018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8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38E0-9670-4C27-A466-BB5DD1623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Ten-year Vision for Optical Communications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60323-72B9-418A-96E5-E6F813583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C2400-3374-4B91-8F9E-8BE7CC074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9485D-F865-2A47-AAAB-2F314D89E725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2B290-77D6-4FCF-B18F-889874DBB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CE50-4174-4083-832B-2DE9A05B7520}" type="datetime1">
              <a:rPr lang="en-US" smtClean="0"/>
              <a:t>4/10/2018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49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Current Optical Communications Efforts</vt:lpstr>
      <vt:lpstr>Ten-year Vision for Optical Communications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Mattfeld, Michael [USA]</dc:creator>
  <cp:lastModifiedBy>Braatz, Lena [USA]</cp:lastModifiedBy>
  <cp:revision>17</cp:revision>
  <dcterms:created xsi:type="dcterms:W3CDTF">2018-04-10T21:21:25Z</dcterms:created>
  <dcterms:modified xsi:type="dcterms:W3CDTF">2018-04-11T01:50:51Z</dcterms:modified>
</cp:coreProperties>
</file>