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1"/>
  </p:notesMasterIdLst>
  <p:handoutMasterIdLst>
    <p:handoutMasterId r:id="rId22"/>
  </p:handoutMasterIdLst>
  <p:sldIdLst>
    <p:sldId id="256" r:id="rId9"/>
    <p:sldId id="257" r:id="rId10"/>
    <p:sldId id="258" r:id="rId11"/>
    <p:sldId id="259" r:id="rId12"/>
    <p:sldId id="261" r:id="rId13"/>
    <p:sldId id="262" r:id="rId14"/>
    <p:sldId id="265" r:id="rId15"/>
    <p:sldId id="266" r:id="rId16"/>
    <p:sldId id="264" r:id="rId17"/>
    <p:sldId id="267" r:id="rId18"/>
    <p:sldId id="269" r:id="rId19"/>
    <p:sldId id="268" r:id="rId2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3249"/>
    <a:srgbClr val="8197A6"/>
    <a:srgbClr val="F1666A"/>
    <a:srgbClr val="D9D9D9"/>
    <a:srgbClr val="05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35" autoAdjust="0"/>
  </p:normalViewPr>
  <p:slideViewPr>
    <p:cSldViewPr snapToGrid="0">
      <p:cViewPr varScale="1">
        <p:scale>
          <a:sx n="127" d="100"/>
          <a:sy n="127" d="100"/>
        </p:scale>
        <p:origin x="182" y="245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odenini" userId="620f0152-83ec-49eb-81b8-c12451bebcce" providerId="ADAL" clId="{A1774B56-2EF0-486E-A8EA-0CBF884DE5AF}"/>
    <pc:docChg chg="undo custSel addSld modSld">
      <pc:chgData name="Andrea Modenini" userId="620f0152-83ec-49eb-81b8-c12451bebcce" providerId="ADAL" clId="{A1774B56-2EF0-486E-A8EA-0CBF884DE5AF}" dt="2024-06-07T12:55:37.349" v="2840" actId="20577"/>
      <pc:docMkLst>
        <pc:docMk/>
      </pc:docMkLst>
      <pc:sldChg chg="addSp modSp mod">
        <pc:chgData name="Andrea Modenini" userId="620f0152-83ec-49eb-81b8-c12451bebcce" providerId="ADAL" clId="{A1774B56-2EF0-486E-A8EA-0CBF884DE5AF}" dt="2024-06-07T12:46:10.595" v="2824" actId="113"/>
        <pc:sldMkLst>
          <pc:docMk/>
          <pc:sldMk cId="262181023" sldId="257"/>
        </pc:sldMkLst>
        <pc:spChg chg="mod">
          <ac:chgData name="Andrea Modenini" userId="620f0152-83ec-49eb-81b8-c12451bebcce" providerId="ADAL" clId="{A1774B56-2EF0-486E-A8EA-0CBF884DE5AF}" dt="2024-06-07T06:38:23.488" v="11" actId="20577"/>
          <ac:spMkLst>
            <pc:docMk/>
            <pc:sldMk cId="262181023" sldId="257"/>
            <ac:spMk id="2" creationId="{2A7B71DC-28BD-4E2F-9E89-C4253A80D80A}"/>
          </ac:spMkLst>
        </pc:spChg>
        <pc:spChg chg="mod">
          <ac:chgData name="Andrea Modenini" userId="620f0152-83ec-49eb-81b8-c12451bebcce" providerId="ADAL" clId="{A1774B56-2EF0-486E-A8EA-0CBF884DE5AF}" dt="2024-06-07T12:46:10.595" v="2824" actId="113"/>
          <ac:spMkLst>
            <pc:docMk/>
            <pc:sldMk cId="262181023" sldId="257"/>
            <ac:spMk id="6" creationId="{8EC819FE-71DD-4432-ACCA-09AB45CF9924}"/>
          </ac:spMkLst>
        </pc:spChg>
        <pc:graphicFrameChg chg="add mod">
          <ac:chgData name="Andrea Modenini" userId="620f0152-83ec-49eb-81b8-c12451bebcce" providerId="ADAL" clId="{A1774B56-2EF0-486E-A8EA-0CBF884DE5AF}" dt="2024-06-07T06:39:15.227" v="117"/>
          <ac:graphicFrameMkLst>
            <pc:docMk/>
            <pc:sldMk cId="262181023" sldId="257"/>
            <ac:graphicFrameMk id="3" creationId="{02F82D2B-434B-5F06-BD52-28BB8D163CBB}"/>
          </ac:graphicFrameMkLst>
        </pc:graphicFrameChg>
        <pc:picChg chg="add mod">
          <ac:chgData name="Andrea Modenini" userId="620f0152-83ec-49eb-81b8-c12451bebcce" providerId="ADAL" clId="{A1774B56-2EF0-486E-A8EA-0CBF884DE5AF}" dt="2024-06-07T06:51:33.184" v="821" actId="1076"/>
          <ac:picMkLst>
            <pc:docMk/>
            <pc:sldMk cId="262181023" sldId="257"/>
            <ac:picMk id="5" creationId="{33D50E27-F3E7-9478-F451-0125BE362576}"/>
          </ac:picMkLst>
        </pc:picChg>
        <pc:picChg chg="add mod">
          <ac:chgData name="Andrea Modenini" userId="620f0152-83ec-49eb-81b8-c12451bebcce" providerId="ADAL" clId="{A1774B56-2EF0-486E-A8EA-0CBF884DE5AF}" dt="2024-06-07T06:42:34.835" v="309" actId="1076"/>
          <ac:picMkLst>
            <pc:docMk/>
            <pc:sldMk cId="262181023" sldId="257"/>
            <ac:picMk id="7" creationId="{552DEAE4-17C5-DA6A-A2FF-3CF28FF4D4D9}"/>
          </ac:picMkLst>
        </pc:picChg>
      </pc:sldChg>
      <pc:sldChg chg="addSp delSp modSp new mod">
        <pc:chgData name="Andrea Modenini" userId="620f0152-83ec-49eb-81b8-c12451bebcce" providerId="ADAL" clId="{A1774B56-2EF0-486E-A8EA-0CBF884DE5AF}" dt="2024-06-07T12:48:19.461" v="2830" actId="20577"/>
        <pc:sldMkLst>
          <pc:docMk/>
          <pc:sldMk cId="1045894020" sldId="258"/>
        </pc:sldMkLst>
        <pc:spChg chg="mod">
          <ac:chgData name="Andrea Modenini" userId="620f0152-83ec-49eb-81b8-c12451bebcce" providerId="ADAL" clId="{A1774B56-2EF0-486E-A8EA-0CBF884DE5AF}" dt="2024-06-07T12:27:33.968" v="2356" actId="20577"/>
          <ac:spMkLst>
            <pc:docMk/>
            <pc:sldMk cId="1045894020" sldId="258"/>
            <ac:spMk id="2" creationId="{E76F450D-F9A1-86A5-8131-1F772E48486F}"/>
          </ac:spMkLst>
        </pc:spChg>
        <pc:spChg chg="mod">
          <ac:chgData name="Andrea Modenini" userId="620f0152-83ec-49eb-81b8-c12451bebcce" providerId="ADAL" clId="{A1774B56-2EF0-486E-A8EA-0CBF884DE5AF}" dt="2024-06-07T12:48:19.461" v="2830" actId="20577"/>
          <ac:spMkLst>
            <pc:docMk/>
            <pc:sldMk cId="1045894020" sldId="258"/>
            <ac:spMk id="3" creationId="{61983CB1-BEA9-DF93-6344-C3A63BA140EA}"/>
          </ac:spMkLst>
        </pc:spChg>
        <pc:graphicFrameChg chg="add del">
          <ac:chgData name="Andrea Modenini" userId="620f0152-83ec-49eb-81b8-c12451bebcce" providerId="ADAL" clId="{A1774B56-2EF0-486E-A8EA-0CBF884DE5AF}" dt="2024-06-07T06:56:08.409" v="931" actId="3680"/>
          <ac:graphicFrameMkLst>
            <pc:docMk/>
            <pc:sldMk cId="1045894020" sldId="258"/>
            <ac:graphicFrameMk id="4" creationId="{BF0ABAFC-CEDA-4E15-8EA2-0226F725C3E5}"/>
          </ac:graphicFrameMkLst>
        </pc:graphicFrameChg>
        <pc:graphicFrameChg chg="add mod modGraphic">
          <ac:chgData name="Andrea Modenini" userId="620f0152-83ec-49eb-81b8-c12451bebcce" providerId="ADAL" clId="{A1774B56-2EF0-486E-A8EA-0CBF884DE5AF}" dt="2024-06-07T12:18:44.918" v="1795" actId="1076"/>
          <ac:graphicFrameMkLst>
            <pc:docMk/>
            <pc:sldMk cId="1045894020" sldId="258"/>
            <ac:graphicFrameMk id="5" creationId="{BE531D39-64F2-11D1-D90D-7F823435756A}"/>
          </ac:graphicFrameMkLst>
        </pc:graphicFrameChg>
      </pc:sldChg>
      <pc:sldChg chg="addSp delSp modSp new mod">
        <pc:chgData name="Andrea Modenini" userId="620f0152-83ec-49eb-81b8-c12451bebcce" providerId="ADAL" clId="{A1774B56-2EF0-486E-A8EA-0CBF884DE5AF}" dt="2024-06-07T12:55:37.349" v="2840" actId="20577"/>
        <pc:sldMkLst>
          <pc:docMk/>
          <pc:sldMk cId="1073857953" sldId="259"/>
        </pc:sldMkLst>
        <pc:spChg chg="mod">
          <ac:chgData name="Andrea Modenini" userId="620f0152-83ec-49eb-81b8-c12451bebcce" providerId="ADAL" clId="{A1774B56-2EF0-486E-A8EA-0CBF884DE5AF}" dt="2024-06-07T12:15:34.974" v="1630"/>
          <ac:spMkLst>
            <pc:docMk/>
            <pc:sldMk cId="1073857953" sldId="259"/>
            <ac:spMk id="2" creationId="{284CC6C4-9BC6-A51C-EC47-BC162B640DA1}"/>
          </ac:spMkLst>
        </pc:spChg>
        <pc:spChg chg="mod">
          <ac:chgData name="Andrea Modenini" userId="620f0152-83ec-49eb-81b8-c12451bebcce" providerId="ADAL" clId="{A1774B56-2EF0-486E-A8EA-0CBF884DE5AF}" dt="2024-06-07T12:55:37.349" v="2840" actId="20577"/>
          <ac:spMkLst>
            <pc:docMk/>
            <pc:sldMk cId="1073857953" sldId="259"/>
            <ac:spMk id="3" creationId="{5619FF39-C24D-7CDB-9EE9-4529765A28A2}"/>
          </ac:spMkLst>
        </pc:spChg>
        <pc:graphicFrameChg chg="add del mod modGraphic">
          <ac:chgData name="Andrea Modenini" userId="620f0152-83ec-49eb-81b8-c12451bebcce" providerId="ADAL" clId="{A1774B56-2EF0-486E-A8EA-0CBF884DE5AF}" dt="2024-06-07T12:48:33.797" v="2831" actId="478"/>
          <ac:graphicFrameMkLst>
            <pc:docMk/>
            <pc:sldMk cId="1073857953" sldId="259"/>
            <ac:graphicFrameMk id="4" creationId="{567CF9DF-47D2-5C08-1CE0-5BAC397784ED}"/>
          </ac:graphicFrameMkLst>
        </pc:graphicFrameChg>
        <pc:graphicFrameChg chg="add del mod modGraphic">
          <ac:chgData name="Andrea Modenini" userId="620f0152-83ec-49eb-81b8-c12451bebcce" providerId="ADAL" clId="{A1774B56-2EF0-486E-A8EA-0CBF884DE5AF}" dt="2024-06-07T12:48:38.972" v="2833" actId="478"/>
          <ac:graphicFrameMkLst>
            <pc:docMk/>
            <pc:sldMk cId="1073857953" sldId="259"/>
            <ac:graphicFrameMk id="5" creationId="{A94DB24C-BED1-D364-FCCB-8A415BAADBFD}"/>
          </ac:graphicFrameMkLst>
        </pc:graphicFrameChg>
        <pc:graphicFrameChg chg="add mod modGraphic">
          <ac:chgData name="Andrea Modenini" userId="620f0152-83ec-49eb-81b8-c12451bebcce" providerId="ADAL" clId="{A1774B56-2EF0-486E-A8EA-0CBF884DE5AF}" dt="2024-06-07T12:55:25.438" v="2838" actId="113"/>
          <ac:graphicFrameMkLst>
            <pc:docMk/>
            <pc:sldMk cId="1073857953" sldId="259"/>
            <ac:graphicFrameMk id="6" creationId="{B89FFEED-9404-4360-1B23-94B6BB3747B3}"/>
          </ac:graphicFrameMkLst>
        </pc:graphicFrameChg>
        <pc:graphicFrameChg chg="add mod modGraphic">
          <ac:chgData name="Andrea Modenini" userId="620f0152-83ec-49eb-81b8-c12451bebcce" providerId="ADAL" clId="{A1774B56-2EF0-486E-A8EA-0CBF884DE5AF}" dt="2024-06-07T12:55:28.488" v="2839" actId="113"/>
          <ac:graphicFrameMkLst>
            <pc:docMk/>
            <pc:sldMk cId="1073857953" sldId="259"/>
            <ac:graphicFrameMk id="7" creationId="{90F54EAD-F661-7F68-2C7E-1BA26B2FAD47}"/>
          </ac:graphicFrameMkLst>
        </pc:graphicFrameChg>
      </pc:sldChg>
      <pc:sldChg chg="addSp modSp new mod">
        <pc:chgData name="Andrea Modenini" userId="620f0152-83ec-49eb-81b8-c12451bebcce" providerId="ADAL" clId="{A1774B56-2EF0-486E-A8EA-0CBF884DE5AF}" dt="2024-06-07T12:41:26.921" v="2823" actId="20577"/>
        <pc:sldMkLst>
          <pc:docMk/>
          <pc:sldMk cId="3184958601" sldId="260"/>
        </pc:sldMkLst>
        <pc:spChg chg="mod">
          <ac:chgData name="Andrea Modenini" userId="620f0152-83ec-49eb-81b8-c12451bebcce" providerId="ADAL" clId="{A1774B56-2EF0-486E-A8EA-0CBF884DE5AF}" dt="2024-06-07T12:41:26.921" v="2823" actId="20577"/>
          <ac:spMkLst>
            <pc:docMk/>
            <pc:sldMk cId="3184958601" sldId="260"/>
            <ac:spMk id="2" creationId="{19C2EC46-A85E-023A-F61A-981ACEDACB49}"/>
          </ac:spMkLst>
        </pc:spChg>
        <pc:spChg chg="mod">
          <ac:chgData name="Andrea Modenini" userId="620f0152-83ec-49eb-81b8-c12451bebcce" providerId="ADAL" clId="{A1774B56-2EF0-486E-A8EA-0CBF884DE5AF}" dt="2024-06-07T12:36:39.048" v="2770" actId="20577"/>
          <ac:spMkLst>
            <pc:docMk/>
            <pc:sldMk cId="3184958601" sldId="260"/>
            <ac:spMk id="3" creationId="{90A23688-32C0-2D31-A368-D39C920CAA49}"/>
          </ac:spMkLst>
        </pc:spChg>
        <pc:graphicFrameChg chg="add mod">
          <ac:chgData name="Andrea Modenini" userId="620f0152-83ec-49eb-81b8-c12451bebcce" providerId="ADAL" clId="{A1774B56-2EF0-486E-A8EA-0CBF884DE5AF}" dt="2024-06-07T12:36:18.495" v="2761" actId="1076"/>
          <ac:graphicFrameMkLst>
            <pc:docMk/>
            <pc:sldMk cId="3184958601" sldId="260"/>
            <ac:graphicFrameMk id="4" creationId="{80D54EE3-643E-ED8E-F5A4-1B2BF5766B30}"/>
          </ac:graphicFrameMkLst>
        </pc:graphicFrameChg>
      </pc:sldChg>
    </pc:docChg>
  </pc:docChgLst>
  <pc:docChgLst>
    <pc:chgData name="Andrea Modenini" userId="620f0152-83ec-49eb-81b8-c12451bebcce" providerId="ADAL" clId="{7234721A-D670-4B37-9621-E88ED403BF27}"/>
    <pc:docChg chg="undo redo custSel addSld delSld modSld">
      <pc:chgData name="Andrea Modenini" userId="620f0152-83ec-49eb-81b8-c12451bebcce" providerId="ADAL" clId="{7234721A-D670-4B37-9621-E88ED403BF27}" dt="2024-07-16T13:44:12.084" v="5203" actId="20577"/>
      <pc:docMkLst>
        <pc:docMk/>
      </pc:docMkLst>
      <pc:sldChg chg="modSp mod">
        <pc:chgData name="Andrea Modenini" userId="620f0152-83ec-49eb-81b8-c12451bebcce" providerId="ADAL" clId="{7234721A-D670-4B37-9621-E88ED403BF27}" dt="2024-07-04T12:25:08.779" v="3770" actId="20577"/>
        <pc:sldMkLst>
          <pc:docMk/>
          <pc:sldMk cId="262181023" sldId="257"/>
        </pc:sldMkLst>
        <pc:spChg chg="mod">
          <ac:chgData name="Andrea Modenini" userId="620f0152-83ec-49eb-81b8-c12451bebcce" providerId="ADAL" clId="{7234721A-D670-4B37-9621-E88ED403BF27}" dt="2024-07-04T12:25:08.779" v="3770" actId="20577"/>
          <ac:spMkLst>
            <pc:docMk/>
            <pc:sldMk cId="262181023" sldId="257"/>
            <ac:spMk id="6" creationId="{8EC819FE-71DD-4432-ACCA-09AB45CF9924}"/>
          </ac:spMkLst>
        </pc:spChg>
        <pc:picChg chg="mod">
          <ac:chgData name="Andrea Modenini" userId="620f0152-83ec-49eb-81b8-c12451bebcce" providerId="ADAL" clId="{7234721A-D670-4B37-9621-E88ED403BF27}" dt="2024-07-03T12:01:32.729" v="33" actId="1076"/>
          <ac:picMkLst>
            <pc:docMk/>
            <pc:sldMk cId="262181023" sldId="257"/>
            <ac:picMk id="5" creationId="{33D50E27-F3E7-9478-F451-0125BE362576}"/>
          </ac:picMkLst>
        </pc:picChg>
        <pc:picChg chg="mod">
          <ac:chgData name="Andrea Modenini" userId="620f0152-83ec-49eb-81b8-c12451bebcce" providerId="ADAL" clId="{7234721A-D670-4B37-9621-E88ED403BF27}" dt="2024-07-03T12:01:31.013" v="32" actId="1076"/>
          <ac:picMkLst>
            <pc:docMk/>
            <pc:sldMk cId="262181023" sldId="257"/>
            <ac:picMk id="7" creationId="{552DEAE4-17C5-DA6A-A2FF-3CF28FF4D4D9}"/>
          </ac:picMkLst>
        </pc:picChg>
      </pc:sldChg>
      <pc:sldChg chg="addSp delSp modSp mod">
        <pc:chgData name="Andrea Modenini" userId="620f0152-83ec-49eb-81b8-c12451bebcce" providerId="ADAL" clId="{7234721A-D670-4B37-9621-E88ED403BF27}" dt="2024-07-03T12:28:36.241" v="1236" actId="20577"/>
        <pc:sldMkLst>
          <pc:docMk/>
          <pc:sldMk cId="1045894020" sldId="258"/>
        </pc:sldMkLst>
        <pc:spChg chg="mod">
          <ac:chgData name="Andrea Modenini" userId="620f0152-83ec-49eb-81b8-c12451bebcce" providerId="ADAL" clId="{7234721A-D670-4B37-9621-E88ED403BF27}" dt="2024-07-03T12:07:31.037" v="387" actId="313"/>
          <ac:spMkLst>
            <pc:docMk/>
            <pc:sldMk cId="1045894020" sldId="258"/>
            <ac:spMk id="2" creationId="{E76F450D-F9A1-86A5-8131-1F772E48486F}"/>
          </ac:spMkLst>
        </pc:spChg>
        <pc:spChg chg="mod">
          <ac:chgData name="Andrea Modenini" userId="620f0152-83ec-49eb-81b8-c12451bebcce" providerId="ADAL" clId="{7234721A-D670-4B37-9621-E88ED403BF27}" dt="2024-07-03T12:28:36.241" v="1236" actId="20577"/>
          <ac:spMkLst>
            <pc:docMk/>
            <pc:sldMk cId="1045894020" sldId="258"/>
            <ac:spMk id="3" creationId="{61983CB1-BEA9-DF93-6344-C3A63BA140EA}"/>
          </ac:spMkLst>
        </pc:spChg>
        <pc:graphicFrameChg chg="mod">
          <ac:chgData name="Andrea Modenini" userId="620f0152-83ec-49eb-81b8-c12451bebcce" providerId="ADAL" clId="{7234721A-D670-4B37-9621-E88ED403BF27}" dt="2024-07-03T12:06:07.739" v="368" actId="1076"/>
          <ac:graphicFrameMkLst>
            <pc:docMk/>
            <pc:sldMk cId="1045894020" sldId="258"/>
            <ac:graphicFrameMk id="5" creationId="{BE531D39-64F2-11D1-D90D-7F823435756A}"/>
          </ac:graphicFrameMkLst>
        </pc:graphicFrameChg>
        <pc:cxnChg chg="add del">
          <ac:chgData name="Andrea Modenini" userId="620f0152-83ec-49eb-81b8-c12451bebcce" providerId="ADAL" clId="{7234721A-D670-4B37-9621-E88ED403BF27}" dt="2024-07-03T12:22:59.693" v="916" actId="478"/>
          <ac:cxnSpMkLst>
            <pc:docMk/>
            <pc:sldMk cId="1045894020" sldId="258"/>
            <ac:cxnSpMk id="6" creationId="{B68D71A3-33AA-29D2-0EBF-3ED684243E46}"/>
          </ac:cxnSpMkLst>
        </pc:cxnChg>
      </pc:sldChg>
      <pc:sldChg chg="modSp mod">
        <pc:chgData name="Andrea Modenini" userId="620f0152-83ec-49eb-81b8-c12451bebcce" providerId="ADAL" clId="{7234721A-D670-4B37-9621-E88ED403BF27}" dt="2024-07-04T12:27:12.080" v="3785"/>
        <pc:sldMkLst>
          <pc:docMk/>
          <pc:sldMk cId="1073857953" sldId="259"/>
        </pc:sldMkLst>
        <pc:spChg chg="mod">
          <ac:chgData name="Andrea Modenini" userId="620f0152-83ec-49eb-81b8-c12451bebcce" providerId="ADAL" clId="{7234721A-D670-4B37-9621-E88ED403BF27}" dt="2024-07-03T12:07:39.758" v="404" actId="20577"/>
          <ac:spMkLst>
            <pc:docMk/>
            <pc:sldMk cId="1073857953" sldId="259"/>
            <ac:spMk id="2" creationId="{284CC6C4-9BC6-A51C-EC47-BC162B640DA1}"/>
          </ac:spMkLst>
        </pc:spChg>
        <pc:spChg chg="mod">
          <ac:chgData name="Andrea Modenini" userId="620f0152-83ec-49eb-81b8-c12451bebcce" providerId="ADAL" clId="{7234721A-D670-4B37-9621-E88ED403BF27}" dt="2024-07-04T12:27:12.080" v="3785"/>
          <ac:spMkLst>
            <pc:docMk/>
            <pc:sldMk cId="1073857953" sldId="259"/>
            <ac:spMk id="3" creationId="{5619FF39-C24D-7CDB-9EE9-4529765A28A2}"/>
          </ac:spMkLst>
        </pc:spChg>
        <pc:graphicFrameChg chg="modGraphic">
          <ac:chgData name="Andrea Modenini" userId="620f0152-83ec-49eb-81b8-c12451bebcce" providerId="ADAL" clId="{7234721A-D670-4B37-9621-E88ED403BF27}" dt="2024-07-03T12:24:58.815" v="1035" actId="113"/>
          <ac:graphicFrameMkLst>
            <pc:docMk/>
            <pc:sldMk cId="1073857953" sldId="259"/>
            <ac:graphicFrameMk id="6" creationId="{B89FFEED-9404-4360-1B23-94B6BB3747B3}"/>
          </ac:graphicFrameMkLst>
        </pc:graphicFrameChg>
        <pc:graphicFrameChg chg="modGraphic">
          <ac:chgData name="Andrea Modenini" userId="620f0152-83ec-49eb-81b8-c12451bebcce" providerId="ADAL" clId="{7234721A-D670-4B37-9621-E88ED403BF27}" dt="2024-07-03T12:25:04.564" v="1036" actId="113"/>
          <ac:graphicFrameMkLst>
            <pc:docMk/>
            <pc:sldMk cId="1073857953" sldId="259"/>
            <ac:graphicFrameMk id="7" creationId="{90F54EAD-F661-7F68-2C7E-1BA26B2FAD47}"/>
          </ac:graphicFrameMkLst>
        </pc:graphicFrameChg>
      </pc:sldChg>
      <pc:sldChg chg="del">
        <pc:chgData name="Andrea Modenini" userId="620f0152-83ec-49eb-81b8-c12451bebcce" providerId="ADAL" clId="{7234721A-D670-4B37-9621-E88ED403BF27}" dt="2024-07-03T12:15:44.156" v="600" actId="47"/>
        <pc:sldMkLst>
          <pc:docMk/>
          <pc:sldMk cId="3184958601" sldId="260"/>
        </pc:sldMkLst>
      </pc:sldChg>
      <pc:sldChg chg="modSp add mod">
        <pc:chgData name="Andrea Modenini" userId="620f0152-83ec-49eb-81b8-c12451bebcce" providerId="ADAL" clId="{7234721A-D670-4B37-9621-E88ED403BF27}" dt="2024-07-03T12:28:39.250" v="1237" actId="20577"/>
        <pc:sldMkLst>
          <pc:docMk/>
          <pc:sldMk cId="3963175493" sldId="261"/>
        </pc:sldMkLst>
        <pc:spChg chg="mod">
          <ac:chgData name="Andrea Modenini" userId="620f0152-83ec-49eb-81b8-c12451bebcce" providerId="ADAL" clId="{7234721A-D670-4B37-9621-E88ED403BF27}" dt="2024-07-03T12:13:53.285" v="509" actId="20577"/>
          <ac:spMkLst>
            <pc:docMk/>
            <pc:sldMk cId="3963175493" sldId="261"/>
            <ac:spMk id="2" creationId="{E76F450D-F9A1-86A5-8131-1F772E48486F}"/>
          </ac:spMkLst>
        </pc:spChg>
        <pc:spChg chg="mod">
          <ac:chgData name="Andrea Modenini" userId="620f0152-83ec-49eb-81b8-c12451bebcce" providerId="ADAL" clId="{7234721A-D670-4B37-9621-E88ED403BF27}" dt="2024-07-03T12:28:39.250" v="1237" actId="20577"/>
          <ac:spMkLst>
            <pc:docMk/>
            <pc:sldMk cId="3963175493" sldId="261"/>
            <ac:spMk id="3" creationId="{61983CB1-BEA9-DF93-6344-C3A63BA140EA}"/>
          </ac:spMkLst>
        </pc:spChg>
      </pc:sldChg>
      <pc:sldChg chg="modSp add mod">
        <pc:chgData name="Andrea Modenini" userId="620f0152-83ec-49eb-81b8-c12451bebcce" providerId="ADAL" clId="{7234721A-D670-4B37-9621-E88ED403BF27}" dt="2024-07-04T12:27:30.296" v="3795" actId="20577"/>
        <pc:sldMkLst>
          <pc:docMk/>
          <pc:sldMk cId="2609296974" sldId="262"/>
        </pc:sldMkLst>
        <pc:spChg chg="mod">
          <ac:chgData name="Andrea Modenini" userId="620f0152-83ec-49eb-81b8-c12451bebcce" providerId="ADAL" clId="{7234721A-D670-4B37-9621-E88ED403BF27}" dt="2024-07-03T12:15:59.739" v="617" actId="20577"/>
          <ac:spMkLst>
            <pc:docMk/>
            <pc:sldMk cId="2609296974" sldId="262"/>
            <ac:spMk id="2" creationId="{284CC6C4-9BC6-A51C-EC47-BC162B640DA1}"/>
          </ac:spMkLst>
        </pc:spChg>
        <pc:spChg chg="mod">
          <ac:chgData name="Andrea Modenini" userId="620f0152-83ec-49eb-81b8-c12451bebcce" providerId="ADAL" clId="{7234721A-D670-4B37-9621-E88ED403BF27}" dt="2024-07-04T12:27:30.296" v="3795" actId="20577"/>
          <ac:spMkLst>
            <pc:docMk/>
            <pc:sldMk cId="2609296974" sldId="262"/>
            <ac:spMk id="3" creationId="{5619FF39-C24D-7CDB-9EE9-4529765A28A2}"/>
          </ac:spMkLst>
        </pc:spChg>
        <pc:graphicFrameChg chg="mod modGraphic">
          <ac:chgData name="Andrea Modenini" userId="620f0152-83ec-49eb-81b8-c12451bebcce" providerId="ADAL" clId="{7234721A-D670-4B37-9621-E88ED403BF27}" dt="2024-07-03T12:24:21.353" v="1028" actId="108"/>
          <ac:graphicFrameMkLst>
            <pc:docMk/>
            <pc:sldMk cId="2609296974" sldId="262"/>
            <ac:graphicFrameMk id="6" creationId="{B89FFEED-9404-4360-1B23-94B6BB3747B3}"/>
          </ac:graphicFrameMkLst>
        </pc:graphicFrameChg>
      </pc:sldChg>
      <pc:sldChg chg="modSp new del mod">
        <pc:chgData name="Andrea Modenini" userId="620f0152-83ec-49eb-81b8-c12451bebcce" providerId="ADAL" clId="{7234721A-D670-4B37-9621-E88ED403BF27}" dt="2024-07-03T12:28:18.979" v="1218" actId="47"/>
        <pc:sldMkLst>
          <pc:docMk/>
          <pc:sldMk cId="1023134455" sldId="263"/>
        </pc:sldMkLst>
        <pc:spChg chg="mod">
          <ac:chgData name="Andrea Modenini" userId="620f0152-83ec-49eb-81b8-c12451bebcce" providerId="ADAL" clId="{7234721A-D670-4B37-9621-E88ED403BF27}" dt="2024-07-03T12:28:09.570" v="1216" actId="20577"/>
          <ac:spMkLst>
            <pc:docMk/>
            <pc:sldMk cId="1023134455" sldId="263"/>
            <ac:spMk id="2" creationId="{3346F9DB-D83C-C636-28FA-1530C3CF3BCB}"/>
          </ac:spMkLst>
        </pc:spChg>
      </pc:sldChg>
      <pc:sldChg chg="modSp add mod">
        <pc:chgData name="Andrea Modenini" userId="620f0152-83ec-49eb-81b8-c12451bebcce" providerId="ADAL" clId="{7234721A-D670-4B37-9621-E88ED403BF27}" dt="2024-07-16T13:36:28.358" v="5174" actId="20577"/>
        <pc:sldMkLst>
          <pc:docMk/>
          <pc:sldMk cId="2670927524" sldId="264"/>
        </pc:sldMkLst>
        <pc:spChg chg="mod">
          <ac:chgData name="Andrea Modenini" userId="620f0152-83ec-49eb-81b8-c12451bebcce" providerId="ADAL" clId="{7234721A-D670-4B37-9621-E88ED403BF27}" dt="2024-07-03T12:50:12.992" v="1865" actId="20577"/>
          <ac:spMkLst>
            <pc:docMk/>
            <pc:sldMk cId="2670927524" sldId="264"/>
            <ac:spMk id="2" creationId="{E76F450D-F9A1-86A5-8131-1F772E48486F}"/>
          </ac:spMkLst>
        </pc:spChg>
        <pc:spChg chg="mod">
          <ac:chgData name="Andrea Modenini" userId="620f0152-83ec-49eb-81b8-c12451bebcce" providerId="ADAL" clId="{7234721A-D670-4B37-9621-E88ED403BF27}" dt="2024-07-15T07:17:42.149" v="4951" actId="20577"/>
          <ac:spMkLst>
            <pc:docMk/>
            <pc:sldMk cId="2670927524" sldId="264"/>
            <ac:spMk id="3" creationId="{61983CB1-BEA9-DF93-6344-C3A63BA140EA}"/>
          </ac:spMkLst>
        </pc:spChg>
        <pc:graphicFrameChg chg="mod modGraphic">
          <ac:chgData name="Andrea Modenini" userId="620f0152-83ec-49eb-81b8-c12451bebcce" providerId="ADAL" clId="{7234721A-D670-4B37-9621-E88ED403BF27}" dt="2024-07-16T13:36:28.358" v="5174" actId="20577"/>
          <ac:graphicFrameMkLst>
            <pc:docMk/>
            <pc:sldMk cId="2670927524" sldId="264"/>
            <ac:graphicFrameMk id="5" creationId="{BE531D39-64F2-11D1-D90D-7F823435756A}"/>
          </ac:graphicFrameMkLst>
        </pc:graphicFrameChg>
      </pc:sldChg>
      <pc:sldChg chg="modSp add mod">
        <pc:chgData name="Andrea Modenini" userId="620f0152-83ec-49eb-81b8-c12451bebcce" providerId="ADAL" clId="{7234721A-D670-4B37-9621-E88ED403BF27}" dt="2024-07-16T13:25:29.721" v="5158" actId="20577"/>
        <pc:sldMkLst>
          <pc:docMk/>
          <pc:sldMk cId="955174692" sldId="265"/>
        </pc:sldMkLst>
        <pc:spChg chg="mod">
          <ac:chgData name="Andrea Modenini" userId="620f0152-83ec-49eb-81b8-c12451bebcce" providerId="ADAL" clId="{7234721A-D670-4B37-9621-E88ED403BF27}" dt="2024-07-03T12:30:34.460" v="1310" actId="20577"/>
          <ac:spMkLst>
            <pc:docMk/>
            <pc:sldMk cId="955174692" sldId="265"/>
            <ac:spMk id="2" creationId="{E76F450D-F9A1-86A5-8131-1F772E48486F}"/>
          </ac:spMkLst>
        </pc:spChg>
        <pc:spChg chg="mod">
          <ac:chgData name="Andrea Modenini" userId="620f0152-83ec-49eb-81b8-c12451bebcce" providerId="ADAL" clId="{7234721A-D670-4B37-9621-E88ED403BF27}" dt="2024-07-16T13:25:29.721" v="5158" actId="20577"/>
          <ac:spMkLst>
            <pc:docMk/>
            <pc:sldMk cId="955174692" sldId="265"/>
            <ac:spMk id="3" creationId="{61983CB1-BEA9-DF93-6344-C3A63BA140EA}"/>
          </ac:spMkLst>
        </pc:spChg>
        <pc:graphicFrameChg chg="modGraphic">
          <ac:chgData name="Andrea Modenini" userId="620f0152-83ec-49eb-81b8-c12451bebcce" providerId="ADAL" clId="{7234721A-D670-4B37-9621-E88ED403BF27}" dt="2024-07-03T12:48:38.593" v="1700" actId="20577"/>
          <ac:graphicFrameMkLst>
            <pc:docMk/>
            <pc:sldMk cId="955174692" sldId="265"/>
            <ac:graphicFrameMk id="5" creationId="{BE531D39-64F2-11D1-D90D-7F823435756A}"/>
          </ac:graphicFrameMkLst>
        </pc:graphicFrameChg>
      </pc:sldChg>
      <pc:sldChg chg="delSp modSp add mod">
        <pc:chgData name="Andrea Modenini" userId="620f0152-83ec-49eb-81b8-c12451bebcce" providerId="ADAL" clId="{7234721A-D670-4B37-9621-E88ED403BF27}" dt="2024-07-16T13:34:27.543" v="5172" actId="5793"/>
        <pc:sldMkLst>
          <pc:docMk/>
          <pc:sldMk cId="3536749749" sldId="266"/>
        </pc:sldMkLst>
        <pc:spChg chg="mod">
          <ac:chgData name="Andrea Modenini" userId="620f0152-83ec-49eb-81b8-c12451bebcce" providerId="ADAL" clId="{7234721A-D670-4B37-9621-E88ED403BF27}" dt="2024-07-03T12:49:48.082" v="1835" actId="20577"/>
          <ac:spMkLst>
            <pc:docMk/>
            <pc:sldMk cId="3536749749" sldId="266"/>
            <ac:spMk id="2" creationId="{284CC6C4-9BC6-A51C-EC47-BC162B640DA1}"/>
          </ac:spMkLst>
        </pc:spChg>
        <pc:spChg chg="mod">
          <ac:chgData name="Andrea Modenini" userId="620f0152-83ec-49eb-81b8-c12451bebcce" providerId="ADAL" clId="{7234721A-D670-4B37-9621-E88ED403BF27}" dt="2024-07-16T13:24:05.582" v="5144" actId="20578"/>
          <ac:spMkLst>
            <pc:docMk/>
            <pc:sldMk cId="3536749749" sldId="266"/>
            <ac:spMk id="3" creationId="{5619FF39-C24D-7CDB-9EE9-4529765A28A2}"/>
          </ac:spMkLst>
        </pc:spChg>
        <pc:graphicFrameChg chg="mod modGraphic">
          <ac:chgData name="Andrea Modenini" userId="620f0152-83ec-49eb-81b8-c12451bebcce" providerId="ADAL" clId="{7234721A-D670-4B37-9621-E88ED403BF27}" dt="2024-07-16T13:34:27.543" v="5172" actId="5793"/>
          <ac:graphicFrameMkLst>
            <pc:docMk/>
            <pc:sldMk cId="3536749749" sldId="266"/>
            <ac:graphicFrameMk id="6" creationId="{B89FFEED-9404-4360-1B23-94B6BB3747B3}"/>
          </ac:graphicFrameMkLst>
        </pc:graphicFrameChg>
        <pc:graphicFrameChg chg="del">
          <ac:chgData name="Andrea Modenini" userId="620f0152-83ec-49eb-81b8-c12451bebcce" providerId="ADAL" clId="{7234721A-D670-4B37-9621-E88ED403BF27}" dt="2024-07-03T12:42:36.573" v="1585" actId="478"/>
          <ac:graphicFrameMkLst>
            <pc:docMk/>
            <pc:sldMk cId="3536749749" sldId="266"/>
            <ac:graphicFrameMk id="7" creationId="{90F54EAD-F661-7F68-2C7E-1BA26B2FAD47}"/>
          </ac:graphicFrameMkLst>
        </pc:graphicFrameChg>
      </pc:sldChg>
      <pc:sldChg chg="delSp modSp add mod">
        <pc:chgData name="Andrea Modenini" userId="620f0152-83ec-49eb-81b8-c12451bebcce" providerId="ADAL" clId="{7234721A-D670-4B37-9621-E88ED403BF27}" dt="2024-07-16T13:42:34.902" v="5202" actId="20577"/>
        <pc:sldMkLst>
          <pc:docMk/>
          <pc:sldMk cId="2756794669" sldId="267"/>
        </pc:sldMkLst>
        <pc:spChg chg="mod">
          <ac:chgData name="Andrea Modenini" userId="620f0152-83ec-49eb-81b8-c12451bebcce" providerId="ADAL" clId="{7234721A-D670-4B37-9621-E88ED403BF27}" dt="2024-07-04T09:15:50.151" v="2178"/>
          <ac:spMkLst>
            <pc:docMk/>
            <pc:sldMk cId="2756794669" sldId="267"/>
            <ac:spMk id="2" creationId="{284CC6C4-9BC6-A51C-EC47-BC162B640DA1}"/>
          </ac:spMkLst>
        </pc:spChg>
        <pc:spChg chg="mod">
          <ac:chgData name="Andrea Modenini" userId="620f0152-83ec-49eb-81b8-c12451bebcce" providerId="ADAL" clId="{7234721A-D670-4B37-9621-E88ED403BF27}" dt="2024-07-16T13:42:34.902" v="5202" actId="20577"/>
          <ac:spMkLst>
            <pc:docMk/>
            <pc:sldMk cId="2756794669" sldId="267"/>
            <ac:spMk id="3" creationId="{5619FF39-C24D-7CDB-9EE9-4529765A28A2}"/>
          </ac:spMkLst>
        </pc:spChg>
        <pc:graphicFrameChg chg="del">
          <ac:chgData name="Andrea Modenini" userId="620f0152-83ec-49eb-81b8-c12451bebcce" providerId="ADAL" clId="{7234721A-D670-4B37-9621-E88ED403BF27}" dt="2024-07-04T10:29:59.652" v="2682" actId="478"/>
          <ac:graphicFrameMkLst>
            <pc:docMk/>
            <pc:sldMk cId="2756794669" sldId="267"/>
            <ac:graphicFrameMk id="6" creationId="{B89FFEED-9404-4360-1B23-94B6BB3747B3}"/>
          </ac:graphicFrameMkLst>
        </pc:graphicFrameChg>
      </pc:sldChg>
      <pc:sldChg chg="modSp new mod">
        <pc:chgData name="Andrea Modenini" userId="620f0152-83ec-49eb-81b8-c12451bebcce" providerId="ADAL" clId="{7234721A-D670-4B37-9621-E88ED403BF27}" dt="2024-07-16T13:44:12.084" v="5203" actId="20577"/>
        <pc:sldMkLst>
          <pc:docMk/>
          <pc:sldMk cId="4136938814" sldId="268"/>
        </pc:sldMkLst>
        <pc:spChg chg="mod">
          <ac:chgData name="Andrea Modenini" userId="620f0152-83ec-49eb-81b8-c12451bebcce" providerId="ADAL" clId="{7234721A-D670-4B37-9621-E88ED403BF27}" dt="2024-07-04T10:47:09.168" v="2916" actId="20577"/>
          <ac:spMkLst>
            <pc:docMk/>
            <pc:sldMk cId="4136938814" sldId="268"/>
            <ac:spMk id="2" creationId="{2C4C24B1-8792-11C0-AC1F-50021BAC5DE4}"/>
          </ac:spMkLst>
        </pc:spChg>
        <pc:spChg chg="mod">
          <ac:chgData name="Andrea Modenini" userId="620f0152-83ec-49eb-81b8-c12451bebcce" providerId="ADAL" clId="{7234721A-D670-4B37-9621-E88ED403BF27}" dt="2024-07-16T13:44:12.084" v="5203" actId="20577"/>
          <ac:spMkLst>
            <pc:docMk/>
            <pc:sldMk cId="4136938814" sldId="268"/>
            <ac:spMk id="3" creationId="{088F3DA3-C809-EBC5-F2CA-D98673180083}"/>
          </ac:spMkLst>
        </pc:spChg>
      </pc:sldChg>
      <pc:sldChg chg="modSp new mod">
        <pc:chgData name="Andrea Modenini" userId="620f0152-83ec-49eb-81b8-c12451bebcce" providerId="ADAL" clId="{7234721A-D670-4B37-9621-E88ED403BF27}" dt="2024-07-15T07:21:58.381" v="4984" actId="20577"/>
        <pc:sldMkLst>
          <pc:docMk/>
          <pc:sldMk cId="572206445" sldId="269"/>
        </pc:sldMkLst>
        <pc:spChg chg="mod">
          <ac:chgData name="Andrea Modenini" userId="620f0152-83ec-49eb-81b8-c12451bebcce" providerId="ADAL" clId="{7234721A-D670-4B37-9621-E88ED403BF27}" dt="2024-07-04T12:41:45.574" v="3998" actId="20577"/>
          <ac:spMkLst>
            <pc:docMk/>
            <pc:sldMk cId="572206445" sldId="269"/>
            <ac:spMk id="2" creationId="{AC02CC75-B2EF-6530-577A-63F74C5CC2EE}"/>
          </ac:spMkLst>
        </pc:spChg>
        <pc:spChg chg="mod">
          <ac:chgData name="Andrea Modenini" userId="620f0152-83ec-49eb-81b8-c12451bebcce" providerId="ADAL" clId="{7234721A-D670-4B37-9621-E88ED403BF27}" dt="2024-07-15T07:21:58.381" v="4984" actId="20577"/>
          <ac:spMkLst>
            <pc:docMk/>
            <pc:sldMk cId="572206445" sldId="269"/>
            <ac:spMk id="3" creationId="{74497183-9805-2903-4A2E-22B085CD070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S-Band Proxy-1 - encoding of carrier frequency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07/06/2024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C6C4-9BC6-A51C-EC47-BC162B64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#3 – 16-bit floating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9FF39-C24D-7CDB-9EE9-4529765A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B050"/>
                </a:solidFill>
              </a:rPr>
              <a:t>Advantages</a:t>
            </a:r>
            <a:endParaRPr lang="en-GB" alt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It covers the full range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It covers hailing channel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It covers centres of frequency channels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It is standardized by IEEE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FF0000"/>
                </a:solidFill>
              </a:rPr>
              <a:t>Disadvantages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It requires 16 bits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Precision is 2^-8, i.e., about 4 kHz (not ideal but considering that low rates are usually </a:t>
            </a:r>
            <a:r>
              <a:rPr lang="en-GB" dirty="0" err="1"/>
              <a:t>BiPhase</a:t>
            </a:r>
            <a:r>
              <a:rPr lang="en-GB" dirty="0"/>
              <a:t>-L can work) and depends on the exponent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dirty="0"/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275679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CC75-B2EF-6530-577A-63F74C5C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7183-9805-2903-4A2E-22B085CD0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non-standardized floating points  (e.g., 16 bit but with smaller exponent in favour of the mantissa)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a standardized and larger precision floating, like </a:t>
            </a:r>
            <a:r>
              <a:rPr lang="en-GB" altLang="en-US" b="1" dirty="0">
                <a:solidFill>
                  <a:srgbClr val="0070C0"/>
                </a:solidFill>
              </a:rPr>
              <a:t>float32, that gives full flexibility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If used as sum with start frequency can provide resolutions as low as 1 Hz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If used for representing the absolute value can provide still resolution as low as 1 kHz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It works also for potential K-Band extension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20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24B1-8792-11C0-AC1F-50021BAC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3DA3-C809-EBC5-F2CA-D98673180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</a:rPr>
              <a:t>5-bit fixed point </a:t>
            </a:r>
            <a:r>
              <a:rPr lang="en-GB" dirty="0"/>
              <a:t>for the frequency channel seems quite limited when considering sub-channels as low as 2 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If we are limited in bits, </a:t>
            </a:r>
            <a:r>
              <a:rPr lang="en-GB" b="1" dirty="0">
                <a:solidFill>
                  <a:srgbClr val="0070C0"/>
                </a:solidFill>
              </a:rPr>
              <a:t>13-bit fixed point</a:t>
            </a:r>
            <a:r>
              <a:rPr lang="en-GB" dirty="0"/>
              <a:t> can fit our purposes, since provides up to 8192 indexes for the sub-channels. This could work also </a:t>
            </a:r>
            <a:r>
              <a:rPr lang="en-GB"/>
              <a:t>for K-Band</a:t>
            </a:r>
            <a:r>
              <a:rPr lang="en-GB" dirty="0"/>
              <a:t>, and can be better tuned </a:t>
            </a:r>
            <a:r>
              <a:rPr lang="en-GB" dirty="0" err="1"/>
              <a:t>w.r.t.</a:t>
            </a:r>
            <a:r>
              <a:rPr lang="en-GB" dirty="0"/>
              <a:t> the example provided in this presentation. On the other hand, has limited flexibility for future updates.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case more bits can be used, floating point is instead the preferred option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>
                <a:solidFill>
                  <a:srgbClr val="0070C0"/>
                </a:solidFill>
              </a:rPr>
              <a:t>half-precision 16-bit floating point </a:t>
            </a:r>
            <a:r>
              <a:rPr lang="en-GB" dirty="0"/>
              <a:t>can work, but with a limited resolution (~4 kHz)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Instead, the </a:t>
            </a:r>
            <a:r>
              <a:rPr lang="en-GB" b="1" dirty="0">
                <a:solidFill>
                  <a:srgbClr val="0070C0"/>
                </a:solidFill>
              </a:rPr>
              <a:t>32-bit floating point</a:t>
            </a:r>
            <a:r>
              <a:rPr lang="en-GB" dirty="0"/>
              <a:t> would instead provide the maximum flexibility and highest resolution, while covering precisely the centres of the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93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proposal for Type 4 SPDU was presented in Spring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the frequency it was proposed to have</a:t>
            </a:r>
            <a:br>
              <a:rPr lang="en-GB" dirty="0"/>
            </a:br>
            <a:r>
              <a:rPr lang="en-GB" dirty="0"/>
              <a:t>5 bits (32 values)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sufficient for covering the </a:t>
            </a:r>
            <a:br>
              <a:rPr lang="en-GB" dirty="0"/>
            </a:br>
            <a:r>
              <a:rPr lang="en-GB" dirty="0"/>
              <a:t>10 channels provided in the Table, </a:t>
            </a:r>
            <a:br>
              <a:rPr lang="en-GB" dirty="0"/>
            </a:br>
            <a:r>
              <a:rPr lang="en-GB" dirty="0"/>
              <a:t>but needs to be evaluated for the </a:t>
            </a:r>
            <a:br>
              <a:rPr lang="en-GB" dirty="0"/>
            </a:br>
            <a:r>
              <a:rPr lang="en-GB" dirty="0"/>
              <a:t>subchannels (AI_24_09)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presentation is the formal response</a:t>
            </a:r>
            <a:br>
              <a:rPr lang="en-GB" dirty="0"/>
            </a:br>
            <a:r>
              <a:rPr lang="en-GB" dirty="0"/>
              <a:t>to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AI_24_09</a:t>
            </a:r>
            <a:r>
              <a:rPr lang="en-GB" dirty="0"/>
              <a:t>, and provide a summary </a:t>
            </a:r>
            <a:br>
              <a:rPr lang="en-GB" dirty="0"/>
            </a:br>
            <a:r>
              <a:rPr lang="en-GB" dirty="0"/>
              <a:t>of the different options that were thought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50E27-F3E7-9478-F451-0125BE36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81" y="960280"/>
            <a:ext cx="5110619" cy="2585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DEAE4-17C5-DA6A-A2FF-3CF28FF4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49" y="3645043"/>
            <a:ext cx="6788251" cy="24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450D-F9A1-86A5-8131-1F772E48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#1 – 5-bit fixed point, channel centred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3CB1-BEA9-DF93-6344-C3A63BA1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Description:</a:t>
            </a:r>
            <a:r>
              <a:rPr lang="en-GB" dirty="0"/>
              <a:t> Use 5 bits (as now) as fixed point for covering all 8 channels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Usage: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</a:t>
            </a:r>
            <a:r>
              <a:rPr lang="en-GB" b="1" dirty="0"/>
              <a:t>3 bits </a:t>
            </a:r>
            <a:r>
              <a:rPr lang="en-GB" dirty="0"/>
              <a:t>are the integer part, that by adding +1 identify the channel number.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Last 2 bits are the non-integer part,  that identify a deviation in [-250, 0, 250, 500] kHz</a:t>
            </a:r>
          </a:p>
          <a:p>
            <a:endParaRPr lang="en-GB" dirty="0"/>
          </a:p>
          <a:p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		it is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channel 3</a:t>
            </a:r>
            <a:r>
              <a:rPr lang="en-GB" dirty="0"/>
              <a:t> (2267 MHz </a:t>
            </a:r>
            <a:r>
              <a:rPr lang="en-GB" dirty="0" err="1"/>
              <a:t>center</a:t>
            </a:r>
            <a:r>
              <a:rPr lang="en-GB" dirty="0"/>
              <a:t>), with deviation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+250 kHz</a:t>
            </a:r>
            <a:r>
              <a:rPr lang="en-GB" dirty="0"/>
              <a:t>, i.e., 2267.25 MHz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531D39-64F2-11D1-D90D-7F8234357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77955"/>
              </p:ext>
            </p:extLst>
          </p:nvPr>
        </p:nvGraphicFramePr>
        <p:xfrm>
          <a:off x="1931024" y="3772466"/>
          <a:ext cx="8150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45">
                  <a:extLst>
                    <a:ext uri="{9D8B030D-6E8A-4147-A177-3AD203B41FA5}">
                      <a16:colId xmlns:a16="http://schemas.microsoft.com/office/drawing/2014/main" val="1730486814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361651097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1359959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419391786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1321083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64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89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C6C4-9BC6-A51C-EC47-BC162B64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#1 – 5-bit fixed point, channel centred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9FF39-C24D-7CDB-9EE9-4529765A28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solidFill>
                      <a:srgbClr val="00B050"/>
                    </a:solidFill>
                  </a:rPr>
                  <a:t>Advantages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altLang="en-US" dirty="0"/>
                  <a:t>Partially human readable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altLang="en-US" dirty="0"/>
                  <a:t>If seen as </a:t>
                </a:r>
                <a:r>
                  <a:rPr lang="en-GB" alt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uint</a:t>
                </a:r>
                <a:r>
                  <a:rPr lang="en-GB" altLang="en-US" dirty="0"/>
                  <a:t>, it can be related to the Return centre frequency in MHz as </a:t>
                </a:r>
                <a:br>
                  <a:rPr lang="en-GB" altLang="en-US" dirty="0"/>
                </a:br>
                <a:r>
                  <a:rPr lang="en-GB" altLang="en-US" dirty="0"/>
                  <a:t>			</a:t>
                </a:r>
                <a14:m>
                  <m:oMath xmlns:m="http://schemas.openxmlformats.org/officeDocument/2006/math"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2265.5+</m:t>
                    </m:r>
                    <m:f>
                      <m:fPr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altLang="en-US" dirty="0"/>
                  <a:t>   if n&lt; 16, </a:t>
                </a:r>
                <a14:m>
                  <m:oMath xmlns:m="http://schemas.openxmlformats.org/officeDocument/2006/math">
                    <m:r>
                      <a:rPr lang="en-GB" altLang="en-US" i="1">
                        <a:latin typeface="Cambria Math" panose="02040503050406030204" pitchFamily="18" charset="0"/>
                      </a:rPr>
                      <m:t>22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72</m:t>
                    </m:r>
                    <m:r>
                      <a:rPr lang="en-GB" altLang="en-US" i="1">
                        <a:latin typeface="Cambria Math" panose="02040503050406030204" pitchFamily="18" charset="0"/>
                      </a:rPr>
                      <m:t>.5+</m:t>
                    </m:r>
                    <m:f>
                      <m:f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alt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alt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dirty="0"/>
                  <a:t>if n&gt;=16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altLang="en-US" dirty="0"/>
                  <a:t>Requires just 5 bits</a:t>
                </a:r>
              </a:p>
              <a:p>
                <a:pPr lvl="1"/>
                <a:endParaRPr lang="en-GB" alt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solidFill>
                      <a:srgbClr val="FF0000"/>
                    </a:solidFill>
                  </a:rPr>
                  <a:t>Disadvantages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channel aggregation can be done only in step of 250 kHz</a:t>
                </a:r>
              </a:p>
              <a:p>
                <a:pPr lvl="1"/>
                <a:r>
                  <a:rPr lang="en-GB" dirty="0"/>
                  <a:t>	   (while rates are as low as 2 </a:t>
                </a:r>
                <a:r>
                  <a:rPr lang="en-GB" dirty="0" err="1"/>
                  <a:t>ksps</a:t>
                </a:r>
                <a:r>
                  <a:rPr lang="en-GB" dirty="0"/>
                  <a:t>)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non-integer part [1,1] identifies a frequency </a:t>
                </a:r>
                <a:br>
                  <a:rPr lang="en-GB" dirty="0"/>
                </a:br>
                <a:r>
                  <a:rPr lang="en-GB" dirty="0"/>
                  <a:t>across two adjacent channels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It does not cover hailing channels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lvl="1"/>
                <a:r>
                  <a:rPr lang="en-GB" dirty="0"/>
                  <a:t>	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9FF39-C24D-7CDB-9EE9-4529765A2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1" t="-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9FFEED-9404-4360-1B23-94B6BB374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77273"/>
              </p:ext>
            </p:extLst>
          </p:nvPr>
        </p:nvGraphicFramePr>
        <p:xfrm>
          <a:off x="7735260" y="2971693"/>
          <a:ext cx="21971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945">
                  <a:extLst>
                    <a:ext uri="{9D8B030D-6E8A-4147-A177-3AD203B41FA5}">
                      <a16:colId xmlns:a16="http://schemas.microsoft.com/office/drawing/2014/main" val="3322974090"/>
                    </a:ext>
                  </a:extLst>
                </a:gridCol>
                <a:gridCol w="1398155">
                  <a:extLst>
                    <a:ext uri="{9D8B030D-6E8A-4147-A177-3AD203B41FA5}">
                      <a16:colId xmlns:a16="http://schemas.microsoft.com/office/drawing/2014/main" val="18051415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5-bit </a:t>
                      </a:r>
                      <a:r>
                        <a:rPr lang="en-GB" sz="1100" b="1" u="none" strike="noStrike" dirty="0" err="1">
                          <a:effectLst/>
                        </a:rPr>
                        <a:t>uint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F [MHz]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593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2264.75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6763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2265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528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2265.25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923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2265.5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801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2265.75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863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2266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5958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2266.25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064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2266.5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636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2266.75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921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2267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852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2267.25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525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2267.5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3016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2267.75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476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2268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4835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2268.25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2268.5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17463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F54EAD-F661-7F68-2C7E-1BA26B2FA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42295"/>
              </p:ext>
            </p:extLst>
          </p:nvPr>
        </p:nvGraphicFramePr>
        <p:xfrm>
          <a:off x="9932360" y="2971693"/>
          <a:ext cx="21971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945">
                  <a:extLst>
                    <a:ext uri="{9D8B030D-6E8A-4147-A177-3AD203B41FA5}">
                      <a16:colId xmlns:a16="http://schemas.microsoft.com/office/drawing/2014/main" val="371809595"/>
                    </a:ext>
                  </a:extLst>
                </a:gridCol>
                <a:gridCol w="1398155">
                  <a:extLst>
                    <a:ext uri="{9D8B030D-6E8A-4147-A177-3AD203B41FA5}">
                      <a16:colId xmlns:a16="http://schemas.microsoft.com/office/drawing/2014/main" val="38928311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5-bit </a:t>
                      </a:r>
                      <a:r>
                        <a:rPr lang="en-GB" sz="1100" b="1" u="none" strike="noStrike" dirty="0" err="1">
                          <a:effectLst/>
                        </a:rPr>
                        <a:t>uint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F [MHz]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9310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2275.75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296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2276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476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2276.25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532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2276.5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489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2276.75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765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2277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174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2277.25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949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2277.5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5964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2277.75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9846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2278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033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2278.25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8585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2278.5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2146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2278.75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512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2279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1367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2279.25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9571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2279.5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255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85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450D-F9A1-86A5-8131-1F772E48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#1b – 5-bit fixed point, equally spaced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3CB1-BEA9-DF93-6344-C3A63BA1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Description:</a:t>
            </a:r>
            <a:r>
              <a:rPr lang="en-GB" dirty="0"/>
              <a:t> Use 5 bits (as now) as fixed point for covering all 8 channels, but by equally dividing each channel in 4 sub-channels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Usage: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</a:t>
            </a:r>
            <a:r>
              <a:rPr lang="en-GB" b="1" dirty="0"/>
              <a:t>3 bits </a:t>
            </a:r>
            <a:r>
              <a:rPr lang="en-GB" dirty="0"/>
              <a:t>are the integer part, that by adding +1 identify the channel number.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Last </a:t>
            </a:r>
            <a:r>
              <a:rPr lang="en-GB" b="1" dirty="0"/>
              <a:t>2 bits </a:t>
            </a:r>
            <a:r>
              <a:rPr lang="en-GB" dirty="0"/>
              <a:t>are the non-integer part,  that identify a deviation in [-300, -100, 100, 300] kHz</a:t>
            </a:r>
          </a:p>
          <a:p>
            <a:endParaRPr lang="en-GB" dirty="0"/>
          </a:p>
          <a:p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		it is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channel 3</a:t>
            </a:r>
            <a:r>
              <a:rPr lang="en-GB" dirty="0"/>
              <a:t> (2267 MHz </a:t>
            </a:r>
            <a:r>
              <a:rPr lang="en-GB" dirty="0" err="1"/>
              <a:t>center</a:t>
            </a:r>
            <a:r>
              <a:rPr lang="en-GB" dirty="0"/>
              <a:t>), with deviation 100 kHz, i.e., 2267.1 MHz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531D39-64F2-11D1-D90D-7F823435756A}"/>
              </a:ext>
            </a:extLst>
          </p:cNvPr>
          <p:cNvGraphicFramePr>
            <a:graphicFrameLocks noGrp="1"/>
          </p:cNvGraphicFramePr>
          <p:nvPr/>
        </p:nvGraphicFramePr>
        <p:xfrm>
          <a:off x="1931024" y="3772466"/>
          <a:ext cx="8150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45">
                  <a:extLst>
                    <a:ext uri="{9D8B030D-6E8A-4147-A177-3AD203B41FA5}">
                      <a16:colId xmlns:a16="http://schemas.microsoft.com/office/drawing/2014/main" val="1730486814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361651097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1359959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419391786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1321083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64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7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C6C4-9BC6-A51C-EC47-BC162B64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#1b – 5-bit fixed point, equally spaced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9FF39-C24D-7CDB-9EE9-4529765A28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solidFill>
                      <a:srgbClr val="00B050"/>
                    </a:solidFill>
                  </a:rPr>
                  <a:t>Advantages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altLang="en-US" dirty="0"/>
                  <a:t>Partially human readable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altLang="en-US" dirty="0"/>
                  <a:t>If seen as </a:t>
                </a:r>
                <a:r>
                  <a:rPr lang="en-GB" alt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uint</a:t>
                </a:r>
                <a:r>
                  <a:rPr lang="en-GB" altLang="en-US" dirty="0"/>
                  <a:t>, it can be related to the Return centre frequency in MHz as </a:t>
                </a:r>
                <a:br>
                  <a:rPr lang="en-GB" altLang="en-US" dirty="0"/>
                </a:br>
                <a:r>
                  <a:rPr lang="en-GB" altLang="en-US" dirty="0"/>
                  <a:t>		</a:t>
                </a:r>
                <a14:m>
                  <m:oMath xmlns:m="http://schemas.openxmlformats.org/officeDocument/2006/math"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2264.7+</m:t>
                    </m:r>
                    <m:d>
                      <m:dPr>
                        <m:begChr m:val="⌊"/>
                        <m:endChr m:val="⌋"/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GB" alt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+0.2⋅</m:t>
                    </m:r>
                    <m:r>
                      <m:rPr>
                        <m:sty m:val="p"/>
                      </m:rPr>
                      <a:rPr lang="en-GB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,4)</m:t>
                    </m:r>
                  </m:oMath>
                </a14:m>
                <a:r>
                  <a:rPr lang="en-GB" altLang="en-US" dirty="0"/>
                  <a:t>   if n&lt; 16</a:t>
                </a:r>
              </a:p>
              <a:p>
                <a:pPr lvl="1"/>
                <a:r>
                  <a:rPr lang="en-GB" altLang="en-US" b="0" dirty="0"/>
                  <a:t>			</a:t>
                </a:r>
                <a14:m>
                  <m:oMath xmlns:m="http://schemas.openxmlformats.org/officeDocument/2006/math"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2275.7+</m:t>
                    </m:r>
                    <m:d>
                      <m:dPr>
                        <m:begChr m:val="⌊"/>
                        <m:endChr m:val="⌋"/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GB" alt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+0.2⋅</m:t>
                    </m:r>
                    <m:r>
                      <m:rPr>
                        <m:sty m:val="p"/>
                      </m:rPr>
                      <a:rPr lang="en-GB" alt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,4)</m:t>
                    </m:r>
                  </m:oMath>
                </a14:m>
                <a:r>
                  <a:rPr lang="en-GB" altLang="en-US" dirty="0"/>
                  <a:t>   if n&gt;=16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altLang="en-US" dirty="0"/>
                  <a:t>Requires just 5 bits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solidFill>
                      <a:srgbClr val="FF0000"/>
                    </a:solidFill>
                  </a:rPr>
                  <a:t>Disadvantages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It does not cover hailing channels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altLang="en-US" dirty="0"/>
                  <a:t>It does not cover the centres of the Prox-1 channels</a:t>
                </a:r>
              </a:p>
              <a:p>
                <a:pPr marL="1067076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frequency re-solution is still large: </a:t>
                </a:r>
                <a:r>
                  <a:rPr lang="en-GB" altLang="en-US" dirty="0"/>
                  <a:t>200 kHz, with 400 kHz </a:t>
                </a:r>
                <a:br>
                  <a:rPr lang="en-GB" altLang="en-US" dirty="0"/>
                </a:br>
                <a:r>
                  <a:rPr lang="en-GB" altLang="en-US" dirty="0"/>
                  <a:t>between sub-channel of different channels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	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9FF39-C24D-7CDB-9EE9-4529765A2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1" t="-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9FFEED-9404-4360-1B23-94B6BB374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05316"/>
              </p:ext>
            </p:extLst>
          </p:nvPr>
        </p:nvGraphicFramePr>
        <p:xfrm>
          <a:off x="7735260" y="2971693"/>
          <a:ext cx="21971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945">
                  <a:extLst>
                    <a:ext uri="{9D8B030D-6E8A-4147-A177-3AD203B41FA5}">
                      <a16:colId xmlns:a16="http://schemas.microsoft.com/office/drawing/2014/main" val="3322974090"/>
                    </a:ext>
                  </a:extLst>
                </a:gridCol>
                <a:gridCol w="1398155">
                  <a:extLst>
                    <a:ext uri="{9D8B030D-6E8A-4147-A177-3AD203B41FA5}">
                      <a16:colId xmlns:a16="http://schemas.microsoft.com/office/drawing/2014/main" val="18051415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5-bit </a:t>
                      </a:r>
                      <a:r>
                        <a:rPr lang="en-GB" sz="1100" b="1" u="none" strike="noStrike" dirty="0" err="1">
                          <a:effectLst/>
                        </a:rPr>
                        <a:t>uint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F [MHz]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593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6763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528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923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801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2265.7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863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2265.9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5958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2266.1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064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2266.3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636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2266.7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921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2266.9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852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2267.1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525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2267.3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3016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2267.7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476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2267.9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4835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2268.1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2268.3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17463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F54EAD-F661-7F68-2C7E-1BA26B2FAD47}"/>
              </a:ext>
            </a:extLst>
          </p:cNvPr>
          <p:cNvGraphicFramePr>
            <a:graphicFrameLocks noGrp="1"/>
          </p:cNvGraphicFramePr>
          <p:nvPr/>
        </p:nvGraphicFramePr>
        <p:xfrm>
          <a:off x="9932360" y="2971693"/>
          <a:ext cx="21971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945">
                  <a:extLst>
                    <a:ext uri="{9D8B030D-6E8A-4147-A177-3AD203B41FA5}">
                      <a16:colId xmlns:a16="http://schemas.microsoft.com/office/drawing/2014/main" val="371809595"/>
                    </a:ext>
                  </a:extLst>
                </a:gridCol>
                <a:gridCol w="1398155">
                  <a:extLst>
                    <a:ext uri="{9D8B030D-6E8A-4147-A177-3AD203B41FA5}">
                      <a16:colId xmlns:a16="http://schemas.microsoft.com/office/drawing/2014/main" val="38928311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5-bit </a:t>
                      </a:r>
                      <a:r>
                        <a:rPr lang="en-GB" sz="1100" b="1" u="none" strike="noStrike" dirty="0" err="1">
                          <a:effectLst/>
                        </a:rPr>
                        <a:t>uint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F [MHz]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9310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2275.75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296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476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2276.25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532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2276.5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489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2276.75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765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174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2277.25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949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2277.5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5964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2277.75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9846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033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2278.25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8585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2278.5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2146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2278.75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512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1367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2279.25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9571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2279.5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255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9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450D-F9A1-86A5-8131-1F772E48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#2 – fixed point, with high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3CB1-BEA9-DF93-6344-C3A63BA1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Description:</a:t>
            </a:r>
            <a:r>
              <a:rPr lang="en-GB" dirty="0"/>
              <a:t> Use a fixed point that can cover all 10 channels (including hailing channels, total 10 MHz), with a resolution as low as 2 kHz (comparable to minimum symbol rate)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Usage: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covering the full spectrum with 2 kHz resolution, it is required 13 bits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13 bits identify a sub-channel of ~1.22 kHz, starting from 2263.5 MHz</a:t>
            </a:r>
          </a:p>
          <a:p>
            <a:endParaRPr lang="en-GB" dirty="0"/>
          </a:p>
          <a:p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			it is 1.22 kHz * 10 = 12.2 kHz, i.e., 2263.5122 MHz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531D39-64F2-11D1-D90D-7F8234357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17005"/>
              </p:ext>
            </p:extLst>
          </p:nvPr>
        </p:nvGraphicFramePr>
        <p:xfrm>
          <a:off x="1931024" y="3772466"/>
          <a:ext cx="8150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45">
                  <a:extLst>
                    <a:ext uri="{9D8B030D-6E8A-4147-A177-3AD203B41FA5}">
                      <a16:colId xmlns:a16="http://schemas.microsoft.com/office/drawing/2014/main" val="1730486814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361651097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1359959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419391786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1321083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 ….……….0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4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17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C6C4-9BC6-A51C-EC47-BC162B64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#2 – fixed point, with high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9FF39-C24D-7CDB-9EE9-4529765A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B050"/>
                </a:solidFill>
              </a:rPr>
              <a:t>Advantages</a:t>
            </a:r>
            <a:endParaRPr lang="en-GB" alt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If seen as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GB" altLang="en-US" dirty="0"/>
              <a:t>, it can be related to the Return centre frequency again in closed form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The sub-channel resolution is ~1.22 kHz that is sufficient for the application (2 </a:t>
            </a:r>
            <a:r>
              <a:rPr lang="en-GB" altLang="en-US" dirty="0" err="1"/>
              <a:t>ksps</a:t>
            </a:r>
            <a:r>
              <a:rPr lang="en-GB" altLang="en-US" dirty="0"/>
              <a:t> is minimum rate)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It covers the full range and hailing channels, giving full flexibility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FF0000"/>
                </a:solidFill>
              </a:rPr>
              <a:t>Disadvantages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It requires 13 bits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It does not cover the centres of the Prox-1 channels</a:t>
            </a:r>
          </a:p>
          <a:p>
            <a:pPr lvl="1"/>
            <a:r>
              <a:rPr lang="en-GB" altLang="en-US" dirty="0"/>
              <a:t>	</a:t>
            </a:r>
          </a:p>
          <a:p>
            <a:pPr lvl="1"/>
            <a:r>
              <a:rPr lang="en-GB" dirty="0"/>
              <a:t>	   </a:t>
            </a:r>
          </a:p>
          <a:p>
            <a:pPr lvl="1"/>
            <a:r>
              <a:rPr lang="en-GB" dirty="0"/>
              <a:t>	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9FFEED-9404-4360-1B23-94B6BB374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70542"/>
              </p:ext>
            </p:extLst>
          </p:nvPr>
        </p:nvGraphicFramePr>
        <p:xfrm>
          <a:off x="9350996" y="2971693"/>
          <a:ext cx="219710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945">
                  <a:extLst>
                    <a:ext uri="{9D8B030D-6E8A-4147-A177-3AD203B41FA5}">
                      <a16:colId xmlns:a16="http://schemas.microsoft.com/office/drawing/2014/main" val="3322974090"/>
                    </a:ext>
                  </a:extLst>
                </a:gridCol>
                <a:gridCol w="1398155">
                  <a:extLst>
                    <a:ext uri="{9D8B030D-6E8A-4147-A177-3AD203B41FA5}">
                      <a16:colId xmlns:a16="http://schemas.microsoft.com/office/drawing/2014/main" val="18051415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5-bit </a:t>
                      </a:r>
                      <a:r>
                        <a:rPr lang="en-GB" sz="1100" b="1" u="none" strike="noStrike" dirty="0" err="1">
                          <a:effectLst/>
                        </a:rPr>
                        <a:t>uint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F [MHz]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593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6763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2263.501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528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2263.502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923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2263.504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801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2263.505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863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2263.506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5958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2263.507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064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636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2279.499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921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852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2279.501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525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3016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2280.496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476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2280.498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4835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2280.499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74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450D-F9A1-86A5-8131-1F772E48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#3 – 16-bit floating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3CB1-BEA9-DF93-6344-C3A63BA1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Description:</a:t>
            </a:r>
            <a:r>
              <a:rPr lang="en-GB" dirty="0"/>
              <a:t> Use 16 bits (as done for symbol rate) as floating point for covering all 10 channels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Usage: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Format specified by IEEE 754 for half-precision floating point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improving precision, sign is adopted for identifying the first chunk of the allocation (2263.5 – 2268.5 MHz) and second (2275.5-2280.5 MHz)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Frequency value is then provided as sum with the starting frequency (2263.5 if sign is ‘0’ or 2275.5 if sign is ‘1’)</a:t>
            </a:r>
          </a:p>
          <a:p>
            <a:endParaRPr lang="en-GB" dirty="0"/>
          </a:p>
          <a:p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2263.5 + 2^0 *(1.5) = 2265 MHz</a:t>
            </a:r>
          </a:p>
          <a:p>
            <a:r>
              <a:rPr lang="en-GB" dirty="0"/>
              <a:t>  	</a:t>
            </a:r>
          </a:p>
          <a:p>
            <a:r>
              <a:rPr lang="en-GB" dirty="0"/>
              <a:t>				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531D39-64F2-11D1-D90D-7F8234357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28466"/>
              </p:ext>
            </p:extLst>
          </p:nvPr>
        </p:nvGraphicFramePr>
        <p:xfrm>
          <a:off x="1877759" y="4402781"/>
          <a:ext cx="8150225" cy="88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045">
                  <a:extLst>
                    <a:ext uri="{9D8B030D-6E8A-4147-A177-3AD203B41FA5}">
                      <a16:colId xmlns:a16="http://schemas.microsoft.com/office/drawing/2014/main" val="1730486814"/>
                    </a:ext>
                  </a:extLst>
                </a:gridCol>
                <a:gridCol w="3260090">
                  <a:extLst>
                    <a:ext uri="{9D8B030D-6E8A-4147-A177-3AD203B41FA5}">
                      <a16:colId xmlns:a16="http://schemas.microsoft.com/office/drawing/2014/main" val="361651097"/>
                    </a:ext>
                  </a:extLst>
                </a:gridCol>
                <a:gridCol w="3260090">
                  <a:extLst>
                    <a:ext uri="{9D8B030D-6E8A-4147-A177-3AD203B41FA5}">
                      <a16:colId xmlns:a16="http://schemas.microsoft.com/office/drawing/2014/main" val="2419391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Sign [1bit]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Exponent [5 bit]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2^0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Mantissa [10 bits]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64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92752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2024-06-06T22:00:00+00:00</Issue_x0020_Date>
    <Issue xmlns="ddc99d1b-0883-4f2c-a8e6-6d8ebaa0e5d6">1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sharepoint/v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ddc99d1b-0883-4f2c-a8e6-6d8ebaa0e5d6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401</TotalTime>
  <Words>1296</Words>
  <Application>Microsoft Office PowerPoint</Application>
  <PresentationFormat>Custom</PresentationFormat>
  <Paragraphs>316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Introduction</vt:lpstr>
      <vt:lpstr>Option #1 – 5-bit fixed point, channel centred</vt:lpstr>
      <vt:lpstr>Option #1 – 5-bit fixed point, channel centred</vt:lpstr>
      <vt:lpstr>Option #1b – 5-bit fixed point, equally spaced</vt:lpstr>
      <vt:lpstr>Option #1b – 5-bit fixed point, equally spaced</vt:lpstr>
      <vt:lpstr>Option #2 – fixed point, with high resolution</vt:lpstr>
      <vt:lpstr>Option #2 – fixed point, with high resolution</vt:lpstr>
      <vt:lpstr>Option #3 – 16-bit floating point</vt:lpstr>
      <vt:lpstr>Option #3 – 16-bit floating point</vt:lpstr>
      <vt:lpstr>Other options</vt:lpstr>
      <vt:lpstr>Summary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S-Band Proxy-1 - encoding of carrier frequency</dc:title>
  <dc:subject>S-Band Proxy-1 - encoding of carrier frequency</dc:subject>
  <dc:creator>ESA</dc:creator>
  <cp:keywords/>
  <dc:description/>
  <cp:lastModifiedBy>Andrea Modenini</cp:lastModifiedBy>
  <cp:revision>1</cp:revision>
  <cp:lastPrinted>2008-08-26T16:26:23Z</cp:lastPrinted>
  <dcterms:created xsi:type="dcterms:W3CDTF">2024-06-07T06:23:17Z</dcterms:created>
  <dcterms:modified xsi:type="dcterms:W3CDTF">2024-07-16T13:44:18Z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ESA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2024-06-06T22:00:00Z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