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 id="2147483950" r:id="rId6"/>
    <p:sldMasterId id="2147483957" r:id="rId7"/>
    <p:sldMasterId id="2147483970" r:id="rId8"/>
  </p:sldMasterIdLst>
  <p:notesMasterIdLst>
    <p:notesMasterId r:id="rId20"/>
  </p:notesMasterIdLst>
  <p:handoutMasterIdLst>
    <p:handoutMasterId r:id="rId21"/>
  </p:handoutMasterIdLst>
  <p:sldIdLst>
    <p:sldId id="256" r:id="rId9"/>
    <p:sldId id="273" r:id="rId10"/>
    <p:sldId id="269" r:id="rId11"/>
    <p:sldId id="274" r:id="rId12"/>
    <p:sldId id="275" r:id="rId13"/>
    <p:sldId id="276" r:id="rId14"/>
    <p:sldId id="277" r:id="rId15"/>
    <p:sldId id="279" r:id="rId16"/>
    <p:sldId id="270" r:id="rId17"/>
    <p:sldId id="257" r:id="rId18"/>
    <p:sldId id="258" r:id="rId19"/>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FF33CC"/>
    <a:srgbClr val="FBAFE5"/>
    <a:srgbClr val="AD097E"/>
    <a:srgbClr val="FFCC4E"/>
    <a:srgbClr val="006196"/>
    <a:srgbClr val="8197A6"/>
    <a:srgbClr val="F1666A"/>
    <a:srgbClr val="D9D9D9"/>
    <a:srgbClr val="053249"/>
    <a:srgbClr val="003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25" autoAdjust="0"/>
    <p:restoredTop sz="94035" autoAdjust="0"/>
  </p:normalViewPr>
  <p:slideViewPr>
    <p:cSldViewPr snapToGrid="0">
      <p:cViewPr varScale="1">
        <p:scale>
          <a:sx n="110" d="100"/>
          <a:sy n="110" d="100"/>
        </p:scale>
        <p:origin x="78" y="600"/>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denini" userId="620f0152-83ec-49eb-81b8-c12451bebcce" providerId="ADAL" clId="{EEF5350B-0E69-4830-8D5A-A5466DED982D}"/>
    <pc:docChg chg="delSld modSld">
      <pc:chgData name="Andrea Modenini" userId="620f0152-83ec-49eb-81b8-c12451bebcce" providerId="ADAL" clId="{EEF5350B-0E69-4830-8D5A-A5466DED982D}" dt="2024-04-22T11:51:29.756" v="48" actId="20577"/>
      <pc:docMkLst>
        <pc:docMk/>
      </pc:docMkLst>
      <pc:sldChg chg="modSp">
        <pc:chgData name="Andrea Modenini" userId="620f0152-83ec-49eb-81b8-c12451bebcce" providerId="ADAL" clId="{EEF5350B-0E69-4830-8D5A-A5466DED982D}" dt="2024-04-22T11:51:23.476" v="37" actId="20577"/>
        <pc:sldMkLst>
          <pc:docMk/>
          <pc:sldMk cId="0" sldId="256"/>
        </pc:sldMkLst>
        <pc:spChg chg="mod">
          <ac:chgData name="Andrea Modenini" userId="620f0152-83ec-49eb-81b8-c12451bebcce" providerId="ADAL" clId="{EEF5350B-0E69-4830-8D5A-A5466DED982D}" dt="2024-04-22T11:51:23.476" v="37" actId="20577"/>
          <ac:spMkLst>
            <pc:docMk/>
            <pc:sldMk cId="0" sldId="256"/>
            <ac:spMk id="7" creationId="{00000000-0000-0000-0000-000000000000}"/>
          </ac:spMkLst>
        </pc:spChg>
      </pc:sldChg>
      <pc:sldChg chg="del">
        <pc:chgData name="Andrea Modenini" userId="620f0152-83ec-49eb-81b8-c12451bebcce" providerId="ADAL" clId="{EEF5350B-0E69-4830-8D5A-A5466DED982D}" dt="2024-04-22T11:49:26.545" v="0" actId="47"/>
        <pc:sldMkLst>
          <pc:docMk/>
          <pc:sldMk cId="480374709" sldId="261"/>
        </pc:sldMkLst>
      </pc:sldChg>
      <pc:sldChg chg="del">
        <pc:chgData name="Andrea Modenini" userId="620f0152-83ec-49eb-81b8-c12451bebcce" providerId="ADAL" clId="{EEF5350B-0E69-4830-8D5A-A5466DED982D}" dt="2024-04-22T11:49:26.545" v="0" actId="47"/>
        <pc:sldMkLst>
          <pc:docMk/>
          <pc:sldMk cId="437470133" sldId="263"/>
        </pc:sldMkLst>
      </pc:sldChg>
      <pc:sldChg chg="del">
        <pc:chgData name="Andrea Modenini" userId="620f0152-83ec-49eb-81b8-c12451bebcce" providerId="ADAL" clId="{EEF5350B-0E69-4830-8D5A-A5466DED982D}" dt="2024-04-22T11:49:26.545" v="0" actId="47"/>
        <pc:sldMkLst>
          <pc:docMk/>
          <pc:sldMk cId="1963275087" sldId="264"/>
        </pc:sldMkLst>
      </pc:sldChg>
      <pc:sldChg chg="del">
        <pc:chgData name="Andrea Modenini" userId="620f0152-83ec-49eb-81b8-c12451bebcce" providerId="ADAL" clId="{EEF5350B-0E69-4830-8D5A-A5466DED982D}" dt="2024-04-22T11:49:26.545" v="0" actId="47"/>
        <pc:sldMkLst>
          <pc:docMk/>
          <pc:sldMk cId="4261233806" sldId="268"/>
        </pc:sldMkLst>
      </pc:sldChg>
      <pc:sldChg chg="modSp">
        <pc:chgData name="Andrea Modenini" userId="620f0152-83ec-49eb-81b8-c12451bebcce" providerId="ADAL" clId="{EEF5350B-0E69-4830-8D5A-A5466DED982D}" dt="2024-04-22T11:51:29.756" v="48" actId="20577"/>
        <pc:sldMkLst>
          <pc:docMk/>
          <pc:sldMk cId="3194222555" sldId="270"/>
        </pc:sldMkLst>
        <pc:spChg chg="mod">
          <ac:chgData name="Andrea Modenini" userId="620f0152-83ec-49eb-81b8-c12451bebcce" providerId="ADAL" clId="{EEF5350B-0E69-4830-8D5A-A5466DED982D}" dt="2024-04-22T11:51:29.756" v="48" actId="20577"/>
          <ac:spMkLst>
            <pc:docMk/>
            <pc:sldMk cId="3194222555" sldId="270"/>
            <ac:spMk id="7" creationId="{00000000-0000-0000-0000-000000000000}"/>
          </ac:spMkLst>
        </pc:spChg>
      </pc:sldChg>
      <pc:sldChg chg="del">
        <pc:chgData name="Andrea Modenini" userId="620f0152-83ec-49eb-81b8-c12451bebcce" providerId="ADAL" clId="{EEF5350B-0E69-4830-8D5A-A5466DED982D}" dt="2024-04-22T11:49:26.545" v="0" actId="47"/>
        <pc:sldMkLst>
          <pc:docMk/>
          <pc:sldMk cId="3519951265" sldId="271"/>
        </pc:sldMkLst>
      </pc:sldChg>
      <pc:sldChg chg="modSp mod">
        <pc:chgData name="Andrea Modenini" userId="620f0152-83ec-49eb-81b8-c12451bebcce" providerId="ADAL" clId="{EEF5350B-0E69-4830-8D5A-A5466DED982D}" dt="2024-04-22T11:50:20.538" v="25" actId="1076"/>
        <pc:sldMkLst>
          <pc:docMk/>
          <pc:sldMk cId="770835257" sldId="275"/>
        </pc:sldMkLst>
        <pc:spChg chg="mod">
          <ac:chgData name="Andrea Modenini" userId="620f0152-83ec-49eb-81b8-c12451bebcce" providerId="ADAL" clId="{EEF5350B-0E69-4830-8D5A-A5466DED982D}" dt="2024-04-22T11:49:57.859" v="20" actId="20577"/>
          <ac:spMkLst>
            <pc:docMk/>
            <pc:sldMk cId="770835257" sldId="275"/>
            <ac:spMk id="2" creationId="{C8AC7053-81CA-4A12-0BEE-B384421E589D}"/>
          </ac:spMkLst>
        </pc:spChg>
        <pc:spChg chg="mod">
          <ac:chgData name="Andrea Modenini" userId="620f0152-83ec-49eb-81b8-c12451bebcce" providerId="ADAL" clId="{EEF5350B-0E69-4830-8D5A-A5466DED982D}" dt="2024-04-22T11:50:20.538" v="25" actId="1076"/>
          <ac:spMkLst>
            <pc:docMk/>
            <pc:sldMk cId="770835257" sldId="275"/>
            <ac:spMk id="4" creationId="{8F1ADE50-B720-F324-C8F0-68B2C409FAA2}"/>
          </ac:spMkLst>
        </pc:spChg>
      </pc:sldChg>
      <pc:sldChg chg="modSp mod">
        <pc:chgData name="Andrea Modenini" userId="620f0152-83ec-49eb-81b8-c12451bebcce" providerId="ADAL" clId="{EEF5350B-0E69-4830-8D5A-A5466DED982D}" dt="2024-04-22T11:50:39.186" v="26" actId="255"/>
        <pc:sldMkLst>
          <pc:docMk/>
          <pc:sldMk cId="1323394954" sldId="276"/>
        </pc:sldMkLst>
        <pc:spChg chg="mod">
          <ac:chgData name="Andrea Modenini" userId="620f0152-83ec-49eb-81b8-c12451bebcce" providerId="ADAL" clId="{EEF5350B-0E69-4830-8D5A-A5466DED982D}" dt="2024-04-22T11:50:39.186" v="26" actId="255"/>
          <ac:spMkLst>
            <pc:docMk/>
            <pc:sldMk cId="1323394954" sldId="276"/>
            <ac:spMk id="3" creationId="{38075C17-140F-093F-88A5-4F9967E9A206}"/>
          </ac:spMkLst>
        </pc:spChg>
      </pc:sldChg>
      <pc:sldChg chg="del">
        <pc:chgData name="Andrea Modenini" userId="620f0152-83ec-49eb-81b8-c12451bebcce" providerId="ADAL" clId="{EEF5350B-0E69-4830-8D5A-A5466DED982D}" dt="2024-04-22T11:49:26.545" v="0" actId="47"/>
        <pc:sldMkLst>
          <pc:docMk/>
          <pc:sldMk cId="3291288232" sldId="2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4/22/2024</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33666887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8.png"/><Relationship Id="rId3" Type="http://schemas.openxmlformats.org/officeDocument/2006/relationships/image" Target="../media/image30.png"/><Relationship Id="rId21" Type="http://schemas.openxmlformats.org/officeDocument/2006/relationships/image" Target="../media/image44.png"/><Relationship Id="rId7" Type="http://schemas.openxmlformats.org/officeDocument/2006/relationships/image" Target="../media/image7.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7.png"/><Relationship Id="rId2" Type="http://schemas.openxmlformats.org/officeDocument/2006/relationships/image" Target="../media/image29.jpeg"/><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34.png"/><Relationship Id="rId24" Type="http://schemas.openxmlformats.org/officeDocument/2006/relationships/image" Target="../media/image46.png"/><Relationship Id="rId5" Type="http://schemas.openxmlformats.org/officeDocument/2006/relationships/image" Target="../media/image5.png"/><Relationship Id="rId15" Type="http://schemas.openxmlformats.org/officeDocument/2006/relationships/image" Target="../media/image38.png"/><Relationship Id="rId23" Type="http://schemas.openxmlformats.org/officeDocument/2006/relationships/image" Target="../media/image23.png"/><Relationship Id="rId28" Type="http://schemas.openxmlformats.org/officeDocument/2006/relationships/image" Target="../media/image2.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9.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4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55.jpe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7.png"/><Relationship Id="rId3" Type="http://schemas.openxmlformats.org/officeDocument/2006/relationships/image" Target="../media/image28.png"/><Relationship Id="rId21" Type="http://schemas.openxmlformats.org/officeDocument/2006/relationships/image" Target="../media/image43.png"/><Relationship Id="rId7" Type="http://schemas.openxmlformats.org/officeDocument/2006/relationships/image" Target="../media/image6.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6.png"/><Relationship Id="rId2" Type="http://schemas.openxmlformats.org/officeDocument/2006/relationships/image" Target="../media/image50.jpe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33.png"/><Relationship Id="rId24" Type="http://schemas.openxmlformats.org/officeDocument/2006/relationships/image" Target="../media/image23.png"/><Relationship Id="rId5" Type="http://schemas.openxmlformats.org/officeDocument/2006/relationships/image" Target="../media/image31.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49.png"/><Relationship Id="rId10" Type="http://schemas.openxmlformats.org/officeDocument/2006/relationships/image" Target="../media/image9.png"/><Relationship Id="rId19" Type="http://schemas.openxmlformats.org/officeDocument/2006/relationships/image" Target="../media/image41.png"/><Relationship Id="rId4" Type="http://schemas.openxmlformats.org/officeDocument/2006/relationships/image" Target="../media/image30.png"/><Relationship Id="rId9" Type="http://schemas.openxmlformats.org/officeDocument/2006/relationships/image" Target="../media/image32.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7.png"/><Relationship Id="rId3" Type="http://schemas.openxmlformats.org/officeDocument/2006/relationships/image" Target="../media/image28.png"/><Relationship Id="rId21" Type="http://schemas.openxmlformats.org/officeDocument/2006/relationships/image" Target="../media/image43.png"/><Relationship Id="rId7" Type="http://schemas.openxmlformats.org/officeDocument/2006/relationships/image" Target="../media/image6.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6.png"/><Relationship Id="rId2" Type="http://schemas.openxmlformats.org/officeDocument/2006/relationships/image" Target="../media/image51.jp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33.png"/><Relationship Id="rId24" Type="http://schemas.openxmlformats.org/officeDocument/2006/relationships/image" Target="../media/image23.png"/><Relationship Id="rId5" Type="http://schemas.openxmlformats.org/officeDocument/2006/relationships/image" Target="../media/image31.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49.png"/><Relationship Id="rId10" Type="http://schemas.openxmlformats.org/officeDocument/2006/relationships/image" Target="../media/image9.png"/><Relationship Id="rId19" Type="http://schemas.openxmlformats.org/officeDocument/2006/relationships/image" Target="../media/image41.png"/><Relationship Id="rId4" Type="http://schemas.openxmlformats.org/officeDocument/2006/relationships/image" Target="../media/image30.png"/><Relationship Id="rId9" Type="http://schemas.openxmlformats.org/officeDocument/2006/relationships/image" Target="../media/image32.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7.png"/><Relationship Id="rId3" Type="http://schemas.openxmlformats.org/officeDocument/2006/relationships/image" Target="../media/image28.png"/><Relationship Id="rId21" Type="http://schemas.openxmlformats.org/officeDocument/2006/relationships/image" Target="../media/image43.png"/><Relationship Id="rId7" Type="http://schemas.openxmlformats.org/officeDocument/2006/relationships/image" Target="../media/image6.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6.png"/><Relationship Id="rId2" Type="http://schemas.openxmlformats.org/officeDocument/2006/relationships/image" Target="../media/image52.jpe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33.png"/><Relationship Id="rId24" Type="http://schemas.openxmlformats.org/officeDocument/2006/relationships/image" Target="../media/image23.png"/><Relationship Id="rId5" Type="http://schemas.openxmlformats.org/officeDocument/2006/relationships/image" Target="../media/image31.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49.png"/><Relationship Id="rId10" Type="http://schemas.openxmlformats.org/officeDocument/2006/relationships/image" Target="../media/image9.png"/><Relationship Id="rId19" Type="http://schemas.openxmlformats.org/officeDocument/2006/relationships/image" Target="../media/image41.png"/><Relationship Id="rId4" Type="http://schemas.openxmlformats.org/officeDocument/2006/relationships/image" Target="../media/image30.png"/><Relationship Id="rId9" Type="http://schemas.openxmlformats.org/officeDocument/2006/relationships/image" Target="../media/image32.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225338"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704" y="3421831"/>
            <a:ext cx="10625007" cy="567399"/>
          </a:xfrm>
          <a:prstGeom prst="rect">
            <a:avLst/>
          </a:prstGeom>
        </p:spPr>
        <p:txBody>
          <a:bodyPr/>
          <a:lstStyle>
            <a:lvl1pPr>
              <a:defRPr sz="3087">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grpSp>
        <p:nvGrpSpPr>
          <p:cNvPr id="63" name="Group 122">
            <a:extLst>
              <a:ext uri="{FF2B5EF4-FFF2-40B4-BE49-F238E27FC236}">
                <a16:creationId xmlns:a16="http://schemas.microsoft.com/office/drawing/2014/main" id="{440BF7BC-B34F-4433-92C7-6C44753A6C69}"/>
              </a:ext>
            </a:extLst>
          </p:cNvPr>
          <p:cNvGrpSpPr/>
          <p:nvPr userDrawn="1"/>
        </p:nvGrpSpPr>
        <p:grpSpPr>
          <a:xfrm>
            <a:off x="226800" y="6573600"/>
            <a:ext cx="9280800" cy="144000"/>
            <a:chOff x="226688" y="6572055"/>
            <a:chExt cx="9280921" cy="144114"/>
          </a:xfrm>
        </p:grpSpPr>
        <p:pic>
          <p:nvPicPr>
            <p:cNvPr id="64" name="Picture 123" descr="at.png">
              <a:extLst>
                <a:ext uri="{FF2B5EF4-FFF2-40B4-BE49-F238E27FC236}">
                  <a16:creationId xmlns:a16="http://schemas.microsoft.com/office/drawing/2014/main" id="{D3886876-46B4-435E-815C-C4EE1E0CE1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65" name="Picture 124" descr="be.png">
              <a:extLst>
                <a:ext uri="{FF2B5EF4-FFF2-40B4-BE49-F238E27FC236}">
                  <a16:creationId xmlns:a16="http://schemas.microsoft.com/office/drawing/2014/main" id="{DD097B1D-FB4D-4BAB-84C4-401861A41EF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66" name="Picture 125" descr="ch.png">
              <a:extLst>
                <a:ext uri="{FF2B5EF4-FFF2-40B4-BE49-F238E27FC236}">
                  <a16:creationId xmlns:a16="http://schemas.microsoft.com/office/drawing/2014/main" id="{AE740CFC-D88F-4662-B272-2A11625ED38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67" name="Picture 126" descr="cz.png">
              <a:extLst>
                <a:ext uri="{FF2B5EF4-FFF2-40B4-BE49-F238E27FC236}">
                  <a16:creationId xmlns:a16="http://schemas.microsoft.com/office/drawing/2014/main" id="{D12ABF30-9824-44B3-9630-55F4C9625ED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68" name="Picture 127" descr="de.png">
              <a:extLst>
                <a:ext uri="{FF2B5EF4-FFF2-40B4-BE49-F238E27FC236}">
                  <a16:creationId xmlns:a16="http://schemas.microsoft.com/office/drawing/2014/main" id="{852E59E1-4F9F-4320-B851-06A76A18F5B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69" name="Picture 128" descr="dk.png">
              <a:extLst>
                <a:ext uri="{FF2B5EF4-FFF2-40B4-BE49-F238E27FC236}">
                  <a16:creationId xmlns:a16="http://schemas.microsoft.com/office/drawing/2014/main" id="{D35497CD-9E6C-4B09-9009-97F8A8EB572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70" name="Picture 129" descr="ee.png">
              <a:extLst>
                <a:ext uri="{FF2B5EF4-FFF2-40B4-BE49-F238E27FC236}">
                  <a16:creationId xmlns:a16="http://schemas.microsoft.com/office/drawing/2014/main" id="{DF217C9F-172F-4E9E-9A66-A7CD967D53D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71" name="Picture 130" descr="es.png">
              <a:extLst>
                <a:ext uri="{FF2B5EF4-FFF2-40B4-BE49-F238E27FC236}">
                  <a16:creationId xmlns:a16="http://schemas.microsoft.com/office/drawing/2014/main" id="{66FCB59D-3062-4757-8BFB-22C932BC533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72" name="Picture 131" descr="fi.png">
              <a:extLst>
                <a:ext uri="{FF2B5EF4-FFF2-40B4-BE49-F238E27FC236}">
                  <a16:creationId xmlns:a16="http://schemas.microsoft.com/office/drawing/2014/main" id="{857FBF31-3267-4A85-B93D-D5F66D46558E}"/>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73" name="Picture 132" descr="fr.png">
              <a:extLst>
                <a:ext uri="{FF2B5EF4-FFF2-40B4-BE49-F238E27FC236}">
                  <a16:creationId xmlns:a16="http://schemas.microsoft.com/office/drawing/2014/main" id="{AC3AC60A-A22A-4771-BBEA-4A4A79EA81E8}"/>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74" name="Picture 133" descr="gr.png">
              <a:extLst>
                <a:ext uri="{FF2B5EF4-FFF2-40B4-BE49-F238E27FC236}">
                  <a16:creationId xmlns:a16="http://schemas.microsoft.com/office/drawing/2014/main" id="{95C7D437-D0D4-4871-A7A9-4FB01C49B75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75" name="Picture 134" descr="hu.png">
              <a:extLst>
                <a:ext uri="{FF2B5EF4-FFF2-40B4-BE49-F238E27FC236}">
                  <a16:creationId xmlns:a16="http://schemas.microsoft.com/office/drawing/2014/main" id="{9AA03365-688C-4189-9CF4-77654972D247}"/>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76" name="Picture 135" descr="ie.png">
              <a:extLst>
                <a:ext uri="{FF2B5EF4-FFF2-40B4-BE49-F238E27FC236}">
                  <a16:creationId xmlns:a16="http://schemas.microsoft.com/office/drawing/2014/main" id="{FB0E5814-0AB6-4AC5-9674-4C73FE8D7A47}"/>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77" name="Picture 136" descr="it.png">
              <a:extLst>
                <a:ext uri="{FF2B5EF4-FFF2-40B4-BE49-F238E27FC236}">
                  <a16:creationId xmlns:a16="http://schemas.microsoft.com/office/drawing/2014/main" id="{DC3DD283-869F-47D0-A48A-4F1B3DCD8986}"/>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78" name="Picture 137" descr="lu.png">
              <a:extLst>
                <a:ext uri="{FF2B5EF4-FFF2-40B4-BE49-F238E27FC236}">
                  <a16:creationId xmlns:a16="http://schemas.microsoft.com/office/drawing/2014/main" id="{85D43585-9A22-4D20-8F48-346B16189B0A}"/>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79" name="Picture 138" descr="nl.png">
              <a:extLst>
                <a:ext uri="{FF2B5EF4-FFF2-40B4-BE49-F238E27FC236}">
                  <a16:creationId xmlns:a16="http://schemas.microsoft.com/office/drawing/2014/main" id="{237E0A86-2B7A-4934-A712-1A7DAA2F0D00}"/>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80" name="Picture 139" descr="no.png">
              <a:extLst>
                <a:ext uri="{FF2B5EF4-FFF2-40B4-BE49-F238E27FC236}">
                  <a16:creationId xmlns:a16="http://schemas.microsoft.com/office/drawing/2014/main" id="{BA522E5F-812F-441E-8D49-50204B024AC1}"/>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81" name="Picture 140" descr="pl.png">
              <a:extLst>
                <a:ext uri="{FF2B5EF4-FFF2-40B4-BE49-F238E27FC236}">
                  <a16:creationId xmlns:a16="http://schemas.microsoft.com/office/drawing/2014/main" id="{5C25A66E-F50A-4AC7-AE2A-253DC36475C8}"/>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82" name="Picture 141" descr="pt.png">
              <a:extLst>
                <a:ext uri="{FF2B5EF4-FFF2-40B4-BE49-F238E27FC236}">
                  <a16:creationId xmlns:a16="http://schemas.microsoft.com/office/drawing/2014/main" id="{871FA8BE-D304-45C2-AC4E-787E09F29B54}"/>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83" name="Picture 142" descr="ro.png">
              <a:extLst>
                <a:ext uri="{FF2B5EF4-FFF2-40B4-BE49-F238E27FC236}">
                  <a16:creationId xmlns:a16="http://schemas.microsoft.com/office/drawing/2014/main" id="{C4853C68-B8CF-4FE0-83DC-780A83386663}"/>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84" name="Picture 143" descr="se.png">
              <a:extLst>
                <a:ext uri="{FF2B5EF4-FFF2-40B4-BE49-F238E27FC236}">
                  <a16:creationId xmlns:a16="http://schemas.microsoft.com/office/drawing/2014/main" id="{1E1D2C75-A8F1-432D-B413-3E29B7CA88C9}"/>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85" name="Picture 144" descr="uk.png">
              <a:extLst>
                <a:ext uri="{FF2B5EF4-FFF2-40B4-BE49-F238E27FC236}">
                  <a16:creationId xmlns:a16="http://schemas.microsoft.com/office/drawing/2014/main" id="{F0D1B348-FFED-48BE-B0F9-D78EE5FE9E6C}"/>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86" name="Picture 145" descr="ca.png">
              <a:extLst>
                <a:ext uri="{FF2B5EF4-FFF2-40B4-BE49-F238E27FC236}">
                  <a16:creationId xmlns:a16="http://schemas.microsoft.com/office/drawing/2014/main" id="{5B719153-ECAB-4C91-A5DA-A5770D2A4790}"/>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87" name="Picture 146">
              <a:extLst>
                <a:ext uri="{FF2B5EF4-FFF2-40B4-BE49-F238E27FC236}">
                  <a16:creationId xmlns:a16="http://schemas.microsoft.com/office/drawing/2014/main" id="{05FC866A-66E0-4D16-B82F-F2A39DF75C1A}"/>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88" name="Picture 147" descr="si.png">
              <a:extLst>
                <a:ext uri="{FF2B5EF4-FFF2-40B4-BE49-F238E27FC236}">
                  <a16:creationId xmlns:a16="http://schemas.microsoft.com/office/drawing/2014/main" id="{DDA4AA46-85CD-455A-88E6-E55FBA6A29EB}"/>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5" name="Picture 5">
            <a:extLst>
              <a:ext uri="{FF2B5EF4-FFF2-40B4-BE49-F238E27FC236}">
                <a16:creationId xmlns:a16="http://schemas.microsoft.com/office/drawing/2014/main" id="{83D8EFE9-2B65-41B7-8890-FC741C413786}"/>
              </a:ext>
            </a:extLst>
          </p:cNvPr>
          <p:cNvPicPr>
            <a:picLocks/>
          </p:cNvPicPr>
          <p:nvPr userDrawn="1"/>
        </p:nvPicPr>
        <p:blipFill>
          <a:blip r:embed="rId28"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a:solidFill>
                  <a:srgbClr val="8197A6"/>
                </a:solidFill>
                <a:latin typeface="Arial" panose="020B0604020202020204" pitchFamily="34" charset="0"/>
                <a:cs typeface="Arial" panose="020B0604020202020204" pitchFamily="34" charset="0"/>
              </a:rPr>
              <a:t>ESA UNCLASSIFIED – For ESA Official Use Only</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500" fill="hold"/>
                                        <p:tgtEl>
                                          <p:spTgt spid="63"/>
                                        </p:tgtEl>
                                        <p:attrNameLst>
                                          <p:attrName>ppt_x</p:attrName>
                                        </p:attrNameLst>
                                      </p:cBhvr>
                                      <p:tavLst>
                                        <p:tav tm="0">
                                          <p:val>
                                            <p:strVal val="0-#ppt_w/2"/>
                                          </p:val>
                                        </p:tav>
                                        <p:tav tm="100000">
                                          <p:val>
                                            <p:strVal val="#ppt_x"/>
                                          </p:val>
                                        </p:tav>
                                      </p:tavLst>
                                    </p:anim>
                                    <p:anim calcmode="lin" valueType="num">
                                      <p:cBhvr additive="base">
                                        <p:cTn id="8" dur="1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2000"/>
                            </p:stCondLst>
                            <p:childTnLst>
                              <p:par>
                                <p:cTn id="14" presetID="2" presetClass="entr" presetSubtype="12" accel="100000"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3000"/>
                            </p:stCondLst>
                            <p:childTnLst>
                              <p:par>
                                <p:cTn id="23" presetID="18" presetClass="entr" presetSubtype="3"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strips(upRight)">
                                      <p:cBhvr>
                                        <p:cTn id="2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6000" y="3421831"/>
            <a:ext cx="10625007" cy="567399"/>
          </a:xfrm>
          <a:prstGeom prst="rect">
            <a:avLst/>
          </a:prstGeom>
        </p:spPr>
        <p:txBody>
          <a:bodyPr/>
          <a:lstStyle>
            <a:lvl1pPr algn="l">
              <a:defRPr sz="3087">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grpSp>
        <p:nvGrpSpPr>
          <p:cNvPr id="41" name="Group 170">
            <a:extLst>
              <a:ext uri="{FF2B5EF4-FFF2-40B4-BE49-F238E27FC236}">
                <a16:creationId xmlns:a16="http://schemas.microsoft.com/office/drawing/2014/main" id="{B3B744C6-0973-4F56-9325-36503709D9C5}"/>
              </a:ext>
            </a:extLst>
          </p:cNvPr>
          <p:cNvGrpSpPr/>
          <p:nvPr userDrawn="1"/>
        </p:nvGrpSpPr>
        <p:grpSpPr>
          <a:xfrm>
            <a:off x="226800" y="6573600"/>
            <a:ext cx="9280921" cy="144114"/>
            <a:chOff x="226688" y="6572055"/>
            <a:chExt cx="9280921" cy="144114"/>
          </a:xfrm>
        </p:grpSpPr>
        <p:pic>
          <p:nvPicPr>
            <p:cNvPr id="42" name="Picture 171" descr="at.png">
              <a:extLst>
                <a:ext uri="{FF2B5EF4-FFF2-40B4-BE49-F238E27FC236}">
                  <a16:creationId xmlns:a16="http://schemas.microsoft.com/office/drawing/2014/main" id="{B5B0CFD8-C3CB-47B4-9D28-CA25F3C53B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6" name="Picture 172" descr="be.png">
              <a:extLst>
                <a:ext uri="{FF2B5EF4-FFF2-40B4-BE49-F238E27FC236}">
                  <a16:creationId xmlns:a16="http://schemas.microsoft.com/office/drawing/2014/main" id="{C45E3C1E-816C-4CB8-B951-27B7CF249C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7" name="Picture 173" descr="ch.png">
              <a:extLst>
                <a:ext uri="{FF2B5EF4-FFF2-40B4-BE49-F238E27FC236}">
                  <a16:creationId xmlns:a16="http://schemas.microsoft.com/office/drawing/2014/main" id="{04CB944C-2016-4FF4-847D-84B3D02A523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8" name="Picture 174" descr="cz.png">
              <a:extLst>
                <a:ext uri="{FF2B5EF4-FFF2-40B4-BE49-F238E27FC236}">
                  <a16:creationId xmlns:a16="http://schemas.microsoft.com/office/drawing/2014/main" id="{7F6B9631-2851-448B-8A9E-9AFB5C3CF9E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9" name="Picture 175" descr="de.png">
              <a:extLst>
                <a:ext uri="{FF2B5EF4-FFF2-40B4-BE49-F238E27FC236}">
                  <a16:creationId xmlns:a16="http://schemas.microsoft.com/office/drawing/2014/main" id="{9280F65B-B6FE-43B9-85FA-83E152098E5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50" name="Picture 176" descr="dk.png">
              <a:extLst>
                <a:ext uri="{FF2B5EF4-FFF2-40B4-BE49-F238E27FC236}">
                  <a16:creationId xmlns:a16="http://schemas.microsoft.com/office/drawing/2014/main" id="{345270D6-A1AE-423C-B001-A14D706F832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51" name="Picture 177" descr="ee.png">
              <a:extLst>
                <a:ext uri="{FF2B5EF4-FFF2-40B4-BE49-F238E27FC236}">
                  <a16:creationId xmlns:a16="http://schemas.microsoft.com/office/drawing/2014/main" id="{E9720694-E594-4858-817B-AFD5BB4279A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52" name="Picture 178" descr="es.png">
              <a:extLst>
                <a:ext uri="{FF2B5EF4-FFF2-40B4-BE49-F238E27FC236}">
                  <a16:creationId xmlns:a16="http://schemas.microsoft.com/office/drawing/2014/main" id="{F94E2827-B237-4C99-B010-7DE26DCC1C1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53" name="Picture 179" descr="fi.png">
              <a:extLst>
                <a:ext uri="{FF2B5EF4-FFF2-40B4-BE49-F238E27FC236}">
                  <a16:creationId xmlns:a16="http://schemas.microsoft.com/office/drawing/2014/main" id="{2FBE710C-3BBE-4EE1-85F0-543821CF761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54" name="Picture 180" descr="fr.png">
              <a:extLst>
                <a:ext uri="{FF2B5EF4-FFF2-40B4-BE49-F238E27FC236}">
                  <a16:creationId xmlns:a16="http://schemas.microsoft.com/office/drawing/2014/main" id="{7ED01A0D-E5FE-4CD6-BBA2-4617900FE35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55" name="Picture 181" descr="gr.png">
              <a:extLst>
                <a:ext uri="{FF2B5EF4-FFF2-40B4-BE49-F238E27FC236}">
                  <a16:creationId xmlns:a16="http://schemas.microsoft.com/office/drawing/2014/main" id="{1D925DCE-3867-4F59-9E97-7C6C8E89084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6" name="Picture 182" descr="hu.png">
              <a:extLst>
                <a:ext uri="{FF2B5EF4-FFF2-40B4-BE49-F238E27FC236}">
                  <a16:creationId xmlns:a16="http://schemas.microsoft.com/office/drawing/2014/main" id="{73B21AB1-7B30-434E-880C-D6451EEAAF8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7" name="Picture 183" descr="ie.png">
              <a:extLst>
                <a:ext uri="{FF2B5EF4-FFF2-40B4-BE49-F238E27FC236}">
                  <a16:creationId xmlns:a16="http://schemas.microsoft.com/office/drawing/2014/main" id="{7E4F70E7-80D8-4E80-8BC8-5180B59A7B07}"/>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8" name="Picture 184" descr="it.png">
              <a:extLst>
                <a:ext uri="{FF2B5EF4-FFF2-40B4-BE49-F238E27FC236}">
                  <a16:creationId xmlns:a16="http://schemas.microsoft.com/office/drawing/2014/main" id="{F6F5528D-59BB-41F1-840C-E3DBFFA4FEB3}"/>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9" name="Picture 185" descr="lu.png">
              <a:extLst>
                <a:ext uri="{FF2B5EF4-FFF2-40B4-BE49-F238E27FC236}">
                  <a16:creationId xmlns:a16="http://schemas.microsoft.com/office/drawing/2014/main" id="{5F9A0BB6-45AA-49B2-8320-C7BD3B563A99}"/>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60" name="Picture 186" descr="nl.png">
              <a:extLst>
                <a:ext uri="{FF2B5EF4-FFF2-40B4-BE49-F238E27FC236}">
                  <a16:creationId xmlns:a16="http://schemas.microsoft.com/office/drawing/2014/main" id="{CF23BCF8-5E52-43CE-8938-F7E03FB21A2C}"/>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61" name="Picture 187" descr="no.png">
              <a:extLst>
                <a:ext uri="{FF2B5EF4-FFF2-40B4-BE49-F238E27FC236}">
                  <a16:creationId xmlns:a16="http://schemas.microsoft.com/office/drawing/2014/main" id="{EEB48D4B-8F86-4BA0-8245-63AE9EC80716}"/>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62" name="Picture 188" descr="pl.png">
              <a:extLst>
                <a:ext uri="{FF2B5EF4-FFF2-40B4-BE49-F238E27FC236}">
                  <a16:creationId xmlns:a16="http://schemas.microsoft.com/office/drawing/2014/main" id="{8FF317D1-D872-4891-A77A-414A273A83C4}"/>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89" name="Picture 189" descr="pt.png">
              <a:extLst>
                <a:ext uri="{FF2B5EF4-FFF2-40B4-BE49-F238E27FC236}">
                  <a16:creationId xmlns:a16="http://schemas.microsoft.com/office/drawing/2014/main" id="{18DC2CF5-35ED-4121-B046-EC136E215D2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91" name="Picture 190" descr="ro.png">
              <a:extLst>
                <a:ext uri="{FF2B5EF4-FFF2-40B4-BE49-F238E27FC236}">
                  <a16:creationId xmlns:a16="http://schemas.microsoft.com/office/drawing/2014/main" id="{5F054902-78EF-4CCF-9359-A8B11EAA7717}"/>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92" name="Picture 191" descr="se.png">
              <a:extLst>
                <a:ext uri="{FF2B5EF4-FFF2-40B4-BE49-F238E27FC236}">
                  <a16:creationId xmlns:a16="http://schemas.microsoft.com/office/drawing/2014/main" id="{E89F7401-B6DA-4DB2-BB60-35E0BE4D0B1C}"/>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93" name="Picture 192" descr="uk.png">
              <a:extLst>
                <a:ext uri="{FF2B5EF4-FFF2-40B4-BE49-F238E27FC236}">
                  <a16:creationId xmlns:a16="http://schemas.microsoft.com/office/drawing/2014/main" id="{EAC5D92B-0226-4633-913E-04D5352401AB}"/>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95" name="Picture 193" descr="ca.png">
              <a:extLst>
                <a:ext uri="{FF2B5EF4-FFF2-40B4-BE49-F238E27FC236}">
                  <a16:creationId xmlns:a16="http://schemas.microsoft.com/office/drawing/2014/main" id="{9AE548EA-7BBE-4EBE-ABEE-C6746D6B2962}"/>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96" name="Picture 194">
              <a:extLst>
                <a:ext uri="{FF2B5EF4-FFF2-40B4-BE49-F238E27FC236}">
                  <a16:creationId xmlns:a16="http://schemas.microsoft.com/office/drawing/2014/main" id="{B5E46B32-C552-4409-ACD4-AF594DBB4E39}"/>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97" name="Picture 195" descr="si.png">
              <a:extLst>
                <a:ext uri="{FF2B5EF4-FFF2-40B4-BE49-F238E27FC236}">
                  <a16:creationId xmlns:a16="http://schemas.microsoft.com/office/drawing/2014/main" id="{E9E9700C-1AFD-4364-A052-26C33DEA28F8}"/>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2" name="Picture 5">
            <a:extLst>
              <a:ext uri="{FF2B5EF4-FFF2-40B4-BE49-F238E27FC236}">
                <a16:creationId xmlns:a16="http://schemas.microsoft.com/office/drawing/2014/main" id="{0CF3CBB4-F6DB-4B28-8E88-00027CC62FA5}"/>
              </a:ext>
            </a:extLst>
          </p:cNvPr>
          <p:cNvPicPr>
            <a:picLocks/>
          </p:cNvPicPr>
          <p:nvPr userDrawn="1"/>
        </p:nvPicPr>
        <p:blipFill>
          <a:blip r:embed="rId28"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12" accel="100000"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8" presetClass="entr" presetSubtype="3"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trips(upRight)">
                                      <p:cBhvr>
                                        <p:cTn id="20" dur="500"/>
                                        <p:tgtEl>
                                          <p:spTgt spid="94"/>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 calcmode="lin" valueType="num">
                                      <p:cBhvr additive="base">
                                        <p:cTn id="2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additive="base">
                                        <p:cTn id="3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4">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xEl>
                                              <p:pRg st="0" end="0"/>
                                            </p:txEl>
                                          </p:spTgt>
                                        </p:tgtEl>
                                        <p:attrNameLst>
                                          <p:attrName>style.visibility</p:attrName>
                                        </p:attrNameLst>
                                      </p:cBhvr>
                                      <p:to>
                                        <p:strVal val="visible"/>
                                      </p:to>
                                    </p:set>
                                    <p:anim calcmode="lin" valueType="num">
                                      <p:cBhvr additive="base">
                                        <p:cTn id="3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1500" fill="hold"/>
                                        <p:tgtEl>
                                          <p:spTgt spid="41"/>
                                        </p:tgtEl>
                                        <p:attrNameLst>
                                          <p:attrName>ppt_x</p:attrName>
                                        </p:attrNameLst>
                                      </p:cBhvr>
                                      <p:tavLst>
                                        <p:tav tm="0">
                                          <p:val>
                                            <p:strVal val="0-#ppt_w/2"/>
                                          </p:val>
                                        </p:tav>
                                        <p:tav tm="100000">
                                          <p:val>
                                            <p:strVal val="#ppt_x"/>
                                          </p:val>
                                        </p:tav>
                                      </p:tavLst>
                                    </p:anim>
                                    <p:anim calcmode="lin" valueType="num">
                                      <p:cBhvr additive="base">
                                        <p:cTn id="42" dur="1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 presetClass="entr" presetSubtype="0"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43" grpId="0" build="allAtOnce"/>
      <p:bldP spid="44" grpId="0" build="allAtOnce"/>
      <p:bldP spid="45" grpId="0" build="allAtOnce"/>
      <p:bldP spid="10" grpId="0"/>
    </p:bld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grpSp>
        <p:nvGrpSpPr>
          <p:cNvPr id="63" name="Group 122">
            <a:extLst>
              <a:ext uri="{FF2B5EF4-FFF2-40B4-BE49-F238E27FC236}">
                <a16:creationId xmlns:a16="http://schemas.microsoft.com/office/drawing/2014/main" id="{E59789FD-0EA2-4C0F-A892-2BD716E05C8D}"/>
              </a:ext>
            </a:extLst>
          </p:cNvPr>
          <p:cNvGrpSpPr/>
          <p:nvPr userDrawn="1"/>
        </p:nvGrpSpPr>
        <p:grpSpPr>
          <a:xfrm>
            <a:off x="226800" y="6573600"/>
            <a:ext cx="9280800" cy="144000"/>
            <a:chOff x="226688" y="6572055"/>
            <a:chExt cx="9280921" cy="144114"/>
          </a:xfrm>
        </p:grpSpPr>
        <p:pic>
          <p:nvPicPr>
            <p:cNvPr id="92" name="Picture 123" descr="at.png">
              <a:extLst>
                <a:ext uri="{FF2B5EF4-FFF2-40B4-BE49-F238E27FC236}">
                  <a16:creationId xmlns:a16="http://schemas.microsoft.com/office/drawing/2014/main" id="{E0204FF9-5EFA-4CD2-8E80-05FEA2DA4FC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94" name="Picture 124" descr="be.png">
              <a:extLst>
                <a:ext uri="{FF2B5EF4-FFF2-40B4-BE49-F238E27FC236}">
                  <a16:creationId xmlns:a16="http://schemas.microsoft.com/office/drawing/2014/main" id="{AD0FBA18-1F11-4311-8CBB-B541FEF62A4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95" name="Picture 125" descr="ch.png">
              <a:extLst>
                <a:ext uri="{FF2B5EF4-FFF2-40B4-BE49-F238E27FC236}">
                  <a16:creationId xmlns:a16="http://schemas.microsoft.com/office/drawing/2014/main" id="{C8BADCDB-CFF6-4A9A-96EF-0A98035877D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96" name="Picture 126" descr="cz.png">
              <a:extLst>
                <a:ext uri="{FF2B5EF4-FFF2-40B4-BE49-F238E27FC236}">
                  <a16:creationId xmlns:a16="http://schemas.microsoft.com/office/drawing/2014/main" id="{93D9E1DC-B125-4ADB-9C4C-F81018E26E1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97" name="Picture 127" descr="de.png">
              <a:extLst>
                <a:ext uri="{FF2B5EF4-FFF2-40B4-BE49-F238E27FC236}">
                  <a16:creationId xmlns:a16="http://schemas.microsoft.com/office/drawing/2014/main" id="{8A830C3F-B2B6-4DD9-9410-D6D37F1F548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98" name="Picture 128" descr="dk.png">
              <a:extLst>
                <a:ext uri="{FF2B5EF4-FFF2-40B4-BE49-F238E27FC236}">
                  <a16:creationId xmlns:a16="http://schemas.microsoft.com/office/drawing/2014/main" id="{2101810F-B79F-4218-9079-467E033D622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99" name="Picture 129" descr="ee.png">
              <a:extLst>
                <a:ext uri="{FF2B5EF4-FFF2-40B4-BE49-F238E27FC236}">
                  <a16:creationId xmlns:a16="http://schemas.microsoft.com/office/drawing/2014/main" id="{9E6C0BB8-FC17-4A30-B2A2-86641B275B56}"/>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100" name="Picture 130" descr="es.png">
              <a:extLst>
                <a:ext uri="{FF2B5EF4-FFF2-40B4-BE49-F238E27FC236}">
                  <a16:creationId xmlns:a16="http://schemas.microsoft.com/office/drawing/2014/main" id="{7B2C6903-C6B7-4024-9762-4E90682498C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101" name="Picture 131" descr="fi.png">
              <a:extLst>
                <a:ext uri="{FF2B5EF4-FFF2-40B4-BE49-F238E27FC236}">
                  <a16:creationId xmlns:a16="http://schemas.microsoft.com/office/drawing/2014/main" id="{96EBEFBC-5962-42AE-87E1-59680768F9D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102" name="Picture 132" descr="fr.png">
              <a:extLst>
                <a:ext uri="{FF2B5EF4-FFF2-40B4-BE49-F238E27FC236}">
                  <a16:creationId xmlns:a16="http://schemas.microsoft.com/office/drawing/2014/main" id="{216EEBCA-6382-4431-9DCB-EDBD004812A6}"/>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103" name="Picture 133" descr="gr.png">
              <a:extLst>
                <a:ext uri="{FF2B5EF4-FFF2-40B4-BE49-F238E27FC236}">
                  <a16:creationId xmlns:a16="http://schemas.microsoft.com/office/drawing/2014/main" id="{EF075456-921F-4F24-8D6C-BDBED624DE9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104" name="Picture 134" descr="hu.png">
              <a:extLst>
                <a:ext uri="{FF2B5EF4-FFF2-40B4-BE49-F238E27FC236}">
                  <a16:creationId xmlns:a16="http://schemas.microsoft.com/office/drawing/2014/main" id="{DF06615A-1C78-4FA9-B193-8782BD384825}"/>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105" name="Picture 135" descr="ie.png">
              <a:extLst>
                <a:ext uri="{FF2B5EF4-FFF2-40B4-BE49-F238E27FC236}">
                  <a16:creationId xmlns:a16="http://schemas.microsoft.com/office/drawing/2014/main" id="{8BABB360-2D81-4E2C-8FBF-2BE2EE986C0D}"/>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106" name="Picture 136" descr="it.png">
              <a:extLst>
                <a:ext uri="{FF2B5EF4-FFF2-40B4-BE49-F238E27FC236}">
                  <a16:creationId xmlns:a16="http://schemas.microsoft.com/office/drawing/2014/main" id="{D8241C33-42E8-47C2-B51A-D826A3179CFC}"/>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107" name="Picture 137" descr="lu.png">
              <a:extLst>
                <a:ext uri="{FF2B5EF4-FFF2-40B4-BE49-F238E27FC236}">
                  <a16:creationId xmlns:a16="http://schemas.microsoft.com/office/drawing/2014/main" id="{1271C06B-B89A-4EEB-AE76-F10694645F12}"/>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108" name="Picture 138" descr="nl.png">
              <a:extLst>
                <a:ext uri="{FF2B5EF4-FFF2-40B4-BE49-F238E27FC236}">
                  <a16:creationId xmlns:a16="http://schemas.microsoft.com/office/drawing/2014/main" id="{3095DA32-D902-4C89-93C7-48A327350A3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109" name="Picture 139" descr="no.png">
              <a:extLst>
                <a:ext uri="{FF2B5EF4-FFF2-40B4-BE49-F238E27FC236}">
                  <a16:creationId xmlns:a16="http://schemas.microsoft.com/office/drawing/2014/main" id="{81D53F8D-AC71-48F5-B043-106884B496E0}"/>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110" name="Picture 140" descr="pl.png">
              <a:extLst>
                <a:ext uri="{FF2B5EF4-FFF2-40B4-BE49-F238E27FC236}">
                  <a16:creationId xmlns:a16="http://schemas.microsoft.com/office/drawing/2014/main" id="{3F32C7B2-83C6-4236-996B-74400A8C355A}"/>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111" name="Picture 141" descr="pt.png">
              <a:extLst>
                <a:ext uri="{FF2B5EF4-FFF2-40B4-BE49-F238E27FC236}">
                  <a16:creationId xmlns:a16="http://schemas.microsoft.com/office/drawing/2014/main" id="{2A42C3A9-2AE1-4193-848B-5443CBAB665E}"/>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112" name="Picture 142" descr="ro.png">
              <a:extLst>
                <a:ext uri="{FF2B5EF4-FFF2-40B4-BE49-F238E27FC236}">
                  <a16:creationId xmlns:a16="http://schemas.microsoft.com/office/drawing/2014/main" id="{0E37C70D-744A-42F6-A5E1-58E75BA7C45F}"/>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113" name="Picture 143" descr="se.png">
              <a:extLst>
                <a:ext uri="{FF2B5EF4-FFF2-40B4-BE49-F238E27FC236}">
                  <a16:creationId xmlns:a16="http://schemas.microsoft.com/office/drawing/2014/main" id="{DFE8F438-F990-42B8-9D68-79FE03EBF6DC}"/>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114" name="Picture 144" descr="uk.png">
              <a:extLst>
                <a:ext uri="{FF2B5EF4-FFF2-40B4-BE49-F238E27FC236}">
                  <a16:creationId xmlns:a16="http://schemas.microsoft.com/office/drawing/2014/main" id="{3CF1FB40-262C-4153-B744-E7233DFF5ACA}"/>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115" name="Picture 145" descr="ca.png">
              <a:extLst>
                <a:ext uri="{FF2B5EF4-FFF2-40B4-BE49-F238E27FC236}">
                  <a16:creationId xmlns:a16="http://schemas.microsoft.com/office/drawing/2014/main" id="{66056919-7533-4849-ABF9-C7A10E9BBD5E}"/>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116" name="Picture 146">
              <a:extLst>
                <a:ext uri="{FF2B5EF4-FFF2-40B4-BE49-F238E27FC236}">
                  <a16:creationId xmlns:a16="http://schemas.microsoft.com/office/drawing/2014/main" id="{E69B511B-8C38-4657-A38E-8F6796AB1963}"/>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117" name="Picture 147" descr="si.png">
              <a:extLst>
                <a:ext uri="{FF2B5EF4-FFF2-40B4-BE49-F238E27FC236}">
                  <a16:creationId xmlns:a16="http://schemas.microsoft.com/office/drawing/2014/main" id="{3BEB1A9B-8E64-4E11-BBF4-BB71FE6E475B}"/>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33" name="Picture 5">
            <a:extLst>
              <a:ext uri="{FF2B5EF4-FFF2-40B4-BE49-F238E27FC236}">
                <a16:creationId xmlns:a16="http://schemas.microsoft.com/office/drawing/2014/main" id="{F21F1BF2-A799-4B0C-94A0-623E5F0B8903}"/>
              </a:ext>
            </a:extLst>
          </p:cNvPr>
          <p:cNvPicPr>
            <a:picLocks/>
          </p:cNvPicPr>
          <p:nvPr userDrawn="1"/>
        </p:nvPicPr>
        <p:blipFill>
          <a:blip r:embed="rId29"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grpSp>
        <p:nvGrpSpPr>
          <p:cNvPr id="37" name="Group 122">
            <a:extLst>
              <a:ext uri="{FF2B5EF4-FFF2-40B4-BE49-F238E27FC236}">
                <a16:creationId xmlns:a16="http://schemas.microsoft.com/office/drawing/2014/main" id="{7A760FB0-B64B-43FB-AC0E-A475EE584F38}"/>
              </a:ext>
            </a:extLst>
          </p:cNvPr>
          <p:cNvGrpSpPr/>
          <p:nvPr userDrawn="1"/>
        </p:nvGrpSpPr>
        <p:grpSpPr>
          <a:xfrm>
            <a:off x="226800" y="6573600"/>
            <a:ext cx="9280800" cy="144000"/>
            <a:chOff x="226688" y="6572055"/>
            <a:chExt cx="9280921" cy="144114"/>
          </a:xfrm>
        </p:grpSpPr>
        <p:pic>
          <p:nvPicPr>
            <p:cNvPr id="38" name="Picture 123" descr="at.png">
              <a:extLst>
                <a:ext uri="{FF2B5EF4-FFF2-40B4-BE49-F238E27FC236}">
                  <a16:creationId xmlns:a16="http://schemas.microsoft.com/office/drawing/2014/main" id="{F2EBB9A4-D19D-4DF8-911D-A2770B803F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39" name="Picture 124" descr="be.png">
              <a:extLst>
                <a:ext uri="{FF2B5EF4-FFF2-40B4-BE49-F238E27FC236}">
                  <a16:creationId xmlns:a16="http://schemas.microsoft.com/office/drawing/2014/main" id="{8A2C120C-7AB4-48D6-AF4B-3D38A6C9987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0" name="Picture 125" descr="ch.png">
              <a:extLst>
                <a:ext uri="{FF2B5EF4-FFF2-40B4-BE49-F238E27FC236}">
                  <a16:creationId xmlns:a16="http://schemas.microsoft.com/office/drawing/2014/main" id="{6BE12465-731D-43F6-A86F-04AFC9D5D64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1" name="Picture 126" descr="cz.png">
              <a:extLst>
                <a:ext uri="{FF2B5EF4-FFF2-40B4-BE49-F238E27FC236}">
                  <a16:creationId xmlns:a16="http://schemas.microsoft.com/office/drawing/2014/main" id="{F8546346-D4FB-4C19-B325-3D8410ACD49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2" name="Picture 127" descr="de.png">
              <a:extLst>
                <a:ext uri="{FF2B5EF4-FFF2-40B4-BE49-F238E27FC236}">
                  <a16:creationId xmlns:a16="http://schemas.microsoft.com/office/drawing/2014/main" id="{C0A8A0DC-63BD-40F1-91F6-DC2AB9F26B6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3" name="Picture 128" descr="dk.png">
              <a:extLst>
                <a:ext uri="{FF2B5EF4-FFF2-40B4-BE49-F238E27FC236}">
                  <a16:creationId xmlns:a16="http://schemas.microsoft.com/office/drawing/2014/main" id="{BA419F4D-E157-4BC9-972F-F4CD1E1AC51B}"/>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4" name="Picture 129" descr="ee.png">
              <a:extLst>
                <a:ext uri="{FF2B5EF4-FFF2-40B4-BE49-F238E27FC236}">
                  <a16:creationId xmlns:a16="http://schemas.microsoft.com/office/drawing/2014/main" id="{3A00AED9-AE60-4A6A-8D55-4A556CDB5F6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5" name="Picture 130" descr="es.png">
              <a:extLst>
                <a:ext uri="{FF2B5EF4-FFF2-40B4-BE49-F238E27FC236}">
                  <a16:creationId xmlns:a16="http://schemas.microsoft.com/office/drawing/2014/main" id="{37116DDA-3254-4E20-BA5F-59D5910B34C3}"/>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6" name="Picture 131" descr="fi.png">
              <a:extLst>
                <a:ext uri="{FF2B5EF4-FFF2-40B4-BE49-F238E27FC236}">
                  <a16:creationId xmlns:a16="http://schemas.microsoft.com/office/drawing/2014/main" id="{00A03EF6-401F-4BE1-A197-D4E6612EC4A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7" name="Picture 132" descr="fr.png">
              <a:extLst>
                <a:ext uri="{FF2B5EF4-FFF2-40B4-BE49-F238E27FC236}">
                  <a16:creationId xmlns:a16="http://schemas.microsoft.com/office/drawing/2014/main" id="{6DB4FEEC-CC9A-4881-858F-F8477E74D30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8" name="Picture 133" descr="gr.png">
              <a:extLst>
                <a:ext uri="{FF2B5EF4-FFF2-40B4-BE49-F238E27FC236}">
                  <a16:creationId xmlns:a16="http://schemas.microsoft.com/office/drawing/2014/main" id="{C84FFDB6-B1C4-409B-A516-F419ACD02F9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49" name="Picture 134" descr="hu.png">
              <a:extLst>
                <a:ext uri="{FF2B5EF4-FFF2-40B4-BE49-F238E27FC236}">
                  <a16:creationId xmlns:a16="http://schemas.microsoft.com/office/drawing/2014/main" id="{7D5B0C2E-7DFF-4CB9-A205-EFFB5A94F03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0" name="Picture 135" descr="ie.png">
              <a:extLst>
                <a:ext uri="{FF2B5EF4-FFF2-40B4-BE49-F238E27FC236}">
                  <a16:creationId xmlns:a16="http://schemas.microsoft.com/office/drawing/2014/main" id="{C3A5162F-7D06-437D-8552-E6D2CBF2DDBF}"/>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1" name="Picture 136" descr="it.png">
              <a:extLst>
                <a:ext uri="{FF2B5EF4-FFF2-40B4-BE49-F238E27FC236}">
                  <a16:creationId xmlns:a16="http://schemas.microsoft.com/office/drawing/2014/main" id="{275CCD43-9C15-47C8-BA34-B437C3C1C277}"/>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2" name="Picture 137" descr="lu.png">
              <a:extLst>
                <a:ext uri="{FF2B5EF4-FFF2-40B4-BE49-F238E27FC236}">
                  <a16:creationId xmlns:a16="http://schemas.microsoft.com/office/drawing/2014/main" id="{F359393F-28CA-4EDA-992A-E804CE8FACF4}"/>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3" name="Picture 138" descr="nl.png">
              <a:extLst>
                <a:ext uri="{FF2B5EF4-FFF2-40B4-BE49-F238E27FC236}">
                  <a16:creationId xmlns:a16="http://schemas.microsoft.com/office/drawing/2014/main" id="{5D92B26F-3154-4C98-ACF1-1687EEE5A715}"/>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4" name="Picture 139" descr="no.png">
              <a:extLst>
                <a:ext uri="{FF2B5EF4-FFF2-40B4-BE49-F238E27FC236}">
                  <a16:creationId xmlns:a16="http://schemas.microsoft.com/office/drawing/2014/main" id="{74CA5676-0718-4806-9A0A-2C471266C471}"/>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5" name="Picture 140" descr="pl.png">
              <a:extLst>
                <a:ext uri="{FF2B5EF4-FFF2-40B4-BE49-F238E27FC236}">
                  <a16:creationId xmlns:a16="http://schemas.microsoft.com/office/drawing/2014/main" id="{5F4BC0A9-00A3-4BE6-A9AE-B6C35F8A20A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6" name="Picture 141" descr="pt.png">
              <a:extLst>
                <a:ext uri="{FF2B5EF4-FFF2-40B4-BE49-F238E27FC236}">
                  <a16:creationId xmlns:a16="http://schemas.microsoft.com/office/drawing/2014/main" id="{5C9D937F-5231-4D7D-B953-FC671B284CB2}"/>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7" name="Picture 142" descr="ro.png">
              <a:extLst>
                <a:ext uri="{FF2B5EF4-FFF2-40B4-BE49-F238E27FC236}">
                  <a16:creationId xmlns:a16="http://schemas.microsoft.com/office/drawing/2014/main" id="{707A379F-20CF-4F7A-9F7C-1ACBE1736C1D}"/>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8" name="Picture 143" descr="se.png">
              <a:extLst>
                <a:ext uri="{FF2B5EF4-FFF2-40B4-BE49-F238E27FC236}">
                  <a16:creationId xmlns:a16="http://schemas.microsoft.com/office/drawing/2014/main" id="{19867D3C-CEC8-45F1-A2BE-DE1077BFA41F}"/>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59" name="Picture 144" descr="uk.png">
              <a:extLst>
                <a:ext uri="{FF2B5EF4-FFF2-40B4-BE49-F238E27FC236}">
                  <a16:creationId xmlns:a16="http://schemas.microsoft.com/office/drawing/2014/main" id="{7C39E0E9-76D4-4599-83CA-822A1DDEF79E}"/>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0" name="Picture 145" descr="ca.png">
              <a:extLst>
                <a:ext uri="{FF2B5EF4-FFF2-40B4-BE49-F238E27FC236}">
                  <a16:creationId xmlns:a16="http://schemas.microsoft.com/office/drawing/2014/main" id="{3DA3058B-D133-4E5A-8EA4-C490ED329188}"/>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1" name="Picture 146">
              <a:extLst>
                <a:ext uri="{FF2B5EF4-FFF2-40B4-BE49-F238E27FC236}">
                  <a16:creationId xmlns:a16="http://schemas.microsoft.com/office/drawing/2014/main" id="{AD882A97-4EF6-4033-9400-0F3C09AA83FD}"/>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2" name="Picture 147" descr="si.png">
              <a:extLst>
                <a:ext uri="{FF2B5EF4-FFF2-40B4-BE49-F238E27FC236}">
                  <a16:creationId xmlns:a16="http://schemas.microsoft.com/office/drawing/2014/main" id="{DB7B042E-E3F4-4D5C-8F73-1E671126694E}"/>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6" name="Picture 5">
            <a:extLst>
              <a:ext uri="{FF2B5EF4-FFF2-40B4-BE49-F238E27FC236}">
                <a16:creationId xmlns:a16="http://schemas.microsoft.com/office/drawing/2014/main" id="{BFA3E670-4649-4E27-AD4C-76D783383024}"/>
              </a:ext>
            </a:extLst>
          </p:cNvPr>
          <p:cNvPicPr>
            <a:picLocks/>
          </p:cNvPicPr>
          <p:nvPr userDrawn="1"/>
        </p:nvPicPr>
        <p:blipFill>
          <a:blip r:embed="rId29"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grpSp>
        <p:nvGrpSpPr>
          <p:cNvPr id="38" name="Group 122">
            <a:extLst>
              <a:ext uri="{FF2B5EF4-FFF2-40B4-BE49-F238E27FC236}">
                <a16:creationId xmlns:a16="http://schemas.microsoft.com/office/drawing/2014/main" id="{AFAB0CCD-2616-4252-95B0-E25C4F20B12D}"/>
              </a:ext>
            </a:extLst>
          </p:cNvPr>
          <p:cNvGrpSpPr/>
          <p:nvPr userDrawn="1"/>
        </p:nvGrpSpPr>
        <p:grpSpPr>
          <a:xfrm>
            <a:off x="226800" y="6573600"/>
            <a:ext cx="9280800" cy="144000"/>
            <a:chOff x="226688" y="6572055"/>
            <a:chExt cx="9280921" cy="144114"/>
          </a:xfrm>
        </p:grpSpPr>
        <p:pic>
          <p:nvPicPr>
            <p:cNvPr id="39" name="Picture 123" descr="at.png">
              <a:extLst>
                <a:ext uri="{FF2B5EF4-FFF2-40B4-BE49-F238E27FC236}">
                  <a16:creationId xmlns:a16="http://schemas.microsoft.com/office/drawing/2014/main" id="{89CB5FC5-E07E-4870-BF08-798AB53CBBE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0" name="Picture 124" descr="be.png">
              <a:extLst>
                <a:ext uri="{FF2B5EF4-FFF2-40B4-BE49-F238E27FC236}">
                  <a16:creationId xmlns:a16="http://schemas.microsoft.com/office/drawing/2014/main" id="{B43F865A-E935-4465-8282-78974BFB49E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1" name="Picture 125" descr="ch.png">
              <a:extLst>
                <a:ext uri="{FF2B5EF4-FFF2-40B4-BE49-F238E27FC236}">
                  <a16:creationId xmlns:a16="http://schemas.microsoft.com/office/drawing/2014/main" id="{9A5E6969-B651-4638-BB72-0383E5BFF8D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2" name="Picture 126" descr="cz.png">
              <a:extLst>
                <a:ext uri="{FF2B5EF4-FFF2-40B4-BE49-F238E27FC236}">
                  <a16:creationId xmlns:a16="http://schemas.microsoft.com/office/drawing/2014/main" id="{0125FC12-7151-41F7-9C33-9481618BA87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3" name="Picture 127" descr="de.png">
              <a:extLst>
                <a:ext uri="{FF2B5EF4-FFF2-40B4-BE49-F238E27FC236}">
                  <a16:creationId xmlns:a16="http://schemas.microsoft.com/office/drawing/2014/main" id="{808343FF-7A13-4CA0-A464-DDFF4A35E60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4" name="Picture 128" descr="dk.png">
              <a:extLst>
                <a:ext uri="{FF2B5EF4-FFF2-40B4-BE49-F238E27FC236}">
                  <a16:creationId xmlns:a16="http://schemas.microsoft.com/office/drawing/2014/main" id="{CB32897A-FA16-4F45-90EB-432A645F6B9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5" name="Picture 129" descr="ee.png">
              <a:extLst>
                <a:ext uri="{FF2B5EF4-FFF2-40B4-BE49-F238E27FC236}">
                  <a16:creationId xmlns:a16="http://schemas.microsoft.com/office/drawing/2014/main" id="{E5564762-E688-4CA7-88D6-3763EDEC7F5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6" name="Picture 130" descr="es.png">
              <a:extLst>
                <a:ext uri="{FF2B5EF4-FFF2-40B4-BE49-F238E27FC236}">
                  <a16:creationId xmlns:a16="http://schemas.microsoft.com/office/drawing/2014/main" id="{ACE91B17-6834-4A8C-8E4D-6313DF69B3E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7" name="Picture 131" descr="fi.png">
              <a:extLst>
                <a:ext uri="{FF2B5EF4-FFF2-40B4-BE49-F238E27FC236}">
                  <a16:creationId xmlns:a16="http://schemas.microsoft.com/office/drawing/2014/main" id="{D3A24353-090A-4BC1-AE09-DEFA7B64DA5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8" name="Picture 132" descr="fr.png">
              <a:extLst>
                <a:ext uri="{FF2B5EF4-FFF2-40B4-BE49-F238E27FC236}">
                  <a16:creationId xmlns:a16="http://schemas.microsoft.com/office/drawing/2014/main" id="{14FF6451-E2D5-4B3D-ABF7-E6F45678D68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9" name="Picture 133" descr="gr.png">
              <a:extLst>
                <a:ext uri="{FF2B5EF4-FFF2-40B4-BE49-F238E27FC236}">
                  <a16:creationId xmlns:a16="http://schemas.microsoft.com/office/drawing/2014/main" id="{D6B0C089-0181-4E4A-AB36-90A14AE90DA0}"/>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0" name="Picture 134" descr="hu.png">
              <a:extLst>
                <a:ext uri="{FF2B5EF4-FFF2-40B4-BE49-F238E27FC236}">
                  <a16:creationId xmlns:a16="http://schemas.microsoft.com/office/drawing/2014/main" id="{AD6623B6-F074-4EB1-B9C7-564677F08255}"/>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1" name="Picture 135" descr="ie.png">
              <a:extLst>
                <a:ext uri="{FF2B5EF4-FFF2-40B4-BE49-F238E27FC236}">
                  <a16:creationId xmlns:a16="http://schemas.microsoft.com/office/drawing/2014/main" id="{A0DB9FAA-84DC-45B3-8B17-A26D6A9B2CD0}"/>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2" name="Picture 136" descr="it.png">
              <a:extLst>
                <a:ext uri="{FF2B5EF4-FFF2-40B4-BE49-F238E27FC236}">
                  <a16:creationId xmlns:a16="http://schemas.microsoft.com/office/drawing/2014/main" id="{35DC710C-8BE4-4C36-8696-927D3EF030A3}"/>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3" name="Picture 137" descr="lu.png">
              <a:extLst>
                <a:ext uri="{FF2B5EF4-FFF2-40B4-BE49-F238E27FC236}">
                  <a16:creationId xmlns:a16="http://schemas.microsoft.com/office/drawing/2014/main" id="{FA841B02-333F-49C0-BC3B-5006204C187B}"/>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4" name="Picture 138" descr="nl.png">
              <a:extLst>
                <a:ext uri="{FF2B5EF4-FFF2-40B4-BE49-F238E27FC236}">
                  <a16:creationId xmlns:a16="http://schemas.microsoft.com/office/drawing/2014/main" id="{5820EE99-1050-489A-9687-08077046EEA1}"/>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5" name="Picture 139" descr="no.png">
              <a:extLst>
                <a:ext uri="{FF2B5EF4-FFF2-40B4-BE49-F238E27FC236}">
                  <a16:creationId xmlns:a16="http://schemas.microsoft.com/office/drawing/2014/main" id="{4F8EEB3E-8654-44BB-8756-B54287FE86B5}"/>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6" name="Picture 140" descr="pl.png">
              <a:extLst>
                <a:ext uri="{FF2B5EF4-FFF2-40B4-BE49-F238E27FC236}">
                  <a16:creationId xmlns:a16="http://schemas.microsoft.com/office/drawing/2014/main" id="{66F346BE-8144-499E-8F81-6BE7B7057026}"/>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7" name="Picture 141" descr="pt.png">
              <a:extLst>
                <a:ext uri="{FF2B5EF4-FFF2-40B4-BE49-F238E27FC236}">
                  <a16:creationId xmlns:a16="http://schemas.microsoft.com/office/drawing/2014/main" id="{60390774-B085-44C0-8128-3B2100909268}"/>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8" name="Picture 142" descr="ro.png">
              <a:extLst>
                <a:ext uri="{FF2B5EF4-FFF2-40B4-BE49-F238E27FC236}">
                  <a16:creationId xmlns:a16="http://schemas.microsoft.com/office/drawing/2014/main" id="{970A111D-4938-427C-8A71-0F422B845BEC}"/>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9" name="Picture 143" descr="se.png">
              <a:extLst>
                <a:ext uri="{FF2B5EF4-FFF2-40B4-BE49-F238E27FC236}">
                  <a16:creationId xmlns:a16="http://schemas.microsoft.com/office/drawing/2014/main" id="{A0BC0473-0AE0-49CD-9D08-058098161B59}"/>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60" name="Picture 144" descr="uk.png">
              <a:extLst>
                <a:ext uri="{FF2B5EF4-FFF2-40B4-BE49-F238E27FC236}">
                  <a16:creationId xmlns:a16="http://schemas.microsoft.com/office/drawing/2014/main" id="{9126FF38-3070-4767-B585-617DA2A18558}"/>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1" name="Picture 145" descr="ca.png">
              <a:extLst>
                <a:ext uri="{FF2B5EF4-FFF2-40B4-BE49-F238E27FC236}">
                  <a16:creationId xmlns:a16="http://schemas.microsoft.com/office/drawing/2014/main" id="{B91F32F2-636E-48AE-9367-1D1CB9064BAF}"/>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2" name="Picture 146">
              <a:extLst>
                <a:ext uri="{FF2B5EF4-FFF2-40B4-BE49-F238E27FC236}">
                  <a16:creationId xmlns:a16="http://schemas.microsoft.com/office/drawing/2014/main" id="{CE261003-4D2D-402D-A16E-5B480E579EE8}"/>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3" name="Picture 147" descr="si.png">
              <a:extLst>
                <a:ext uri="{FF2B5EF4-FFF2-40B4-BE49-F238E27FC236}">
                  <a16:creationId xmlns:a16="http://schemas.microsoft.com/office/drawing/2014/main" id="{703203ED-D2AC-4617-8D2A-E6A00CAAE72E}"/>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7" name="Picture 5">
            <a:extLst>
              <a:ext uri="{FF2B5EF4-FFF2-40B4-BE49-F238E27FC236}">
                <a16:creationId xmlns:a16="http://schemas.microsoft.com/office/drawing/2014/main" id="{FB5B8AD4-80D4-4FDD-B3FE-57DDCE5E75BC}"/>
              </a:ext>
            </a:extLst>
          </p:cNvPr>
          <p:cNvPicPr>
            <a:picLocks/>
          </p:cNvPicPr>
          <p:nvPr userDrawn="1"/>
        </p:nvPicPr>
        <p:blipFill>
          <a:blip r:embed="rId29"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png"/><Relationship Id="rId39" Type="http://schemas.openxmlformats.org/officeDocument/2006/relationships/image" Target="../media/image21.png"/><Relationship Id="rId21" Type="http://schemas.openxmlformats.org/officeDocument/2006/relationships/image" Target="../media/image3.png"/><Relationship Id="rId34" Type="http://schemas.openxmlformats.org/officeDocument/2006/relationships/image" Target="../media/image16.png"/><Relationship Id="rId42" Type="http://schemas.openxmlformats.org/officeDocument/2006/relationships/image" Target="../media/image2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32" Type="http://schemas.openxmlformats.org/officeDocument/2006/relationships/image" Target="../media/image14.png"/><Relationship Id="rId37" Type="http://schemas.openxmlformats.org/officeDocument/2006/relationships/image" Target="../media/image19.png"/><Relationship Id="rId40" Type="http://schemas.openxmlformats.org/officeDocument/2006/relationships/image" Target="../media/image22.png"/><Relationship Id="rId45"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28" Type="http://schemas.openxmlformats.org/officeDocument/2006/relationships/image" Target="../media/image10.png"/><Relationship Id="rId36" Type="http://schemas.openxmlformats.org/officeDocument/2006/relationships/image" Target="../media/image18.png"/><Relationship Id="rId10" Type="http://schemas.openxmlformats.org/officeDocument/2006/relationships/slideLayout" Target="../slideLayouts/slideLayout10.xml"/><Relationship Id="rId19" Type="http://schemas.openxmlformats.org/officeDocument/2006/relationships/image" Target="../media/image1.jpeg"/><Relationship Id="rId31" Type="http://schemas.openxmlformats.org/officeDocument/2006/relationships/image" Target="../media/image13.png"/><Relationship Id="rId44" Type="http://schemas.openxmlformats.org/officeDocument/2006/relationships/image" Target="../media/image2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png"/><Relationship Id="rId30" Type="http://schemas.openxmlformats.org/officeDocument/2006/relationships/image" Target="../media/image12.png"/><Relationship Id="rId35" Type="http://schemas.openxmlformats.org/officeDocument/2006/relationships/image" Target="../media/image17.png"/><Relationship Id="rId43"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33" Type="http://schemas.openxmlformats.org/officeDocument/2006/relationships/image" Target="../media/image15.png"/><Relationship Id="rId38" Type="http://schemas.openxmlformats.org/officeDocument/2006/relationships/image" Target="../media/image20.png"/><Relationship Id="rId46" Type="http://schemas.openxmlformats.org/officeDocument/2006/relationships/image" Target="../media/image28.png"/><Relationship Id="rId20" Type="http://schemas.openxmlformats.org/officeDocument/2006/relationships/image" Target="../media/image2.png"/><Relationship Id="rId41" Type="http://schemas.openxmlformats.org/officeDocument/2006/relationships/image" Target="../media/image2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theme" Target="../theme/them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7.png"/><Relationship Id="rId26" Type="http://schemas.openxmlformats.org/officeDocument/2006/relationships/image" Target="../media/image15.png"/><Relationship Id="rId39" Type="http://schemas.openxmlformats.org/officeDocument/2006/relationships/image" Target="../media/image54.png"/><Relationship Id="rId21" Type="http://schemas.openxmlformats.org/officeDocument/2006/relationships/image" Target="../media/image10.png"/><Relationship Id="rId34" Type="http://schemas.openxmlformats.org/officeDocument/2006/relationships/image" Target="../media/image23.png"/><Relationship Id="rId7" Type="http://schemas.openxmlformats.org/officeDocument/2006/relationships/slideLayout" Target="../slideLayouts/slideLayout25.xml"/><Relationship Id="rId12" Type="http://schemas.openxmlformats.org/officeDocument/2006/relationships/theme" Target="../theme/theme3.xml"/><Relationship Id="rId17" Type="http://schemas.openxmlformats.org/officeDocument/2006/relationships/image" Target="../media/image6.png"/><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png"/><Relationship Id="rId2" Type="http://schemas.openxmlformats.org/officeDocument/2006/relationships/slideLayout" Target="../slideLayouts/slideLayout20.xml"/><Relationship Id="rId16" Type="http://schemas.openxmlformats.org/officeDocument/2006/relationships/image" Target="../media/image5.png"/><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png"/><Relationship Id="rId5" Type="http://schemas.openxmlformats.org/officeDocument/2006/relationships/slideLayout" Target="../slideLayouts/slideLayout23.xml"/><Relationship Id="rId15" Type="http://schemas.openxmlformats.org/officeDocument/2006/relationships/image" Target="../media/image4.png"/><Relationship Id="rId23" Type="http://schemas.openxmlformats.org/officeDocument/2006/relationships/image" Target="../media/image12.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slideLayout" Target="../slideLayouts/slideLayout28.xml"/><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 Id="rId35" Type="http://schemas.openxmlformats.org/officeDocument/2006/relationships/image" Target="../media/image24.png"/><Relationship Id="rId8" Type="http://schemas.openxmlformats.org/officeDocument/2006/relationships/slideLayout" Target="../slideLayouts/slideLayout26.xml"/><Relationship Id="rId3"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theme" Target="../theme/theme4.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56.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5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dirty="0"/>
          </a:p>
        </p:txBody>
      </p:sp>
      <p:pic>
        <p:nvPicPr>
          <p:cNvPr id="4" name="Picture 5">
            <a:extLst>
              <a:ext uri="{FF2B5EF4-FFF2-40B4-BE49-F238E27FC236}">
                <a16:creationId xmlns:a16="http://schemas.microsoft.com/office/drawing/2014/main" id="{5217072E-26F2-4536-B7A4-4922A861EFC0}"/>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grpSp>
        <p:nvGrpSpPr>
          <p:cNvPr id="63" name="Group 122">
            <a:extLst>
              <a:ext uri="{FF2B5EF4-FFF2-40B4-BE49-F238E27FC236}">
                <a16:creationId xmlns:a16="http://schemas.microsoft.com/office/drawing/2014/main" id="{0B575FE6-5C9C-47C0-909A-56151DBB141C}"/>
              </a:ext>
            </a:extLst>
          </p:cNvPr>
          <p:cNvGrpSpPr/>
          <p:nvPr userDrawn="1"/>
        </p:nvGrpSpPr>
        <p:grpSpPr>
          <a:xfrm>
            <a:off x="226688" y="6572055"/>
            <a:ext cx="9280921" cy="144114"/>
            <a:chOff x="226688" y="6572055"/>
            <a:chExt cx="9280921" cy="144114"/>
          </a:xfrm>
        </p:grpSpPr>
        <p:pic>
          <p:nvPicPr>
            <p:cNvPr id="64" name="Picture 123" descr="at.png">
              <a:extLst>
                <a:ext uri="{FF2B5EF4-FFF2-40B4-BE49-F238E27FC236}">
                  <a16:creationId xmlns:a16="http://schemas.microsoft.com/office/drawing/2014/main" id="{774A539F-11A0-4AE3-B227-B8FE90B34702}"/>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65" name="Picture 124" descr="be.png">
              <a:extLst>
                <a:ext uri="{FF2B5EF4-FFF2-40B4-BE49-F238E27FC236}">
                  <a16:creationId xmlns:a16="http://schemas.microsoft.com/office/drawing/2014/main" id="{2689A539-DA9C-4FA7-ACEE-3F433D78E447}"/>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66" name="Picture 125" descr="ch.png">
              <a:extLst>
                <a:ext uri="{FF2B5EF4-FFF2-40B4-BE49-F238E27FC236}">
                  <a16:creationId xmlns:a16="http://schemas.microsoft.com/office/drawing/2014/main" id="{6F2307E7-4492-452E-93E0-6C5D05E304DC}"/>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67" name="Picture 126" descr="cz.png">
              <a:extLst>
                <a:ext uri="{FF2B5EF4-FFF2-40B4-BE49-F238E27FC236}">
                  <a16:creationId xmlns:a16="http://schemas.microsoft.com/office/drawing/2014/main" id="{ADB9CCAD-4BAB-4B86-A8A5-E2142741D9B3}"/>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68" name="Picture 127" descr="de.png">
              <a:extLst>
                <a:ext uri="{FF2B5EF4-FFF2-40B4-BE49-F238E27FC236}">
                  <a16:creationId xmlns:a16="http://schemas.microsoft.com/office/drawing/2014/main" id="{8B1129E2-9137-4118-8EA9-F146E6F9A4A1}"/>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69" name="Picture 128" descr="dk.png">
              <a:extLst>
                <a:ext uri="{FF2B5EF4-FFF2-40B4-BE49-F238E27FC236}">
                  <a16:creationId xmlns:a16="http://schemas.microsoft.com/office/drawing/2014/main" id="{CC459D84-236C-4518-9877-9D0A8DFA2306}"/>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70" name="Picture 129" descr="ee.png">
              <a:extLst>
                <a:ext uri="{FF2B5EF4-FFF2-40B4-BE49-F238E27FC236}">
                  <a16:creationId xmlns:a16="http://schemas.microsoft.com/office/drawing/2014/main" id="{F4AA8672-C327-488A-B899-8637EBF9990E}"/>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71" name="Picture 130" descr="es.png">
              <a:extLst>
                <a:ext uri="{FF2B5EF4-FFF2-40B4-BE49-F238E27FC236}">
                  <a16:creationId xmlns:a16="http://schemas.microsoft.com/office/drawing/2014/main" id="{963AC03D-D8DF-4089-8207-0709C45B32B9}"/>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73" name="Picture 131" descr="fi.png">
              <a:extLst>
                <a:ext uri="{FF2B5EF4-FFF2-40B4-BE49-F238E27FC236}">
                  <a16:creationId xmlns:a16="http://schemas.microsoft.com/office/drawing/2014/main" id="{34C5873E-6246-4AFE-B650-269558C02568}"/>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74" name="Picture 132" descr="fr.png">
              <a:extLst>
                <a:ext uri="{FF2B5EF4-FFF2-40B4-BE49-F238E27FC236}">
                  <a16:creationId xmlns:a16="http://schemas.microsoft.com/office/drawing/2014/main" id="{7B1600A7-D8EB-44EF-96FB-B488A1908402}"/>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75" name="Picture 133" descr="gr.png">
              <a:extLst>
                <a:ext uri="{FF2B5EF4-FFF2-40B4-BE49-F238E27FC236}">
                  <a16:creationId xmlns:a16="http://schemas.microsoft.com/office/drawing/2014/main" id="{36E0F767-FC31-440F-9453-F493AE91B28C}"/>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76" name="Picture 134" descr="hu.png">
              <a:extLst>
                <a:ext uri="{FF2B5EF4-FFF2-40B4-BE49-F238E27FC236}">
                  <a16:creationId xmlns:a16="http://schemas.microsoft.com/office/drawing/2014/main" id="{843085AA-5147-4651-BC0C-CB984AEE2AF4}"/>
                </a:ext>
              </a:extLst>
            </p:cNvPr>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77" name="Picture 135" descr="ie.png">
              <a:extLst>
                <a:ext uri="{FF2B5EF4-FFF2-40B4-BE49-F238E27FC236}">
                  <a16:creationId xmlns:a16="http://schemas.microsoft.com/office/drawing/2014/main" id="{8F6602DC-448D-4385-8AC3-D4019FF82DEB}"/>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78" name="Picture 136" descr="it.png">
              <a:extLst>
                <a:ext uri="{FF2B5EF4-FFF2-40B4-BE49-F238E27FC236}">
                  <a16:creationId xmlns:a16="http://schemas.microsoft.com/office/drawing/2014/main" id="{7EE7D02F-366B-4941-9392-9F0213E65E74}"/>
                </a:ext>
              </a:extLst>
            </p:cNvPr>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79" name="Picture 137" descr="lu.png">
              <a:extLst>
                <a:ext uri="{FF2B5EF4-FFF2-40B4-BE49-F238E27FC236}">
                  <a16:creationId xmlns:a16="http://schemas.microsoft.com/office/drawing/2014/main" id="{4025A972-01AC-463C-9F40-DF10B9F0E488}"/>
                </a:ext>
              </a:extLst>
            </p:cNvPr>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80" name="Picture 138" descr="nl.png">
              <a:extLst>
                <a:ext uri="{FF2B5EF4-FFF2-40B4-BE49-F238E27FC236}">
                  <a16:creationId xmlns:a16="http://schemas.microsoft.com/office/drawing/2014/main" id="{E94700FF-77E0-44A2-A14E-4ED9F0F7CFED}"/>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81" name="Picture 139" descr="no.png">
              <a:extLst>
                <a:ext uri="{FF2B5EF4-FFF2-40B4-BE49-F238E27FC236}">
                  <a16:creationId xmlns:a16="http://schemas.microsoft.com/office/drawing/2014/main" id="{6F17D9C5-D52E-4062-9383-4BE800B6265E}"/>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82" name="Picture 140" descr="pl.png">
              <a:extLst>
                <a:ext uri="{FF2B5EF4-FFF2-40B4-BE49-F238E27FC236}">
                  <a16:creationId xmlns:a16="http://schemas.microsoft.com/office/drawing/2014/main" id="{2528BF07-519D-4AAE-8850-1EAC51C4829C}"/>
                </a:ext>
              </a:extLst>
            </p:cNvPr>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83" name="Picture 141" descr="pt.png">
              <a:extLst>
                <a:ext uri="{FF2B5EF4-FFF2-40B4-BE49-F238E27FC236}">
                  <a16:creationId xmlns:a16="http://schemas.microsoft.com/office/drawing/2014/main" id="{5DC3BB44-A3E2-49DF-88D1-F655B82DDAED}"/>
                </a:ext>
              </a:extLst>
            </p:cNvPr>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84" name="Picture 142" descr="ro.png">
              <a:extLst>
                <a:ext uri="{FF2B5EF4-FFF2-40B4-BE49-F238E27FC236}">
                  <a16:creationId xmlns:a16="http://schemas.microsoft.com/office/drawing/2014/main" id="{A3EB7CFC-AE20-49A0-8810-EF1D8D8436D6}"/>
                </a:ext>
              </a:extLst>
            </p:cNvPr>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85" name="Picture 143" descr="se.png">
              <a:extLst>
                <a:ext uri="{FF2B5EF4-FFF2-40B4-BE49-F238E27FC236}">
                  <a16:creationId xmlns:a16="http://schemas.microsoft.com/office/drawing/2014/main" id="{F0CCED82-5908-445D-858E-7CB37C21F534}"/>
                </a:ext>
              </a:extLst>
            </p:cNvPr>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86" name="Picture 144" descr="uk.png">
              <a:extLst>
                <a:ext uri="{FF2B5EF4-FFF2-40B4-BE49-F238E27FC236}">
                  <a16:creationId xmlns:a16="http://schemas.microsoft.com/office/drawing/2014/main" id="{0F5B4FE6-D48C-4048-9A9A-18D1FF8D50F7}"/>
                </a:ext>
              </a:extLst>
            </p:cNvPr>
            <p:cNvPicPr>
              <a:picLocks noChangeAspect="1"/>
            </p:cNvPicPr>
            <p:nvPr userDrawn="1"/>
          </p:nvPicPr>
          <p:blipFill>
            <a:blip r:embed="rId42"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87" name="Picture 145" descr="ca.png">
              <a:extLst>
                <a:ext uri="{FF2B5EF4-FFF2-40B4-BE49-F238E27FC236}">
                  <a16:creationId xmlns:a16="http://schemas.microsoft.com/office/drawing/2014/main" id="{598A7997-9B51-4628-947C-D2B2D37123BE}"/>
                </a:ext>
              </a:extLst>
            </p:cNvPr>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88" name="Picture 146">
              <a:extLst>
                <a:ext uri="{FF2B5EF4-FFF2-40B4-BE49-F238E27FC236}">
                  <a16:creationId xmlns:a16="http://schemas.microsoft.com/office/drawing/2014/main" id="{EB873E34-D8D1-4D3C-A2D1-8394AF100B2A}"/>
                </a:ext>
              </a:extLst>
            </p:cNvPr>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90" name="Picture 147" descr="si.png">
              <a:extLst>
                <a:ext uri="{FF2B5EF4-FFF2-40B4-BE49-F238E27FC236}">
                  <a16:creationId xmlns:a16="http://schemas.microsoft.com/office/drawing/2014/main" id="{872CAB85-8374-403E-B359-5F3B2F22C7B8}"/>
                </a:ext>
              </a:extLst>
            </p:cNvPr>
            <p:cNvPicPr>
              <a:picLocks noChangeAspect="1"/>
            </p:cNvPicPr>
            <p:nvPr userDrawn="1"/>
          </p:nvPicPr>
          <p:blipFill>
            <a:blip r:embed="rId45"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grpSp>
        <p:nvGrpSpPr>
          <p:cNvPr id="36" name="Group 122">
            <a:extLst>
              <a:ext uri="{FF2B5EF4-FFF2-40B4-BE49-F238E27FC236}">
                <a16:creationId xmlns:a16="http://schemas.microsoft.com/office/drawing/2014/main" id="{D3533F85-6931-4FC7-A076-FE4957DAE959}"/>
              </a:ext>
            </a:extLst>
          </p:cNvPr>
          <p:cNvGrpSpPr/>
          <p:nvPr userDrawn="1"/>
        </p:nvGrpSpPr>
        <p:grpSpPr>
          <a:xfrm>
            <a:off x="226688" y="6572055"/>
            <a:ext cx="9280921" cy="144114"/>
            <a:chOff x="226688" y="6572055"/>
            <a:chExt cx="9280921" cy="144114"/>
          </a:xfrm>
        </p:grpSpPr>
        <p:pic>
          <p:nvPicPr>
            <p:cNvPr id="37" name="Picture 123" descr="at.png">
              <a:extLst>
                <a:ext uri="{FF2B5EF4-FFF2-40B4-BE49-F238E27FC236}">
                  <a16:creationId xmlns:a16="http://schemas.microsoft.com/office/drawing/2014/main" id="{C6AE9EEC-D67D-4355-8792-E50A858B7BC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38" name="Picture 124" descr="be.png">
              <a:extLst>
                <a:ext uri="{FF2B5EF4-FFF2-40B4-BE49-F238E27FC236}">
                  <a16:creationId xmlns:a16="http://schemas.microsoft.com/office/drawing/2014/main" id="{32CCC81B-4E19-460A-BABA-6B4229B477D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39" name="Picture 125" descr="ch.png">
              <a:extLst>
                <a:ext uri="{FF2B5EF4-FFF2-40B4-BE49-F238E27FC236}">
                  <a16:creationId xmlns:a16="http://schemas.microsoft.com/office/drawing/2014/main" id="{B701145A-AF6C-462F-AA05-F50E61A8BD8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0" name="Picture 126" descr="cz.png">
              <a:extLst>
                <a:ext uri="{FF2B5EF4-FFF2-40B4-BE49-F238E27FC236}">
                  <a16:creationId xmlns:a16="http://schemas.microsoft.com/office/drawing/2014/main" id="{5103740A-333E-48FE-8D1D-2F28DF3861E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1" name="Picture 127" descr="de.png">
              <a:extLst>
                <a:ext uri="{FF2B5EF4-FFF2-40B4-BE49-F238E27FC236}">
                  <a16:creationId xmlns:a16="http://schemas.microsoft.com/office/drawing/2014/main" id="{8964BC34-00BE-4C13-8C86-B4E95C91A16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2" name="Picture 128" descr="dk.png">
              <a:extLst>
                <a:ext uri="{FF2B5EF4-FFF2-40B4-BE49-F238E27FC236}">
                  <a16:creationId xmlns:a16="http://schemas.microsoft.com/office/drawing/2014/main" id="{7F190ED5-7AA5-427E-93A3-653E44CB320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3" name="Picture 129" descr="ee.png">
              <a:extLst>
                <a:ext uri="{FF2B5EF4-FFF2-40B4-BE49-F238E27FC236}">
                  <a16:creationId xmlns:a16="http://schemas.microsoft.com/office/drawing/2014/main" id="{BD22C7B1-E606-48E6-8540-3F7E4DE68CF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4" name="Picture 130" descr="es.png">
              <a:extLst>
                <a:ext uri="{FF2B5EF4-FFF2-40B4-BE49-F238E27FC236}">
                  <a16:creationId xmlns:a16="http://schemas.microsoft.com/office/drawing/2014/main" id="{1E4A64BB-AB73-4843-B2C7-E15E1653592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5" name="Picture 131" descr="fi.png">
              <a:extLst>
                <a:ext uri="{FF2B5EF4-FFF2-40B4-BE49-F238E27FC236}">
                  <a16:creationId xmlns:a16="http://schemas.microsoft.com/office/drawing/2014/main" id="{3FEF554A-F29F-4AEE-AB7C-1BAE2858F22E}"/>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6" name="Picture 132" descr="fr.png">
              <a:extLst>
                <a:ext uri="{FF2B5EF4-FFF2-40B4-BE49-F238E27FC236}">
                  <a16:creationId xmlns:a16="http://schemas.microsoft.com/office/drawing/2014/main" id="{13A7DC88-54DB-43EC-A888-08C71758AFCF}"/>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7" name="Picture 133" descr="gr.png">
              <a:extLst>
                <a:ext uri="{FF2B5EF4-FFF2-40B4-BE49-F238E27FC236}">
                  <a16:creationId xmlns:a16="http://schemas.microsoft.com/office/drawing/2014/main" id="{265B3EF7-5300-4E42-9627-61E0FDEC2F28}"/>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48" name="Picture 134" descr="hu.png">
              <a:extLst>
                <a:ext uri="{FF2B5EF4-FFF2-40B4-BE49-F238E27FC236}">
                  <a16:creationId xmlns:a16="http://schemas.microsoft.com/office/drawing/2014/main" id="{F1E4CC9A-0573-4933-8755-E27C43A28653}"/>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49" name="Picture 135" descr="ie.png">
              <a:extLst>
                <a:ext uri="{FF2B5EF4-FFF2-40B4-BE49-F238E27FC236}">
                  <a16:creationId xmlns:a16="http://schemas.microsoft.com/office/drawing/2014/main" id="{7F651F7B-0C22-4791-AF50-75BFB1255C5F}"/>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0" name="Picture 136" descr="it.png">
              <a:extLst>
                <a:ext uri="{FF2B5EF4-FFF2-40B4-BE49-F238E27FC236}">
                  <a16:creationId xmlns:a16="http://schemas.microsoft.com/office/drawing/2014/main" id="{25C99B22-0C39-4332-A57B-06A47344E6AE}"/>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1" name="Picture 137" descr="lu.png">
              <a:extLst>
                <a:ext uri="{FF2B5EF4-FFF2-40B4-BE49-F238E27FC236}">
                  <a16:creationId xmlns:a16="http://schemas.microsoft.com/office/drawing/2014/main" id="{21689DF9-F15D-4BAF-B6A6-CA42BFFA30F6}"/>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2" name="Picture 138" descr="nl.png">
              <a:extLst>
                <a:ext uri="{FF2B5EF4-FFF2-40B4-BE49-F238E27FC236}">
                  <a16:creationId xmlns:a16="http://schemas.microsoft.com/office/drawing/2014/main" id="{ABC777CE-FFC1-4317-B409-4524EED0B869}"/>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3" name="Picture 139" descr="no.png">
              <a:extLst>
                <a:ext uri="{FF2B5EF4-FFF2-40B4-BE49-F238E27FC236}">
                  <a16:creationId xmlns:a16="http://schemas.microsoft.com/office/drawing/2014/main" id="{E5E38C9B-F103-4185-B4D6-7527CE3C74FB}"/>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4" name="Picture 140" descr="pl.png">
              <a:extLst>
                <a:ext uri="{FF2B5EF4-FFF2-40B4-BE49-F238E27FC236}">
                  <a16:creationId xmlns:a16="http://schemas.microsoft.com/office/drawing/2014/main" id="{3C7C4380-9B4B-4C05-B8E0-C86868C293FD}"/>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5" name="Picture 141" descr="pt.png">
              <a:extLst>
                <a:ext uri="{FF2B5EF4-FFF2-40B4-BE49-F238E27FC236}">
                  <a16:creationId xmlns:a16="http://schemas.microsoft.com/office/drawing/2014/main" id="{0448D8CA-1D7C-491D-9EB4-65D5C16F02B2}"/>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6" name="Picture 142" descr="ro.png">
              <a:extLst>
                <a:ext uri="{FF2B5EF4-FFF2-40B4-BE49-F238E27FC236}">
                  <a16:creationId xmlns:a16="http://schemas.microsoft.com/office/drawing/2014/main" id="{CDEFCCB2-BE52-439D-BAC9-81389C49A2A7}"/>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7" name="Picture 143" descr="se.png">
              <a:extLst>
                <a:ext uri="{FF2B5EF4-FFF2-40B4-BE49-F238E27FC236}">
                  <a16:creationId xmlns:a16="http://schemas.microsoft.com/office/drawing/2014/main" id="{050D1A89-31BC-4415-A088-537078B4A2D3}"/>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58" name="Picture 144" descr="uk.png">
              <a:extLst>
                <a:ext uri="{FF2B5EF4-FFF2-40B4-BE49-F238E27FC236}">
                  <a16:creationId xmlns:a16="http://schemas.microsoft.com/office/drawing/2014/main" id="{58A1A19C-B1A3-4CCD-B2B2-F4844E7EFC05}"/>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59" name="Picture 145" descr="ca.png">
              <a:extLst>
                <a:ext uri="{FF2B5EF4-FFF2-40B4-BE49-F238E27FC236}">
                  <a16:creationId xmlns:a16="http://schemas.microsoft.com/office/drawing/2014/main" id="{34354E10-A4BB-4DDB-80A4-C411DEE40ADA}"/>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0" name="Picture 146">
              <a:extLst>
                <a:ext uri="{FF2B5EF4-FFF2-40B4-BE49-F238E27FC236}">
                  <a16:creationId xmlns:a16="http://schemas.microsoft.com/office/drawing/2014/main" id="{43C55647-0E52-4E86-9BF9-25F0FF291E26}"/>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1" name="Picture 147" descr="si.png">
              <a:extLst>
                <a:ext uri="{FF2B5EF4-FFF2-40B4-BE49-F238E27FC236}">
                  <a16:creationId xmlns:a16="http://schemas.microsoft.com/office/drawing/2014/main" id="{AEC4CEAC-A457-4B68-BF82-F64B850C4719}"/>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pic>
        <p:nvPicPr>
          <p:cNvPr id="6" name="Picture 37">
            <a:extLst>
              <a:ext uri="{FF2B5EF4-FFF2-40B4-BE49-F238E27FC236}">
                <a16:creationId xmlns:a16="http://schemas.microsoft.com/office/drawing/2014/main" id="{B14E059E-A27E-41E4-B3EC-84E9D24E35D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343245" y="6585917"/>
            <a:ext cx="1636920" cy="105918"/>
          </a:xfrm>
          <a:prstGeom prst="rect">
            <a:avLst/>
          </a:prstGeom>
        </p:spPr>
      </p:pic>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grpSp>
        <p:nvGrpSpPr>
          <p:cNvPr id="39" name="Group 122">
            <a:extLst>
              <a:ext uri="{FF2B5EF4-FFF2-40B4-BE49-F238E27FC236}">
                <a16:creationId xmlns:a16="http://schemas.microsoft.com/office/drawing/2014/main" id="{7FB9EDA0-89A3-4D5E-8582-01B787AA5E94}"/>
              </a:ext>
            </a:extLst>
          </p:cNvPr>
          <p:cNvGrpSpPr/>
          <p:nvPr userDrawn="1"/>
        </p:nvGrpSpPr>
        <p:grpSpPr>
          <a:xfrm>
            <a:off x="226688" y="6572055"/>
            <a:ext cx="9280921" cy="144114"/>
            <a:chOff x="226688" y="6572055"/>
            <a:chExt cx="9280921" cy="144114"/>
          </a:xfrm>
        </p:grpSpPr>
        <p:pic>
          <p:nvPicPr>
            <p:cNvPr id="40" name="Picture 123" descr="at.png">
              <a:extLst>
                <a:ext uri="{FF2B5EF4-FFF2-40B4-BE49-F238E27FC236}">
                  <a16:creationId xmlns:a16="http://schemas.microsoft.com/office/drawing/2014/main" id="{30CBF021-6EB5-4D60-BB21-157B1C042FF2}"/>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1" name="Picture 124" descr="be.png">
              <a:extLst>
                <a:ext uri="{FF2B5EF4-FFF2-40B4-BE49-F238E27FC236}">
                  <a16:creationId xmlns:a16="http://schemas.microsoft.com/office/drawing/2014/main" id="{449E9EE1-9498-4E36-99A1-CC19C4F9DBEF}"/>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2" name="Picture 125" descr="ch.png">
              <a:extLst>
                <a:ext uri="{FF2B5EF4-FFF2-40B4-BE49-F238E27FC236}">
                  <a16:creationId xmlns:a16="http://schemas.microsoft.com/office/drawing/2014/main" id="{BF33A33E-DB69-40AF-A232-FD625CB394CE}"/>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3" name="Picture 126" descr="cz.png">
              <a:extLst>
                <a:ext uri="{FF2B5EF4-FFF2-40B4-BE49-F238E27FC236}">
                  <a16:creationId xmlns:a16="http://schemas.microsoft.com/office/drawing/2014/main" id="{DB8F2DEF-7DCC-48C7-84D7-3D899E1DE575}"/>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4" name="Picture 127" descr="de.png">
              <a:extLst>
                <a:ext uri="{FF2B5EF4-FFF2-40B4-BE49-F238E27FC236}">
                  <a16:creationId xmlns:a16="http://schemas.microsoft.com/office/drawing/2014/main" id="{0125C480-F8B4-4FEF-B062-AD631D865A6A}"/>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5" name="Picture 128" descr="dk.png">
              <a:extLst>
                <a:ext uri="{FF2B5EF4-FFF2-40B4-BE49-F238E27FC236}">
                  <a16:creationId xmlns:a16="http://schemas.microsoft.com/office/drawing/2014/main" id="{7D478CFA-4A3D-48A7-8453-CFE9F4D09D8E}"/>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6" name="Picture 129" descr="ee.png">
              <a:extLst>
                <a:ext uri="{FF2B5EF4-FFF2-40B4-BE49-F238E27FC236}">
                  <a16:creationId xmlns:a16="http://schemas.microsoft.com/office/drawing/2014/main" id="{F89B31A1-9478-41FE-9377-64E81353619F}"/>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7" name="Picture 130" descr="es.png">
              <a:extLst>
                <a:ext uri="{FF2B5EF4-FFF2-40B4-BE49-F238E27FC236}">
                  <a16:creationId xmlns:a16="http://schemas.microsoft.com/office/drawing/2014/main" id="{35226DB1-F535-41FB-BF59-E79CF6EA0E73}"/>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8" name="Picture 131" descr="fi.png">
              <a:extLst>
                <a:ext uri="{FF2B5EF4-FFF2-40B4-BE49-F238E27FC236}">
                  <a16:creationId xmlns:a16="http://schemas.microsoft.com/office/drawing/2014/main" id="{407F5C0E-C93B-40C3-83FB-D649CA12B231}"/>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9" name="Picture 132" descr="fr.png">
              <a:extLst>
                <a:ext uri="{FF2B5EF4-FFF2-40B4-BE49-F238E27FC236}">
                  <a16:creationId xmlns:a16="http://schemas.microsoft.com/office/drawing/2014/main" id="{D13BA759-35E1-4202-93A7-A3EA9E964AB9}"/>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50" name="Picture 133" descr="gr.png">
              <a:extLst>
                <a:ext uri="{FF2B5EF4-FFF2-40B4-BE49-F238E27FC236}">
                  <a16:creationId xmlns:a16="http://schemas.microsoft.com/office/drawing/2014/main" id="{95AD088E-1510-4C8E-A4B8-7D2D938AB361}"/>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1" name="Picture 134" descr="hu.png">
              <a:extLst>
                <a:ext uri="{FF2B5EF4-FFF2-40B4-BE49-F238E27FC236}">
                  <a16:creationId xmlns:a16="http://schemas.microsoft.com/office/drawing/2014/main" id="{EC1E1AEA-0765-4987-BEF2-04D2E8E9E416}"/>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2" name="Picture 135" descr="ie.png">
              <a:extLst>
                <a:ext uri="{FF2B5EF4-FFF2-40B4-BE49-F238E27FC236}">
                  <a16:creationId xmlns:a16="http://schemas.microsoft.com/office/drawing/2014/main" id="{1555B209-148E-4747-8295-114756240DC8}"/>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3" name="Picture 136" descr="it.png">
              <a:extLst>
                <a:ext uri="{FF2B5EF4-FFF2-40B4-BE49-F238E27FC236}">
                  <a16:creationId xmlns:a16="http://schemas.microsoft.com/office/drawing/2014/main" id="{27C29EE6-CFDD-468A-960D-620EB90C90B3}"/>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4" name="Picture 137" descr="lu.png">
              <a:extLst>
                <a:ext uri="{FF2B5EF4-FFF2-40B4-BE49-F238E27FC236}">
                  <a16:creationId xmlns:a16="http://schemas.microsoft.com/office/drawing/2014/main" id="{CBFDBC8F-7FFB-4799-87F0-476F2755641B}"/>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5" name="Picture 138" descr="nl.png">
              <a:extLst>
                <a:ext uri="{FF2B5EF4-FFF2-40B4-BE49-F238E27FC236}">
                  <a16:creationId xmlns:a16="http://schemas.microsoft.com/office/drawing/2014/main" id="{F852D6A6-CE68-42D1-9E08-5B1B4CB815C4}"/>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6" name="Picture 139" descr="no.png">
              <a:extLst>
                <a:ext uri="{FF2B5EF4-FFF2-40B4-BE49-F238E27FC236}">
                  <a16:creationId xmlns:a16="http://schemas.microsoft.com/office/drawing/2014/main" id="{15A4B8E4-CCD5-4EF8-9912-0368D432D6CA}"/>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7" name="Picture 140" descr="pl.png">
              <a:extLst>
                <a:ext uri="{FF2B5EF4-FFF2-40B4-BE49-F238E27FC236}">
                  <a16:creationId xmlns:a16="http://schemas.microsoft.com/office/drawing/2014/main" id="{2D3E1082-C515-4285-80C5-E3FA8DCC7817}"/>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8" name="Picture 141" descr="pt.png">
              <a:extLst>
                <a:ext uri="{FF2B5EF4-FFF2-40B4-BE49-F238E27FC236}">
                  <a16:creationId xmlns:a16="http://schemas.microsoft.com/office/drawing/2014/main" id="{2414DE5A-A283-4AFB-939D-605EFC6D2132}"/>
                </a:ext>
              </a:extLst>
            </p:cNvPr>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9" name="Picture 142" descr="ro.png">
              <a:extLst>
                <a:ext uri="{FF2B5EF4-FFF2-40B4-BE49-F238E27FC236}">
                  <a16:creationId xmlns:a16="http://schemas.microsoft.com/office/drawing/2014/main" id="{CF40D39F-5B4E-47F8-B4D3-7CFDB5641FC2}"/>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60" name="Picture 143" descr="se.png">
              <a:extLst>
                <a:ext uri="{FF2B5EF4-FFF2-40B4-BE49-F238E27FC236}">
                  <a16:creationId xmlns:a16="http://schemas.microsoft.com/office/drawing/2014/main" id="{EC146608-00C4-4962-84E1-DFD15906F70D}"/>
                </a:ext>
              </a:extLst>
            </p:cNvPr>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61" name="Picture 144" descr="uk.png">
              <a:extLst>
                <a:ext uri="{FF2B5EF4-FFF2-40B4-BE49-F238E27FC236}">
                  <a16:creationId xmlns:a16="http://schemas.microsoft.com/office/drawing/2014/main" id="{0658A477-DC8D-4A19-9FD9-D971BA08989F}"/>
                </a:ext>
              </a:extLst>
            </p:cNvPr>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2" name="Picture 145" descr="ca.png">
              <a:extLst>
                <a:ext uri="{FF2B5EF4-FFF2-40B4-BE49-F238E27FC236}">
                  <a16:creationId xmlns:a16="http://schemas.microsoft.com/office/drawing/2014/main" id="{E1CA7940-1A73-4F68-8087-A963CE6B33D5}"/>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4" name="Picture 146">
              <a:extLst>
                <a:ext uri="{FF2B5EF4-FFF2-40B4-BE49-F238E27FC236}">
                  <a16:creationId xmlns:a16="http://schemas.microsoft.com/office/drawing/2014/main" id="{51EC6D10-C47F-42B8-AFDD-26FDBE99ED6F}"/>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5" name="Picture 147" descr="si.png">
              <a:extLst>
                <a:ext uri="{FF2B5EF4-FFF2-40B4-BE49-F238E27FC236}">
                  <a16:creationId xmlns:a16="http://schemas.microsoft.com/office/drawing/2014/main" id="{412DFCC4-DEDD-470C-B1FF-CCB4915E03B1}"/>
                </a:ext>
              </a:extLst>
            </p:cNvPr>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66" name="Picture 65"/>
          <p:cNvPicPr>
            <a:picLocks/>
          </p:cNvPicPr>
          <p:nvPr userDrawn="1"/>
        </p:nvPicPr>
        <p:blipFill>
          <a:blip r:embed="rId39" cstate="email">
            <a:extLst>
              <a:ext uri="{28A0092B-C50C-407E-A947-70E740481C1C}">
                <a14:useLocalDpi xmlns:a14="http://schemas.microsoft.com/office/drawing/2010/main"/>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pic>
        <p:nvPicPr>
          <p:cNvPr id="2" name="Picture 37">
            <a:extLst>
              <a:ext uri="{FF2B5EF4-FFF2-40B4-BE49-F238E27FC236}">
                <a16:creationId xmlns:a16="http://schemas.microsoft.com/office/drawing/2014/main" id="{8F688038-E69C-45A1-B9E8-668298D9477C}"/>
              </a:ext>
            </a:extLst>
          </p:cNvPr>
          <p:cNvPicPr preferRelativeResize="0">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5919"/>
            <a:ext cx="1620000" cy="105919"/>
          </a:xfrm>
          <a:prstGeom prst="rect">
            <a:avLst/>
          </a:prstGeom>
        </p:spPr>
      </p:pic>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grpSp>
        <p:nvGrpSpPr>
          <p:cNvPr id="38" name="Group 122">
            <a:extLst>
              <a:ext uri="{FF2B5EF4-FFF2-40B4-BE49-F238E27FC236}">
                <a16:creationId xmlns:a16="http://schemas.microsoft.com/office/drawing/2014/main" id="{8609F970-88C7-476D-82E1-1036AC8CAE2B}"/>
              </a:ext>
            </a:extLst>
          </p:cNvPr>
          <p:cNvGrpSpPr/>
          <p:nvPr userDrawn="1"/>
        </p:nvGrpSpPr>
        <p:grpSpPr>
          <a:xfrm>
            <a:off x="226688" y="6572055"/>
            <a:ext cx="9280921" cy="144114"/>
            <a:chOff x="226688" y="6572055"/>
            <a:chExt cx="9280921" cy="144114"/>
          </a:xfrm>
        </p:grpSpPr>
        <p:pic>
          <p:nvPicPr>
            <p:cNvPr id="39" name="Picture 123" descr="at.png">
              <a:extLst>
                <a:ext uri="{FF2B5EF4-FFF2-40B4-BE49-F238E27FC236}">
                  <a16:creationId xmlns:a16="http://schemas.microsoft.com/office/drawing/2014/main" id="{66E65784-FD04-4350-AD92-F0B82AB5AFC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0" name="Picture 124" descr="be.png">
              <a:extLst>
                <a:ext uri="{FF2B5EF4-FFF2-40B4-BE49-F238E27FC236}">
                  <a16:creationId xmlns:a16="http://schemas.microsoft.com/office/drawing/2014/main" id="{4B6CFEA0-14E9-4275-A19B-8D9F82B9C10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1" name="Picture 125" descr="ch.png">
              <a:extLst>
                <a:ext uri="{FF2B5EF4-FFF2-40B4-BE49-F238E27FC236}">
                  <a16:creationId xmlns:a16="http://schemas.microsoft.com/office/drawing/2014/main" id="{A8B479D1-BBCE-429F-A237-97B9A748AAD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2" name="Picture 126" descr="cz.png">
              <a:extLst>
                <a:ext uri="{FF2B5EF4-FFF2-40B4-BE49-F238E27FC236}">
                  <a16:creationId xmlns:a16="http://schemas.microsoft.com/office/drawing/2014/main" id="{5E12F77F-2532-4874-8B46-1F62FFD7E3B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3" name="Picture 127" descr="de.png">
              <a:extLst>
                <a:ext uri="{FF2B5EF4-FFF2-40B4-BE49-F238E27FC236}">
                  <a16:creationId xmlns:a16="http://schemas.microsoft.com/office/drawing/2014/main" id="{67EB12BF-3708-4D0D-BF5B-32CA4FEDE49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4" name="Picture 128" descr="dk.png">
              <a:extLst>
                <a:ext uri="{FF2B5EF4-FFF2-40B4-BE49-F238E27FC236}">
                  <a16:creationId xmlns:a16="http://schemas.microsoft.com/office/drawing/2014/main" id="{5CDBC77C-839C-409C-9C01-3DB1A561219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5" name="Picture 129" descr="ee.png">
              <a:extLst>
                <a:ext uri="{FF2B5EF4-FFF2-40B4-BE49-F238E27FC236}">
                  <a16:creationId xmlns:a16="http://schemas.microsoft.com/office/drawing/2014/main" id="{6FDB66D3-AA86-405A-A1B2-BD2580AE006C}"/>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6" name="Picture 130" descr="es.png">
              <a:extLst>
                <a:ext uri="{FF2B5EF4-FFF2-40B4-BE49-F238E27FC236}">
                  <a16:creationId xmlns:a16="http://schemas.microsoft.com/office/drawing/2014/main" id="{658FB52F-7A6E-4ACD-830E-E0AB0142DD1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7" name="Picture 131" descr="fi.png">
              <a:extLst>
                <a:ext uri="{FF2B5EF4-FFF2-40B4-BE49-F238E27FC236}">
                  <a16:creationId xmlns:a16="http://schemas.microsoft.com/office/drawing/2014/main" id="{D12C4D64-EB07-4748-9725-405FD70F16B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8" name="Picture 132" descr="fr.png">
              <a:extLst>
                <a:ext uri="{FF2B5EF4-FFF2-40B4-BE49-F238E27FC236}">
                  <a16:creationId xmlns:a16="http://schemas.microsoft.com/office/drawing/2014/main" id="{DA053B2C-CBE7-4EDF-BFE7-0C6D1DE5250C}"/>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49" name="Picture 133" descr="gr.png">
              <a:extLst>
                <a:ext uri="{FF2B5EF4-FFF2-40B4-BE49-F238E27FC236}">
                  <a16:creationId xmlns:a16="http://schemas.microsoft.com/office/drawing/2014/main" id="{C9DEA4D5-EBCB-4DDF-B09A-3BA43214D25B}"/>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0" name="Picture 134" descr="hu.png">
              <a:extLst>
                <a:ext uri="{FF2B5EF4-FFF2-40B4-BE49-F238E27FC236}">
                  <a16:creationId xmlns:a16="http://schemas.microsoft.com/office/drawing/2014/main" id="{C22F2D0C-B5FD-47F8-B81F-01ADFB9C0293}"/>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1" name="Picture 135" descr="ie.png">
              <a:extLst>
                <a:ext uri="{FF2B5EF4-FFF2-40B4-BE49-F238E27FC236}">
                  <a16:creationId xmlns:a16="http://schemas.microsoft.com/office/drawing/2014/main" id="{80AE0363-7A39-466E-963D-165D710EE484}"/>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2" name="Picture 136" descr="it.png">
              <a:extLst>
                <a:ext uri="{FF2B5EF4-FFF2-40B4-BE49-F238E27FC236}">
                  <a16:creationId xmlns:a16="http://schemas.microsoft.com/office/drawing/2014/main" id="{4DE6A983-379C-4973-A3CB-5B0B953D09F4}"/>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3" name="Picture 137" descr="lu.png">
              <a:extLst>
                <a:ext uri="{FF2B5EF4-FFF2-40B4-BE49-F238E27FC236}">
                  <a16:creationId xmlns:a16="http://schemas.microsoft.com/office/drawing/2014/main" id="{323C98A7-0B95-4D26-982A-86ECF7B0CF83}"/>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4" name="Picture 138" descr="nl.png">
              <a:extLst>
                <a:ext uri="{FF2B5EF4-FFF2-40B4-BE49-F238E27FC236}">
                  <a16:creationId xmlns:a16="http://schemas.microsoft.com/office/drawing/2014/main" id="{6A33FE1C-0C58-4822-B7C2-1EDD4C30EA9C}"/>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5" name="Picture 139" descr="no.png">
              <a:extLst>
                <a:ext uri="{FF2B5EF4-FFF2-40B4-BE49-F238E27FC236}">
                  <a16:creationId xmlns:a16="http://schemas.microsoft.com/office/drawing/2014/main" id="{6E455369-2330-4F76-BC8C-BA1967B362A5}"/>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6" name="Picture 140" descr="pl.png">
              <a:extLst>
                <a:ext uri="{FF2B5EF4-FFF2-40B4-BE49-F238E27FC236}">
                  <a16:creationId xmlns:a16="http://schemas.microsoft.com/office/drawing/2014/main" id="{2516A663-F5C1-4404-BBC7-723047CC31FC}"/>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7" name="Picture 141" descr="pt.png">
              <a:extLst>
                <a:ext uri="{FF2B5EF4-FFF2-40B4-BE49-F238E27FC236}">
                  <a16:creationId xmlns:a16="http://schemas.microsoft.com/office/drawing/2014/main" id="{5C524023-EA9A-4833-A715-9DD2B9E3B2D1}"/>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8" name="Picture 142" descr="ro.png">
              <a:extLst>
                <a:ext uri="{FF2B5EF4-FFF2-40B4-BE49-F238E27FC236}">
                  <a16:creationId xmlns:a16="http://schemas.microsoft.com/office/drawing/2014/main" id="{027592AF-15EA-4DAE-B030-B44A15E4B64F}"/>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59" name="Picture 143" descr="se.png">
              <a:extLst>
                <a:ext uri="{FF2B5EF4-FFF2-40B4-BE49-F238E27FC236}">
                  <a16:creationId xmlns:a16="http://schemas.microsoft.com/office/drawing/2014/main" id="{B63F0418-729E-4990-B012-BF1485AC794F}"/>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60" name="Picture 144" descr="uk.png">
              <a:extLst>
                <a:ext uri="{FF2B5EF4-FFF2-40B4-BE49-F238E27FC236}">
                  <a16:creationId xmlns:a16="http://schemas.microsoft.com/office/drawing/2014/main" id="{26091826-9100-48EE-8263-5F039468630E}"/>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1" name="Picture 145" descr="ca.png">
              <a:extLst>
                <a:ext uri="{FF2B5EF4-FFF2-40B4-BE49-F238E27FC236}">
                  <a16:creationId xmlns:a16="http://schemas.microsoft.com/office/drawing/2014/main" id="{4D0CCBE1-06D4-4135-834C-80AE23940880}"/>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2" name="Picture 146">
              <a:extLst>
                <a:ext uri="{FF2B5EF4-FFF2-40B4-BE49-F238E27FC236}">
                  <a16:creationId xmlns:a16="http://schemas.microsoft.com/office/drawing/2014/main" id="{C48A9CEE-3BC8-4751-B260-87185639B013}"/>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89" name="Picture 147" descr="si.png">
              <a:extLst>
                <a:ext uri="{FF2B5EF4-FFF2-40B4-BE49-F238E27FC236}">
                  <a16:creationId xmlns:a16="http://schemas.microsoft.com/office/drawing/2014/main" id="{C70705EB-C62C-46C3-AA8F-F39363E49CB0}"/>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37" name="Picture 36"/>
          <p:cNvPicPr>
            <a:picLocks/>
          </p:cNvPicPr>
          <p:nvPr userDrawn="1"/>
        </p:nvPicPr>
        <p:blipFill>
          <a:blip r:embed="rId30" cstate="email">
            <a:extLst>
              <a:ext uri="{28A0092B-C50C-407E-A947-70E740481C1C}">
                <a14:useLocalDpi xmlns:a14="http://schemas.microsoft.com/office/drawing/2010/main"/>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hyperlink" Target="https://tinyurl.com/CCSDSSpring2024"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6000" y="3562167"/>
            <a:ext cx="7690068" cy="56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3087" b="1" dirty="0">
                <a:solidFill>
                  <a:schemeClr val="bg1"/>
                </a:solidFill>
                <a:latin typeface="Arial" panose="020B0604020202020204" pitchFamily="34" charset="0"/>
                <a:ea typeface="+mj-ea"/>
                <a:cs typeface="Arial" panose="020B0604020202020204" pitchFamily="34" charset="0"/>
              </a:rPr>
              <a:t>C&amp;S Working Group - Opening</a:t>
            </a:r>
          </a:p>
        </p:txBody>
      </p:sp>
      <p:sp>
        <p:nvSpPr>
          <p:cNvPr id="7" name="Text Box 24"/>
          <p:cNvSpPr txBox="1">
            <a:spLocks noChangeArrowheads="1"/>
          </p:cNvSpPr>
          <p:nvPr/>
        </p:nvSpPr>
        <p:spPr bwMode="auto">
          <a:xfrm>
            <a:off x="6915706" y="5224144"/>
            <a:ext cx="5123696"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Andrea Modenini, C&amp;S Chair</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CCSDS Spring meeting 2024</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2"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p:txBody>
          <a:bodyPr/>
          <a:lstStyle/>
          <a:p>
            <a:r>
              <a:rPr lang="en-US" dirty="0"/>
              <a:t>Outline</a:t>
            </a:r>
            <a:endParaRPr lang="en-GB" dirty="0"/>
          </a:p>
        </p:txBody>
      </p:sp>
      <p:sp>
        <p:nvSpPr>
          <p:cNvPr id="6" name="Content Placeholder 5">
            <a:extLst>
              <a:ext uri="{FF2B5EF4-FFF2-40B4-BE49-F238E27FC236}">
                <a16:creationId xmlns:a16="http://schemas.microsoft.com/office/drawing/2014/main" id="{8EC819FE-71DD-4432-ACCA-09AB45CF9924}"/>
              </a:ext>
            </a:extLst>
          </p:cNvPr>
          <p:cNvSpPr>
            <a:spLocks noGrp="1"/>
          </p:cNvSpPr>
          <p:nvPr>
            <p:ph idx="1"/>
          </p:nvPr>
        </p:nvSpPr>
        <p:spPr/>
        <p:txBody>
          <a:bodyPr/>
          <a:lstStyle/>
          <a:p>
            <a:pPr marL="285750" indent="-285750">
              <a:buFont typeface="Arial" panose="020B0604020202020204" pitchFamily="34" charset="0"/>
              <a:buChar char="•"/>
            </a:pPr>
            <a:r>
              <a:rPr lang="en-US" sz="2000" b="1" dirty="0">
                <a:solidFill>
                  <a:schemeClr val="accent4">
                    <a:lumMod val="50000"/>
                  </a:schemeClr>
                </a:solidFill>
              </a:rPr>
              <a:t>Project status review</a:t>
            </a:r>
          </a:p>
          <a:p>
            <a:pPr marL="1238526" lvl="1" indent="-457200">
              <a:buFont typeface="+mj-lt"/>
              <a:buAutoNum type="arabicPeriod"/>
            </a:pPr>
            <a:r>
              <a:rPr lang="en-US" sz="2000" dirty="0"/>
              <a:t>Slicing of TFs (131.0-B)</a:t>
            </a:r>
          </a:p>
          <a:p>
            <a:pPr marL="1238526" lvl="1" indent="-457200">
              <a:buFont typeface="+mj-lt"/>
              <a:buAutoNum type="arabicPeriod"/>
            </a:pPr>
            <a:r>
              <a:rPr lang="en-US" sz="2000" dirty="0"/>
              <a:t>Turbo Channel </a:t>
            </a:r>
            <a:r>
              <a:rPr lang="en-US" sz="2000" dirty="0" err="1"/>
              <a:t>Interleaver</a:t>
            </a:r>
            <a:r>
              <a:rPr lang="en-US" sz="2000" dirty="0"/>
              <a:t> (131.0-B)</a:t>
            </a:r>
          </a:p>
          <a:p>
            <a:pPr marL="1238526" lvl="1" indent="-457200">
              <a:buFont typeface="+mj-lt"/>
              <a:buAutoNum type="arabicPeriod"/>
            </a:pPr>
            <a:r>
              <a:rPr lang="en-US" sz="2000" dirty="0"/>
              <a:t>Proximity-1 extension (211.x-B)</a:t>
            </a:r>
          </a:p>
          <a:p>
            <a:pPr marL="1238526" lvl="1" indent="-457200">
              <a:buFont typeface="+mj-lt"/>
              <a:buAutoNum type="arabicPeriod"/>
            </a:pPr>
            <a:r>
              <a:rPr lang="en-US" sz="2000" dirty="0"/>
              <a:t>VCM Green Book (proposed new project)</a:t>
            </a:r>
          </a:p>
          <a:p>
            <a:pPr marL="1238526" lvl="1" indent="-457200">
              <a:buFont typeface="+mj-lt"/>
              <a:buAutoNum type="arabicPeriod"/>
            </a:pPr>
            <a:r>
              <a:rPr lang="en-US" sz="2000" dirty="0"/>
              <a:t>Link Budget Digital Format (proposed new project)</a:t>
            </a:r>
          </a:p>
          <a:p>
            <a:pPr marL="1238526" lvl="1" indent="-457200">
              <a:buFont typeface="+mj-lt"/>
              <a:buAutoNum type="arabicPeriod"/>
            </a:pPr>
            <a:r>
              <a:rPr lang="en-US" sz="2000" dirty="0"/>
              <a:t>Erasure Correcting Codes for NE and DS (obsolete draft project)</a:t>
            </a:r>
          </a:p>
          <a:p>
            <a:pPr marL="285750" indent="-285750">
              <a:buFont typeface="Arial" panose="020B0604020202020204" pitchFamily="34" charset="0"/>
              <a:buChar char="•"/>
            </a:pPr>
            <a:endParaRPr lang="en-US" altLang="en-US" sz="2000" b="1" dirty="0">
              <a:solidFill>
                <a:schemeClr val="accent4">
                  <a:lumMod val="50000"/>
                </a:schemeClr>
              </a:solidFill>
            </a:endParaRPr>
          </a:p>
          <a:p>
            <a:pPr marL="285750" indent="-285750">
              <a:buFont typeface="Arial" panose="020B0604020202020204" pitchFamily="34" charset="0"/>
              <a:buChar char="•"/>
            </a:pPr>
            <a:r>
              <a:rPr lang="en-US" altLang="en-US" sz="2000" b="1" dirty="0">
                <a:solidFill>
                  <a:schemeClr val="accent4">
                    <a:lumMod val="50000"/>
                  </a:schemeClr>
                </a:solidFill>
              </a:rPr>
              <a:t>Review of AIs</a:t>
            </a:r>
            <a:endParaRPr lang="en-GB" altLang="en-US" sz="2000" b="1" dirty="0">
              <a:solidFill>
                <a:schemeClr val="accent4">
                  <a:lumMod val="50000"/>
                </a:schemeClr>
              </a:solidFill>
            </a:endParaRPr>
          </a:p>
        </p:txBody>
      </p:sp>
    </p:spTree>
    <p:extLst>
      <p:ext uri="{BB962C8B-B14F-4D97-AF65-F5344CB8AC3E}">
        <p14:creationId xmlns:p14="http://schemas.microsoft.com/office/powerpoint/2010/main" val="26218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Status Review</a:t>
            </a:r>
            <a:endParaRPr lang="en-GB" dirty="0"/>
          </a:p>
        </p:txBody>
      </p:sp>
      <p:sp>
        <p:nvSpPr>
          <p:cNvPr id="3" name="Content Placeholder 2"/>
          <p:cNvSpPr>
            <a:spLocks noGrp="1"/>
          </p:cNvSpPr>
          <p:nvPr>
            <p:ph idx="1"/>
          </p:nvPr>
        </p:nvSpPr>
        <p:spPr/>
        <p:txBody>
          <a:bodyPr/>
          <a:lstStyle/>
          <a:p>
            <a:r>
              <a:rPr lang="en-US" dirty="0"/>
              <a:t>CWE approved projects</a:t>
            </a:r>
          </a:p>
          <a:p>
            <a:endParaRPr lang="en-US" dirty="0"/>
          </a:p>
          <a:p>
            <a:r>
              <a:rPr lang="en-US" dirty="0"/>
              <a:t>CWE draft projects</a:t>
            </a:r>
          </a:p>
          <a:p>
            <a:endParaRPr lang="en-US" dirty="0"/>
          </a:p>
          <a:p>
            <a:endParaRPr lang="en-US" sz="1600" dirty="0"/>
          </a:p>
          <a:p>
            <a:endParaRPr lang="en-US" sz="1600" dirty="0"/>
          </a:p>
          <a:p>
            <a:r>
              <a:rPr lang="en-US" sz="1600" dirty="0"/>
              <a:t>Latest status of the projects:</a:t>
            </a:r>
          </a:p>
          <a:p>
            <a:pPr marL="1067076" lvl="1" indent="-285750">
              <a:buFont typeface="Arial" panose="020B0604020202020204" pitchFamily="34" charset="0"/>
              <a:buChar char="•"/>
            </a:pPr>
            <a:r>
              <a:rPr lang="en-US" altLang="en-US" dirty="0">
                <a:solidFill>
                  <a:schemeClr val="tx1">
                    <a:lumMod val="75000"/>
                    <a:lumOff val="25000"/>
                  </a:schemeClr>
                </a:solidFill>
              </a:rPr>
              <a:t>TM BB, Slicing of TFs</a:t>
            </a:r>
            <a:r>
              <a:rPr lang="en-US" altLang="en-US" dirty="0"/>
              <a:t>, CWE project under approval, </a:t>
            </a:r>
            <a:r>
              <a:rPr lang="en-US" altLang="en-US" dirty="0">
                <a:solidFill>
                  <a:srgbClr val="FFC000"/>
                </a:solidFill>
              </a:rPr>
              <a:t>draft update presented during this meeting</a:t>
            </a:r>
          </a:p>
          <a:p>
            <a:pPr marL="1067076" lvl="1" indent="-285750">
              <a:buFont typeface="Arial" panose="020B0604020202020204" pitchFamily="34" charset="0"/>
              <a:buChar char="•"/>
            </a:pPr>
            <a:r>
              <a:rPr lang="en-US" altLang="en-US" dirty="0">
                <a:solidFill>
                  <a:schemeClr val="tx1">
                    <a:lumMod val="75000"/>
                    <a:lumOff val="25000"/>
                  </a:schemeClr>
                </a:solidFill>
              </a:rPr>
              <a:t>TM BB, Turbo Channel </a:t>
            </a:r>
            <a:r>
              <a:rPr lang="en-US" altLang="en-US" dirty="0" err="1">
                <a:solidFill>
                  <a:schemeClr val="tx1">
                    <a:lumMod val="75000"/>
                    <a:lumOff val="25000"/>
                  </a:schemeClr>
                </a:solidFill>
              </a:rPr>
              <a:t>interleaver</a:t>
            </a:r>
            <a:r>
              <a:rPr lang="en-US" dirty="0"/>
              <a:t>: </a:t>
            </a:r>
            <a:r>
              <a:rPr lang="en-US" dirty="0">
                <a:solidFill>
                  <a:srgbClr val="FFC000"/>
                </a:solidFill>
              </a:rPr>
              <a:t>draft update presented during </a:t>
            </a:r>
            <a:r>
              <a:rPr lang="en-GB" dirty="0">
                <a:solidFill>
                  <a:srgbClr val="FFC000"/>
                </a:solidFill>
              </a:rPr>
              <a:t>this </a:t>
            </a:r>
            <a:r>
              <a:rPr lang="en-US" dirty="0">
                <a:solidFill>
                  <a:srgbClr val="FFC000"/>
                </a:solidFill>
              </a:rPr>
              <a:t>meeting</a:t>
            </a:r>
          </a:p>
          <a:p>
            <a:pPr marL="1067076" lvl="1" indent="-285750">
              <a:buFont typeface="Arial" panose="020B0604020202020204" pitchFamily="34" charset="0"/>
              <a:buChar char="•"/>
            </a:pPr>
            <a:r>
              <a:rPr lang="en-US" altLang="en-US" dirty="0">
                <a:solidFill>
                  <a:schemeClr val="tx1">
                    <a:lumMod val="75000"/>
                    <a:lumOff val="25000"/>
                  </a:schemeClr>
                </a:solidFill>
              </a:rPr>
              <a:t>S-Band proximity-1</a:t>
            </a:r>
            <a:r>
              <a:rPr lang="en-US" altLang="en-US" dirty="0"/>
              <a:t>, CWE project under approval, </a:t>
            </a:r>
            <a:r>
              <a:rPr lang="en-US" altLang="en-US" dirty="0">
                <a:solidFill>
                  <a:srgbClr val="FFC000"/>
                </a:solidFill>
              </a:rPr>
              <a:t>draft(s) update will be presented in The Hague</a:t>
            </a:r>
          </a:p>
          <a:p>
            <a:pPr marL="1067076" lvl="1" indent="-285750">
              <a:buFont typeface="Arial" panose="020B0604020202020204" pitchFamily="34" charset="0"/>
              <a:buChar char="•"/>
            </a:pPr>
            <a:r>
              <a:rPr lang="en-US" altLang="en-US" dirty="0">
                <a:solidFill>
                  <a:schemeClr val="tx1">
                    <a:lumMod val="75000"/>
                    <a:lumOff val="25000"/>
                  </a:schemeClr>
                </a:solidFill>
              </a:rPr>
              <a:t>Erasure Correcting Codes for NE and DS</a:t>
            </a:r>
            <a:r>
              <a:rPr lang="en-US" altLang="en-US" dirty="0"/>
              <a:t>, </a:t>
            </a:r>
            <a:r>
              <a:rPr lang="en-US" altLang="en-US" dirty="0">
                <a:solidFill>
                  <a:srgbClr val="FF0000"/>
                </a:solidFill>
              </a:rPr>
              <a:t>draft project is withdrawn</a:t>
            </a:r>
          </a:p>
          <a:p>
            <a:endParaRPr lang="en-GB" dirty="0"/>
          </a:p>
        </p:txBody>
      </p:sp>
      <p:pic>
        <p:nvPicPr>
          <p:cNvPr id="5" name="Picture 4">
            <a:extLst>
              <a:ext uri="{FF2B5EF4-FFF2-40B4-BE49-F238E27FC236}">
                <a16:creationId xmlns:a16="http://schemas.microsoft.com/office/drawing/2014/main" id="{1D8FB603-FEC2-7D5C-E715-B3CE0AA3148B}"/>
              </a:ext>
            </a:extLst>
          </p:cNvPr>
          <p:cNvPicPr>
            <a:picLocks noChangeAspect="1"/>
          </p:cNvPicPr>
          <p:nvPr/>
        </p:nvPicPr>
        <p:blipFill rotWithShape="1">
          <a:blip r:embed="rId2"/>
          <a:srcRect r="15030"/>
          <a:stretch/>
        </p:blipFill>
        <p:spPr>
          <a:xfrm>
            <a:off x="297035" y="1277998"/>
            <a:ext cx="10809722" cy="462451"/>
          </a:xfrm>
          <a:prstGeom prst="rect">
            <a:avLst/>
          </a:prstGeom>
        </p:spPr>
      </p:pic>
      <p:pic>
        <p:nvPicPr>
          <p:cNvPr id="7" name="Picture 6">
            <a:extLst>
              <a:ext uri="{FF2B5EF4-FFF2-40B4-BE49-F238E27FC236}">
                <a16:creationId xmlns:a16="http://schemas.microsoft.com/office/drawing/2014/main" id="{E4590510-BC98-7206-B662-D9CDFF106879}"/>
              </a:ext>
            </a:extLst>
          </p:cNvPr>
          <p:cNvPicPr>
            <a:picLocks noChangeAspect="1"/>
          </p:cNvPicPr>
          <p:nvPr/>
        </p:nvPicPr>
        <p:blipFill>
          <a:blip r:embed="rId3"/>
          <a:stretch>
            <a:fillRect/>
          </a:stretch>
        </p:blipFill>
        <p:spPr>
          <a:xfrm>
            <a:off x="297035" y="1994498"/>
            <a:ext cx="8823669" cy="842949"/>
          </a:xfrm>
          <a:prstGeom prst="rect">
            <a:avLst/>
          </a:prstGeom>
        </p:spPr>
      </p:pic>
      <p:sp>
        <p:nvSpPr>
          <p:cNvPr id="4" name="TextBox 3">
            <a:extLst>
              <a:ext uri="{FF2B5EF4-FFF2-40B4-BE49-F238E27FC236}">
                <a16:creationId xmlns:a16="http://schemas.microsoft.com/office/drawing/2014/main" id="{04B10CD8-0806-D453-53C7-CA5D6ED75A0D}"/>
              </a:ext>
            </a:extLst>
          </p:cNvPr>
          <p:cNvSpPr txBox="1"/>
          <p:nvPr/>
        </p:nvSpPr>
        <p:spPr>
          <a:xfrm rot="777455">
            <a:off x="2448034" y="902401"/>
            <a:ext cx="6703397" cy="4401205"/>
          </a:xfrm>
          <a:prstGeom prst="rect">
            <a:avLst/>
          </a:prstGeom>
          <a:noFill/>
        </p:spPr>
        <p:txBody>
          <a:bodyPr wrap="square" rtlCol="0">
            <a:spAutoFit/>
          </a:bodyPr>
          <a:lstStyle/>
          <a:p>
            <a:r>
              <a:rPr lang="en-GB" sz="4000" dirty="0">
                <a:solidFill>
                  <a:srgbClr val="C00000"/>
                </a:solidFill>
              </a:rPr>
              <a:t>TO BE UPDATED AFTER SPRING TECHNICAL MEETINGS</a:t>
            </a:r>
          </a:p>
          <a:p>
            <a:endParaRPr lang="en-GB" sz="4000" dirty="0">
              <a:solidFill>
                <a:srgbClr val="C00000"/>
              </a:solidFill>
            </a:endParaRPr>
          </a:p>
          <a:p>
            <a:r>
              <a:rPr lang="en-GB" sz="4000" dirty="0">
                <a:solidFill>
                  <a:srgbClr val="C00000"/>
                </a:solidFill>
              </a:rPr>
              <a:t>ONE SLIDE WILL BE REPORTED FOR EACH PROJECT</a:t>
            </a:r>
          </a:p>
        </p:txBody>
      </p:sp>
    </p:spTree>
    <p:extLst>
      <p:ext uri="{BB962C8B-B14F-4D97-AF65-F5344CB8AC3E}">
        <p14:creationId xmlns:p14="http://schemas.microsoft.com/office/powerpoint/2010/main" val="409500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5CB69F-6BA7-CBAF-5B0A-DC541CED30F5}"/>
              </a:ext>
            </a:extLst>
          </p:cNvPr>
          <p:cNvSpPr>
            <a:spLocks noGrp="1"/>
          </p:cNvSpPr>
          <p:nvPr>
            <p:ph type="title"/>
          </p:nvPr>
        </p:nvSpPr>
        <p:spPr/>
        <p:txBody>
          <a:bodyPr/>
          <a:lstStyle/>
          <a:p>
            <a:r>
              <a:rPr lang="en-GB" dirty="0"/>
              <a:t>Agenda</a:t>
            </a:r>
          </a:p>
        </p:txBody>
      </p:sp>
      <p:pic>
        <p:nvPicPr>
          <p:cNvPr id="3" name="Picture 2">
            <a:extLst>
              <a:ext uri="{FF2B5EF4-FFF2-40B4-BE49-F238E27FC236}">
                <a16:creationId xmlns:a16="http://schemas.microsoft.com/office/drawing/2014/main" id="{2E20566C-25AC-0289-8099-C61E777E9B96}"/>
              </a:ext>
            </a:extLst>
          </p:cNvPr>
          <p:cNvPicPr>
            <a:picLocks noChangeAspect="1"/>
          </p:cNvPicPr>
          <p:nvPr/>
        </p:nvPicPr>
        <p:blipFill>
          <a:blip r:embed="rId2"/>
          <a:stretch>
            <a:fillRect/>
          </a:stretch>
        </p:blipFill>
        <p:spPr>
          <a:xfrm>
            <a:off x="1463629" y="1025553"/>
            <a:ext cx="9487400" cy="4818759"/>
          </a:xfrm>
          <a:prstGeom prst="rect">
            <a:avLst/>
          </a:prstGeom>
        </p:spPr>
      </p:pic>
    </p:spTree>
    <p:extLst>
      <p:ext uri="{BB962C8B-B14F-4D97-AF65-F5344CB8AC3E}">
        <p14:creationId xmlns:p14="http://schemas.microsoft.com/office/powerpoint/2010/main" val="6716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5CB69F-6BA7-CBAF-5B0A-DC541CED30F5}"/>
              </a:ext>
            </a:extLst>
          </p:cNvPr>
          <p:cNvSpPr>
            <a:spLocks noGrp="1"/>
          </p:cNvSpPr>
          <p:nvPr>
            <p:ph type="title"/>
          </p:nvPr>
        </p:nvSpPr>
        <p:spPr/>
        <p:txBody>
          <a:bodyPr/>
          <a:lstStyle/>
          <a:p>
            <a:r>
              <a:rPr lang="en-GB" dirty="0"/>
              <a:t>Agenda</a:t>
            </a:r>
          </a:p>
        </p:txBody>
      </p:sp>
      <p:pic>
        <p:nvPicPr>
          <p:cNvPr id="3" name="Picture 2">
            <a:extLst>
              <a:ext uri="{FF2B5EF4-FFF2-40B4-BE49-F238E27FC236}">
                <a16:creationId xmlns:a16="http://schemas.microsoft.com/office/drawing/2014/main" id="{4A10FDB7-68BE-E9D9-CEA6-3E0793AF27F3}"/>
              </a:ext>
            </a:extLst>
          </p:cNvPr>
          <p:cNvPicPr>
            <a:picLocks noChangeAspect="1"/>
          </p:cNvPicPr>
          <p:nvPr/>
        </p:nvPicPr>
        <p:blipFill>
          <a:blip r:embed="rId2"/>
          <a:stretch>
            <a:fillRect/>
          </a:stretch>
        </p:blipFill>
        <p:spPr>
          <a:xfrm>
            <a:off x="1335314" y="931300"/>
            <a:ext cx="9144000" cy="4995399"/>
          </a:xfrm>
          <a:prstGeom prst="rect">
            <a:avLst/>
          </a:prstGeom>
        </p:spPr>
      </p:pic>
    </p:spTree>
    <p:extLst>
      <p:ext uri="{BB962C8B-B14F-4D97-AF65-F5344CB8AC3E}">
        <p14:creationId xmlns:p14="http://schemas.microsoft.com/office/powerpoint/2010/main" val="46506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67D3-AC3C-689F-0763-B365066A4E20}"/>
              </a:ext>
            </a:extLst>
          </p:cNvPr>
          <p:cNvSpPr>
            <a:spLocks noGrp="1"/>
          </p:cNvSpPr>
          <p:nvPr>
            <p:ph type="title"/>
          </p:nvPr>
        </p:nvSpPr>
        <p:spPr/>
        <p:txBody>
          <a:bodyPr/>
          <a:lstStyle/>
          <a:p>
            <a:r>
              <a:rPr lang="en-GB" dirty="0"/>
              <a:t>Organizational notes</a:t>
            </a:r>
          </a:p>
        </p:txBody>
      </p:sp>
      <p:sp>
        <p:nvSpPr>
          <p:cNvPr id="3" name="Content Placeholder 2">
            <a:extLst>
              <a:ext uri="{FF2B5EF4-FFF2-40B4-BE49-F238E27FC236}">
                <a16:creationId xmlns:a16="http://schemas.microsoft.com/office/drawing/2014/main" id="{FC9964B6-18BA-3C32-95BB-E2CB4064FE3C}"/>
              </a:ext>
            </a:extLst>
          </p:cNvPr>
          <p:cNvSpPr>
            <a:spLocks noGrp="1"/>
          </p:cNvSpPr>
          <p:nvPr>
            <p:ph idx="1"/>
          </p:nvPr>
        </p:nvSpPr>
        <p:spPr/>
        <p:txBody>
          <a:bodyPr/>
          <a:lstStyle/>
          <a:p>
            <a:pPr marL="285750" indent="-285750">
              <a:buFont typeface="Arial" panose="020B0604020202020204" pitchFamily="34" charset="0"/>
              <a:buChar char="•"/>
            </a:pPr>
            <a:r>
              <a:rPr lang="en-GB" dirty="0"/>
              <a:t>ESA input </a:t>
            </a:r>
            <a:r>
              <a:rPr lang="en-GB" dirty="0">
                <a:solidFill>
                  <a:schemeClr val="tx1"/>
                </a:solidFill>
              </a:rPr>
              <a:t>SLS-CS_24-02 (</a:t>
            </a:r>
            <a:r>
              <a:rPr lang="en-GB" dirty="0" err="1">
                <a:solidFill>
                  <a:schemeClr val="tx1"/>
                </a:solidFill>
              </a:rPr>
              <a:t>HoM</a:t>
            </a:r>
            <a:r>
              <a:rPr lang="en-GB" dirty="0">
                <a:solidFill>
                  <a:schemeClr val="tx1"/>
                </a:solidFill>
              </a:rPr>
              <a:t> for SCI missions) </a:t>
            </a:r>
            <a:r>
              <a:rPr lang="en-GB" dirty="0"/>
              <a:t>was moved in RFM working group, on Tuesday 30th April.</a:t>
            </a:r>
          </a:p>
          <a:p>
            <a:pPr marL="1067076" lvl="1" indent="-285750">
              <a:buFont typeface="Arial" panose="020B0604020202020204" pitchFamily="34" charset="0"/>
              <a:buChar char="•"/>
            </a:pPr>
            <a:r>
              <a:rPr lang="en-GB" dirty="0"/>
              <a:t>Input dealt with a 401.0-B recommendation</a:t>
            </a:r>
          </a:p>
          <a:p>
            <a:pPr marL="1067076"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a:t>
            </a:r>
            <a:r>
              <a:rPr lang="en-GB" dirty="0">
                <a:solidFill>
                  <a:schemeClr val="tx1"/>
                </a:solidFill>
              </a:rPr>
              <a:t>following inputs are informative only</a:t>
            </a:r>
            <a:r>
              <a:rPr lang="en-GB" dirty="0"/>
              <a:t>, since delivered after deadline (thus, cannot propose changes to standards):</a:t>
            </a:r>
          </a:p>
          <a:p>
            <a:pPr marL="1067076" lvl="1" indent="-285750">
              <a:buFont typeface="Arial" panose="020B0604020202020204" pitchFamily="34" charset="0"/>
              <a:buChar char="•"/>
            </a:pPr>
            <a:r>
              <a:rPr lang="en-GB" dirty="0"/>
              <a:t>ESA, “Proximity-1, RFM and C&amp;S Blue Books Open Points”</a:t>
            </a:r>
          </a:p>
          <a:p>
            <a:pPr marL="1067076" lvl="1" indent="-285750">
              <a:buFont typeface="Arial" panose="020B0604020202020204" pitchFamily="34" charset="0"/>
              <a:buChar char="•"/>
            </a:pPr>
            <a:r>
              <a:rPr lang="en-GB" dirty="0"/>
              <a:t>CNES, “A new link budget processing method” </a:t>
            </a:r>
          </a:p>
          <a:p>
            <a:pPr marL="1067076" lvl="1" indent="-285750">
              <a:buFont typeface="Arial" panose="020B0604020202020204" pitchFamily="34" charset="0"/>
              <a:buChar char="•"/>
            </a:pPr>
            <a:r>
              <a:rPr lang="en-GB" dirty="0"/>
              <a:t>CNES, “Use of LDPC optical for RF links”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Inputs are available on CWE at </a:t>
            </a:r>
            <a:r>
              <a:rPr lang="en-GB" dirty="0">
                <a:hlinkClick r:id="rId2"/>
              </a:rPr>
              <a:t>https://tinyurl.com/CCSDSSpring2024</a:t>
            </a:r>
            <a:r>
              <a:rPr lang="en-GB" dirty="0"/>
              <a:t> </a:t>
            </a:r>
            <a:br>
              <a:rPr lang="en-GB" dirty="0"/>
            </a:br>
            <a:r>
              <a:rPr lang="en-GB" dirty="0"/>
              <a:t>(C&amp;S WG private folder, requires login)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8937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7053-81CA-4A12-0BEE-B384421E589D}"/>
              </a:ext>
            </a:extLst>
          </p:cNvPr>
          <p:cNvSpPr>
            <a:spLocks noGrp="1"/>
          </p:cNvSpPr>
          <p:nvPr>
            <p:ph type="title"/>
          </p:nvPr>
        </p:nvSpPr>
        <p:spPr/>
        <p:txBody>
          <a:bodyPr/>
          <a:lstStyle/>
          <a:p>
            <a:r>
              <a:rPr lang="en-GB" dirty="0"/>
              <a:t>C&amp;S objectives for Spring 2024</a:t>
            </a:r>
          </a:p>
        </p:txBody>
      </p:sp>
      <p:sp>
        <p:nvSpPr>
          <p:cNvPr id="4" name="object 4">
            <a:extLst>
              <a:ext uri="{FF2B5EF4-FFF2-40B4-BE49-F238E27FC236}">
                <a16:creationId xmlns:a16="http://schemas.microsoft.com/office/drawing/2014/main" id="{8F1ADE50-B720-F324-C8F0-68B2C409FAA2}"/>
              </a:ext>
            </a:extLst>
          </p:cNvPr>
          <p:cNvSpPr txBox="1">
            <a:spLocks noGrp="1"/>
          </p:cNvSpPr>
          <p:nvPr>
            <p:ph idx="1"/>
          </p:nvPr>
        </p:nvSpPr>
        <p:spPr>
          <a:xfrm>
            <a:off x="140698" y="1283245"/>
            <a:ext cx="11764963" cy="3823804"/>
          </a:xfrm>
          <a:prstGeom prst="rect">
            <a:avLst/>
          </a:prstGeom>
        </p:spPr>
        <p:txBody>
          <a:bodyPr vert="horz" wrap="square" lIns="0" tIns="12700" rIns="0" bIns="0" rtlCol="0">
            <a:spAutoFit/>
          </a:bodyPr>
          <a:lstStyle/>
          <a:p>
            <a:pPr marL="581025" lvl="1" indent="-223520">
              <a:lnSpc>
                <a:spcPts val="1540"/>
              </a:lnSpc>
              <a:buSzPct val="123076"/>
              <a:buFont typeface="Calibri"/>
              <a:buChar char="•"/>
              <a:tabLst>
                <a:tab pos="581660" algn="l"/>
              </a:tabLst>
            </a:pPr>
            <a:r>
              <a:rPr lang="en-US" sz="1100" b="1" dirty="0">
                <a:uFill>
                  <a:solidFill>
                    <a:srgbClr val="000000"/>
                  </a:solidFill>
                </a:uFill>
                <a:cs typeface="Calibri"/>
              </a:rPr>
              <a:t>131.0-B, TM synchronization &amp; coding</a:t>
            </a:r>
          </a:p>
          <a:p>
            <a:pPr marL="701040" lvl="1" indent="-231775">
              <a:lnSpc>
                <a:spcPts val="1540"/>
              </a:lnSpc>
              <a:buSzPct val="123076"/>
              <a:buFont typeface="Calibri"/>
              <a:buChar char="-"/>
              <a:tabLst>
                <a:tab pos="243840" algn="l"/>
                <a:tab pos="244475" algn="l"/>
              </a:tabLst>
            </a:pPr>
            <a:r>
              <a:rPr lang="en-US" sz="1100" dirty="0">
                <a:cs typeface="Calibri"/>
              </a:rPr>
              <a:t>Update of 131.0-B for TF slicing					</a:t>
            </a:r>
            <a:r>
              <a:rPr lang="en-US" sz="1100" dirty="0">
                <a:solidFill>
                  <a:schemeClr val="tx1"/>
                </a:solidFill>
                <a:cs typeface="Calibri"/>
              </a:rPr>
              <a:t>Achieve consensus on technical updates</a:t>
            </a:r>
          </a:p>
          <a:p>
            <a:pPr marL="701040" lvl="1" indent="-231775">
              <a:lnSpc>
                <a:spcPts val="1540"/>
              </a:lnSpc>
              <a:buSzPct val="123076"/>
              <a:buFont typeface="Calibri"/>
              <a:buChar char="-"/>
              <a:tabLst>
                <a:tab pos="243840" algn="l"/>
                <a:tab pos="244475" algn="l"/>
              </a:tabLst>
            </a:pPr>
            <a:r>
              <a:rPr lang="en-US" sz="1100" dirty="0">
                <a:cs typeface="Calibri"/>
              </a:rPr>
              <a:t>Update of 131.0-B for Turbo </a:t>
            </a:r>
            <a:r>
              <a:rPr lang="en-US" sz="1100" dirty="0" err="1">
                <a:cs typeface="Calibri"/>
              </a:rPr>
              <a:t>interleaver</a:t>
            </a:r>
            <a:r>
              <a:rPr lang="en-US" sz="1100" dirty="0">
                <a:cs typeface="Calibri"/>
              </a:rPr>
              <a:t>				</a:t>
            </a:r>
            <a:r>
              <a:rPr lang="en-US" sz="1100" dirty="0">
                <a:solidFill>
                  <a:schemeClr val="tx1"/>
                </a:solidFill>
                <a:cs typeface="Calibri"/>
              </a:rPr>
              <a:t>Achieve consensus on technical and editorial updates</a:t>
            </a:r>
          </a:p>
          <a:p>
            <a:pPr marL="581025" lvl="1" indent="-223520">
              <a:lnSpc>
                <a:spcPts val="1540"/>
              </a:lnSpc>
              <a:buSzPct val="123076"/>
              <a:buFont typeface="Calibri"/>
              <a:buChar char="•"/>
              <a:tabLst>
                <a:tab pos="581660" algn="l"/>
              </a:tabLst>
            </a:pPr>
            <a:endParaRPr lang="en-US" sz="1100" b="1" dirty="0">
              <a:uFill>
                <a:solidFill>
                  <a:srgbClr val="000000"/>
                </a:solidFill>
              </a:uFill>
              <a:cs typeface="Calibri"/>
            </a:endParaRPr>
          </a:p>
          <a:p>
            <a:pPr marL="581025" lvl="1" indent="-223520">
              <a:lnSpc>
                <a:spcPts val="1540"/>
              </a:lnSpc>
              <a:buSzPct val="123076"/>
              <a:buFont typeface="Calibri"/>
              <a:buChar char="•"/>
              <a:tabLst>
                <a:tab pos="581660" algn="l"/>
              </a:tabLst>
            </a:pPr>
            <a:r>
              <a:rPr lang="en-US" sz="1100" b="1" dirty="0">
                <a:uFill>
                  <a:solidFill>
                    <a:srgbClr val="000000"/>
                  </a:solidFill>
                </a:uFill>
                <a:cs typeface="Calibri"/>
              </a:rPr>
              <a:t>231.0-B, TC synchronization &amp; coding</a:t>
            </a:r>
          </a:p>
          <a:p>
            <a:pPr marL="701040" lvl="1" indent="-231775">
              <a:lnSpc>
                <a:spcPts val="1540"/>
              </a:lnSpc>
              <a:buSzPct val="123076"/>
              <a:buFont typeface="Calibri"/>
              <a:buChar char="-"/>
              <a:tabLst>
                <a:tab pos="243840" algn="l"/>
                <a:tab pos="244475" algn="l"/>
              </a:tabLst>
            </a:pPr>
            <a:r>
              <a:rPr lang="en-US" sz="1100" dirty="0">
                <a:cs typeface="Calibri"/>
              </a:rPr>
              <a:t>Performance analysis of LDPC tail sequence				</a:t>
            </a:r>
            <a:r>
              <a:rPr lang="en-US" sz="1100" dirty="0">
                <a:solidFill>
                  <a:schemeClr val="tx1"/>
                </a:solidFill>
                <a:cs typeface="Calibri"/>
              </a:rPr>
              <a:t>Introduction of possible technical issue on LDPC TC tail sequence</a:t>
            </a:r>
          </a:p>
          <a:p>
            <a:pPr marL="581025" lvl="1" indent="-223520">
              <a:buSzPct val="123076"/>
              <a:buFont typeface="Calibri"/>
              <a:buChar char="•"/>
              <a:tabLst>
                <a:tab pos="581660" algn="l"/>
              </a:tabLst>
            </a:pPr>
            <a:endParaRPr lang="en-US" sz="1100" b="1" dirty="0">
              <a:uFill>
                <a:solidFill>
                  <a:srgbClr val="000000"/>
                </a:solidFill>
              </a:uFill>
              <a:cs typeface="Calibri"/>
            </a:endParaRPr>
          </a:p>
          <a:p>
            <a:pPr marL="581025" lvl="1" indent="-223520">
              <a:buSzPct val="123076"/>
              <a:buFont typeface="Calibri"/>
              <a:buChar char="•"/>
              <a:tabLst>
                <a:tab pos="581660" algn="l"/>
              </a:tabLst>
            </a:pPr>
            <a:r>
              <a:rPr lang="en-US" sz="1100" b="1" dirty="0">
                <a:uFill>
                  <a:solidFill>
                    <a:srgbClr val="000000"/>
                  </a:solidFill>
                </a:uFill>
                <a:cs typeface="Calibri"/>
              </a:rPr>
              <a:t>Joint topics</a:t>
            </a:r>
          </a:p>
          <a:p>
            <a:pPr marL="701040" lvl="1" indent="-231775">
              <a:lnSpc>
                <a:spcPts val="1540"/>
              </a:lnSpc>
              <a:buSzPct val="123076"/>
              <a:buFont typeface="Calibri"/>
              <a:buChar char="-"/>
              <a:tabLst>
                <a:tab pos="243840" algn="l"/>
                <a:tab pos="244475" algn="l"/>
              </a:tabLst>
            </a:pPr>
            <a:r>
              <a:rPr lang="en-US" sz="1100" dirty="0">
                <a:cs typeface="Calibri"/>
              </a:rPr>
              <a:t>VCM Green Book (C&amp;S, RFM)					</a:t>
            </a:r>
            <a:r>
              <a:rPr lang="en-US" sz="1100" dirty="0">
                <a:solidFill>
                  <a:schemeClr val="tx1"/>
                </a:solidFill>
                <a:cs typeface="Calibri"/>
              </a:rPr>
              <a:t>Proposing new project</a:t>
            </a:r>
          </a:p>
          <a:p>
            <a:pPr marL="701040" lvl="1" indent="-231775">
              <a:lnSpc>
                <a:spcPts val="1540"/>
              </a:lnSpc>
              <a:buSzPct val="123076"/>
              <a:buFont typeface="Calibri"/>
              <a:buChar char="-"/>
              <a:tabLst>
                <a:tab pos="243840" algn="l"/>
                <a:tab pos="244475" algn="l"/>
              </a:tabLst>
            </a:pPr>
            <a:r>
              <a:rPr lang="en-US" sz="1100" dirty="0">
                <a:cs typeface="Calibri"/>
              </a:rPr>
              <a:t>Link budget digital format 					</a:t>
            </a:r>
            <a:r>
              <a:rPr lang="en-US" sz="1100" dirty="0">
                <a:solidFill>
                  <a:schemeClr val="tx1"/>
                </a:solidFill>
                <a:cs typeface="Calibri"/>
              </a:rPr>
              <a:t>Proposing new project</a:t>
            </a:r>
          </a:p>
          <a:p>
            <a:pPr marL="701040" lvl="1" indent="-231775">
              <a:lnSpc>
                <a:spcPts val="1540"/>
              </a:lnSpc>
              <a:buSzPct val="123076"/>
              <a:buFont typeface="Calibri"/>
              <a:buChar char="-"/>
              <a:tabLst>
                <a:tab pos="243840" algn="l"/>
                <a:tab pos="244475" algn="l"/>
              </a:tabLst>
            </a:pPr>
            <a:r>
              <a:rPr lang="en-US" sz="1100" dirty="0">
                <a:cs typeface="Calibri"/>
              </a:rPr>
              <a:t>Proximity-1 (SLP, C&amp;S, RFM)					</a:t>
            </a:r>
            <a:r>
              <a:rPr lang="en-US" sz="1100" dirty="0">
                <a:solidFill>
                  <a:schemeClr val="tx1"/>
                </a:solidFill>
                <a:cs typeface="Calibri"/>
              </a:rPr>
              <a:t>Status check of the project on S-Band proximity-1 extension</a:t>
            </a:r>
          </a:p>
          <a:p>
            <a:pPr marL="701040" lvl="1" indent="-231775">
              <a:lnSpc>
                <a:spcPts val="1540"/>
              </a:lnSpc>
              <a:buSzPct val="123076"/>
              <a:buFont typeface="Calibri"/>
              <a:buChar char="-"/>
              <a:tabLst>
                <a:tab pos="243840" algn="l"/>
                <a:tab pos="244475" algn="l"/>
              </a:tabLst>
            </a:pPr>
            <a:r>
              <a:rPr lang="en-US" sz="1100" dirty="0">
                <a:cs typeface="Calibri"/>
              </a:rPr>
              <a:t>Status of Slicing for potential use of Variable Length Frames (SLP, C&amp;S, OPT)	</a:t>
            </a:r>
            <a:r>
              <a:rPr lang="en-US" sz="1100" dirty="0">
                <a:solidFill>
                  <a:schemeClr val="tx1"/>
                </a:solidFill>
                <a:cs typeface="Calibri"/>
              </a:rPr>
              <a:t>Status check, for possible harmonization in 131.x-B, 431.1-B, 142.0-B</a:t>
            </a:r>
          </a:p>
          <a:p>
            <a:pPr marL="701040" lvl="1" indent="-231775">
              <a:lnSpc>
                <a:spcPts val="1540"/>
              </a:lnSpc>
              <a:buSzPct val="123076"/>
              <a:buFont typeface="Calibri"/>
              <a:buChar char="-"/>
              <a:tabLst>
                <a:tab pos="243840" algn="l"/>
                <a:tab pos="244475" algn="l"/>
              </a:tabLst>
            </a:pPr>
            <a:r>
              <a:rPr lang="en-US" sz="1100" dirty="0">
                <a:cs typeface="Calibri"/>
              </a:rPr>
              <a:t>Use of LDPC optical codes for RF links 				</a:t>
            </a:r>
            <a:r>
              <a:rPr lang="en-US" sz="1100" dirty="0">
                <a:solidFill>
                  <a:schemeClr val="tx1"/>
                </a:solidFill>
                <a:cs typeface="Calibri"/>
              </a:rPr>
              <a:t>Introduction of new topic</a:t>
            </a:r>
          </a:p>
          <a:p>
            <a:pPr marL="701040" lvl="1" indent="-231775">
              <a:lnSpc>
                <a:spcPts val="1540"/>
              </a:lnSpc>
              <a:buSzPct val="123076"/>
              <a:buFont typeface="Calibri"/>
              <a:buChar char="-"/>
              <a:tabLst>
                <a:tab pos="243840" algn="l"/>
                <a:tab pos="244475" algn="l"/>
              </a:tabLst>
            </a:pPr>
            <a:r>
              <a:rPr lang="en-US" sz="1100" dirty="0">
                <a:cs typeface="Calibri"/>
              </a:rPr>
              <a:t>New link budget processing method				</a:t>
            </a:r>
            <a:r>
              <a:rPr lang="en-US" sz="1100" dirty="0">
                <a:solidFill>
                  <a:schemeClr val="tx1"/>
                </a:solidFill>
                <a:cs typeface="Calibri"/>
              </a:rPr>
              <a:t>Introduction of new topic</a:t>
            </a:r>
          </a:p>
          <a:p>
            <a:pPr marL="469265" lvl="1">
              <a:lnSpc>
                <a:spcPts val="1540"/>
              </a:lnSpc>
              <a:buSzPct val="123076"/>
              <a:tabLst>
                <a:tab pos="243840" algn="l"/>
                <a:tab pos="244475" algn="l"/>
              </a:tabLst>
            </a:pPr>
            <a:endParaRPr lang="en-US" sz="1100" dirty="0">
              <a:cs typeface="Calibri"/>
            </a:endParaRPr>
          </a:p>
          <a:p>
            <a:pPr marL="243840" indent="-231775">
              <a:lnSpc>
                <a:spcPts val="1540"/>
              </a:lnSpc>
              <a:buSzPct val="123076"/>
              <a:buFont typeface="Calibri"/>
              <a:buChar char="-"/>
              <a:tabLst>
                <a:tab pos="243840" algn="l"/>
                <a:tab pos="244475" algn="l"/>
              </a:tabLst>
            </a:pPr>
            <a:endParaRPr lang="en-US" sz="1000" dirty="0">
              <a:cs typeface="Calibri"/>
            </a:endParaRPr>
          </a:p>
          <a:p>
            <a:pPr marL="701040" lvl="1" indent="-231775">
              <a:lnSpc>
                <a:spcPts val="1540"/>
              </a:lnSpc>
              <a:buSzPct val="123076"/>
              <a:buFont typeface="Calibri"/>
              <a:buChar char="-"/>
              <a:tabLst>
                <a:tab pos="243840" algn="l"/>
                <a:tab pos="244475" algn="l"/>
              </a:tabLst>
            </a:pPr>
            <a:endParaRPr lang="en-US" sz="1100" dirty="0">
              <a:cs typeface="Calibri"/>
            </a:endParaRPr>
          </a:p>
        </p:txBody>
      </p:sp>
    </p:spTree>
    <p:extLst>
      <p:ext uri="{BB962C8B-B14F-4D97-AF65-F5344CB8AC3E}">
        <p14:creationId xmlns:p14="http://schemas.microsoft.com/office/powerpoint/2010/main" val="77083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ADE3-D580-8A53-BEAA-6670080403AA}"/>
              </a:ext>
            </a:extLst>
          </p:cNvPr>
          <p:cNvSpPr>
            <a:spLocks noGrp="1"/>
          </p:cNvSpPr>
          <p:nvPr>
            <p:ph type="title"/>
          </p:nvPr>
        </p:nvSpPr>
        <p:spPr/>
        <p:txBody>
          <a:bodyPr/>
          <a:lstStyle/>
          <a:p>
            <a:r>
              <a:rPr lang="en-GB" dirty="0"/>
              <a:t>Issues</a:t>
            </a:r>
          </a:p>
        </p:txBody>
      </p:sp>
      <p:sp>
        <p:nvSpPr>
          <p:cNvPr id="3" name="Content Placeholder 2">
            <a:extLst>
              <a:ext uri="{FF2B5EF4-FFF2-40B4-BE49-F238E27FC236}">
                <a16:creationId xmlns:a16="http://schemas.microsoft.com/office/drawing/2014/main" id="{38075C17-140F-093F-88A5-4F9967E9A206}"/>
              </a:ext>
            </a:extLst>
          </p:cNvPr>
          <p:cNvSpPr>
            <a:spLocks noGrp="1"/>
          </p:cNvSpPr>
          <p:nvPr>
            <p:ph idx="1"/>
          </p:nvPr>
        </p:nvSpPr>
        <p:spPr/>
        <p:txBody>
          <a:bodyPr/>
          <a:lstStyle/>
          <a:p>
            <a:r>
              <a:rPr lang="en-GB" dirty="0">
                <a:solidFill>
                  <a:schemeClr val="tx1"/>
                </a:solidFill>
              </a:rPr>
              <a:t>ESA-ESTEC limited manpower and travel budget for CCSDS activities </a:t>
            </a:r>
            <a:br>
              <a:rPr lang="en-GB" dirty="0"/>
            </a:br>
            <a:r>
              <a:rPr lang="en-GB" sz="1600" dirty="0"/>
              <a:t>(here discussed with impact to C&amp;S activities, including joint meetings)</a:t>
            </a:r>
          </a:p>
          <a:p>
            <a:pPr marL="1067076" lvl="1" indent="-285750">
              <a:buFont typeface="Arial" panose="020B0604020202020204" pitchFamily="34" charset="0"/>
              <a:buChar char="•"/>
            </a:pPr>
            <a:endParaRPr lang="en-GB" sz="1600" dirty="0"/>
          </a:p>
          <a:p>
            <a:pPr marL="1067076" lvl="1" indent="-285750">
              <a:buFont typeface="Arial" panose="020B0604020202020204" pitchFamily="34" charset="0"/>
              <a:buChar char="•"/>
            </a:pPr>
            <a:r>
              <a:rPr lang="en-GB" sz="1600" dirty="0"/>
              <a:t>In 2023, manpower was secured only for chair activities (A. Modenini), while normal technical activities (requiring up to 4 people, including those working offline) had only ~50 hours for the full year;</a:t>
            </a:r>
          </a:p>
          <a:p>
            <a:pPr marL="1067076" lvl="1" indent="-285750">
              <a:buFont typeface="Arial" panose="020B0604020202020204" pitchFamily="34" charset="0"/>
              <a:buChar char="•"/>
            </a:pPr>
            <a:endParaRPr lang="en-GB" sz="1600" dirty="0"/>
          </a:p>
          <a:p>
            <a:pPr marL="1067076" lvl="1" indent="-285750">
              <a:buFont typeface="Arial" panose="020B0604020202020204" pitchFamily="34" charset="0"/>
              <a:buChar char="•"/>
            </a:pPr>
            <a:r>
              <a:rPr lang="en-GB" sz="1600" dirty="0"/>
              <a:t>At begin of 2024, there was a similar manpower situation; this was partially recovered last minute (two weeks before Spring meetings) with ~250 hours for technical activities for the full year;</a:t>
            </a:r>
          </a:p>
          <a:p>
            <a:pPr marL="1067076" lvl="1" indent="-285750">
              <a:buFont typeface="Arial" panose="020B0604020202020204" pitchFamily="34" charset="0"/>
              <a:buChar char="•"/>
            </a:pPr>
            <a:endParaRPr lang="en-GB" sz="1600" dirty="0"/>
          </a:p>
          <a:p>
            <a:pPr marL="1067076" lvl="1" indent="-285750">
              <a:buFont typeface="Arial" panose="020B0604020202020204" pitchFamily="34" charset="0"/>
              <a:buChar char="•"/>
            </a:pPr>
            <a:r>
              <a:rPr lang="en-GB" sz="1600" dirty="0"/>
              <a:t>ESA-ESTEC has also limited travel budget (together with CO2 budget) for attending CCSDS meetings in person. </a:t>
            </a:r>
          </a:p>
          <a:p>
            <a:pPr marL="1643521" lvl="2" indent="-285750">
              <a:buFont typeface="Arial" panose="020B0604020202020204" pitchFamily="34" charset="0"/>
              <a:buChar char="•"/>
            </a:pPr>
            <a:r>
              <a:rPr lang="en-GB" sz="1600" dirty="0"/>
              <a:t>Spring 2024 meeting was eventually secured last minute for the ESA-ESTEC representatives, </a:t>
            </a:r>
          </a:p>
          <a:p>
            <a:pPr marL="1643521" lvl="2" indent="-285750">
              <a:buFont typeface="Arial" panose="020B0604020202020204" pitchFamily="34" charset="0"/>
              <a:buChar char="•"/>
            </a:pPr>
            <a:r>
              <a:rPr lang="en-GB" sz="1600" dirty="0"/>
              <a:t>no guarantee that ESA-ESTEC will be able to attend Fall 2024 meeting in London.</a:t>
            </a:r>
          </a:p>
          <a:p>
            <a:pPr marL="1067076" lvl="1" indent="-285750">
              <a:buFont typeface="Arial" panose="020B0604020202020204" pitchFamily="34" charset="0"/>
              <a:buChar char="•"/>
            </a:pPr>
            <a:endParaRPr lang="en-GB" dirty="0"/>
          </a:p>
          <a:p>
            <a:pPr marL="1067076" lvl="1" indent="-285750">
              <a:buFont typeface="Arial" panose="020B0604020202020204" pitchFamily="34" charset="0"/>
              <a:buChar char="•"/>
            </a:pPr>
            <a:endParaRPr lang="en-GB" dirty="0"/>
          </a:p>
          <a:p>
            <a:pPr marL="1067076" lvl="1"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132339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ADE3-D580-8A53-BEAA-6670080403AA}"/>
              </a:ext>
            </a:extLst>
          </p:cNvPr>
          <p:cNvSpPr>
            <a:spLocks noGrp="1"/>
          </p:cNvSpPr>
          <p:nvPr>
            <p:ph type="title"/>
          </p:nvPr>
        </p:nvSpPr>
        <p:spPr/>
        <p:txBody>
          <a:bodyPr/>
          <a:lstStyle/>
          <a:p>
            <a:r>
              <a:rPr lang="en-GB" dirty="0"/>
              <a:t>Issues</a:t>
            </a:r>
          </a:p>
        </p:txBody>
      </p:sp>
      <p:sp>
        <p:nvSpPr>
          <p:cNvPr id="3" name="Content Placeholder 2">
            <a:extLst>
              <a:ext uri="{FF2B5EF4-FFF2-40B4-BE49-F238E27FC236}">
                <a16:creationId xmlns:a16="http://schemas.microsoft.com/office/drawing/2014/main" id="{38075C17-140F-093F-88A5-4F9967E9A206}"/>
              </a:ext>
            </a:extLst>
          </p:cNvPr>
          <p:cNvSpPr>
            <a:spLocks noGrp="1"/>
          </p:cNvSpPr>
          <p:nvPr>
            <p:ph idx="1"/>
          </p:nvPr>
        </p:nvSpPr>
        <p:spPr/>
        <p:txBody>
          <a:bodyPr/>
          <a:lstStyle/>
          <a:p>
            <a:r>
              <a:rPr lang="en-GB" dirty="0">
                <a:solidFill>
                  <a:schemeClr val="tx1"/>
                </a:solidFill>
              </a:rPr>
              <a:t>ESA-ESTEC limited manpower and travel budget for CCSDS activities </a:t>
            </a:r>
            <a:br>
              <a:rPr lang="en-GB" dirty="0"/>
            </a:br>
            <a:r>
              <a:rPr lang="en-GB" sz="1600" dirty="0"/>
              <a:t>(here discussed with impact to C&amp;S activities, including those in joint meetings)</a:t>
            </a:r>
          </a:p>
          <a:p>
            <a:pPr marL="1067076" lvl="1" indent="-285750">
              <a:buFont typeface="Arial" panose="020B0604020202020204" pitchFamily="34" charset="0"/>
              <a:buChar char="•"/>
            </a:pPr>
            <a:endParaRPr lang="en-GB" sz="1600" dirty="0"/>
          </a:p>
          <a:p>
            <a:pPr marL="1067076" lvl="1" indent="-285750">
              <a:buFont typeface="Arial" panose="020B0604020202020204" pitchFamily="34" charset="0"/>
              <a:buChar char="•"/>
            </a:pPr>
            <a:r>
              <a:rPr lang="en-GB" sz="1600" dirty="0"/>
              <a:t>Currently ESA-ESTEC has committed to the following headings in C&amp;S WG:</a:t>
            </a:r>
          </a:p>
          <a:p>
            <a:pPr marL="1643521" lvl="2" indent="-285750">
              <a:buFont typeface="Arial" panose="020B0604020202020204" pitchFamily="34" charset="0"/>
              <a:buChar char="•"/>
            </a:pPr>
            <a:r>
              <a:rPr lang="en-GB" sz="1600" dirty="0"/>
              <a:t>C&amp;S chairmanship;</a:t>
            </a:r>
          </a:p>
          <a:p>
            <a:pPr marL="1643521" lvl="2" indent="-285750">
              <a:buFont typeface="Arial" panose="020B0604020202020204" pitchFamily="34" charset="0"/>
              <a:buChar char="•"/>
            </a:pPr>
            <a:r>
              <a:rPr lang="en-GB" sz="1600" dirty="0"/>
              <a:t>Proximity-1 extension project (under RFM/C&amp;S WGs, for update of 211.1 and 211.2);</a:t>
            </a:r>
          </a:p>
          <a:p>
            <a:pPr marL="1643521" lvl="2" indent="-285750">
              <a:buFont typeface="Arial" panose="020B0604020202020204" pitchFamily="34" charset="0"/>
              <a:buChar char="•"/>
            </a:pPr>
            <a:r>
              <a:rPr lang="en-GB" sz="1600" dirty="0"/>
              <a:t>Link Budget Digital Format (proposed new project);</a:t>
            </a:r>
          </a:p>
          <a:p>
            <a:pPr marL="1643521" lvl="2" indent="-285750">
              <a:buFont typeface="Arial" panose="020B0604020202020204" pitchFamily="34" charset="0"/>
              <a:buChar char="•"/>
            </a:pPr>
            <a:r>
              <a:rPr lang="en-GB" sz="1600" dirty="0" err="1"/>
              <a:t>HoM</a:t>
            </a:r>
            <a:r>
              <a:rPr lang="en-GB" sz="1600" dirty="0"/>
              <a:t> for Scientific missions (as part of 401.0 updates project, under RFM/C&amp;S WGs);</a:t>
            </a:r>
          </a:p>
          <a:p>
            <a:pPr marL="1643521" lvl="2" indent="-285750">
              <a:buFont typeface="Arial" panose="020B0604020202020204" pitchFamily="34" charset="0"/>
              <a:buChar char="•"/>
            </a:pPr>
            <a:r>
              <a:rPr lang="en-GB" sz="1600" dirty="0"/>
              <a:t>VCM Green Book (proposed new project);</a:t>
            </a:r>
          </a:p>
          <a:p>
            <a:pPr marL="1643521" lvl="2" indent="-285750">
              <a:buFont typeface="Arial" panose="020B0604020202020204" pitchFamily="34" charset="0"/>
              <a:buChar char="•"/>
            </a:pPr>
            <a:r>
              <a:rPr lang="en-GB" sz="1600" dirty="0"/>
              <a:t>Transfer Frame slicing project – ESA prototype (needed for future publication of the Blue Book of the existing project)</a:t>
            </a:r>
          </a:p>
          <a:p>
            <a:pPr marL="1643521" lvl="2" indent="-285750">
              <a:buFont typeface="Arial" panose="020B0604020202020204" pitchFamily="34" charset="0"/>
              <a:buChar char="•"/>
            </a:pPr>
            <a:r>
              <a:rPr lang="en-GB" sz="1600" dirty="0"/>
              <a:t>Next review cycle of TM Green Book (planned in 2025)</a:t>
            </a:r>
          </a:p>
          <a:p>
            <a:pPr marL="1067076" lvl="1" indent="-285750">
              <a:buFont typeface="Arial" panose="020B0604020202020204" pitchFamily="34" charset="0"/>
              <a:buChar char="•"/>
            </a:pPr>
            <a:endParaRPr lang="en-GB" sz="1600" dirty="0"/>
          </a:p>
          <a:p>
            <a:pPr marL="1067076" lvl="1" indent="-285750">
              <a:buFont typeface="Arial" panose="020B0604020202020204" pitchFamily="34" charset="0"/>
              <a:buChar char="•"/>
            </a:pPr>
            <a:r>
              <a:rPr lang="en-GB" sz="1600" dirty="0"/>
              <a:t>Already at this meeting, AI_23_(20, 22, 23) regarding Proximity-1 extension were not completed within deadlines, with consequent delay of S-Band proximity-1 activities.</a:t>
            </a:r>
          </a:p>
          <a:p>
            <a:pPr lvl="1"/>
            <a:r>
              <a:rPr lang="en-GB" dirty="0"/>
              <a:t>	</a:t>
            </a:r>
          </a:p>
          <a:p>
            <a:pPr marL="1643521" lvl="2" indent="-285750">
              <a:buFont typeface="Arial" panose="020B0604020202020204" pitchFamily="34" charset="0"/>
              <a:buChar char="•"/>
            </a:pPr>
            <a:endParaRPr lang="en-GB" dirty="0"/>
          </a:p>
          <a:p>
            <a:pPr marL="1643521" lvl="2" indent="-285750">
              <a:buFont typeface="Arial" panose="020B0604020202020204" pitchFamily="34" charset="0"/>
              <a:buChar char="•"/>
            </a:pPr>
            <a:endParaRPr lang="en-GB" dirty="0"/>
          </a:p>
          <a:p>
            <a:pPr marL="1067076" lvl="1"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392458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ADE3-D580-8A53-BEAA-6670080403AA}"/>
              </a:ext>
            </a:extLst>
          </p:cNvPr>
          <p:cNvSpPr>
            <a:spLocks noGrp="1"/>
          </p:cNvSpPr>
          <p:nvPr>
            <p:ph type="title"/>
          </p:nvPr>
        </p:nvSpPr>
        <p:spPr/>
        <p:txBody>
          <a:bodyPr/>
          <a:lstStyle/>
          <a:p>
            <a:r>
              <a:rPr lang="en-GB" dirty="0"/>
              <a:t>Issues</a:t>
            </a:r>
          </a:p>
        </p:txBody>
      </p:sp>
      <p:sp>
        <p:nvSpPr>
          <p:cNvPr id="3" name="Content Placeholder 2">
            <a:extLst>
              <a:ext uri="{FF2B5EF4-FFF2-40B4-BE49-F238E27FC236}">
                <a16:creationId xmlns:a16="http://schemas.microsoft.com/office/drawing/2014/main" id="{38075C17-140F-093F-88A5-4F9967E9A206}"/>
              </a:ext>
            </a:extLst>
          </p:cNvPr>
          <p:cNvSpPr>
            <a:spLocks noGrp="1"/>
          </p:cNvSpPr>
          <p:nvPr>
            <p:ph idx="1"/>
          </p:nvPr>
        </p:nvSpPr>
        <p:spPr/>
        <p:txBody>
          <a:bodyPr/>
          <a:lstStyle/>
          <a:p>
            <a:r>
              <a:rPr lang="en-GB" dirty="0">
                <a:solidFill>
                  <a:schemeClr val="tx1"/>
                </a:solidFill>
              </a:rPr>
              <a:t>ESA-ESTEC limited manpower and travel budget for CCSDS activities </a:t>
            </a:r>
            <a:br>
              <a:rPr lang="en-GB" dirty="0"/>
            </a:br>
            <a:r>
              <a:rPr lang="en-GB" sz="1600" dirty="0"/>
              <a:t>(here discussed with impact to C&amp;S activities, including those in joint meetings)</a:t>
            </a:r>
          </a:p>
          <a:p>
            <a:pPr marL="1067076" lvl="1" indent="-285750">
              <a:buFont typeface="Arial" panose="020B0604020202020204" pitchFamily="34" charset="0"/>
              <a:buChar char="•"/>
            </a:pPr>
            <a:endParaRPr lang="en-GB" sz="1600" dirty="0"/>
          </a:p>
          <a:p>
            <a:pPr marL="1067076" lvl="1" indent="-285750">
              <a:buFont typeface="Arial" panose="020B0604020202020204" pitchFamily="34" charset="0"/>
              <a:buChar char="•"/>
            </a:pPr>
            <a:r>
              <a:rPr lang="en-GB" sz="1600" dirty="0"/>
              <a:t>ESA-ESTEC will give anyway a last-minute (informative) presentation on the status of S-Band proximity-1 at this Spring 2024 meeting; This deviation to CCSDS YB procedures was accepted by the WG by consensus;</a:t>
            </a:r>
          </a:p>
          <a:p>
            <a:pPr marL="1067076" lvl="1" indent="-285750">
              <a:buFont typeface="Arial" panose="020B0604020202020204" pitchFamily="34" charset="0"/>
              <a:buChar char="•"/>
            </a:pPr>
            <a:endParaRPr lang="en-GB" sz="1600" dirty="0"/>
          </a:p>
          <a:p>
            <a:pPr marL="1067076" lvl="1" indent="-285750">
              <a:buFont typeface="Arial" panose="020B0604020202020204" pitchFamily="34" charset="0"/>
              <a:buChar char="•"/>
            </a:pPr>
            <a:r>
              <a:rPr lang="en-GB" sz="1600" dirty="0"/>
              <a:t>As follow-up, </a:t>
            </a:r>
            <a:r>
              <a:rPr lang="en-GB" sz="1600" dirty="0">
                <a:solidFill>
                  <a:schemeClr val="tx1"/>
                </a:solidFill>
              </a:rPr>
              <a:t>the following draft recovery plan is proposed (</a:t>
            </a:r>
            <a:r>
              <a:rPr lang="en-GB" sz="1600" u="sng" dirty="0">
                <a:solidFill>
                  <a:schemeClr val="tx1"/>
                </a:solidFill>
              </a:rPr>
              <a:t>to be discussed and agreed</a:t>
            </a:r>
            <a:r>
              <a:rPr lang="en-GB" sz="1600" dirty="0">
                <a:solidFill>
                  <a:schemeClr val="tx1"/>
                </a:solidFill>
              </a:rPr>
              <a:t>)</a:t>
            </a:r>
            <a:r>
              <a:rPr lang="en-GB" sz="1600" dirty="0"/>
              <a:t>:</a:t>
            </a:r>
          </a:p>
          <a:p>
            <a:pPr marL="1700671" lvl="2" indent="-342900">
              <a:buFont typeface="+mj-lt"/>
              <a:buAutoNum type="arabicPeriod"/>
            </a:pPr>
            <a:r>
              <a:rPr lang="en-GB" sz="1600" dirty="0"/>
              <a:t>C&amp;S WG to have a progress meeting in July (remote) for progressing (best effort) on S-Band proximity-1</a:t>
            </a:r>
          </a:p>
          <a:p>
            <a:pPr marL="1700671" lvl="2" indent="-342900">
              <a:buFont typeface="+mj-lt"/>
              <a:buAutoNum type="arabicPeriod"/>
            </a:pPr>
            <a:r>
              <a:rPr lang="en-GB" sz="1600" dirty="0"/>
              <a:t>In turn, ESA-ESTEC will continue to contribute to CCSDS activities as previously, under the assumption that also travel budget for London 2024 will be approved. Priority will be given to S-Band proximity-1 extension activities.</a:t>
            </a:r>
          </a:p>
          <a:p>
            <a:pPr marL="1700671" lvl="2" indent="-342900">
              <a:buFont typeface="+mj-lt"/>
              <a:buAutoNum type="arabicPeriod"/>
            </a:pPr>
            <a:r>
              <a:rPr lang="en-GB" sz="1600" dirty="0"/>
              <a:t>In case ESA-ESTEC representatives in C&amp;S should become aware of the possibility of not attending London, to inform immediately the WG for ensuring that technical meetings can be held (e.g., with WG delegation to deputy chair, re-assignment/re-scheduling of AIs, withdrawn of projects not yet approved)</a:t>
            </a:r>
          </a:p>
          <a:p>
            <a:pPr marL="1700671" lvl="2" indent="-342900">
              <a:buFont typeface="+mj-lt"/>
              <a:buAutoNum type="arabicPeriod"/>
            </a:pPr>
            <a:r>
              <a:rPr lang="en-GB" sz="1600" dirty="0"/>
              <a:t>To raise the issue at SLS AD for possible escalation to CESG/CMC</a:t>
            </a:r>
          </a:p>
          <a:p>
            <a:pPr lvl="1"/>
            <a:r>
              <a:rPr lang="en-GB" sz="1600" dirty="0"/>
              <a:t>	</a:t>
            </a:r>
          </a:p>
          <a:p>
            <a:pPr marL="1643521" lvl="2" indent="-285750">
              <a:buFont typeface="Arial" panose="020B0604020202020204" pitchFamily="34" charset="0"/>
              <a:buChar char="•"/>
            </a:pPr>
            <a:endParaRPr lang="en-GB" dirty="0"/>
          </a:p>
          <a:p>
            <a:pPr marL="1643521" lvl="2" indent="-285750">
              <a:buFont typeface="Arial" panose="020B0604020202020204" pitchFamily="34" charset="0"/>
              <a:buChar char="•"/>
            </a:pPr>
            <a:endParaRPr lang="en-GB" dirty="0"/>
          </a:p>
          <a:p>
            <a:pPr marL="1067076" lvl="1"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152986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6000" y="3562167"/>
            <a:ext cx="7690068" cy="56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3087" b="1">
                <a:solidFill>
                  <a:schemeClr val="bg1"/>
                </a:solidFill>
                <a:latin typeface="Arial" panose="020B0604020202020204" pitchFamily="34" charset="0"/>
                <a:ea typeface="+mj-ea"/>
                <a:cs typeface="Arial" panose="020B0604020202020204" pitchFamily="34" charset="0"/>
              </a:rPr>
              <a:t>C&amp;S Working Group Status</a:t>
            </a:r>
            <a:endParaRPr lang="en-GB" sz="3087" b="1" dirty="0">
              <a:solidFill>
                <a:schemeClr val="bg1"/>
              </a:solidFill>
              <a:latin typeface="Arial" panose="020B0604020202020204" pitchFamily="34" charset="0"/>
              <a:ea typeface="+mj-ea"/>
              <a:cs typeface="Arial" panose="020B0604020202020204" pitchFamily="34" charset="0"/>
            </a:endParaRPr>
          </a:p>
        </p:txBody>
      </p:sp>
      <p:sp>
        <p:nvSpPr>
          <p:cNvPr id="7" name="Text Box 24"/>
          <p:cNvSpPr txBox="1">
            <a:spLocks noChangeArrowheads="1"/>
          </p:cNvSpPr>
          <p:nvPr/>
        </p:nvSpPr>
        <p:spPr bwMode="auto">
          <a:xfrm>
            <a:off x="6915706" y="5224144"/>
            <a:ext cx="5123696"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Andrea Modenini, C&amp;S Chair</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CCSDS Spring meeting 2024</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22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2" grpId="0" build="allAtOnce"/>
    </p:bldLst>
  </p:timing>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9A0717D1-5ED3-462A-8BFB-F8EEF5537A23}" vid="{B5055003-DCC8-4F8D-A082-F4110613BE36}"/>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9A0717D1-5ED3-462A-8BFB-F8EEF5537A23}" vid="{9E071A54-9F97-4254-93DE-397F628E5B62}"/>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9A0717D1-5ED3-462A-8BFB-F8EEF5537A23}" vid="{FEF76814-F8DB-4097-AEA3-1A9D87801135}"/>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9A0717D1-5ED3-462A-8BFB-F8EEF5537A23}" vid="{B3CA301C-C627-441E-AFCF-9D5EA7C4A8C6}"/>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2022-04-30T22:00:00+00:00</Issue_x0020_Date>
    <Issue xmlns="ddc99d1b-0883-4f2c-a8e6-6d8ebaa0e5d6">1</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PKKMWAM5UKCP-1108600927-1254</_dlc_DocId>
    <_dlc_DocIdUrl xmlns="ddc99d1b-0883-4f2c-a8e6-6d8ebaa0e5d6">
      <Url>https://esateamsite.sso.esa.int/support/EOT2018/_layouts/15/DocIdRedir.aspx?ID=PKKMWAM5UKCP-1108600927-1254</Url>
      <Description>PKKMWAM5UKCP-1108600927-1254</Description>
    </_dlc_DocIdUrl>
  </documentManagement>
</p:properties>
</file>

<file path=customXml/itemProps1.xml><?xml version="1.0" encoding="utf-8"?>
<ds:datastoreItem xmlns:ds="http://schemas.openxmlformats.org/officeDocument/2006/customXml" ds:itemID="{C2DAB99F-4042-476C-A9D8-CFBCDD3C5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99d1b-0883-4f2c-a8e6-6d8ebaa0e5d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E357E-AA40-4137-B0C7-FF26FE7347B0}">
  <ds:schemaRefs>
    <ds:schemaRef ds:uri="http://schemas.microsoft.com/sharepoint/events"/>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4.xml><?xml version="1.0" encoding="utf-8"?>
<ds:datastoreItem xmlns:ds="http://schemas.openxmlformats.org/officeDocument/2006/customXml" ds:itemID="{8E22279E-2C4C-4C93-8498-455A58D1433E}">
  <ds:schemaRefs>
    <ds:schemaRef ds:uri="http://schemas.microsoft.com/sharepoint/v4"/>
    <ds:schemaRef ds:uri="http://schemas.microsoft.com/sharepoint/v3/field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ddc99d1b-0883-4f2c-a8e6-6d8ebaa0e5d6"/>
    <ds:schemaRef ds:uri="http://schemas.microsoft.com/office/2006/metadata/properties"/>
    <ds:schemaRef ds:uri="http://purl.org/dc/elements/1.1/"/>
    <ds:schemaRef ds:uri="http://www.w3.org/XML/1998/namespace"/>
    <ds:schemaRef ds:uri="http://purl.org/dc/te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ESA_Presentation</Template>
  <TotalTime>6088</TotalTime>
  <Words>1023</Words>
  <Application>Microsoft Office PowerPoint</Application>
  <PresentationFormat>Custom</PresentationFormat>
  <Paragraphs>99</Paragraphs>
  <Slides>11</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Calibri</vt:lpstr>
      <vt:lpstr>Courier New</vt:lpstr>
      <vt:lpstr>Verdana</vt:lpstr>
      <vt:lpstr>ESA_Presentation_DARK</vt:lpstr>
      <vt:lpstr>ESA_Presentation_DARK_BG</vt:lpstr>
      <vt:lpstr>ESA_Presentation_CLEAR</vt:lpstr>
      <vt:lpstr>ESA_Presentation_CLEAR_BG</vt:lpstr>
      <vt:lpstr>PowerPoint Presentation</vt:lpstr>
      <vt:lpstr>Agenda</vt:lpstr>
      <vt:lpstr>Agenda</vt:lpstr>
      <vt:lpstr>Organizational notes</vt:lpstr>
      <vt:lpstr>C&amp;S objectives for Spring 2024</vt:lpstr>
      <vt:lpstr>Issues</vt:lpstr>
      <vt:lpstr>Issues</vt:lpstr>
      <vt:lpstr>Issues</vt:lpstr>
      <vt:lpstr>PowerPoint Presentation</vt:lpstr>
      <vt:lpstr>Outline</vt:lpstr>
      <vt:lpstr>Project Status Review</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C&amp;S Working Group Status</dc:title>
  <dc:subject>C&amp;S Working Group Status</dc:subject>
  <dc:creator>Andrea Modenini</dc:creator>
  <cp:keywords/>
  <dc:description/>
  <cp:lastModifiedBy>Andrea Modenini</cp:lastModifiedBy>
  <cp:revision>79</cp:revision>
  <cp:lastPrinted>2008-08-26T16:26:23Z</cp:lastPrinted>
  <dcterms:created xsi:type="dcterms:W3CDTF">2021-05-07T14:11:26Z</dcterms:created>
  <dcterms:modified xsi:type="dcterms:W3CDTF">2024-04-22T11:52:42Z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Andrea Modenini</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1</vt:i4>
  </property>
  <property fmtid="{D5CDD505-2E9C-101B-9397-08002B2CF9AE}" pid="28" name="Revision">
    <vt:i4>0</vt:i4>
  </property>
  <property fmtid="{D5CDD505-2E9C-101B-9397-08002B2CF9AE}" pid="29" name="Issue Date">
    <vt:filetime>2022-04-30T22:00:00Z</vt:filetime>
  </property>
  <property fmtid="{D5CDD505-2E9C-101B-9397-08002B2CF9AE}" pid="30" name="Organisational_x0020_entity">
    <vt:lpwstr/>
  </property>
  <property fmtid="{D5CDD505-2E9C-101B-9397-08002B2CF9AE}" pid="31" name="_dlc_DocIdItemGuid">
    <vt:lpwstr>9d36ad26-c4c2-44b3-9145-582895d752c1</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PKKMWAM5UKCP-1108600927-1254</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