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14"/>
  </p:notesMasterIdLst>
  <p:handoutMasterIdLst>
    <p:handoutMasterId r:id="rId15"/>
  </p:handoutMasterIdLst>
  <p:sldIdLst>
    <p:sldId id="256" r:id="rId9"/>
    <p:sldId id="257" r:id="rId10"/>
    <p:sldId id="258" r:id="rId11"/>
    <p:sldId id="259" r:id="rId12"/>
    <p:sldId id="260" r:id="rId13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035" autoAdjust="0"/>
  </p:normalViewPr>
  <p:slideViewPr>
    <p:cSldViewPr snapToGrid="0">
      <p:cViewPr varScale="1">
        <p:scale>
          <a:sx n="106" d="100"/>
          <a:sy n="106" d="100"/>
        </p:scale>
        <p:origin x="-3" y="224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Modenini" userId="620f0152-83ec-49eb-81b8-c12451bebcce" providerId="ADAL" clId="{A35147BA-9546-438B-AEEE-DBD26E9E4A8A}"/>
    <pc:docChg chg="undo custSel addSld modSld">
      <pc:chgData name="Andrea Modenini" userId="620f0152-83ec-49eb-81b8-c12451bebcce" providerId="ADAL" clId="{A35147BA-9546-438B-AEEE-DBD26E9E4A8A}" dt="2023-09-19T11:23:56.446" v="2168" actId="20577"/>
      <pc:docMkLst>
        <pc:docMk/>
      </pc:docMkLst>
      <pc:sldChg chg="modSp">
        <pc:chgData name="Andrea Modenini" userId="620f0152-83ec-49eb-81b8-c12451bebcce" providerId="ADAL" clId="{A35147BA-9546-438B-AEEE-DBD26E9E4A8A}" dt="2023-09-19T11:23:56.446" v="2168" actId="20577"/>
        <pc:sldMkLst>
          <pc:docMk/>
          <pc:sldMk cId="0" sldId="256"/>
        </pc:sldMkLst>
        <pc:spChg chg="mod">
          <ac:chgData name="Andrea Modenini" userId="620f0152-83ec-49eb-81b8-c12451bebcce" providerId="ADAL" clId="{A35147BA-9546-438B-AEEE-DBD26E9E4A8A}" dt="2023-09-19T11:19:25.824" v="2052" actId="20577"/>
          <ac:spMkLst>
            <pc:docMk/>
            <pc:sldMk cId="0" sldId="256"/>
            <ac:spMk id="4" creationId="{00000000-0000-0000-0000-000000000000}"/>
          </ac:spMkLst>
        </pc:spChg>
        <pc:spChg chg="mod">
          <ac:chgData name="Andrea Modenini" userId="620f0152-83ec-49eb-81b8-c12451bebcce" providerId="ADAL" clId="{A35147BA-9546-438B-AEEE-DBD26E9E4A8A}" dt="2023-09-19T11:23:56.446" v="2168" actId="20577"/>
          <ac:spMkLst>
            <pc:docMk/>
            <pc:sldMk cId="0" sldId="256"/>
            <ac:spMk id="8" creationId="{00000000-0000-0000-0000-000000000000}"/>
          </ac:spMkLst>
        </pc:spChg>
      </pc:sldChg>
      <pc:sldChg chg="addSp delSp modSp mod">
        <pc:chgData name="Andrea Modenini" userId="620f0152-83ec-49eb-81b8-c12451bebcce" providerId="ADAL" clId="{A35147BA-9546-438B-AEEE-DBD26E9E4A8A}" dt="2023-09-19T11:20:06.069" v="2058"/>
        <pc:sldMkLst>
          <pc:docMk/>
          <pc:sldMk cId="262181023" sldId="257"/>
        </pc:sldMkLst>
        <pc:spChg chg="mod">
          <ac:chgData name="Andrea Modenini" userId="620f0152-83ec-49eb-81b8-c12451bebcce" providerId="ADAL" clId="{A35147BA-9546-438B-AEEE-DBD26E9E4A8A}" dt="2023-09-19T11:19:56.929" v="2056" actId="20577"/>
          <ac:spMkLst>
            <pc:docMk/>
            <pc:sldMk cId="262181023" sldId="257"/>
            <ac:spMk id="6" creationId="{8EC819FE-71DD-4432-ACCA-09AB45CF9924}"/>
          </ac:spMkLst>
        </pc:spChg>
        <pc:graphicFrameChg chg="add del mod">
          <ac:chgData name="Andrea Modenini" userId="620f0152-83ec-49eb-81b8-c12451bebcce" providerId="ADAL" clId="{A35147BA-9546-438B-AEEE-DBD26E9E4A8A}" dt="2023-09-19T10:45:54.071" v="20"/>
          <ac:graphicFrameMkLst>
            <pc:docMk/>
            <pc:sldMk cId="262181023" sldId="257"/>
            <ac:graphicFrameMk id="3" creationId="{92ECEEA6-1F08-028F-5F98-E95EE0F2C0E2}"/>
          </ac:graphicFrameMkLst>
        </pc:graphicFrameChg>
        <pc:graphicFrameChg chg="add del mod">
          <ac:chgData name="Andrea Modenini" userId="620f0152-83ec-49eb-81b8-c12451bebcce" providerId="ADAL" clId="{A35147BA-9546-438B-AEEE-DBD26E9E4A8A}" dt="2023-09-19T10:46:46.557" v="22"/>
          <ac:graphicFrameMkLst>
            <pc:docMk/>
            <pc:sldMk cId="262181023" sldId="257"/>
            <ac:graphicFrameMk id="4" creationId="{386D26CD-23AE-4054-67E2-C4423F4B7E5D}"/>
          </ac:graphicFrameMkLst>
        </pc:graphicFrameChg>
        <pc:graphicFrameChg chg="del mod">
          <ac:chgData name="Andrea Modenini" userId="620f0152-83ec-49eb-81b8-c12451bebcce" providerId="ADAL" clId="{A35147BA-9546-438B-AEEE-DBD26E9E4A8A}" dt="2023-09-19T10:46:46.557" v="22"/>
          <ac:graphicFrameMkLst>
            <pc:docMk/>
            <pc:sldMk cId="262181023" sldId="257"/>
            <ac:graphicFrameMk id="5" creationId="{5149B146-B8CD-8BD4-B4FF-1934FA1EA792}"/>
          </ac:graphicFrameMkLst>
        </pc:graphicFrameChg>
        <pc:graphicFrameChg chg="add del mod">
          <ac:chgData name="Andrea Modenini" userId="620f0152-83ec-49eb-81b8-c12451bebcce" providerId="ADAL" clId="{A35147BA-9546-438B-AEEE-DBD26E9E4A8A}" dt="2023-09-19T10:47:21.343" v="24"/>
          <ac:graphicFrameMkLst>
            <pc:docMk/>
            <pc:sldMk cId="262181023" sldId="257"/>
            <ac:graphicFrameMk id="7" creationId="{39AD97A7-E51A-81C2-486C-F7100A4DAB84}"/>
          </ac:graphicFrameMkLst>
        </pc:graphicFrameChg>
        <pc:graphicFrameChg chg="add del mod">
          <ac:chgData name="Andrea Modenini" userId="620f0152-83ec-49eb-81b8-c12451bebcce" providerId="ADAL" clId="{A35147BA-9546-438B-AEEE-DBD26E9E4A8A}" dt="2023-09-19T10:48:19.120" v="36" actId="478"/>
          <ac:graphicFrameMkLst>
            <pc:docMk/>
            <pc:sldMk cId="262181023" sldId="257"/>
            <ac:graphicFrameMk id="8" creationId="{22F72AB7-3C9B-0717-E750-6C3CCDCBB4B8}"/>
          </ac:graphicFrameMkLst>
        </pc:graphicFrameChg>
        <pc:graphicFrameChg chg="add del mod">
          <ac:chgData name="Andrea Modenini" userId="620f0152-83ec-49eb-81b8-c12451bebcce" providerId="ADAL" clId="{A35147BA-9546-438B-AEEE-DBD26E9E4A8A}" dt="2023-09-19T10:48:39.107" v="38"/>
          <ac:graphicFrameMkLst>
            <pc:docMk/>
            <pc:sldMk cId="262181023" sldId="257"/>
            <ac:graphicFrameMk id="9" creationId="{5FCFECA4-F246-81A3-6362-71305D2F148E}"/>
          </ac:graphicFrameMkLst>
        </pc:graphicFrameChg>
        <pc:graphicFrameChg chg="add mod">
          <ac:chgData name="Andrea Modenini" userId="620f0152-83ec-49eb-81b8-c12451bebcce" providerId="ADAL" clId="{A35147BA-9546-438B-AEEE-DBD26E9E4A8A}" dt="2023-09-19T11:20:02.947" v="2057"/>
          <ac:graphicFrameMkLst>
            <pc:docMk/>
            <pc:sldMk cId="262181023" sldId="257"/>
            <ac:graphicFrameMk id="10" creationId="{0AA1E7CD-2170-ACEB-D191-03BA263C4094}"/>
          </ac:graphicFrameMkLst>
        </pc:graphicFrameChg>
        <pc:graphicFrameChg chg="add mod">
          <ac:chgData name="Andrea Modenini" userId="620f0152-83ec-49eb-81b8-c12451bebcce" providerId="ADAL" clId="{A35147BA-9546-438B-AEEE-DBD26E9E4A8A}" dt="2023-09-19T11:20:06.069" v="2058"/>
          <ac:graphicFrameMkLst>
            <pc:docMk/>
            <pc:sldMk cId="262181023" sldId="257"/>
            <ac:graphicFrameMk id="11" creationId="{397E342F-3233-B30D-1CAD-1E4FED5C0AA4}"/>
          </ac:graphicFrameMkLst>
        </pc:graphicFrameChg>
      </pc:sldChg>
      <pc:sldChg chg="addSp modSp new mod">
        <pc:chgData name="Andrea Modenini" userId="620f0152-83ec-49eb-81b8-c12451bebcce" providerId="ADAL" clId="{A35147BA-9546-438B-AEEE-DBD26E9E4A8A}" dt="2023-09-19T11:23:01.359" v="2100" actId="20577"/>
        <pc:sldMkLst>
          <pc:docMk/>
          <pc:sldMk cId="1059797392" sldId="258"/>
        </pc:sldMkLst>
        <pc:spChg chg="mod">
          <ac:chgData name="Andrea Modenini" userId="620f0152-83ec-49eb-81b8-c12451bebcce" providerId="ADAL" clId="{A35147BA-9546-438B-AEEE-DBD26E9E4A8A}" dt="2023-09-19T11:00:57.945" v="1026" actId="404"/>
          <ac:spMkLst>
            <pc:docMk/>
            <pc:sldMk cId="1059797392" sldId="258"/>
            <ac:spMk id="2" creationId="{6ABDD0D5-04C8-2FA4-C1D3-4B02A75FCAF2}"/>
          </ac:spMkLst>
        </pc:spChg>
        <pc:spChg chg="mod">
          <ac:chgData name="Andrea Modenini" userId="620f0152-83ec-49eb-81b8-c12451bebcce" providerId="ADAL" clId="{A35147BA-9546-438B-AEEE-DBD26E9E4A8A}" dt="2023-09-19T11:23:01.359" v="2100" actId="20577"/>
          <ac:spMkLst>
            <pc:docMk/>
            <pc:sldMk cId="1059797392" sldId="258"/>
            <ac:spMk id="3" creationId="{651716D7-F92C-17C9-AAD2-A241049AD7EF}"/>
          </ac:spMkLst>
        </pc:spChg>
        <pc:graphicFrameChg chg="add mod">
          <ac:chgData name="Andrea Modenini" userId="620f0152-83ec-49eb-81b8-c12451bebcce" providerId="ADAL" clId="{A35147BA-9546-438B-AEEE-DBD26E9E4A8A}" dt="2023-09-19T11:22:15.726" v="2087"/>
          <ac:graphicFrameMkLst>
            <pc:docMk/>
            <pc:sldMk cId="1059797392" sldId="258"/>
            <ac:graphicFrameMk id="4" creationId="{05ADB882-9CF0-DD63-D908-CED33262A855}"/>
          </ac:graphicFrameMkLst>
        </pc:graphicFrameChg>
        <pc:graphicFrameChg chg="add mod">
          <ac:chgData name="Andrea Modenini" userId="620f0152-83ec-49eb-81b8-c12451bebcce" providerId="ADAL" clId="{A35147BA-9546-438B-AEEE-DBD26E9E4A8A}" dt="2023-09-19T11:21:06.553" v="2085" actId="1076"/>
          <ac:graphicFrameMkLst>
            <pc:docMk/>
            <pc:sldMk cId="1059797392" sldId="258"/>
            <ac:graphicFrameMk id="5" creationId="{86CF9695-97EC-E03C-3B95-BBC8CE31840A}"/>
          </ac:graphicFrameMkLst>
        </pc:graphicFrameChg>
      </pc:sldChg>
      <pc:sldChg chg="modSp new mod">
        <pc:chgData name="Andrea Modenini" userId="620f0152-83ec-49eb-81b8-c12451bebcce" providerId="ADAL" clId="{A35147BA-9546-438B-AEEE-DBD26E9E4A8A}" dt="2023-09-19T11:08:13.156" v="1700" actId="21"/>
        <pc:sldMkLst>
          <pc:docMk/>
          <pc:sldMk cId="2754643497" sldId="259"/>
        </pc:sldMkLst>
        <pc:spChg chg="mod">
          <ac:chgData name="Andrea Modenini" userId="620f0152-83ec-49eb-81b8-c12451bebcce" providerId="ADAL" clId="{A35147BA-9546-438B-AEEE-DBD26E9E4A8A}" dt="2023-09-19T11:01:21.630" v="1065" actId="20577"/>
          <ac:spMkLst>
            <pc:docMk/>
            <pc:sldMk cId="2754643497" sldId="259"/>
            <ac:spMk id="2" creationId="{7B0EEFBD-3E58-AA3D-1184-5D5ACC4C1E7A}"/>
          </ac:spMkLst>
        </pc:spChg>
        <pc:spChg chg="mod">
          <ac:chgData name="Andrea Modenini" userId="620f0152-83ec-49eb-81b8-c12451bebcce" providerId="ADAL" clId="{A35147BA-9546-438B-AEEE-DBD26E9E4A8A}" dt="2023-09-19T11:08:13.156" v="1700" actId="21"/>
          <ac:spMkLst>
            <pc:docMk/>
            <pc:sldMk cId="2754643497" sldId="259"/>
            <ac:spMk id="3" creationId="{D2A26E9C-68B1-17F0-164A-291C583CB6EB}"/>
          </ac:spMkLst>
        </pc:spChg>
      </pc:sldChg>
      <pc:sldChg chg="addSp delSp modSp new mod">
        <pc:chgData name="Andrea Modenini" userId="620f0152-83ec-49eb-81b8-c12451bebcce" providerId="ADAL" clId="{A35147BA-9546-438B-AEEE-DBD26E9E4A8A}" dt="2023-09-19T11:18:56.767" v="2048" actId="20577"/>
        <pc:sldMkLst>
          <pc:docMk/>
          <pc:sldMk cId="3203687145" sldId="260"/>
        </pc:sldMkLst>
        <pc:spChg chg="mod">
          <ac:chgData name="Andrea Modenini" userId="620f0152-83ec-49eb-81b8-c12451bebcce" providerId="ADAL" clId="{A35147BA-9546-438B-AEEE-DBD26E9E4A8A}" dt="2023-09-19T11:18:56.767" v="2048" actId="20577"/>
          <ac:spMkLst>
            <pc:docMk/>
            <pc:sldMk cId="3203687145" sldId="260"/>
            <ac:spMk id="2" creationId="{7304EE9D-5063-A7AC-19A4-3EDBE5F056BF}"/>
          </ac:spMkLst>
        </pc:spChg>
        <pc:spChg chg="mod">
          <ac:chgData name="Andrea Modenini" userId="620f0152-83ec-49eb-81b8-c12451bebcce" providerId="ADAL" clId="{A35147BA-9546-438B-AEEE-DBD26E9E4A8A}" dt="2023-09-19T11:13:39.660" v="2030" actId="20577"/>
          <ac:spMkLst>
            <pc:docMk/>
            <pc:sldMk cId="3203687145" sldId="260"/>
            <ac:spMk id="3" creationId="{6F7668AA-73E1-D573-490D-E253669E128F}"/>
          </ac:spMkLst>
        </pc:spChg>
        <pc:graphicFrameChg chg="add del mod">
          <ac:chgData name="Andrea Modenini" userId="620f0152-83ec-49eb-81b8-c12451bebcce" providerId="ADAL" clId="{A35147BA-9546-438B-AEEE-DBD26E9E4A8A}" dt="2023-09-19T11:11:14.791" v="1881" actId="478"/>
          <ac:graphicFrameMkLst>
            <pc:docMk/>
            <pc:sldMk cId="3203687145" sldId="260"/>
            <ac:graphicFrameMk id="4" creationId="{F6EBBDED-C15E-658B-15FA-1E20CFEE891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9/19/2023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" y="6454954"/>
            <a:ext cx="9956800" cy="40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60" y="6465593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6" y="6452251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3" y="644908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" y="6449973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2225"/>
            <a:ext cx="9956800" cy="4051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" y="6460601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" y="645551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38" y="646292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3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Word_Document4.docx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5999" y="2806062"/>
            <a:ext cx="11913401" cy="132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C&amp;S input to SLP for Proximity-1 extension (AI_23_04) - SLS-CS_23-08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C&amp;S Working Group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CCSDS 2023 Fall technical meetings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+mj-lt"/>
                <a:ea typeface="Calibri" panose="020F0502020204030204" pitchFamily="34" charset="0"/>
              </a:rPr>
              <a:t>As part of </a:t>
            </a:r>
            <a:r>
              <a:rPr lang="en-GB" sz="1800" b="1" dirty="0">
                <a:effectLst/>
                <a:latin typeface="+mj-lt"/>
                <a:ea typeface="Calibri" panose="020F0502020204030204" pitchFamily="34" charset="0"/>
              </a:rPr>
              <a:t>AI_23_04</a:t>
            </a:r>
            <a:r>
              <a:rPr lang="en-GB" sz="1800" dirty="0">
                <a:effectLst/>
                <a:latin typeface="+mj-lt"/>
                <a:ea typeface="Calibri" panose="020F0502020204030204" pitchFamily="34" charset="0"/>
              </a:rPr>
              <a:t>, the WGs, including C&amp;S, had the AI to </a:t>
            </a:r>
          </a:p>
          <a:p>
            <a:pPr indent="457200"/>
            <a:r>
              <a:rPr lang="en-GB" sz="1800" dirty="0">
                <a:effectLst/>
                <a:latin typeface="+mj-lt"/>
                <a:ea typeface="Calibri" panose="020F0502020204030204" pitchFamily="34" charset="0"/>
              </a:rPr>
              <a:t>a) provide comments to SLP about the Proximity-1 directives, and </a:t>
            </a:r>
          </a:p>
          <a:p>
            <a:pPr indent="457200"/>
            <a:r>
              <a:rPr lang="en-GB" sz="1800" dirty="0">
                <a:effectLst/>
                <a:latin typeface="+mj-lt"/>
                <a:ea typeface="Calibri" panose="020F0502020204030204" pitchFamily="34" charset="0"/>
              </a:rPr>
              <a:t>b) provide a list of </a:t>
            </a:r>
            <a:r>
              <a:rPr lang="en-GB" sz="1800" dirty="0" err="1">
                <a:effectLst/>
                <a:latin typeface="+mj-lt"/>
                <a:ea typeface="Calibri" panose="020F0502020204030204" pitchFamily="34" charset="0"/>
              </a:rPr>
              <a:t>Modcod</a:t>
            </a:r>
            <a:r>
              <a:rPr lang="en-GB" sz="1800" dirty="0">
                <a:effectLst/>
                <a:latin typeface="+mj-lt"/>
                <a:ea typeface="Calibri" panose="020F0502020204030204" pitchFamily="34" charset="0"/>
              </a:rPr>
              <a:t> assignments to SLP</a:t>
            </a:r>
          </a:p>
          <a:p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This input, coordinated at C&amp;S level, is the formal response to AI_23_04, and input to the SLP WG in view of Fall 2023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The following (working) documents were provided for review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AA1E7CD-2170-ACEB-D191-03BA263C40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352608"/>
              </p:ext>
            </p:extLst>
          </p:nvPr>
        </p:nvGraphicFramePr>
        <p:xfrm>
          <a:off x="1794944" y="4302660"/>
          <a:ext cx="1371768" cy="1188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" imgW="914400" imgH="791512" progId="Word.Document.12">
                  <p:embed/>
                </p:oleObj>
              </mc:Choice>
              <mc:Fallback>
                <p:oleObj name="Document" showAsIcon="1" r:id="rId2" imgW="914400" imgH="791512" progId="Word.Documen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AA1E7CD-2170-ACEB-D191-03BA263C40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94944" y="4302660"/>
                        <a:ext cx="1371768" cy="1188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97E342F-3233-B30D-1CAD-1E4FED5C0A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536505"/>
              </p:ext>
            </p:extLst>
          </p:nvPr>
        </p:nvGraphicFramePr>
        <p:xfrm>
          <a:off x="3556367" y="4302660"/>
          <a:ext cx="1527504" cy="1323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4" imgW="914400" imgH="791512" progId="Word.Document.12">
                  <p:embed/>
                </p:oleObj>
              </mc:Choice>
              <mc:Fallback>
                <p:oleObj name="Document" showAsIcon="1" r:id="rId4" imgW="914400" imgH="791512" progId="Word.Document.12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97E342F-3233-B30D-1CAD-1E4FED5C0A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56367" y="4302660"/>
                        <a:ext cx="1527504" cy="1323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DD0D5-04C8-2FA4-C1D3-4B02A75FC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06568"/>
            <a:ext cx="10108800" cy="461665"/>
          </a:xfrm>
        </p:spPr>
        <p:txBody>
          <a:bodyPr/>
          <a:lstStyle/>
          <a:p>
            <a:r>
              <a:rPr lang="en-GB" sz="2400" dirty="0"/>
              <a:t>Part a) provide comments to SLP about the Proximity-1 directives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716D7-F92C-17C9-AAD2-A241049AD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Concerning comments about Proxy-1 directives, C&amp;S had comments about “Annex A - Session Access Control Parameters for Space Enterprises” that are provided in attachment for SLP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Among these, the following open points (for possible discussion in Fall 2023) were identified: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To review latest SFCG PROV REC 42-1, for then aligning rates, hailing, etc. of the Proximity-1 extension for the lunar environment (see attachment)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To discuss about the possibility to assign dynamically the rates (see comment about coded symbol rate, in “A2.2 - Lunar Working channel Parameters” in the Word file above)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5ADB882-9CF0-DD63-D908-CED33262A8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370217"/>
              </p:ext>
            </p:extLst>
          </p:nvPr>
        </p:nvGraphicFramePr>
        <p:xfrm>
          <a:off x="9971604" y="1415081"/>
          <a:ext cx="1578711" cy="1367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" imgW="914400" imgH="791512" progId="Word.Document.12">
                  <p:embed/>
                </p:oleObj>
              </mc:Choice>
              <mc:Fallback>
                <p:oleObj name="Document" showAsIcon="1" r:id="rId2" imgW="914400" imgH="791512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5ADB882-9CF0-DD63-D908-CED33262A8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71604" y="1415081"/>
                        <a:ext cx="1578711" cy="1367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6CF9695-97EC-E03C-3B95-BBC8CE3184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687444"/>
              </p:ext>
            </p:extLst>
          </p:nvPr>
        </p:nvGraphicFramePr>
        <p:xfrm>
          <a:off x="7010233" y="3629695"/>
          <a:ext cx="1235410" cy="1070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4" imgW="914400" imgH="791512" progId="Acrobat.Document.DC">
                  <p:embed/>
                </p:oleObj>
              </mc:Choice>
              <mc:Fallback>
                <p:oleObj name="Acrobat Document" showAsIcon="1" r:id="rId4" imgW="914400" imgH="791512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6CF9695-97EC-E03C-3B95-BBC8CE3184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0233" y="3629695"/>
                        <a:ext cx="1235410" cy="1070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979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EFBD-3E58-AA3D-1184-5D5ACC4C1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06567"/>
            <a:ext cx="10108800" cy="461665"/>
          </a:xfrm>
        </p:spPr>
        <p:txBody>
          <a:bodyPr/>
          <a:lstStyle/>
          <a:p>
            <a:r>
              <a:rPr lang="en-GB" sz="2400" dirty="0"/>
              <a:t>Part b) provide a list of MODCODs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26E9C-68B1-17F0-164A-291C583CB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C&amp;S identified the following combinations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Bi-phase-L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dirty="0"/>
              <a:t>LDPC ½ (</a:t>
            </a:r>
            <a:r>
              <a:rPr lang="en-GB" dirty="0">
                <a:solidFill>
                  <a:srgbClr val="00B0F0"/>
                </a:solidFill>
              </a:rPr>
              <a:t>011</a:t>
            </a:r>
            <a:r>
              <a:rPr lang="en-GB" dirty="0"/>
              <a:t>)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dirty="0"/>
              <a:t>LDPC ¾ (</a:t>
            </a:r>
            <a:r>
              <a:rPr lang="en-GB" dirty="0">
                <a:solidFill>
                  <a:srgbClr val="00B0F0"/>
                </a:solidFill>
              </a:rPr>
              <a:t>022</a:t>
            </a:r>
            <a:r>
              <a:rPr lang="en-GB" dirty="0"/>
              <a:t>)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dirty="0"/>
              <a:t>LDPC 7/8 (</a:t>
            </a:r>
            <a:r>
              <a:rPr lang="en-GB" dirty="0">
                <a:solidFill>
                  <a:srgbClr val="00B0F0"/>
                </a:solidFill>
              </a:rPr>
              <a:t>044</a:t>
            </a:r>
            <a:r>
              <a:rPr lang="en-GB" dirty="0"/>
              <a:t>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GMSK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dirty="0"/>
              <a:t>LDPC ½ (</a:t>
            </a:r>
            <a:r>
              <a:rPr lang="en-GB" dirty="0">
                <a:solidFill>
                  <a:srgbClr val="00B0F0"/>
                </a:solidFill>
              </a:rPr>
              <a:t>111</a:t>
            </a:r>
            <a:r>
              <a:rPr lang="en-GB" dirty="0"/>
              <a:t>) 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dirty="0"/>
              <a:t>LDPC ¾ (</a:t>
            </a:r>
            <a:r>
              <a:rPr lang="en-GB" dirty="0">
                <a:solidFill>
                  <a:srgbClr val="00B0F0"/>
                </a:solidFill>
              </a:rPr>
              <a:t>122</a:t>
            </a:r>
            <a:r>
              <a:rPr lang="en-GB" dirty="0"/>
              <a:t>)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dirty="0"/>
              <a:t>LDPC 7/8 (</a:t>
            </a:r>
            <a:r>
              <a:rPr lang="en-GB" dirty="0">
                <a:solidFill>
                  <a:srgbClr val="00B0F0"/>
                </a:solidFill>
              </a:rPr>
              <a:t>144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464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4EE9D-5063-A7AC-19A4-3EDBE5F0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5013"/>
            <a:ext cx="10108800" cy="584775"/>
          </a:xfrm>
        </p:spPr>
        <p:txBody>
          <a:bodyPr/>
          <a:lstStyle/>
          <a:p>
            <a:r>
              <a:rPr lang="en-GB" sz="3200" dirty="0"/>
              <a:t>Part b) provide a list of MODCODs (cont’d)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668AA-73E1-D573-490D-E253669E1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the MODCOD numbering, C&amp;S proposes (as nice to have) the numbering in cyan in previous slide. The rationale is the following: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To have empty spaces between MODCOD identifier in case additional MODCODs (with slight variations) will be added (e.g., </a:t>
            </a:r>
            <a:r>
              <a:rPr lang="en-GB" dirty="0" err="1"/>
              <a:t>manufacters</a:t>
            </a:r>
            <a:r>
              <a:rPr lang="en-GB" dirty="0"/>
              <a:t> do a tailored version of the standard)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The proposed numbering has the following human intelligible logic (</a:t>
            </a:r>
            <a:r>
              <a:rPr lang="en-GB" u="sng" dirty="0"/>
              <a:t>not </a:t>
            </a:r>
            <a:r>
              <a:rPr lang="en-GB" dirty="0"/>
              <a:t>to be standardized, just for explanation)</a:t>
            </a:r>
          </a:p>
          <a:p>
            <a:pPr lvl="3"/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GB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digit: 0=bi-phase-L, 1=GMSK</a:t>
            </a:r>
          </a:p>
          <a:p>
            <a:pPr lvl="3"/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GB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nd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digit: 0: reserved, 1=1/2, 2=2/3 (not foreseen currently), 3=4/5, 4=7/8</a:t>
            </a:r>
          </a:p>
          <a:p>
            <a:pPr lvl="3"/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en-GB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rd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digit: 0: reserved, 1=1024, 2=4096, 3=16384, 4=7136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687145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6AA67823-AB11-4C2B-8D34-BC63FAC8D624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1B2B1F32-0869-4E70-95F0-DD1D08A8AFC1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FD0E5E75-7717-46C2-B7DD-6B9340E741A3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8F05BAB2-BE42-419F-A679-AC1342FCD50B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2023-09-18T22:00:00+00:00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www.w3.org/XML/1998/namespace"/>
    <ds:schemaRef ds:uri="http://schemas.openxmlformats.org/package/2006/metadata/core-properties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ddc99d1b-0883-4f2c-a8e6-6d8ebaa0e5d6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43</TotalTime>
  <Words>416</Words>
  <Application>Microsoft Office PowerPoint</Application>
  <PresentationFormat>Custom</PresentationFormat>
  <Paragraphs>42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Verdana</vt:lpstr>
      <vt:lpstr>ESA_Presentation_DARK</vt:lpstr>
      <vt:lpstr>ESA_Presentation_DARK_BG</vt:lpstr>
      <vt:lpstr>ESA_Presentation_CLEAR</vt:lpstr>
      <vt:lpstr>ESA_Presentation_CLEAR_BG</vt:lpstr>
      <vt:lpstr>Microsoft Word Document</vt:lpstr>
      <vt:lpstr>Adobe Acrobat Document</vt:lpstr>
      <vt:lpstr>PowerPoint Presentation</vt:lpstr>
      <vt:lpstr>Introduction</vt:lpstr>
      <vt:lpstr>Part a) provide comments to SLP about the Proximity-1 directives</vt:lpstr>
      <vt:lpstr>Part b) provide a list of MODCODs</vt:lpstr>
      <vt:lpstr>Part b) provide a list of MODCODs (cont’d)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C&amp;S input to SLP for Proximity-1 extension (AI_23_04) - SLS-CS_23-0x</dc:title>
  <dc:subject>C&amp;S input to SLP for Proximity-1 extension (AI_23_04) - SLS-CS_23-0x</dc:subject>
  <dc:creator>C&amp;S Working Group</dc:creator>
  <cp:keywords/>
  <dc:description/>
  <cp:lastModifiedBy>Andrea Modenini</cp:lastModifiedBy>
  <cp:revision>1</cp:revision>
  <cp:lastPrinted>2008-08-26T16:26:23Z</cp:lastPrinted>
  <dcterms:created xsi:type="dcterms:W3CDTF">2023-09-19T10:40:19Z</dcterms:created>
  <dcterms:modified xsi:type="dcterms:W3CDTF">2023-09-19T11:23:58Z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C&amp;S Working Group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2023-09-18T22:00:00Z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