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8"/>
  </p:notesMasterIdLst>
  <p:handoutMasterIdLst>
    <p:handoutMasterId r:id="rId19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035" autoAdjust="0"/>
  </p:normalViewPr>
  <p:slideViewPr>
    <p:cSldViewPr snapToGrid="0">
      <p:cViewPr varScale="1">
        <p:scale>
          <a:sx n="160" d="100"/>
          <a:sy n="160" d="100"/>
        </p:scale>
        <p:origin x="126" y="15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odenini" userId="620f0152-83ec-49eb-81b8-c12451bebcce" providerId="ADAL" clId="{728FD04C-1DA6-4030-BE1C-6FE59D0FF14C}"/>
    <pc:docChg chg="undo custSel addSld modSld sldOrd">
      <pc:chgData name="Andrea Modenini" userId="620f0152-83ec-49eb-81b8-c12451bebcce" providerId="ADAL" clId="{728FD04C-1DA6-4030-BE1C-6FE59D0FF14C}" dt="2023-04-26T19:50:42.167" v="5449" actId="20577"/>
      <pc:docMkLst>
        <pc:docMk/>
      </pc:docMkLst>
      <pc:sldChg chg="modSp modAnim">
        <pc:chgData name="Andrea Modenini" userId="620f0152-83ec-49eb-81b8-c12451bebcce" providerId="ADAL" clId="{728FD04C-1DA6-4030-BE1C-6FE59D0FF14C}" dt="2023-04-25T16:00:53.442" v="344" actId="20577"/>
        <pc:sldMkLst>
          <pc:docMk/>
          <pc:sldMk cId="0" sldId="256"/>
        </pc:sldMkLst>
        <pc:spChg chg="mod">
          <ac:chgData name="Andrea Modenini" userId="620f0152-83ec-49eb-81b8-c12451bebcce" providerId="ADAL" clId="{728FD04C-1DA6-4030-BE1C-6FE59D0FF14C}" dt="2023-04-25T16:00:53.442" v="344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Andrea Modenini" userId="620f0152-83ec-49eb-81b8-c12451bebcce" providerId="ADAL" clId="{728FD04C-1DA6-4030-BE1C-6FE59D0FF14C}" dt="2023-04-25T13:24:19.911" v="42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Andrea Modenini" userId="620f0152-83ec-49eb-81b8-c12451bebcce" providerId="ADAL" clId="{728FD04C-1DA6-4030-BE1C-6FE59D0FF14C}" dt="2023-04-25T20:54:37.275" v="5243" actId="20577"/>
        <pc:sldMkLst>
          <pc:docMk/>
          <pc:sldMk cId="262181023" sldId="257"/>
        </pc:sldMkLst>
        <pc:spChg chg="mod">
          <ac:chgData name="Andrea Modenini" userId="620f0152-83ec-49eb-81b8-c12451bebcce" providerId="ADAL" clId="{728FD04C-1DA6-4030-BE1C-6FE59D0FF14C}" dt="2023-04-25T16:01:09.067" v="377" actId="20577"/>
          <ac:spMkLst>
            <pc:docMk/>
            <pc:sldMk cId="262181023" sldId="257"/>
            <ac:spMk id="2" creationId="{2A7B71DC-28BD-4E2F-9E89-C4253A80D80A}"/>
          </ac:spMkLst>
        </pc:spChg>
        <pc:spChg chg="mod">
          <ac:chgData name="Andrea Modenini" userId="620f0152-83ec-49eb-81b8-c12451bebcce" providerId="ADAL" clId="{728FD04C-1DA6-4030-BE1C-6FE59D0FF14C}" dt="2023-04-25T20:54:37.275" v="5243" actId="20577"/>
          <ac:spMkLst>
            <pc:docMk/>
            <pc:sldMk cId="262181023" sldId="257"/>
            <ac:spMk id="6" creationId="{8EC819FE-71DD-4432-ACCA-09AB45CF9924}"/>
          </ac:spMkLst>
        </pc:spChg>
      </pc:sldChg>
      <pc:sldChg chg="addSp delSp modSp new mod">
        <pc:chgData name="Andrea Modenini" userId="620f0152-83ec-49eb-81b8-c12451bebcce" providerId="ADAL" clId="{728FD04C-1DA6-4030-BE1C-6FE59D0FF14C}" dt="2023-04-25T20:55:36.798" v="5285" actId="20577"/>
        <pc:sldMkLst>
          <pc:docMk/>
          <pc:sldMk cId="4119549129" sldId="258"/>
        </pc:sldMkLst>
        <pc:spChg chg="mod">
          <ac:chgData name="Andrea Modenini" userId="620f0152-83ec-49eb-81b8-c12451bebcce" providerId="ADAL" clId="{728FD04C-1DA6-4030-BE1C-6FE59D0FF14C}" dt="2023-04-25T16:04:19.720" v="609" actId="20577"/>
          <ac:spMkLst>
            <pc:docMk/>
            <pc:sldMk cId="4119549129" sldId="258"/>
            <ac:spMk id="2" creationId="{68415878-9085-583B-1BC0-19A2EBEEC25E}"/>
          </ac:spMkLst>
        </pc:spChg>
        <pc:spChg chg="mod">
          <ac:chgData name="Andrea Modenini" userId="620f0152-83ec-49eb-81b8-c12451bebcce" providerId="ADAL" clId="{728FD04C-1DA6-4030-BE1C-6FE59D0FF14C}" dt="2023-04-25T20:55:36.798" v="5285" actId="20577"/>
          <ac:spMkLst>
            <pc:docMk/>
            <pc:sldMk cId="4119549129" sldId="258"/>
            <ac:spMk id="3" creationId="{A7A86687-49AF-52BD-61B7-50F590F621DE}"/>
          </ac:spMkLst>
        </pc:spChg>
        <pc:spChg chg="mod">
          <ac:chgData name="Andrea Modenini" userId="620f0152-83ec-49eb-81b8-c12451bebcce" providerId="ADAL" clId="{728FD04C-1DA6-4030-BE1C-6FE59D0FF14C}" dt="2023-04-25T19:51:35.058" v="1185" actId="20577"/>
          <ac:spMkLst>
            <pc:docMk/>
            <pc:sldMk cId="4119549129" sldId="258"/>
            <ac:spMk id="5" creationId="{414248A3-4024-954E-A913-727B0E17A549}"/>
          </ac:spMkLst>
        </pc:spChg>
        <pc:spChg chg="add mod">
          <ac:chgData name="Andrea Modenini" userId="620f0152-83ec-49eb-81b8-c12451bebcce" providerId="ADAL" clId="{728FD04C-1DA6-4030-BE1C-6FE59D0FF14C}" dt="2023-04-25T19:45:49.063" v="1084" actId="207"/>
          <ac:spMkLst>
            <pc:docMk/>
            <pc:sldMk cId="4119549129" sldId="258"/>
            <ac:spMk id="7" creationId="{ADF2C9CA-2880-CC04-DB16-EAFDFD28D837}"/>
          </ac:spMkLst>
        </pc:spChg>
        <pc:spChg chg="add mod">
          <ac:chgData name="Andrea Modenini" userId="620f0152-83ec-49eb-81b8-c12451bebcce" providerId="ADAL" clId="{728FD04C-1DA6-4030-BE1C-6FE59D0FF14C}" dt="2023-04-25T19:46:03.148" v="1085" actId="207"/>
          <ac:spMkLst>
            <pc:docMk/>
            <pc:sldMk cId="4119549129" sldId="258"/>
            <ac:spMk id="8" creationId="{71EEB419-0A5B-18E4-F895-5A1C82F12D0B}"/>
          </ac:spMkLst>
        </pc:spChg>
        <pc:spChg chg="add mod">
          <ac:chgData name="Andrea Modenini" userId="620f0152-83ec-49eb-81b8-c12451bebcce" providerId="ADAL" clId="{728FD04C-1DA6-4030-BE1C-6FE59D0FF14C}" dt="2023-04-25T19:46:31.693" v="1088" actId="207"/>
          <ac:spMkLst>
            <pc:docMk/>
            <pc:sldMk cId="4119549129" sldId="258"/>
            <ac:spMk id="9" creationId="{CDDB4B70-5C5E-B65C-C78D-41444E943859}"/>
          </ac:spMkLst>
        </pc:spChg>
        <pc:spChg chg="add mod">
          <ac:chgData name="Andrea Modenini" userId="620f0152-83ec-49eb-81b8-c12451bebcce" providerId="ADAL" clId="{728FD04C-1DA6-4030-BE1C-6FE59D0FF14C}" dt="2023-04-25T19:51:09.650" v="1166" actId="20577"/>
          <ac:spMkLst>
            <pc:docMk/>
            <pc:sldMk cId="4119549129" sldId="258"/>
            <ac:spMk id="10" creationId="{87EB539E-C514-1812-05F5-1F429AB646E2}"/>
          </ac:spMkLst>
        </pc:spChg>
        <pc:spChg chg="mod">
          <ac:chgData name="Andrea Modenini" userId="620f0152-83ec-49eb-81b8-c12451bebcce" providerId="ADAL" clId="{728FD04C-1DA6-4030-BE1C-6FE59D0FF14C}" dt="2023-04-25T19:51:01.116" v="1150" actId="20577"/>
          <ac:spMkLst>
            <pc:docMk/>
            <pc:sldMk cId="4119549129" sldId="258"/>
            <ac:spMk id="11" creationId="{B75023E6-94AD-72F5-E163-FABBE77E4DB8}"/>
          </ac:spMkLst>
        </pc:spChg>
        <pc:spChg chg="mod">
          <ac:chgData name="Andrea Modenini" userId="620f0152-83ec-49eb-81b8-c12451bebcce" providerId="ADAL" clId="{728FD04C-1DA6-4030-BE1C-6FE59D0FF14C}" dt="2023-04-25T19:48:03.688" v="1115" actId="255"/>
          <ac:spMkLst>
            <pc:docMk/>
            <pc:sldMk cId="4119549129" sldId="258"/>
            <ac:spMk id="12" creationId="{616796C4-5A9B-5B82-D7C4-6475DD2FD647}"/>
          </ac:spMkLst>
        </pc:spChg>
        <pc:spChg chg="mod">
          <ac:chgData name="Andrea Modenini" userId="620f0152-83ec-49eb-81b8-c12451bebcce" providerId="ADAL" clId="{728FD04C-1DA6-4030-BE1C-6FE59D0FF14C}" dt="2023-04-25T20:19:24.674" v="3093" actId="1076"/>
          <ac:spMkLst>
            <pc:docMk/>
            <pc:sldMk cId="4119549129" sldId="258"/>
            <ac:spMk id="13" creationId="{78223B55-61D3-529B-BFB6-939698A39B15}"/>
          </ac:spMkLst>
        </pc:spChg>
        <pc:spChg chg="mod">
          <ac:chgData name="Andrea Modenini" userId="620f0152-83ec-49eb-81b8-c12451bebcce" providerId="ADAL" clId="{728FD04C-1DA6-4030-BE1C-6FE59D0FF14C}" dt="2023-04-25T19:48:31.813" v="1130" actId="20577"/>
          <ac:spMkLst>
            <pc:docMk/>
            <pc:sldMk cId="4119549129" sldId="258"/>
            <ac:spMk id="15" creationId="{50F830CE-EEBC-071F-AC4D-2718848662C3}"/>
          </ac:spMkLst>
        </pc:spChg>
        <pc:spChg chg="mod">
          <ac:chgData name="Andrea Modenini" userId="620f0152-83ec-49eb-81b8-c12451bebcce" providerId="ADAL" clId="{728FD04C-1DA6-4030-BE1C-6FE59D0FF14C}" dt="2023-04-25T19:48:43.877" v="1146" actId="20577"/>
          <ac:spMkLst>
            <pc:docMk/>
            <pc:sldMk cId="4119549129" sldId="258"/>
            <ac:spMk id="16" creationId="{B1120946-7141-FC67-86B9-220DF13B8CAC}"/>
          </ac:spMkLst>
        </pc:spChg>
        <pc:spChg chg="mod">
          <ac:chgData name="Andrea Modenini" userId="620f0152-83ec-49eb-81b8-c12451bebcce" providerId="ADAL" clId="{728FD04C-1DA6-4030-BE1C-6FE59D0FF14C}" dt="2023-04-25T19:48:24.842" v="1128"/>
          <ac:spMkLst>
            <pc:docMk/>
            <pc:sldMk cId="4119549129" sldId="258"/>
            <ac:spMk id="17" creationId="{99E609FC-D675-EDAA-C24E-EBD329E08623}"/>
          </ac:spMkLst>
        </pc:spChg>
        <pc:spChg chg="mod">
          <ac:chgData name="Andrea Modenini" userId="620f0152-83ec-49eb-81b8-c12451bebcce" providerId="ADAL" clId="{728FD04C-1DA6-4030-BE1C-6FE59D0FF14C}" dt="2023-04-25T19:48:24.842" v="1128"/>
          <ac:spMkLst>
            <pc:docMk/>
            <pc:sldMk cId="4119549129" sldId="258"/>
            <ac:spMk id="18" creationId="{029EFF16-2C2C-BF95-3A14-A851A332B038}"/>
          </ac:spMkLst>
        </pc:spChg>
        <pc:grpChg chg="add mod">
          <ac:chgData name="Andrea Modenini" userId="620f0152-83ec-49eb-81b8-c12451bebcce" providerId="ADAL" clId="{728FD04C-1DA6-4030-BE1C-6FE59D0FF14C}" dt="2023-04-25T20:19:31.912" v="3094" actId="1076"/>
          <ac:grpSpMkLst>
            <pc:docMk/>
            <pc:sldMk cId="4119549129" sldId="258"/>
            <ac:grpSpMk id="4" creationId="{B49BE226-D9CE-D0FA-8D88-505811D5D88C}"/>
          </ac:grpSpMkLst>
        </pc:grpChg>
        <pc:grpChg chg="add mod">
          <ac:chgData name="Andrea Modenini" userId="620f0152-83ec-49eb-81b8-c12451bebcce" providerId="ADAL" clId="{728FD04C-1DA6-4030-BE1C-6FE59D0FF14C}" dt="2023-04-25T20:19:36.911" v="3095" actId="1076"/>
          <ac:grpSpMkLst>
            <pc:docMk/>
            <pc:sldMk cId="4119549129" sldId="258"/>
            <ac:grpSpMk id="6" creationId="{6A47CA0F-FFE3-2B56-9995-67BCD6217B84}"/>
          </ac:grpSpMkLst>
        </pc:grpChg>
        <pc:grpChg chg="add del mod">
          <ac:chgData name="Andrea Modenini" userId="620f0152-83ec-49eb-81b8-c12451bebcce" providerId="ADAL" clId="{728FD04C-1DA6-4030-BE1C-6FE59D0FF14C}" dt="2023-04-25T19:51:15.407" v="1167" actId="478"/>
          <ac:grpSpMkLst>
            <pc:docMk/>
            <pc:sldMk cId="4119549129" sldId="258"/>
            <ac:grpSpMk id="14" creationId="{2442B61A-C4AF-7E19-B047-7E1C60426218}"/>
          </ac:grpSpMkLst>
        </pc:grpChg>
        <pc:picChg chg="add del mod">
          <ac:chgData name="Andrea Modenini" userId="620f0152-83ec-49eb-81b8-c12451bebcce" providerId="ADAL" clId="{728FD04C-1DA6-4030-BE1C-6FE59D0FF14C}" dt="2023-04-25T16:09:38.084" v="1080" actId="478"/>
          <ac:picMkLst>
            <pc:docMk/>
            <pc:sldMk cId="4119549129" sldId="258"/>
            <ac:picMk id="5" creationId="{0B5FB6F7-966C-7791-0CF4-51489004FE8E}"/>
          </ac:picMkLst>
        </pc:picChg>
      </pc:sldChg>
      <pc:sldChg chg="addSp delSp modSp new mod delAnim modAnim">
        <pc:chgData name="Andrea Modenini" userId="620f0152-83ec-49eb-81b8-c12451bebcce" providerId="ADAL" clId="{728FD04C-1DA6-4030-BE1C-6FE59D0FF14C}" dt="2023-04-26T19:24:36.206" v="5385" actId="20577"/>
        <pc:sldMkLst>
          <pc:docMk/>
          <pc:sldMk cId="588363608" sldId="259"/>
        </pc:sldMkLst>
        <pc:spChg chg="mod">
          <ac:chgData name="Andrea Modenini" userId="620f0152-83ec-49eb-81b8-c12451bebcce" providerId="ADAL" clId="{728FD04C-1DA6-4030-BE1C-6FE59D0FF14C}" dt="2023-04-25T19:51:55.674" v="1205" actId="20577"/>
          <ac:spMkLst>
            <pc:docMk/>
            <pc:sldMk cId="588363608" sldId="259"/>
            <ac:spMk id="2" creationId="{87CD8FAC-0DD8-39AB-3EFF-CEBACAA06A31}"/>
          </ac:spMkLst>
        </pc:spChg>
        <pc:spChg chg="mod">
          <ac:chgData name="Andrea Modenini" userId="620f0152-83ec-49eb-81b8-c12451bebcce" providerId="ADAL" clId="{728FD04C-1DA6-4030-BE1C-6FE59D0FF14C}" dt="2023-04-26T19:24:36.206" v="5385" actId="20577"/>
          <ac:spMkLst>
            <pc:docMk/>
            <pc:sldMk cId="588363608" sldId="259"/>
            <ac:spMk id="3" creationId="{ABF8B08C-506F-3A5F-79B5-5801A191F628}"/>
          </ac:spMkLst>
        </pc:spChg>
        <pc:picChg chg="add del mod">
          <ac:chgData name="Andrea Modenini" userId="620f0152-83ec-49eb-81b8-c12451bebcce" providerId="ADAL" clId="{728FD04C-1DA6-4030-BE1C-6FE59D0FF14C}" dt="2023-04-25T20:02:21.201" v="1901" actId="21"/>
          <ac:picMkLst>
            <pc:docMk/>
            <pc:sldMk cId="588363608" sldId="259"/>
            <ac:picMk id="5" creationId="{E907AF44-B7EC-8085-EA94-873AABBA216F}"/>
          </ac:picMkLst>
        </pc:picChg>
        <pc:picChg chg="add del mod">
          <ac:chgData name="Andrea Modenini" userId="620f0152-83ec-49eb-81b8-c12451bebcce" providerId="ADAL" clId="{728FD04C-1DA6-4030-BE1C-6FE59D0FF14C}" dt="2023-04-25T20:02:21.201" v="1901" actId="21"/>
          <ac:picMkLst>
            <pc:docMk/>
            <pc:sldMk cId="588363608" sldId="259"/>
            <ac:picMk id="7" creationId="{DA94C6B5-0EE2-932C-03A3-E6AB25853143}"/>
          </ac:picMkLst>
        </pc:picChg>
        <pc:picChg chg="add del mod">
          <ac:chgData name="Andrea Modenini" userId="620f0152-83ec-49eb-81b8-c12451bebcce" providerId="ADAL" clId="{728FD04C-1DA6-4030-BE1C-6FE59D0FF14C}" dt="2023-04-25T20:02:21.201" v="1901" actId="21"/>
          <ac:picMkLst>
            <pc:docMk/>
            <pc:sldMk cId="588363608" sldId="259"/>
            <ac:picMk id="9" creationId="{92EB1A24-B3B6-4582-9F40-A626802322A9}"/>
          </ac:picMkLst>
        </pc:picChg>
        <pc:picChg chg="add mod">
          <ac:chgData name="Andrea Modenini" userId="620f0152-83ec-49eb-81b8-c12451bebcce" providerId="ADAL" clId="{728FD04C-1DA6-4030-BE1C-6FE59D0FF14C}" dt="2023-04-25T20:17:49.667" v="3077" actId="1076"/>
          <ac:picMkLst>
            <pc:docMk/>
            <pc:sldMk cId="588363608" sldId="259"/>
            <ac:picMk id="11" creationId="{BFEF5FC4-B5A4-BB38-A115-0FDAB84D2AD1}"/>
          </ac:picMkLst>
        </pc:picChg>
      </pc:sldChg>
      <pc:sldChg chg="addSp delSp modSp new mod modAnim">
        <pc:chgData name="Andrea Modenini" userId="620f0152-83ec-49eb-81b8-c12451bebcce" providerId="ADAL" clId="{728FD04C-1DA6-4030-BE1C-6FE59D0FF14C}" dt="2023-04-25T20:18:16.519" v="3085"/>
        <pc:sldMkLst>
          <pc:docMk/>
          <pc:sldMk cId="1712276884" sldId="260"/>
        </pc:sldMkLst>
        <pc:spChg chg="del">
          <ac:chgData name="Andrea Modenini" userId="620f0152-83ec-49eb-81b8-c12451bebcce" providerId="ADAL" clId="{728FD04C-1DA6-4030-BE1C-6FE59D0FF14C}" dt="2023-04-25T20:04:17.503" v="1912" actId="478"/>
          <ac:spMkLst>
            <pc:docMk/>
            <pc:sldMk cId="1712276884" sldId="260"/>
            <ac:spMk id="2" creationId="{D301395D-639F-9634-4684-6B45C959904D}"/>
          </ac:spMkLst>
        </pc:spChg>
        <pc:spChg chg="del">
          <ac:chgData name="Andrea Modenini" userId="620f0152-83ec-49eb-81b8-c12451bebcce" providerId="ADAL" clId="{728FD04C-1DA6-4030-BE1C-6FE59D0FF14C}" dt="2023-04-25T20:02:59.702" v="1904" actId="22"/>
          <ac:spMkLst>
            <pc:docMk/>
            <pc:sldMk cId="1712276884" sldId="260"/>
            <ac:spMk id="3" creationId="{49D963B1-AD8A-8180-5D72-341DE13E96F2}"/>
          </ac:spMkLst>
        </pc:spChg>
        <pc:picChg chg="add mod">
          <ac:chgData name="Andrea Modenini" userId="620f0152-83ec-49eb-81b8-c12451bebcce" providerId="ADAL" clId="{728FD04C-1DA6-4030-BE1C-6FE59D0FF14C}" dt="2023-04-25T20:17:53.947" v="3078" actId="1076"/>
          <ac:picMkLst>
            <pc:docMk/>
            <pc:sldMk cId="1712276884" sldId="260"/>
            <ac:picMk id="4" creationId="{4CA100B9-DC95-CA41-93E5-E4EB92C01B0E}"/>
          </ac:picMkLst>
        </pc:picChg>
        <pc:picChg chg="add mod">
          <ac:chgData name="Andrea Modenini" userId="620f0152-83ec-49eb-81b8-c12451bebcce" providerId="ADAL" clId="{728FD04C-1DA6-4030-BE1C-6FE59D0FF14C}" dt="2023-04-25T20:02:27.338" v="1903"/>
          <ac:picMkLst>
            <pc:docMk/>
            <pc:sldMk cId="1712276884" sldId="260"/>
            <ac:picMk id="5" creationId="{2959924B-BB00-8873-1368-ED634F99469B}"/>
          </ac:picMkLst>
        </pc:picChg>
        <pc:picChg chg="add mod">
          <ac:chgData name="Andrea Modenini" userId="620f0152-83ec-49eb-81b8-c12451bebcce" providerId="ADAL" clId="{728FD04C-1DA6-4030-BE1C-6FE59D0FF14C}" dt="2023-04-25T20:02:27.338" v="1903"/>
          <ac:picMkLst>
            <pc:docMk/>
            <pc:sldMk cId="1712276884" sldId="260"/>
            <ac:picMk id="6" creationId="{AB8DFB0D-AD97-EB2B-BC4B-62C12F1C0F56}"/>
          </ac:picMkLst>
        </pc:picChg>
        <pc:picChg chg="add mod ord">
          <ac:chgData name="Andrea Modenini" userId="620f0152-83ec-49eb-81b8-c12451bebcce" providerId="ADAL" clId="{728FD04C-1DA6-4030-BE1C-6FE59D0FF14C}" dt="2023-04-25T20:05:03.808" v="1914" actId="166"/>
          <ac:picMkLst>
            <pc:docMk/>
            <pc:sldMk cId="1712276884" sldId="260"/>
            <ac:picMk id="8" creationId="{E7FD5568-BE9A-EE64-6056-1E8E07D62C3B}"/>
          </ac:picMkLst>
        </pc:picChg>
        <pc:picChg chg="add mod">
          <ac:chgData name="Andrea Modenini" userId="620f0152-83ec-49eb-81b8-c12451bebcce" providerId="ADAL" clId="{728FD04C-1DA6-4030-BE1C-6FE59D0FF14C}" dt="2023-04-25T20:04:10.843" v="1911" actId="1076"/>
          <ac:picMkLst>
            <pc:docMk/>
            <pc:sldMk cId="1712276884" sldId="260"/>
            <ac:picMk id="10" creationId="{7E073CEA-B006-9C9A-8FC7-83E85F9638F0}"/>
          </ac:picMkLst>
        </pc:picChg>
        <pc:picChg chg="add mod">
          <ac:chgData name="Andrea Modenini" userId="620f0152-83ec-49eb-81b8-c12451bebcce" providerId="ADAL" clId="{728FD04C-1DA6-4030-BE1C-6FE59D0FF14C}" dt="2023-04-25T20:17:59.765" v="3081" actId="14100"/>
          <ac:picMkLst>
            <pc:docMk/>
            <pc:sldMk cId="1712276884" sldId="260"/>
            <ac:picMk id="12" creationId="{36136537-4BFC-4E74-69BA-2811BC10A9BE}"/>
          </ac:picMkLst>
        </pc:picChg>
      </pc:sldChg>
      <pc:sldChg chg="addSp modSp new mod ord">
        <pc:chgData name="Andrea Modenini" userId="620f0152-83ec-49eb-81b8-c12451bebcce" providerId="ADAL" clId="{728FD04C-1DA6-4030-BE1C-6FE59D0FF14C}" dt="2023-04-26T19:34:33.799" v="5412" actId="20577"/>
        <pc:sldMkLst>
          <pc:docMk/>
          <pc:sldMk cId="3917394019" sldId="261"/>
        </pc:sldMkLst>
        <pc:spChg chg="mod">
          <ac:chgData name="Andrea Modenini" userId="620f0152-83ec-49eb-81b8-c12451bebcce" providerId="ADAL" clId="{728FD04C-1DA6-4030-BE1C-6FE59D0FF14C}" dt="2023-04-26T19:34:33.799" v="5412" actId="20577"/>
          <ac:spMkLst>
            <pc:docMk/>
            <pc:sldMk cId="3917394019" sldId="261"/>
            <ac:spMk id="2" creationId="{A0DC6C94-8527-0B96-EA9F-CDC4E6A7929B}"/>
          </ac:spMkLst>
        </pc:spChg>
        <pc:spChg chg="mod">
          <ac:chgData name="Andrea Modenini" userId="620f0152-83ec-49eb-81b8-c12451bebcce" providerId="ADAL" clId="{728FD04C-1DA6-4030-BE1C-6FE59D0FF14C}" dt="2023-04-25T20:57:47.109" v="5366" actId="20577"/>
          <ac:spMkLst>
            <pc:docMk/>
            <pc:sldMk cId="3917394019" sldId="261"/>
            <ac:spMk id="3" creationId="{3C05CF6A-62C6-817E-5254-CC582C09FC72}"/>
          </ac:spMkLst>
        </pc:spChg>
        <pc:spChg chg="add mod">
          <ac:chgData name="Andrea Modenini" userId="620f0152-83ec-49eb-81b8-c12451bebcce" providerId="ADAL" clId="{728FD04C-1DA6-4030-BE1C-6FE59D0FF14C}" dt="2023-04-26T19:25:29.270" v="5397" actId="1076"/>
          <ac:spMkLst>
            <pc:docMk/>
            <pc:sldMk cId="3917394019" sldId="261"/>
            <ac:spMk id="5" creationId="{7FD05707-45D3-3D05-AD3F-8C52A71C26DE}"/>
          </ac:spMkLst>
        </pc:spChg>
        <pc:picChg chg="add mod">
          <ac:chgData name="Andrea Modenini" userId="620f0152-83ec-49eb-81b8-c12451bebcce" providerId="ADAL" clId="{728FD04C-1DA6-4030-BE1C-6FE59D0FF14C}" dt="2023-04-25T20:28:34.943" v="3537" actId="1076"/>
          <ac:picMkLst>
            <pc:docMk/>
            <pc:sldMk cId="3917394019" sldId="261"/>
            <ac:picMk id="4" creationId="{86992503-595D-1C5C-71A7-E3357814B435}"/>
          </ac:picMkLst>
        </pc:picChg>
      </pc:sldChg>
      <pc:sldChg chg="addSp delSp modSp new mod modAnim">
        <pc:chgData name="Andrea Modenini" userId="620f0152-83ec-49eb-81b8-c12451bebcce" providerId="ADAL" clId="{728FD04C-1DA6-4030-BE1C-6FE59D0FF14C}" dt="2023-04-26T19:25:33.083" v="5398"/>
        <pc:sldMkLst>
          <pc:docMk/>
          <pc:sldMk cId="1289352523" sldId="262"/>
        </pc:sldMkLst>
        <pc:spChg chg="mod">
          <ac:chgData name="Andrea Modenini" userId="620f0152-83ec-49eb-81b8-c12451bebcce" providerId="ADAL" clId="{728FD04C-1DA6-4030-BE1C-6FE59D0FF14C}" dt="2023-04-25T20:35:40.100" v="3936" actId="20577"/>
          <ac:spMkLst>
            <pc:docMk/>
            <pc:sldMk cId="1289352523" sldId="262"/>
            <ac:spMk id="2" creationId="{FC137EE5-F04B-AB49-EF2F-73F439649C38}"/>
          </ac:spMkLst>
        </pc:spChg>
        <pc:spChg chg="mod">
          <ac:chgData name="Andrea Modenini" userId="620f0152-83ec-49eb-81b8-c12451bebcce" providerId="ADAL" clId="{728FD04C-1DA6-4030-BE1C-6FE59D0FF14C}" dt="2023-04-25T20:32:42.278" v="3807" actId="20577"/>
          <ac:spMkLst>
            <pc:docMk/>
            <pc:sldMk cId="1289352523" sldId="262"/>
            <ac:spMk id="3" creationId="{BA323C5A-2D8C-1F0F-63E7-E0E4E197AD33}"/>
          </ac:spMkLst>
        </pc:spChg>
        <pc:spChg chg="add mod">
          <ac:chgData name="Andrea Modenini" userId="620f0152-83ec-49eb-81b8-c12451bebcce" providerId="ADAL" clId="{728FD04C-1DA6-4030-BE1C-6FE59D0FF14C}" dt="2023-04-26T19:25:33.083" v="5398"/>
          <ac:spMkLst>
            <pc:docMk/>
            <pc:sldMk cId="1289352523" sldId="262"/>
            <ac:spMk id="4" creationId="{C4255237-BF2D-9491-3C64-DD2093913FF1}"/>
          </ac:spMkLst>
        </pc:spChg>
        <pc:picChg chg="add del mod">
          <ac:chgData name="Andrea Modenini" userId="620f0152-83ec-49eb-81b8-c12451bebcce" providerId="ADAL" clId="{728FD04C-1DA6-4030-BE1C-6FE59D0FF14C}" dt="2023-04-25T20:22:43.273" v="3216"/>
          <ac:picMkLst>
            <pc:docMk/>
            <pc:sldMk cId="1289352523" sldId="262"/>
            <ac:picMk id="4" creationId="{76AB9FFD-7360-1491-4692-80441EB180D4}"/>
          </ac:picMkLst>
        </pc:picChg>
        <pc:picChg chg="add del mod">
          <ac:chgData name="Andrea Modenini" userId="620f0152-83ec-49eb-81b8-c12451bebcce" providerId="ADAL" clId="{728FD04C-1DA6-4030-BE1C-6FE59D0FF14C}" dt="2023-04-25T20:22:43.273" v="3216"/>
          <ac:picMkLst>
            <pc:docMk/>
            <pc:sldMk cId="1289352523" sldId="262"/>
            <ac:picMk id="5" creationId="{C34052BB-104C-DC44-3660-39A7AFFA7939}"/>
          </ac:picMkLst>
        </pc:picChg>
        <pc:picChg chg="add del mod">
          <ac:chgData name="Andrea Modenini" userId="620f0152-83ec-49eb-81b8-c12451bebcce" providerId="ADAL" clId="{728FD04C-1DA6-4030-BE1C-6FE59D0FF14C}" dt="2023-04-25T20:22:43.273" v="3216"/>
          <ac:picMkLst>
            <pc:docMk/>
            <pc:sldMk cId="1289352523" sldId="262"/>
            <ac:picMk id="6" creationId="{1D5237A7-CABD-D058-60C3-52CBAB651C5E}"/>
          </ac:picMkLst>
        </pc:picChg>
        <pc:picChg chg="add del mod">
          <ac:chgData name="Andrea Modenini" userId="620f0152-83ec-49eb-81b8-c12451bebcce" providerId="ADAL" clId="{728FD04C-1DA6-4030-BE1C-6FE59D0FF14C}" dt="2023-04-25T20:22:43.273" v="3216"/>
          <ac:picMkLst>
            <pc:docMk/>
            <pc:sldMk cId="1289352523" sldId="262"/>
            <ac:picMk id="7" creationId="{43F30FC1-DDFA-0AF3-D40D-154CDCF001FC}"/>
          </ac:picMkLst>
        </pc:picChg>
        <pc:picChg chg="add del mod">
          <ac:chgData name="Andrea Modenini" userId="620f0152-83ec-49eb-81b8-c12451bebcce" providerId="ADAL" clId="{728FD04C-1DA6-4030-BE1C-6FE59D0FF14C}" dt="2023-04-25T20:22:43.273" v="3216"/>
          <ac:picMkLst>
            <pc:docMk/>
            <pc:sldMk cId="1289352523" sldId="262"/>
            <ac:picMk id="8" creationId="{5AB5888B-1156-B0AD-5F97-40A8975C2B6C}"/>
          </ac:picMkLst>
        </pc:picChg>
        <pc:picChg chg="add mod">
          <ac:chgData name="Andrea Modenini" userId="620f0152-83ec-49eb-81b8-c12451bebcce" providerId="ADAL" clId="{728FD04C-1DA6-4030-BE1C-6FE59D0FF14C}" dt="2023-04-25T20:22:53.608" v="3220" actId="1076"/>
          <ac:picMkLst>
            <pc:docMk/>
            <pc:sldMk cId="1289352523" sldId="262"/>
            <ac:picMk id="9" creationId="{5EFCC4DD-44C0-C61F-44E0-34911217CF19}"/>
          </ac:picMkLst>
        </pc:picChg>
        <pc:picChg chg="add mod">
          <ac:chgData name="Andrea Modenini" userId="620f0152-83ec-49eb-81b8-c12451bebcce" providerId="ADAL" clId="{728FD04C-1DA6-4030-BE1C-6FE59D0FF14C}" dt="2023-04-25T20:22:50.147" v="3219" actId="1076"/>
          <ac:picMkLst>
            <pc:docMk/>
            <pc:sldMk cId="1289352523" sldId="262"/>
            <ac:picMk id="10" creationId="{6A2BC42A-D48F-454D-3F2B-85C945ADCEB2}"/>
          </ac:picMkLst>
        </pc:picChg>
        <pc:picChg chg="add mod">
          <ac:chgData name="Andrea Modenini" userId="620f0152-83ec-49eb-81b8-c12451bebcce" providerId="ADAL" clId="{728FD04C-1DA6-4030-BE1C-6FE59D0FF14C}" dt="2023-04-25T20:22:50.147" v="3219" actId="1076"/>
          <ac:picMkLst>
            <pc:docMk/>
            <pc:sldMk cId="1289352523" sldId="262"/>
            <ac:picMk id="11" creationId="{82FCEA31-1F07-134D-3403-144391F2A10F}"/>
          </ac:picMkLst>
        </pc:picChg>
        <pc:picChg chg="add mod">
          <ac:chgData name="Andrea Modenini" userId="620f0152-83ec-49eb-81b8-c12451bebcce" providerId="ADAL" clId="{728FD04C-1DA6-4030-BE1C-6FE59D0FF14C}" dt="2023-04-25T20:22:50.147" v="3219" actId="1076"/>
          <ac:picMkLst>
            <pc:docMk/>
            <pc:sldMk cId="1289352523" sldId="262"/>
            <ac:picMk id="12" creationId="{C05ACCCB-52FD-337C-6E1A-E8520FF249F5}"/>
          </ac:picMkLst>
        </pc:picChg>
        <pc:picChg chg="add mod">
          <ac:chgData name="Andrea Modenini" userId="620f0152-83ec-49eb-81b8-c12451bebcce" providerId="ADAL" clId="{728FD04C-1DA6-4030-BE1C-6FE59D0FF14C}" dt="2023-04-25T20:22:50.147" v="3219" actId="1076"/>
          <ac:picMkLst>
            <pc:docMk/>
            <pc:sldMk cId="1289352523" sldId="262"/>
            <ac:picMk id="13" creationId="{49D4E6A0-78E2-4724-3D3B-71AD10BE9AEF}"/>
          </ac:picMkLst>
        </pc:picChg>
      </pc:sldChg>
      <pc:sldChg chg="addSp modSp new mod">
        <pc:chgData name="Andrea Modenini" userId="620f0152-83ec-49eb-81b8-c12451bebcce" providerId="ADAL" clId="{728FD04C-1DA6-4030-BE1C-6FE59D0FF14C}" dt="2023-04-26T19:50:28.422" v="5434" actId="20577"/>
        <pc:sldMkLst>
          <pc:docMk/>
          <pc:sldMk cId="4134024695" sldId="263"/>
        </pc:sldMkLst>
        <pc:spChg chg="mod">
          <ac:chgData name="Andrea Modenini" userId="620f0152-83ec-49eb-81b8-c12451bebcce" providerId="ADAL" clId="{728FD04C-1DA6-4030-BE1C-6FE59D0FF14C}" dt="2023-04-25T20:35:43.642" v="3937" actId="20577"/>
          <ac:spMkLst>
            <pc:docMk/>
            <pc:sldMk cId="4134024695" sldId="263"/>
            <ac:spMk id="2" creationId="{21B837B8-97CD-984A-CE1A-7D86C682E885}"/>
          </ac:spMkLst>
        </pc:spChg>
        <pc:spChg chg="mod">
          <ac:chgData name="Andrea Modenini" userId="620f0152-83ec-49eb-81b8-c12451bebcce" providerId="ADAL" clId="{728FD04C-1DA6-4030-BE1C-6FE59D0FF14C}" dt="2023-04-26T19:50:28.422" v="5434" actId="20577"/>
          <ac:spMkLst>
            <pc:docMk/>
            <pc:sldMk cId="4134024695" sldId="263"/>
            <ac:spMk id="3" creationId="{EE7FD918-F36D-1B19-EC1E-187B82203C67}"/>
          </ac:spMkLst>
        </pc:spChg>
        <pc:spChg chg="add mod">
          <ac:chgData name="Andrea Modenini" userId="620f0152-83ec-49eb-81b8-c12451bebcce" providerId="ADAL" clId="{728FD04C-1DA6-4030-BE1C-6FE59D0FF14C}" dt="2023-04-26T19:25:35.372" v="5399"/>
          <ac:spMkLst>
            <pc:docMk/>
            <pc:sldMk cId="4134024695" sldId="263"/>
            <ac:spMk id="4" creationId="{EAC25BEE-CD9E-4DCE-9403-0CB1E6C00348}"/>
          </ac:spMkLst>
        </pc:spChg>
      </pc:sldChg>
      <pc:sldChg chg="addSp modSp new mod">
        <pc:chgData name="Andrea Modenini" userId="620f0152-83ec-49eb-81b8-c12451bebcce" providerId="ADAL" clId="{728FD04C-1DA6-4030-BE1C-6FE59D0FF14C}" dt="2023-04-26T19:50:42.167" v="5449" actId="20577"/>
        <pc:sldMkLst>
          <pc:docMk/>
          <pc:sldMk cId="640491502" sldId="264"/>
        </pc:sldMkLst>
        <pc:spChg chg="mod">
          <ac:chgData name="Andrea Modenini" userId="620f0152-83ec-49eb-81b8-c12451bebcce" providerId="ADAL" clId="{728FD04C-1DA6-4030-BE1C-6FE59D0FF14C}" dt="2023-04-26T19:50:34.474" v="5436" actId="20577"/>
          <ac:spMkLst>
            <pc:docMk/>
            <pc:sldMk cId="640491502" sldId="264"/>
            <ac:spMk id="2" creationId="{75C88098-9849-2919-96A7-B54514B189C8}"/>
          </ac:spMkLst>
        </pc:spChg>
        <pc:spChg chg="mod">
          <ac:chgData name="Andrea Modenini" userId="620f0152-83ec-49eb-81b8-c12451bebcce" providerId="ADAL" clId="{728FD04C-1DA6-4030-BE1C-6FE59D0FF14C}" dt="2023-04-26T19:50:42.167" v="5449" actId="20577"/>
          <ac:spMkLst>
            <pc:docMk/>
            <pc:sldMk cId="640491502" sldId="264"/>
            <ac:spMk id="3" creationId="{4DB20A6C-56F4-5FE6-1E46-9EEAE1052BF6}"/>
          </ac:spMkLst>
        </pc:spChg>
        <pc:spChg chg="add mod">
          <ac:chgData name="Andrea Modenini" userId="620f0152-83ec-49eb-81b8-c12451bebcce" providerId="ADAL" clId="{728FD04C-1DA6-4030-BE1C-6FE59D0FF14C}" dt="2023-04-26T19:25:37.828" v="5400"/>
          <ac:spMkLst>
            <pc:docMk/>
            <pc:sldMk cId="640491502" sldId="264"/>
            <ac:spMk id="4" creationId="{D78683C5-DA88-044D-F461-ABEDD5F60C6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4/26/2023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of C&amp;S activities on Transfer frame slicing for possibly enabling VLFs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Modenini, C&amp;S Chair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CCSDS Spring 2023 meeting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history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b="1" dirty="0">
              <a:solidFill>
                <a:srgbClr val="0061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Q3 2021</a:t>
            </a:r>
            <a:r>
              <a:rPr lang="en-US" sz="1600" dirty="0"/>
              <a:t>, SLS AD disapproved with comments the following BB for publication:</a:t>
            </a:r>
          </a:p>
          <a:p>
            <a:pPr lvl="1"/>
            <a:r>
              <a:rPr lang="en-GB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-911.2 - SLE-RAF, 911.1 - SLE-RCF, 911.5 - SLE-ROCF, 912.1 - SLE- FCLTU, 912.3 - SLE-FSP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Main issue was the use of TC coding for space-to-Earth link, for enabling Variable-length frames (VLF)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SLS SLP and C&amp;S telco held on 30</a:t>
            </a:r>
            <a:r>
              <a:rPr lang="en-US" sz="1600" baseline="30000" dirty="0"/>
              <a:t>th</a:t>
            </a:r>
            <a:r>
              <a:rPr lang="en-US" sz="1600" dirty="0"/>
              <a:t> September 2021 for deciding AIs for Spring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Spring 2022</a:t>
            </a:r>
            <a:r>
              <a:rPr lang="en-US" sz="1600" dirty="0"/>
              <a:t>, member agencies proposed technical solutions (GFP vs ASM) in the framework of C&amp;S/SLP/OPT WGs joint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 2022</a:t>
            </a:r>
            <a:r>
              <a:rPr lang="en-US" sz="1600" dirty="0"/>
              <a:t>, it was discussed the needs in terms of Space institutional vs commercial missions. Two main positions: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For EO/SCI missions based on RF links, currently no need for VFLs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Strong interest for VLFs (and in particular GFP) for enabling high-rate optical links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5878-9085-583B-1BC0-19A2EBEE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history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6687-49AF-52BD-61B7-50F590F6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Finally,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SLP/OPT/C&amp;S working groups reached consensus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/>
              <a:t>on the following approach: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/>
              <a:t>C&amp;S to introduce a generic TF slicer that can de-couples TFs lengths from Error correction codes lengths, to be adopted in</a:t>
            </a:r>
          </a:p>
          <a:p>
            <a:pPr lvl="2"/>
            <a:r>
              <a:rPr lang="en-GB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131.0 TM coding, 131.2 SCCC, 131.3 DVB, 142.0 Optical coding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With this approach the slicer allows either to use CCSDS TFs, and provides an unique interface for using other standards (including GFP)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VLFs will be not standardized as Blue Book (for time being), but commercial operators can easily introduce their TF standard (see right picture)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lvl="1"/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7CA0F-FFE3-2B56-9995-67BCD6217B84}"/>
              </a:ext>
            </a:extLst>
          </p:cNvPr>
          <p:cNvGrpSpPr/>
          <p:nvPr/>
        </p:nvGrpSpPr>
        <p:grpSpPr>
          <a:xfrm>
            <a:off x="5997007" y="3239045"/>
            <a:ext cx="2188210" cy="2182656"/>
            <a:chOff x="0" y="0"/>
            <a:chExt cx="1328420" cy="14109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F2C9CA-2880-CC04-DB16-EAFDFD28D837}"/>
                </a:ext>
              </a:extLst>
            </p:cNvPr>
            <p:cNvSpPr/>
            <p:nvPr/>
          </p:nvSpPr>
          <p:spPr>
            <a:xfrm>
              <a:off x="0" y="381000"/>
              <a:ext cx="1328420" cy="3530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slicer</a:t>
              </a:r>
              <a:endParaRPr lang="en-GB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EB419-0A5B-18E4-F895-5A1C82F12D0B}"/>
                </a:ext>
              </a:extLst>
            </p:cNvPr>
            <p:cNvSpPr/>
            <p:nvPr/>
          </p:nvSpPr>
          <p:spPr>
            <a:xfrm>
              <a:off x="0" y="704850"/>
              <a:ext cx="1328420" cy="35368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Coding layer</a:t>
              </a:r>
              <a:endParaRPr lang="en-GB" sz="12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B4B70-5C5E-B65C-C78D-41444E943859}"/>
                </a:ext>
              </a:extLst>
            </p:cNvPr>
            <p:cNvSpPr/>
            <p:nvPr/>
          </p:nvSpPr>
          <p:spPr>
            <a:xfrm>
              <a:off x="0" y="0"/>
              <a:ext cx="1328420" cy="353683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Generic VLFs standard (non CCSDS)</a:t>
              </a:r>
              <a:endParaRPr lang="en-GB" sz="12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EB539E-C514-1812-05F5-1F429AB646E2}"/>
                </a:ext>
              </a:extLst>
            </p:cNvPr>
            <p:cNvSpPr/>
            <p:nvPr/>
          </p:nvSpPr>
          <p:spPr>
            <a:xfrm>
              <a:off x="0" y="1057275"/>
              <a:ext cx="1328420" cy="35368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physical layer</a:t>
              </a:r>
              <a:endParaRPr lang="en-GB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9BE226-D9CE-D0FA-8D88-505811D5D88C}"/>
              </a:ext>
            </a:extLst>
          </p:cNvPr>
          <p:cNvGrpSpPr/>
          <p:nvPr/>
        </p:nvGrpSpPr>
        <p:grpSpPr>
          <a:xfrm>
            <a:off x="3164127" y="3239045"/>
            <a:ext cx="2188210" cy="2182656"/>
            <a:chOff x="0" y="0"/>
            <a:chExt cx="1328420" cy="14109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4248A3-4024-954E-A913-727B0E17A549}"/>
                </a:ext>
              </a:extLst>
            </p:cNvPr>
            <p:cNvSpPr/>
            <p:nvPr/>
          </p:nvSpPr>
          <p:spPr>
            <a:xfrm>
              <a:off x="0" y="381000"/>
              <a:ext cx="1328420" cy="3530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Slicer</a:t>
              </a:r>
              <a:b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(optional in some cases)</a:t>
              </a:r>
              <a:endParaRPr lang="en-GB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5023E6-94AD-72F5-E163-FABBE77E4DB8}"/>
                </a:ext>
              </a:extLst>
            </p:cNvPr>
            <p:cNvSpPr/>
            <p:nvPr/>
          </p:nvSpPr>
          <p:spPr>
            <a:xfrm>
              <a:off x="0" y="705479"/>
              <a:ext cx="1328420" cy="35368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Coding layer</a:t>
              </a:r>
              <a:endParaRPr lang="en-GB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6796C4-5A9B-5B82-D7C4-6475DD2FD647}"/>
                </a:ext>
              </a:extLst>
            </p:cNvPr>
            <p:cNvSpPr/>
            <p:nvPr/>
          </p:nvSpPr>
          <p:spPr>
            <a:xfrm>
              <a:off x="0" y="0"/>
              <a:ext cx="1328420" cy="353683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AOS/USLP/TM</a:t>
              </a:r>
              <a:endParaRPr lang="en-GB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223B55-61D3-529B-BFB6-939698A39B15}"/>
                </a:ext>
              </a:extLst>
            </p:cNvPr>
            <p:cNvSpPr/>
            <p:nvPr/>
          </p:nvSpPr>
          <p:spPr>
            <a:xfrm>
              <a:off x="0" y="1057275"/>
              <a:ext cx="1328420" cy="35368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physical layer</a:t>
              </a:r>
              <a:endParaRPr lang="en-GB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54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8FAC-0DD8-39AB-3EFF-CEBACAA0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On-going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B08C-506F-3A5F-79B5-5801A191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SCCC/DVB/</a:t>
            </a:r>
            <a:r>
              <a:rPr lang="en-GB" altLang="en-US" sz="1600" dirty="0" err="1"/>
              <a:t>OptCod</a:t>
            </a:r>
            <a:r>
              <a:rPr lang="en-GB" altLang="en-US" sz="1600" dirty="0"/>
              <a:t> Blue Books already included a slicer. Hence, </a:t>
            </a:r>
            <a:r>
              <a:rPr lang="en-GB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C&amp;S WG activities were focused on the following</a:t>
            </a:r>
            <a:r>
              <a:rPr lang="en-GB" altLang="en-US" sz="1600" dirty="0"/>
              <a:t>: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altLang="en-US" sz="1600" dirty="0"/>
              <a:t>Chair to prepare draft project in CWE</a:t>
            </a:r>
            <a:endParaRPr lang="en-GB" sz="1600" dirty="0"/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WG to extend slicing also to the TM Coding &amp; Synch Blue Book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WG to ensure that there is a single TF slicing across CCSDS coding standards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In light of above, WG to possibly implement a “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Shim Book</a:t>
            </a:r>
            <a:r>
              <a:rPr lang="en-GB" sz="1600" dirty="0"/>
              <a:t>”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TF slicing</a:t>
            </a:r>
            <a:r>
              <a:rPr lang="en-GB" sz="1600" dirty="0"/>
              <a:t>, that all other Blue Books can refer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this Spring 2023 meeting, </a:t>
            </a:r>
            <a:r>
              <a:rPr lang="en-GB" sz="1600" b="1" dirty="0">
                <a:solidFill>
                  <a:srgbClr val="0070C0"/>
                </a:solidFill>
              </a:rPr>
              <a:t>C&amp;S working group prepared a draft of the Shim 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F5FC4-B5A4-BB38-A115-0FDAB84D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09" y="3483993"/>
            <a:ext cx="8371141" cy="2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100B9-DC95-CA41-93E5-E4EB92C0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32" y="332839"/>
            <a:ext cx="2474857" cy="30961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9924B-BB00-8873-1368-ED634F99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6" y="3154878"/>
            <a:ext cx="2290263" cy="3160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DFB0D-AD97-EB2B-BC4B-62C12F1C0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521" y="3154878"/>
            <a:ext cx="2290263" cy="3150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73CEA-B006-9C9A-8FC7-83E85F963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860" y="3051211"/>
            <a:ext cx="2383790" cy="326872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FD5568-BE9A-EE64-6056-1E8E07D6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507142" y="3132117"/>
            <a:ext cx="2237055" cy="310691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36537-4BFC-4E74-69BA-2811BC10A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719" y="1203931"/>
            <a:ext cx="4660843" cy="14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6C94-8527-0B96-EA9F-CDC4E6A7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CF6A-62C6-817E-5254-CC582C09F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During the drafting of the Shim Book, the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C&amp;S had the following observations</a:t>
            </a:r>
            <a:r>
              <a:rPr lang="en-GB" dirty="0"/>
              <a:t>: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/>
              <a:t>Slicing </a:t>
            </a:r>
            <a:r>
              <a:rPr lang="en-GB" u="sng" dirty="0"/>
              <a:t>cannot be</a:t>
            </a:r>
            <a:r>
              <a:rPr lang="en-GB" dirty="0"/>
              <a:t> an independent layer </a:t>
            </a:r>
          </a:p>
          <a:p>
            <a:pPr marL="1643521" lvl="2" indent="-285750">
              <a:buFont typeface="Wingdings" panose="05000000000000000000" pitchFamily="2" charset="2"/>
              <a:buChar char="q"/>
            </a:pPr>
            <a:r>
              <a:rPr lang="en-GB" dirty="0"/>
              <a:t>TF lengths depends on </a:t>
            </a:r>
            <a:r>
              <a:rPr lang="en-GB" dirty="0" err="1"/>
              <a:t>codeblock</a:t>
            </a:r>
            <a:r>
              <a:rPr lang="en-GB" dirty="0"/>
              <a:t> length when bypassed</a:t>
            </a:r>
          </a:p>
          <a:p>
            <a:pPr marL="1643521" lvl="2" indent="-285750">
              <a:buFont typeface="Wingdings" panose="05000000000000000000" pitchFamily="2" charset="2"/>
              <a:buChar char="q"/>
            </a:pPr>
            <a:r>
              <a:rPr lang="en-GB" dirty="0"/>
              <a:t>The presence of slicing requires that randomization is mandatory (for not confusing ASM with CSM)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/>
              <a:t>If slicing is described in its own book, makes the reading more difficult</a:t>
            </a:r>
          </a:p>
          <a:p>
            <a:pPr marL="1643521" lvl="2" indent="-285750">
              <a:buFont typeface="Wingdings" panose="05000000000000000000" pitchFamily="2" charset="2"/>
              <a:buChar char="q"/>
            </a:pPr>
            <a:r>
              <a:rPr lang="en-GB" dirty="0"/>
              <a:t>Slicing becomes just a reference in other blue books (no picture, description, etc.)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/>
              <a:t>Even with a shim book, changes in other standards could require to change the shim book</a:t>
            </a:r>
          </a:p>
          <a:p>
            <a:pPr marL="1643521" lvl="2" indent="-285750">
              <a:buFont typeface="Wingdings" panose="05000000000000000000" pitchFamily="2" charset="2"/>
              <a:buChar char="q"/>
            </a:pPr>
            <a:r>
              <a:rPr lang="en-GB" dirty="0"/>
              <a:t>E.g., introducing a new code could require an update of the shim book</a:t>
            </a:r>
          </a:p>
          <a:p>
            <a:pPr marL="1067076" lvl="1" indent="-285750">
              <a:buFont typeface="Wingdings" panose="05000000000000000000" pitchFamily="2" charset="2"/>
              <a:buChar char="Ø"/>
            </a:pPr>
            <a:r>
              <a:rPr lang="en-GB" dirty="0"/>
              <a:t>For GFP, it is required to </a:t>
            </a:r>
            <a:br>
              <a:rPr lang="en-GB" dirty="0"/>
            </a:br>
            <a:r>
              <a:rPr lang="en-GB" dirty="0"/>
              <a:t>replace/remove the ASM for avoiding </a:t>
            </a:r>
            <a:br>
              <a:rPr lang="en-GB" dirty="0"/>
            </a:br>
            <a:r>
              <a:rPr lang="en-GB" dirty="0"/>
              <a:t>useless overhead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92503-595D-1C5C-71A7-E3357814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01" y="4349458"/>
            <a:ext cx="5813639" cy="1860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05707-45D3-3D05-AD3F-8C52A71C26DE}"/>
              </a:ext>
            </a:extLst>
          </p:cNvPr>
          <p:cNvSpPr txBox="1"/>
          <p:nvPr/>
        </p:nvSpPr>
        <p:spPr>
          <a:xfrm rot="19731568">
            <a:off x="6177854" y="3006238"/>
            <a:ext cx="655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1739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7EE5-F04B-AB49-EF2F-73F43964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of discussion /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3C5A-2D8C-1F0F-63E7-E0E4E197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Point #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slicer can be implemented directly inside the TM coding &amp; synch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approach, does not change the technical solution (a single slicer is adopted in all blue books). Rather it is just a better organization of the standards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FCC4DD-44C0-C61F-44E0-34911217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611" y="2075688"/>
            <a:ext cx="1476434" cy="1847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BC42A-D48F-454D-3F2B-85C945AD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0" y="4365780"/>
            <a:ext cx="1366311" cy="1885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FCEA31-1F07-134D-3403-144391F2A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125" y="4361877"/>
            <a:ext cx="1366311" cy="1879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ACCCB-52FD-337C-6E1A-E8520FF24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194" y="4305891"/>
            <a:ext cx="1422107" cy="1950035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49D4E6A0-78E2-4724-3D3B-71AD10BE9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911281" y="4321520"/>
            <a:ext cx="1334568" cy="18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55237-BF2D-9491-3C64-DD2093913FF1}"/>
              </a:ext>
            </a:extLst>
          </p:cNvPr>
          <p:cNvSpPr txBox="1"/>
          <p:nvPr/>
        </p:nvSpPr>
        <p:spPr>
          <a:xfrm rot="19731568">
            <a:off x="6177854" y="3006238"/>
            <a:ext cx="655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893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2907E-7 1.48148E-6 L -0.32347 0.3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0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37B8-97CD-984A-CE1A-7D86C682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of discussion /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D918-F36D-1B19-EC1E-187B8220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Point #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slicer, for acting as an interface for GFP, requires to bypass the ASM (that is a change </a:t>
            </a:r>
            <a:r>
              <a:rPr lang="en-GB" dirty="0" err="1"/>
              <a:t>w.r.t.</a:t>
            </a:r>
            <a:r>
              <a:rPr lang="en-GB" dirty="0"/>
              <a:t>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Hence, for providing such interface, seems it is required an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Orange Book(?)</a:t>
            </a:r>
            <a:r>
              <a:rPr lang="en-GB" dirty="0"/>
              <a:t>, with the following content: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modified slicing (making it mandatory, w/o ASM)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Reference to all four blue books (i.e., stating that remainder of coding &amp; synch does not change)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ideas/points?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25BEE-CD9E-4DCE-9403-0CB1E6C00348}"/>
              </a:ext>
            </a:extLst>
          </p:cNvPr>
          <p:cNvSpPr txBox="1"/>
          <p:nvPr/>
        </p:nvSpPr>
        <p:spPr>
          <a:xfrm rot="19731568">
            <a:off x="6177854" y="3006238"/>
            <a:ext cx="655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13402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8098-9849-2919-96A7-B54514B1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Notes/Agreements (end of meeting)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0A6C-56F4-5FE6-1E46-9EEAE105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BE WRITTEN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683C5-DA88-044D-F461-ABEDD5F60C65}"/>
              </a:ext>
            </a:extLst>
          </p:cNvPr>
          <p:cNvSpPr txBox="1"/>
          <p:nvPr/>
        </p:nvSpPr>
        <p:spPr>
          <a:xfrm rot="19731568">
            <a:off x="6177854" y="3006238"/>
            <a:ext cx="655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4049150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2023-04-30T22:00:00+00:00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ddc99d1b-0883-4f2c-a8e6-6d8ebaa0e5d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4"/>
    <ds:schemaRef ds:uri="http://schemas.microsoft.com/sharepoint/v3/field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259</TotalTime>
  <Words>724</Words>
  <Application>Microsoft Office PowerPoint</Application>
  <PresentationFormat>Custom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Background history</vt:lpstr>
      <vt:lpstr>Background history (cont’d)</vt:lpstr>
      <vt:lpstr>On-going activities</vt:lpstr>
      <vt:lpstr>PowerPoint Presentation</vt:lpstr>
      <vt:lpstr>Observations</vt:lpstr>
      <vt:lpstr>Points of discussion / Way forward</vt:lpstr>
      <vt:lpstr>Points of discussion / Way forward</vt:lpstr>
      <vt:lpstr>Notes/Agreements (end of meeting)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C&amp;S activities on Transfer frame slicing</dc:title>
  <dc:subject>Summary of C&amp;S activities on Transfer frame slicing</dc:subject>
  <dc:creator>Andrea Modenini, C&amp;S Chair</dc:creator>
  <cp:keywords/>
  <dc:description/>
  <cp:lastModifiedBy>Andrea Modenini</cp:lastModifiedBy>
  <cp:revision>1</cp:revision>
  <cp:lastPrinted>2008-08-26T16:26:23Z</cp:lastPrinted>
  <dcterms:created xsi:type="dcterms:W3CDTF">2023-04-25T13:22:35Z</dcterms:created>
  <dcterms:modified xsi:type="dcterms:W3CDTF">2023-04-26T19:50:52Z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Andrea Modenini, C&amp;S Chair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2023-04-30T22:00:00Z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