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560" r:id="rId3"/>
    <p:sldId id="5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405"/>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CD3C8-DCFF-684F-8DDB-E57606E2F1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9E543D-F2F9-8D4D-912C-637CCB49F7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DB1CC18-95A0-C94D-93D9-323F77F2E431}"/>
              </a:ext>
            </a:extLst>
          </p:cNvPr>
          <p:cNvSpPr>
            <a:spLocks noGrp="1"/>
          </p:cNvSpPr>
          <p:nvPr>
            <p:ph type="dt" sz="half" idx="10"/>
          </p:nvPr>
        </p:nvSpPr>
        <p:spPr/>
        <p:txBody>
          <a:bodyPr/>
          <a:lstStyle/>
          <a:p>
            <a:fld id="{A6E09D61-F695-1E43-871A-E1AC84C2627D}" type="datetimeFigureOut">
              <a:rPr lang="en-US" smtClean="0"/>
              <a:t>7/7/21</a:t>
            </a:fld>
            <a:endParaRPr lang="en-US"/>
          </a:p>
        </p:txBody>
      </p:sp>
      <p:sp>
        <p:nvSpPr>
          <p:cNvPr id="5" name="Footer Placeholder 4">
            <a:extLst>
              <a:ext uri="{FF2B5EF4-FFF2-40B4-BE49-F238E27FC236}">
                <a16:creationId xmlns:a16="http://schemas.microsoft.com/office/drawing/2014/main" id="{3F94AEA8-F5BD-D54E-AA00-F7E8007EB8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13D6FB-EE90-D84B-A6CF-37E3AA0CD635}"/>
              </a:ext>
            </a:extLst>
          </p:cNvPr>
          <p:cNvSpPr>
            <a:spLocks noGrp="1"/>
          </p:cNvSpPr>
          <p:nvPr>
            <p:ph type="sldNum" sz="quarter" idx="12"/>
          </p:nvPr>
        </p:nvSpPr>
        <p:spPr/>
        <p:txBody>
          <a:bodyPr/>
          <a:lstStyle/>
          <a:p>
            <a:fld id="{CF1C7E31-9727-3840-84DC-01BC1826834C}" type="slidenum">
              <a:rPr lang="en-US" smtClean="0"/>
              <a:t>‹#›</a:t>
            </a:fld>
            <a:endParaRPr lang="en-US"/>
          </a:p>
        </p:txBody>
      </p:sp>
    </p:spTree>
    <p:extLst>
      <p:ext uri="{BB962C8B-B14F-4D97-AF65-F5344CB8AC3E}">
        <p14:creationId xmlns:p14="http://schemas.microsoft.com/office/powerpoint/2010/main" val="612852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27923-5D4E-5C4A-9889-C6E1DAD357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684614-951E-7747-B548-F8FB01BE45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FA6CCE-43B2-9647-B9C3-32C9CA7E72BE}"/>
              </a:ext>
            </a:extLst>
          </p:cNvPr>
          <p:cNvSpPr>
            <a:spLocks noGrp="1"/>
          </p:cNvSpPr>
          <p:nvPr>
            <p:ph type="dt" sz="half" idx="10"/>
          </p:nvPr>
        </p:nvSpPr>
        <p:spPr/>
        <p:txBody>
          <a:bodyPr/>
          <a:lstStyle/>
          <a:p>
            <a:fld id="{A6E09D61-F695-1E43-871A-E1AC84C2627D}" type="datetimeFigureOut">
              <a:rPr lang="en-US" smtClean="0"/>
              <a:t>7/7/21</a:t>
            </a:fld>
            <a:endParaRPr lang="en-US"/>
          </a:p>
        </p:txBody>
      </p:sp>
      <p:sp>
        <p:nvSpPr>
          <p:cNvPr id="5" name="Footer Placeholder 4">
            <a:extLst>
              <a:ext uri="{FF2B5EF4-FFF2-40B4-BE49-F238E27FC236}">
                <a16:creationId xmlns:a16="http://schemas.microsoft.com/office/drawing/2014/main" id="{412ED31F-F2AE-6148-A539-3897C14869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8CBD97-FF17-7742-AA13-82F657AEF9E6}"/>
              </a:ext>
            </a:extLst>
          </p:cNvPr>
          <p:cNvSpPr>
            <a:spLocks noGrp="1"/>
          </p:cNvSpPr>
          <p:nvPr>
            <p:ph type="sldNum" sz="quarter" idx="12"/>
          </p:nvPr>
        </p:nvSpPr>
        <p:spPr/>
        <p:txBody>
          <a:bodyPr/>
          <a:lstStyle/>
          <a:p>
            <a:fld id="{CF1C7E31-9727-3840-84DC-01BC1826834C}" type="slidenum">
              <a:rPr lang="en-US" smtClean="0"/>
              <a:t>‹#›</a:t>
            </a:fld>
            <a:endParaRPr lang="en-US"/>
          </a:p>
        </p:txBody>
      </p:sp>
    </p:spTree>
    <p:extLst>
      <p:ext uri="{BB962C8B-B14F-4D97-AF65-F5344CB8AC3E}">
        <p14:creationId xmlns:p14="http://schemas.microsoft.com/office/powerpoint/2010/main" val="1813949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AACF2F-F0AE-3343-99FC-15B5C61D56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6C5071-BC47-674C-8769-DED6F33989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572615-EA21-AE47-A6CB-7F1220B5DAB9}"/>
              </a:ext>
            </a:extLst>
          </p:cNvPr>
          <p:cNvSpPr>
            <a:spLocks noGrp="1"/>
          </p:cNvSpPr>
          <p:nvPr>
            <p:ph type="dt" sz="half" idx="10"/>
          </p:nvPr>
        </p:nvSpPr>
        <p:spPr/>
        <p:txBody>
          <a:bodyPr/>
          <a:lstStyle/>
          <a:p>
            <a:fld id="{A6E09D61-F695-1E43-871A-E1AC84C2627D}" type="datetimeFigureOut">
              <a:rPr lang="en-US" smtClean="0"/>
              <a:t>7/7/21</a:t>
            </a:fld>
            <a:endParaRPr lang="en-US"/>
          </a:p>
        </p:txBody>
      </p:sp>
      <p:sp>
        <p:nvSpPr>
          <p:cNvPr id="5" name="Footer Placeholder 4">
            <a:extLst>
              <a:ext uri="{FF2B5EF4-FFF2-40B4-BE49-F238E27FC236}">
                <a16:creationId xmlns:a16="http://schemas.microsoft.com/office/drawing/2014/main" id="{298B1F3A-570A-5345-89BE-E6D392D2DC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A221F5-77A5-A945-8B3C-F8115450E618}"/>
              </a:ext>
            </a:extLst>
          </p:cNvPr>
          <p:cNvSpPr>
            <a:spLocks noGrp="1"/>
          </p:cNvSpPr>
          <p:nvPr>
            <p:ph type="sldNum" sz="quarter" idx="12"/>
          </p:nvPr>
        </p:nvSpPr>
        <p:spPr/>
        <p:txBody>
          <a:bodyPr/>
          <a:lstStyle/>
          <a:p>
            <a:fld id="{CF1C7E31-9727-3840-84DC-01BC1826834C}" type="slidenum">
              <a:rPr lang="en-US" smtClean="0"/>
              <a:t>‹#›</a:t>
            </a:fld>
            <a:endParaRPr lang="en-US"/>
          </a:p>
        </p:txBody>
      </p:sp>
    </p:spTree>
    <p:extLst>
      <p:ext uri="{BB962C8B-B14F-4D97-AF65-F5344CB8AC3E}">
        <p14:creationId xmlns:p14="http://schemas.microsoft.com/office/powerpoint/2010/main" val="3927925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A1972-3BFD-E34E-8AA3-203D9F91F1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80616F-2436-7A4F-BA30-242C7E45D1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25EC5B-B3AE-C74E-A95B-6879A6EBAF32}"/>
              </a:ext>
            </a:extLst>
          </p:cNvPr>
          <p:cNvSpPr>
            <a:spLocks noGrp="1"/>
          </p:cNvSpPr>
          <p:nvPr>
            <p:ph type="dt" sz="half" idx="10"/>
          </p:nvPr>
        </p:nvSpPr>
        <p:spPr/>
        <p:txBody>
          <a:bodyPr/>
          <a:lstStyle/>
          <a:p>
            <a:fld id="{A6E09D61-F695-1E43-871A-E1AC84C2627D}" type="datetimeFigureOut">
              <a:rPr lang="en-US" smtClean="0"/>
              <a:t>7/7/21</a:t>
            </a:fld>
            <a:endParaRPr lang="en-US"/>
          </a:p>
        </p:txBody>
      </p:sp>
      <p:sp>
        <p:nvSpPr>
          <p:cNvPr id="5" name="Footer Placeholder 4">
            <a:extLst>
              <a:ext uri="{FF2B5EF4-FFF2-40B4-BE49-F238E27FC236}">
                <a16:creationId xmlns:a16="http://schemas.microsoft.com/office/drawing/2014/main" id="{531274D1-E030-754E-9BB0-EBB638BA83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E39F10-DAD4-2B46-A794-7C16D3726BCA}"/>
              </a:ext>
            </a:extLst>
          </p:cNvPr>
          <p:cNvSpPr>
            <a:spLocks noGrp="1"/>
          </p:cNvSpPr>
          <p:nvPr>
            <p:ph type="sldNum" sz="quarter" idx="12"/>
          </p:nvPr>
        </p:nvSpPr>
        <p:spPr/>
        <p:txBody>
          <a:bodyPr/>
          <a:lstStyle/>
          <a:p>
            <a:fld id="{CF1C7E31-9727-3840-84DC-01BC1826834C}" type="slidenum">
              <a:rPr lang="en-US" smtClean="0"/>
              <a:t>‹#›</a:t>
            </a:fld>
            <a:endParaRPr lang="en-US"/>
          </a:p>
        </p:txBody>
      </p:sp>
    </p:spTree>
    <p:extLst>
      <p:ext uri="{BB962C8B-B14F-4D97-AF65-F5344CB8AC3E}">
        <p14:creationId xmlns:p14="http://schemas.microsoft.com/office/powerpoint/2010/main" val="1049884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65A5A-7AA1-744D-9871-7170F5DB28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DA4A53-8211-D24C-ADB9-8E821EE628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552FCE-9940-9842-B3D8-17E028F61391}"/>
              </a:ext>
            </a:extLst>
          </p:cNvPr>
          <p:cNvSpPr>
            <a:spLocks noGrp="1"/>
          </p:cNvSpPr>
          <p:nvPr>
            <p:ph type="dt" sz="half" idx="10"/>
          </p:nvPr>
        </p:nvSpPr>
        <p:spPr/>
        <p:txBody>
          <a:bodyPr/>
          <a:lstStyle/>
          <a:p>
            <a:fld id="{A6E09D61-F695-1E43-871A-E1AC84C2627D}" type="datetimeFigureOut">
              <a:rPr lang="en-US" smtClean="0"/>
              <a:t>7/7/21</a:t>
            </a:fld>
            <a:endParaRPr lang="en-US"/>
          </a:p>
        </p:txBody>
      </p:sp>
      <p:sp>
        <p:nvSpPr>
          <p:cNvPr id="5" name="Footer Placeholder 4">
            <a:extLst>
              <a:ext uri="{FF2B5EF4-FFF2-40B4-BE49-F238E27FC236}">
                <a16:creationId xmlns:a16="http://schemas.microsoft.com/office/drawing/2014/main" id="{6D5D73BC-400F-9347-9A95-27D36FF14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7E5A9F-3E86-454B-BB58-B3AA09DCB80C}"/>
              </a:ext>
            </a:extLst>
          </p:cNvPr>
          <p:cNvSpPr>
            <a:spLocks noGrp="1"/>
          </p:cNvSpPr>
          <p:nvPr>
            <p:ph type="sldNum" sz="quarter" idx="12"/>
          </p:nvPr>
        </p:nvSpPr>
        <p:spPr/>
        <p:txBody>
          <a:bodyPr/>
          <a:lstStyle/>
          <a:p>
            <a:fld id="{CF1C7E31-9727-3840-84DC-01BC1826834C}" type="slidenum">
              <a:rPr lang="en-US" smtClean="0"/>
              <a:t>‹#›</a:t>
            </a:fld>
            <a:endParaRPr lang="en-US"/>
          </a:p>
        </p:txBody>
      </p:sp>
    </p:spTree>
    <p:extLst>
      <p:ext uri="{BB962C8B-B14F-4D97-AF65-F5344CB8AC3E}">
        <p14:creationId xmlns:p14="http://schemas.microsoft.com/office/powerpoint/2010/main" val="1448142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616EF-6A5A-AC46-930A-D8005F7E7D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7ACDB3-2D4A-6D44-9D97-090EE15BC0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39C58E-C43D-8D46-BDF4-1B5F230ED7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CD2AB1-357A-6444-B081-AAA8E0BC3D21}"/>
              </a:ext>
            </a:extLst>
          </p:cNvPr>
          <p:cNvSpPr>
            <a:spLocks noGrp="1"/>
          </p:cNvSpPr>
          <p:nvPr>
            <p:ph type="dt" sz="half" idx="10"/>
          </p:nvPr>
        </p:nvSpPr>
        <p:spPr/>
        <p:txBody>
          <a:bodyPr/>
          <a:lstStyle/>
          <a:p>
            <a:fld id="{A6E09D61-F695-1E43-871A-E1AC84C2627D}" type="datetimeFigureOut">
              <a:rPr lang="en-US" smtClean="0"/>
              <a:t>7/7/21</a:t>
            </a:fld>
            <a:endParaRPr lang="en-US"/>
          </a:p>
        </p:txBody>
      </p:sp>
      <p:sp>
        <p:nvSpPr>
          <p:cNvPr id="6" name="Footer Placeholder 5">
            <a:extLst>
              <a:ext uri="{FF2B5EF4-FFF2-40B4-BE49-F238E27FC236}">
                <a16:creationId xmlns:a16="http://schemas.microsoft.com/office/drawing/2014/main" id="{6140A4BF-8013-4C49-9FA6-FA1EA4BC31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ED9114-4B97-2949-BF38-FD35E3F024A6}"/>
              </a:ext>
            </a:extLst>
          </p:cNvPr>
          <p:cNvSpPr>
            <a:spLocks noGrp="1"/>
          </p:cNvSpPr>
          <p:nvPr>
            <p:ph type="sldNum" sz="quarter" idx="12"/>
          </p:nvPr>
        </p:nvSpPr>
        <p:spPr/>
        <p:txBody>
          <a:bodyPr/>
          <a:lstStyle/>
          <a:p>
            <a:fld id="{CF1C7E31-9727-3840-84DC-01BC1826834C}" type="slidenum">
              <a:rPr lang="en-US" smtClean="0"/>
              <a:t>‹#›</a:t>
            </a:fld>
            <a:endParaRPr lang="en-US"/>
          </a:p>
        </p:txBody>
      </p:sp>
    </p:spTree>
    <p:extLst>
      <p:ext uri="{BB962C8B-B14F-4D97-AF65-F5344CB8AC3E}">
        <p14:creationId xmlns:p14="http://schemas.microsoft.com/office/powerpoint/2010/main" val="4019205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5FE54-571E-D940-958C-83456DD0214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842BA1-AA3C-7C4B-8AF1-5F3942775E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3BE7FD-A2F6-E742-8E4A-99BB1620DD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EA8F58-2F10-9147-80F7-72551386B3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26C928-E29E-214A-8D3C-9D3044AF61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D29F7B-6026-5648-A91C-6AF2F8706BBE}"/>
              </a:ext>
            </a:extLst>
          </p:cNvPr>
          <p:cNvSpPr>
            <a:spLocks noGrp="1"/>
          </p:cNvSpPr>
          <p:nvPr>
            <p:ph type="dt" sz="half" idx="10"/>
          </p:nvPr>
        </p:nvSpPr>
        <p:spPr/>
        <p:txBody>
          <a:bodyPr/>
          <a:lstStyle/>
          <a:p>
            <a:fld id="{A6E09D61-F695-1E43-871A-E1AC84C2627D}" type="datetimeFigureOut">
              <a:rPr lang="en-US" smtClean="0"/>
              <a:t>7/7/21</a:t>
            </a:fld>
            <a:endParaRPr lang="en-US"/>
          </a:p>
        </p:txBody>
      </p:sp>
      <p:sp>
        <p:nvSpPr>
          <p:cNvPr id="8" name="Footer Placeholder 7">
            <a:extLst>
              <a:ext uri="{FF2B5EF4-FFF2-40B4-BE49-F238E27FC236}">
                <a16:creationId xmlns:a16="http://schemas.microsoft.com/office/drawing/2014/main" id="{4133E1D5-55B1-E54C-BEFA-A8C512CF05E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30B5D1-B644-D648-A6FF-B462F64020A2}"/>
              </a:ext>
            </a:extLst>
          </p:cNvPr>
          <p:cNvSpPr>
            <a:spLocks noGrp="1"/>
          </p:cNvSpPr>
          <p:nvPr>
            <p:ph type="sldNum" sz="quarter" idx="12"/>
          </p:nvPr>
        </p:nvSpPr>
        <p:spPr/>
        <p:txBody>
          <a:bodyPr/>
          <a:lstStyle/>
          <a:p>
            <a:fld id="{CF1C7E31-9727-3840-84DC-01BC1826834C}" type="slidenum">
              <a:rPr lang="en-US" smtClean="0"/>
              <a:t>‹#›</a:t>
            </a:fld>
            <a:endParaRPr lang="en-US"/>
          </a:p>
        </p:txBody>
      </p:sp>
    </p:spTree>
    <p:extLst>
      <p:ext uri="{BB962C8B-B14F-4D97-AF65-F5344CB8AC3E}">
        <p14:creationId xmlns:p14="http://schemas.microsoft.com/office/powerpoint/2010/main" val="1166537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EEBB-D6FD-8840-8D39-7DD3325F16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674EF1-B488-CE45-989C-B24FEFB89369}"/>
              </a:ext>
            </a:extLst>
          </p:cNvPr>
          <p:cNvSpPr>
            <a:spLocks noGrp="1"/>
          </p:cNvSpPr>
          <p:nvPr>
            <p:ph type="dt" sz="half" idx="10"/>
          </p:nvPr>
        </p:nvSpPr>
        <p:spPr/>
        <p:txBody>
          <a:bodyPr/>
          <a:lstStyle/>
          <a:p>
            <a:fld id="{A6E09D61-F695-1E43-871A-E1AC84C2627D}" type="datetimeFigureOut">
              <a:rPr lang="en-US" smtClean="0"/>
              <a:t>7/7/21</a:t>
            </a:fld>
            <a:endParaRPr lang="en-US"/>
          </a:p>
        </p:txBody>
      </p:sp>
      <p:sp>
        <p:nvSpPr>
          <p:cNvPr id="4" name="Footer Placeholder 3">
            <a:extLst>
              <a:ext uri="{FF2B5EF4-FFF2-40B4-BE49-F238E27FC236}">
                <a16:creationId xmlns:a16="http://schemas.microsoft.com/office/drawing/2014/main" id="{DBC99487-4F82-E841-A009-E97A77738A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AB8EDD-B0DB-DA47-B31D-F46AE8E80A40}"/>
              </a:ext>
            </a:extLst>
          </p:cNvPr>
          <p:cNvSpPr>
            <a:spLocks noGrp="1"/>
          </p:cNvSpPr>
          <p:nvPr>
            <p:ph type="sldNum" sz="quarter" idx="12"/>
          </p:nvPr>
        </p:nvSpPr>
        <p:spPr/>
        <p:txBody>
          <a:bodyPr/>
          <a:lstStyle/>
          <a:p>
            <a:fld id="{CF1C7E31-9727-3840-84DC-01BC1826834C}" type="slidenum">
              <a:rPr lang="en-US" smtClean="0"/>
              <a:t>‹#›</a:t>
            </a:fld>
            <a:endParaRPr lang="en-US"/>
          </a:p>
        </p:txBody>
      </p:sp>
    </p:spTree>
    <p:extLst>
      <p:ext uri="{BB962C8B-B14F-4D97-AF65-F5344CB8AC3E}">
        <p14:creationId xmlns:p14="http://schemas.microsoft.com/office/powerpoint/2010/main" val="1173503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24164C-5CFF-2543-B726-BEBE35C5E93F}"/>
              </a:ext>
            </a:extLst>
          </p:cNvPr>
          <p:cNvSpPr>
            <a:spLocks noGrp="1"/>
          </p:cNvSpPr>
          <p:nvPr>
            <p:ph type="dt" sz="half" idx="10"/>
          </p:nvPr>
        </p:nvSpPr>
        <p:spPr/>
        <p:txBody>
          <a:bodyPr/>
          <a:lstStyle/>
          <a:p>
            <a:fld id="{A6E09D61-F695-1E43-871A-E1AC84C2627D}" type="datetimeFigureOut">
              <a:rPr lang="en-US" smtClean="0"/>
              <a:t>7/7/21</a:t>
            </a:fld>
            <a:endParaRPr lang="en-US"/>
          </a:p>
        </p:txBody>
      </p:sp>
      <p:sp>
        <p:nvSpPr>
          <p:cNvPr id="3" name="Footer Placeholder 2">
            <a:extLst>
              <a:ext uri="{FF2B5EF4-FFF2-40B4-BE49-F238E27FC236}">
                <a16:creationId xmlns:a16="http://schemas.microsoft.com/office/drawing/2014/main" id="{08A86830-730B-0B43-93DE-03BB3AC006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8C6839-57B2-1346-A4CC-FB25B51274E4}"/>
              </a:ext>
            </a:extLst>
          </p:cNvPr>
          <p:cNvSpPr>
            <a:spLocks noGrp="1"/>
          </p:cNvSpPr>
          <p:nvPr>
            <p:ph type="sldNum" sz="quarter" idx="12"/>
          </p:nvPr>
        </p:nvSpPr>
        <p:spPr/>
        <p:txBody>
          <a:bodyPr/>
          <a:lstStyle/>
          <a:p>
            <a:fld id="{CF1C7E31-9727-3840-84DC-01BC1826834C}" type="slidenum">
              <a:rPr lang="en-US" smtClean="0"/>
              <a:t>‹#›</a:t>
            </a:fld>
            <a:endParaRPr lang="en-US"/>
          </a:p>
        </p:txBody>
      </p:sp>
    </p:spTree>
    <p:extLst>
      <p:ext uri="{BB962C8B-B14F-4D97-AF65-F5344CB8AC3E}">
        <p14:creationId xmlns:p14="http://schemas.microsoft.com/office/powerpoint/2010/main" val="2946479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D6E9A-A6F3-6844-B5BE-4A71726F4F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8F5F73-914F-6C4B-B2F1-2B4E29975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F01B49-B75E-CE49-9DF8-6C3013B498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FB0D44-CE04-2E4C-AAC4-0C3D50126994}"/>
              </a:ext>
            </a:extLst>
          </p:cNvPr>
          <p:cNvSpPr>
            <a:spLocks noGrp="1"/>
          </p:cNvSpPr>
          <p:nvPr>
            <p:ph type="dt" sz="half" idx="10"/>
          </p:nvPr>
        </p:nvSpPr>
        <p:spPr/>
        <p:txBody>
          <a:bodyPr/>
          <a:lstStyle/>
          <a:p>
            <a:fld id="{A6E09D61-F695-1E43-871A-E1AC84C2627D}" type="datetimeFigureOut">
              <a:rPr lang="en-US" smtClean="0"/>
              <a:t>7/7/21</a:t>
            </a:fld>
            <a:endParaRPr lang="en-US"/>
          </a:p>
        </p:txBody>
      </p:sp>
      <p:sp>
        <p:nvSpPr>
          <p:cNvPr id="6" name="Footer Placeholder 5">
            <a:extLst>
              <a:ext uri="{FF2B5EF4-FFF2-40B4-BE49-F238E27FC236}">
                <a16:creationId xmlns:a16="http://schemas.microsoft.com/office/drawing/2014/main" id="{EBA2D1AF-A5AF-164A-9701-BE850988A1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14DAF2-1AB2-7841-8CF6-5F21491EE7FB}"/>
              </a:ext>
            </a:extLst>
          </p:cNvPr>
          <p:cNvSpPr>
            <a:spLocks noGrp="1"/>
          </p:cNvSpPr>
          <p:nvPr>
            <p:ph type="sldNum" sz="quarter" idx="12"/>
          </p:nvPr>
        </p:nvSpPr>
        <p:spPr/>
        <p:txBody>
          <a:bodyPr/>
          <a:lstStyle/>
          <a:p>
            <a:fld id="{CF1C7E31-9727-3840-84DC-01BC1826834C}" type="slidenum">
              <a:rPr lang="en-US" smtClean="0"/>
              <a:t>‹#›</a:t>
            </a:fld>
            <a:endParaRPr lang="en-US"/>
          </a:p>
        </p:txBody>
      </p:sp>
    </p:spTree>
    <p:extLst>
      <p:ext uri="{BB962C8B-B14F-4D97-AF65-F5344CB8AC3E}">
        <p14:creationId xmlns:p14="http://schemas.microsoft.com/office/powerpoint/2010/main" val="429358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9A4EB-F430-8841-BB7C-A288887596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637EDC-BB40-7C47-8A97-0371007E03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72F77E-C8D9-B349-8210-52549BB842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9D3827-585C-CC4B-AF00-C51638F093C2}"/>
              </a:ext>
            </a:extLst>
          </p:cNvPr>
          <p:cNvSpPr>
            <a:spLocks noGrp="1"/>
          </p:cNvSpPr>
          <p:nvPr>
            <p:ph type="dt" sz="half" idx="10"/>
          </p:nvPr>
        </p:nvSpPr>
        <p:spPr/>
        <p:txBody>
          <a:bodyPr/>
          <a:lstStyle/>
          <a:p>
            <a:fld id="{A6E09D61-F695-1E43-871A-E1AC84C2627D}" type="datetimeFigureOut">
              <a:rPr lang="en-US" smtClean="0"/>
              <a:t>7/7/21</a:t>
            </a:fld>
            <a:endParaRPr lang="en-US"/>
          </a:p>
        </p:txBody>
      </p:sp>
      <p:sp>
        <p:nvSpPr>
          <p:cNvPr id="6" name="Footer Placeholder 5">
            <a:extLst>
              <a:ext uri="{FF2B5EF4-FFF2-40B4-BE49-F238E27FC236}">
                <a16:creationId xmlns:a16="http://schemas.microsoft.com/office/drawing/2014/main" id="{7006215A-3AB6-E349-91F0-E2055E168F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E6CAF9-EADD-7D4D-8CD2-0B46DF66F7D0}"/>
              </a:ext>
            </a:extLst>
          </p:cNvPr>
          <p:cNvSpPr>
            <a:spLocks noGrp="1"/>
          </p:cNvSpPr>
          <p:nvPr>
            <p:ph type="sldNum" sz="quarter" idx="12"/>
          </p:nvPr>
        </p:nvSpPr>
        <p:spPr/>
        <p:txBody>
          <a:bodyPr/>
          <a:lstStyle/>
          <a:p>
            <a:fld id="{CF1C7E31-9727-3840-84DC-01BC1826834C}" type="slidenum">
              <a:rPr lang="en-US" smtClean="0"/>
              <a:t>‹#›</a:t>
            </a:fld>
            <a:endParaRPr lang="en-US"/>
          </a:p>
        </p:txBody>
      </p:sp>
    </p:spTree>
    <p:extLst>
      <p:ext uri="{BB962C8B-B14F-4D97-AF65-F5344CB8AC3E}">
        <p14:creationId xmlns:p14="http://schemas.microsoft.com/office/powerpoint/2010/main" val="1381439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0A0D57-7032-054D-BA3D-98D6DA1DD6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23C2F8-68AD-244A-81C5-7D0EC25D7E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1987CD-0322-2A40-93FE-3E20FA8375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09D61-F695-1E43-871A-E1AC84C2627D}" type="datetimeFigureOut">
              <a:rPr lang="en-US" smtClean="0"/>
              <a:t>7/7/21</a:t>
            </a:fld>
            <a:endParaRPr lang="en-US"/>
          </a:p>
        </p:txBody>
      </p:sp>
      <p:sp>
        <p:nvSpPr>
          <p:cNvPr id="5" name="Footer Placeholder 4">
            <a:extLst>
              <a:ext uri="{FF2B5EF4-FFF2-40B4-BE49-F238E27FC236}">
                <a16:creationId xmlns:a16="http://schemas.microsoft.com/office/drawing/2014/main" id="{4AABFDC2-88B8-CD43-8B65-264AB15CFD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265297-4D84-344B-91D5-432A1976EA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1C7E31-9727-3840-84DC-01BC1826834C}" type="slidenum">
              <a:rPr lang="en-US" smtClean="0"/>
              <a:t>‹#›</a:t>
            </a:fld>
            <a:endParaRPr lang="en-US"/>
          </a:p>
        </p:txBody>
      </p:sp>
    </p:spTree>
    <p:extLst>
      <p:ext uri="{BB962C8B-B14F-4D97-AF65-F5344CB8AC3E}">
        <p14:creationId xmlns:p14="http://schemas.microsoft.com/office/powerpoint/2010/main" val="28691532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3CBAE80-D81F-934D-99DC-68B2AF2AE61E}"/>
              </a:ext>
            </a:extLst>
          </p:cNvPr>
          <p:cNvSpPr>
            <a:spLocks noGrp="1"/>
          </p:cNvSpPr>
          <p:nvPr>
            <p:ph type="title"/>
          </p:nvPr>
        </p:nvSpPr>
        <p:spPr>
          <a:xfrm>
            <a:off x="838200" y="365125"/>
            <a:ext cx="10515600" cy="899471"/>
          </a:xfrm>
        </p:spPr>
        <p:txBody>
          <a:bodyPr/>
          <a:lstStyle/>
          <a:p>
            <a:r>
              <a:rPr lang="en-US" dirty="0"/>
              <a:t>VCM Fig 2-1, proposed mods</a:t>
            </a:r>
          </a:p>
        </p:txBody>
      </p:sp>
      <p:pic>
        <p:nvPicPr>
          <p:cNvPr id="8" name="Picture 7">
            <a:extLst>
              <a:ext uri="{FF2B5EF4-FFF2-40B4-BE49-F238E27FC236}">
                <a16:creationId xmlns:a16="http://schemas.microsoft.com/office/drawing/2014/main" id="{D7DA443D-8761-E245-9066-7DB9E9CC837D}"/>
              </a:ext>
            </a:extLst>
          </p:cNvPr>
          <p:cNvPicPr>
            <a:picLocks noChangeAspect="1"/>
          </p:cNvPicPr>
          <p:nvPr/>
        </p:nvPicPr>
        <p:blipFill>
          <a:blip r:embed="rId2"/>
          <a:stretch>
            <a:fillRect/>
          </a:stretch>
        </p:blipFill>
        <p:spPr>
          <a:xfrm>
            <a:off x="302572" y="1101016"/>
            <a:ext cx="9726646" cy="5756983"/>
          </a:xfrm>
          <a:prstGeom prst="rect">
            <a:avLst/>
          </a:prstGeom>
        </p:spPr>
      </p:pic>
      <p:sp>
        <p:nvSpPr>
          <p:cNvPr id="9" name="Rectangle 8">
            <a:extLst>
              <a:ext uri="{FF2B5EF4-FFF2-40B4-BE49-F238E27FC236}">
                <a16:creationId xmlns:a16="http://schemas.microsoft.com/office/drawing/2014/main" id="{C50B3460-480E-E048-8D14-841C34107660}"/>
              </a:ext>
            </a:extLst>
          </p:cNvPr>
          <p:cNvSpPr/>
          <p:nvPr/>
        </p:nvSpPr>
        <p:spPr>
          <a:xfrm>
            <a:off x="4727643" y="4163440"/>
            <a:ext cx="1643974" cy="107004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0CE9B56-12D7-A242-AF96-082323B59F34}"/>
              </a:ext>
            </a:extLst>
          </p:cNvPr>
          <p:cNvSpPr/>
          <p:nvPr/>
        </p:nvSpPr>
        <p:spPr>
          <a:xfrm>
            <a:off x="4724398" y="5233481"/>
            <a:ext cx="1643974" cy="23832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0762446-F301-3544-BE6C-0F7140E837D0}"/>
              </a:ext>
            </a:extLst>
          </p:cNvPr>
          <p:cNvSpPr txBox="1"/>
          <p:nvPr/>
        </p:nvSpPr>
        <p:spPr>
          <a:xfrm>
            <a:off x="5023196" y="5214144"/>
            <a:ext cx="1046377" cy="276999"/>
          </a:xfrm>
          <a:prstGeom prst="rect">
            <a:avLst/>
          </a:prstGeom>
          <a:noFill/>
        </p:spPr>
        <p:txBody>
          <a:bodyPr wrap="none" rtlCol="0">
            <a:spAutoFit/>
          </a:bodyPr>
          <a:lstStyle/>
          <a:p>
            <a:r>
              <a:rPr lang="en-US" sz="1200" dirty="0"/>
              <a:t>Physical Layer</a:t>
            </a:r>
          </a:p>
        </p:txBody>
      </p:sp>
      <p:sp>
        <p:nvSpPr>
          <p:cNvPr id="12" name="TextBox 11">
            <a:extLst>
              <a:ext uri="{FF2B5EF4-FFF2-40B4-BE49-F238E27FC236}">
                <a16:creationId xmlns:a16="http://schemas.microsoft.com/office/drawing/2014/main" id="{2F1FB003-5850-9047-985D-0703C9069849}"/>
              </a:ext>
            </a:extLst>
          </p:cNvPr>
          <p:cNvSpPr txBox="1"/>
          <p:nvPr/>
        </p:nvSpPr>
        <p:spPr>
          <a:xfrm>
            <a:off x="7733489" y="3633326"/>
            <a:ext cx="3942325" cy="2123658"/>
          </a:xfrm>
          <a:prstGeom prst="rect">
            <a:avLst/>
          </a:prstGeom>
          <a:noFill/>
        </p:spPr>
        <p:txBody>
          <a:bodyPr wrap="square" rtlCol="0">
            <a:spAutoFit/>
          </a:bodyPr>
          <a:lstStyle/>
          <a:p>
            <a:r>
              <a:rPr lang="en-US" sz="1200" b="1" dirty="0"/>
              <a:t>My request is that you clearly distinguish, on this diagram and related ones in the other two “VCM Suite” specs, that only the upper (modulation) part of the physical layer is covered by these specs, but that the lower (RF or Optical) part of the Physical Layer is covered by the 401.1 and the 141.0 books.  </a:t>
            </a:r>
          </a:p>
          <a:p>
            <a:endParaRPr lang="en-US" sz="1200" b="1" dirty="0"/>
          </a:p>
          <a:p>
            <a:r>
              <a:rPr lang="en-US" sz="1200" b="1" dirty="0"/>
              <a:t>In fact, I even question the inclusion of 141.0 optical comm physical layer since the optical comm coding specs, to my knowledge, are not included within the purview of the VCM suite.</a:t>
            </a:r>
          </a:p>
        </p:txBody>
      </p:sp>
    </p:spTree>
    <p:extLst>
      <p:ext uri="{BB962C8B-B14F-4D97-AF65-F5344CB8AC3E}">
        <p14:creationId xmlns:p14="http://schemas.microsoft.com/office/powerpoint/2010/main" val="2319570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a:t>
            </a:fld>
            <a:endParaRPr lang="en-US"/>
          </a:p>
        </p:txBody>
      </p:sp>
      <p:sp>
        <p:nvSpPr>
          <p:cNvPr id="5" name="Title 1"/>
          <p:cNvSpPr>
            <a:spLocks noGrp="1"/>
          </p:cNvSpPr>
          <p:nvPr>
            <p:ph type="title"/>
          </p:nvPr>
        </p:nvSpPr>
        <p:spPr>
          <a:xfrm>
            <a:off x="1524001" y="260350"/>
            <a:ext cx="7476565" cy="611188"/>
          </a:xfrm>
        </p:spPr>
        <p:txBody>
          <a:bodyPr/>
          <a:lstStyle/>
          <a:p>
            <a:r>
              <a:rPr lang="en-US" sz="2400" dirty="0"/>
              <a:t>VCM Suite Details, Revised Diagram</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3604" t="2558" r="8373" b="4418"/>
          <a:stretch/>
        </p:blipFill>
        <p:spPr>
          <a:xfrm>
            <a:off x="1524000" y="1127052"/>
            <a:ext cx="8943164" cy="5316279"/>
          </a:xfrm>
          <a:prstGeom prst="rect">
            <a:avLst/>
          </a:prstGeom>
        </p:spPr>
      </p:pic>
    </p:spTree>
    <p:extLst>
      <p:ext uri="{BB962C8B-B14F-4D97-AF65-F5344CB8AC3E}">
        <p14:creationId xmlns:p14="http://schemas.microsoft.com/office/powerpoint/2010/main" val="3214277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3</a:t>
            </a:fld>
            <a:endParaRPr lang="en-US"/>
          </a:p>
        </p:txBody>
      </p:sp>
      <p:sp>
        <p:nvSpPr>
          <p:cNvPr id="6" name="Title 1"/>
          <p:cNvSpPr txBox="1">
            <a:spLocks/>
          </p:cNvSpPr>
          <p:nvPr/>
        </p:nvSpPr>
        <p:spPr bwMode="auto">
          <a:xfrm>
            <a:off x="1885777" y="248453"/>
            <a:ext cx="62277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91435" tIns="45718" rIns="91435" bIns="45718" numCol="1" anchor="ctr" anchorCtr="0" compatLnSpc="1">
            <a:prstTxWarp prst="textNoShape">
              <a:avLst/>
            </a:prstTxWarp>
          </a:bodyPr>
          <a:lstStyle>
            <a:lvl1pPr algn="l" rtl="0" eaLnBrk="0" fontAlgn="base" hangingPunct="0">
              <a:spcBef>
                <a:spcPct val="0"/>
              </a:spcBef>
              <a:spcAft>
                <a:spcPct val="0"/>
              </a:spcAft>
              <a:defRPr sz="3200" b="1">
                <a:solidFill>
                  <a:srgbClr val="FF7D0A"/>
                </a:solidFill>
                <a:latin typeface="+mj-lt"/>
                <a:ea typeface="+mj-ea"/>
                <a:cs typeface="+mj-cs"/>
              </a:defRPr>
            </a:lvl1pPr>
            <a:lvl2pPr algn="l" rtl="0" eaLnBrk="0" fontAlgn="base" hangingPunct="0">
              <a:spcBef>
                <a:spcPct val="0"/>
              </a:spcBef>
              <a:spcAft>
                <a:spcPct val="0"/>
              </a:spcAft>
              <a:defRPr sz="3200" b="1">
                <a:solidFill>
                  <a:srgbClr val="FF7D0A"/>
                </a:solidFill>
                <a:latin typeface="Arial" charset="0"/>
              </a:defRPr>
            </a:lvl2pPr>
            <a:lvl3pPr algn="l" rtl="0" eaLnBrk="0" fontAlgn="base" hangingPunct="0">
              <a:spcBef>
                <a:spcPct val="0"/>
              </a:spcBef>
              <a:spcAft>
                <a:spcPct val="0"/>
              </a:spcAft>
              <a:defRPr sz="3200" b="1">
                <a:solidFill>
                  <a:srgbClr val="FF7D0A"/>
                </a:solidFill>
                <a:latin typeface="Arial" charset="0"/>
              </a:defRPr>
            </a:lvl3pPr>
            <a:lvl4pPr algn="l" rtl="0" eaLnBrk="0" fontAlgn="base" hangingPunct="0">
              <a:spcBef>
                <a:spcPct val="0"/>
              </a:spcBef>
              <a:spcAft>
                <a:spcPct val="0"/>
              </a:spcAft>
              <a:defRPr sz="3200" b="1">
                <a:solidFill>
                  <a:srgbClr val="FF7D0A"/>
                </a:solidFill>
                <a:latin typeface="Arial" charset="0"/>
              </a:defRPr>
            </a:lvl4pPr>
            <a:lvl5pPr algn="l" rtl="0" eaLnBrk="0" fontAlgn="base" hangingPunct="0">
              <a:spcBef>
                <a:spcPct val="0"/>
              </a:spcBef>
              <a:spcAft>
                <a:spcPct val="0"/>
              </a:spcAft>
              <a:defRPr sz="3200" b="1">
                <a:solidFill>
                  <a:srgbClr val="FF7D0A"/>
                </a:solidFill>
                <a:latin typeface="Arial" charset="0"/>
              </a:defRPr>
            </a:lvl5pPr>
            <a:lvl6pPr marL="457200" algn="l" rtl="0" eaLnBrk="0" fontAlgn="base" hangingPunct="0">
              <a:spcBef>
                <a:spcPct val="0"/>
              </a:spcBef>
              <a:spcAft>
                <a:spcPct val="0"/>
              </a:spcAft>
              <a:defRPr sz="3200" b="1">
                <a:solidFill>
                  <a:srgbClr val="FF7D0A"/>
                </a:solidFill>
                <a:latin typeface="Arial" charset="0"/>
              </a:defRPr>
            </a:lvl6pPr>
            <a:lvl7pPr marL="914400" algn="l" rtl="0" eaLnBrk="0" fontAlgn="base" hangingPunct="0">
              <a:spcBef>
                <a:spcPct val="0"/>
              </a:spcBef>
              <a:spcAft>
                <a:spcPct val="0"/>
              </a:spcAft>
              <a:defRPr sz="3200" b="1">
                <a:solidFill>
                  <a:srgbClr val="FF7D0A"/>
                </a:solidFill>
                <a:latin typeface="Arial" charset="0"/>
              </a:defRPr>
            </a:lvl7pPr>
            <a:lvl8pPr marL="1371600" algn="l" rtl="0" eaLnBrk="0" fontAlgn="base" hangingPunct="0">
              <a:spcBef>
                <a:spcPct val="0"/>
              </a:spcBef>
              <a:spcAft>
                <a:spcPct val="0"/>
              </a:spcAft>
              <a:defRPr sz="3200" b="1">
                <a:solidFill>
                  <a:srgbClr val="FF7D0A"/>
                </a:solidFill>
                <a:latin typeface="Arial" charset="0"/>
              </a:defRPr>
            </a:lvl8pPr>
            <a:lvl9pPr marL="1828800" algn="l" rtl="0" eaLnBrk="0" fontAlgn="base" hangingPunct="0">
              <a:spcBef>
                <a:spcPct val="0"/>
              </a:spcBef>
              <a:spcAft>
                <a:spcPct val="0"/>
              </a:spcAft>
              <a:defRPr sz="3200" b="1">
                <a:solidFill>
                  <a:srgbClr val="FF7D0A"/>
                </a:solidFill>
                <a:latin typeface="Arial" charset="0"/>
              </a:defRPr>
            </a:lvl9pPr>
          </a:lstStyle>
          <a:p>
            <a:r>
              <a:rPr lang="en-US" sz="2400" kern="0" dirty="0"/>
              <a:t>All Stacks Diagram</a:t>
            </a:r>
          </a:p>
        </p:txBody>
      </p:sp>
      <p:cxnSp>
        <p:nvCxnSpPr>
          <p:cNvPr id="8" name="Straight Connector 7"/>
          <p:cNvCxnSpPr>
            <a:cxnSpLocks/>
          </p:cNvCxnSpPr>
          <p:nvPr/>
        </p:nvCxnSpPr>
        <p:spPr>
          <a:xfrm>
            <a:off x="5139597" y="3378771"/>
            <a:ext cx="10082" cy="285899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a:cxnSpLocks/>
          </p:cNvCxnSpPr>
          <p:nvPr/>
        </p:nvCxnSpPr>
        <p:spPr>
          <a:xfrm>
            <a:off x="9424775" y="3961407"/>
            <a:ext cx="0" cy="218977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7380957" y="4978971"/>
            <a:ext cx="1143000" cy="1065867"/>
          </a:xfrm>
          <a:prstGeom prst="rect">
            <a:avLst/>
          </a:prstGeom>
          <a:solidFill>
            <a:schemeClr val="accent1">
              <a:lumMod val="40000"/>
              <a:lumOff val="60000"/>
            </a:schemeClr>
          </a:solidFill>
          <a:ln>
            <a:solidFill>
              <a:schemeClr val="tx1"/>
            </a:solidFill>
          </a:ln>
          <a:effec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800" dirty="0">
                <a:latin typeface="Times" pitchFamily="2" charset="0"/>
              </a:rPr>
              <a:t>Prox-1 Space Link Protocol — Physical Layer</a:t>
            </a:r>
          </a:p>
        </p:txBody>
      </p:sp>
      <p:sp>
        <p:nvSpPr>
          <p:cNvPr id="11" name="TextBox 10"/>
          <p:cNvSpPr txBox="1"/>
          <p:nvPr/>
        </p:nvSpPr>
        <p:spPr>
          <a:xfrm>
            <a:off x="6077095" y="2526284"/>
            <a:ext cx="1066800" cy="381000"/>
          </a:xfrm>
          <a:prstGeom prst="rect">
            <a:avLst/>
          </a:prstGeom>
          <a:solidFill>
            <a:schemeClr val="accent1">
              <a:lumMod val="40000"/>
              <a:lumOff val="60000"/>
            </a:schemeClr>
          </a:solidFill>
          <a:ln>
            <a:solidFill>
              <a:schemeClr val="tx1"/>
            </a:solidFill>
          </a:ln>
          <a:effectLst/>
        </p:spPr>
        <p:txBody>
          <a:bodyPr anchor="ctr"/>
          <a:lstStyle/>
          <a:p>
            <a:pPr algn="ctr">
              <a:defRPr/>
            </a:pPr>
            <a:r>
              <a:rPr lang="en-US" sz="1000" dirty="0">
                <a:latin typeface="Times"/>
                <a:cs typeface="Times"/>
              </a:rPr>
              <a:t>AOS Space Data Link Protocol</a:t>
            </a:r>
          </a:p>
        </p:txBody>
      </p:sp>
      <p:sp>
        <p:nvSpPr>
          <p:cNvPr id="12" name="TextBox 11"/>
          <p:cNvSpPr txBox="1"/>
          <p:nvPr/>
        </p:nvSpPr>
        <p:spPr>
          <a:xfrm>
            <a:off x="7391902" y="2517990"/>
            <a:ext cx="1143000" cy="457200"/>
          </a:xfrm>
          <a:prstGeom prst="rect">
            <a:avLst/>
          </a:prstGeom>
          <a:solidFill>
            <a:schemeClr val="accent1">
              <a:lumMod val="40000"/>
              <a:lumOff val="60000"/>
            </a:schemeClr>
          </a:solidFill>
          <a:ln>
            <a:solidFill>
              <a:schemeClr val="tx1"/>
            </a:solidFill>
          </a:ln>
          <a:effec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800" dirty="0">
                <a:latin typeface="Times" pitchFamily="2" charset="0"/>
              </a:rPr>
              <a:t>Prox-1 Space Link Protocol — Data Link Layer</a:t>
            </a:r>
          </a:p>
        </p:txBody>
      </p:sp>
      <p:sp>
        <p:nvSpPr>
          <p:cNvPr id="13" name="TextBox 12"/>
          <p:cNvSpPr txBox="1"/>
          <p:nvPr/>
        </p:nvSpPr>
        <p:spPr>
          <a:xfrm>
            <a:off x="5094116" y="1438847"/>
            <a:ext cx="1120775" cy="415925"/>
          </a:xfrm>
          <a:prstGeom prst="rect">
            <a:avLst/>
          </a:prstGeom>
          <a:solidFill>
            <a:schemeClr val="accent1">
              <a:lumMod val="40000"/>
              <a:lumOff val="60000"/>
            </a:schemeClr>
          </a:solidFill>
          <a:ln>
            <a:solidFill>
              <a:schemeClr val="tx1"/>
            </a:solidFill>
          </a:ln>
          <a:effectLst/>
        </p:spPr>
        <p:txBody>
          <a:bodyPr anchor="ctr"/>
          <a:lstStyle/>
          <a:p>
            <a:pPr algn="ctr">
              <a:defRPr/>
            </a:pPr>
            <a:r>
              <a:rPr lang="en-US" sz="1000" dirty="0">
                <a:latin typeface="Times"/>
                <a:cs typeface="Times"/>
              </a:rPr>
              <a:t>Encapsulation Packet Protocol</a:t>
            </a:r>
          </a:p>
        </p:txBody>
      </p:sp>
      <p:sp>
        <p:nvSpPr>
          <p:cNvPr id="14" name="TextBox 13"/>
          <p:cNvSpPr txBox="1"/>
          <p:nvPr/>
        </p:nvSpPr>
        <p:spPr>
          <a:xfrm>
            <a:off x="3493916" y="1438847"/>
            <a:ext cx="1077913" cy="422275"/>
          </a:xfrm>
          <a:prstGeom prst="rect">
            <a:avLst/>
          </a:prstGeom>
          <a:solidFill>
            <a:schemeClr val="accent1">
              <a:lumMod val="40000"/>
              <a:lumOff val="60000"/>
            </a:schemeClr>
          </a:solidFill>
          <a:ln>
            <a:solidFill>
              <a:schemeClr val="tx1"/>
            </a:solidFill>
          </a:ln>
          <a:effectLst/>
        </p:spPr>
        <p:txBody>
          <a:bodyPr anchor="ctr"/>
          <a:lstStyle/>
          <a:p>
            <a:pPr algn="ctr">
              <a:defRPr/>
            </a:pPr>
            <a:r>
              <a:rPr lang="en-US" sz="1000" dirty="0">
                <a:latin typeface="Times"/>
                <a:cs typeface="Times"/>
              </a:rPr>
              <a:t>Space Packet Protocol</a:t>
            </a:r>
          </a:p>
        </p:txBody>
      </p:sp>
      <p:sp>
        <p:nvSpPr>
          <p:cNvPr id="15" name="TextBox 14"/>
          <p:cNvSpPr txBox="1"/>
          <p:nvPr/>
        </p:nvSpPr>
        <p:spPr>
          <a:xfrm>
            <a:off x="3472961" y="2495804"/>
            <a:ext cx="1077913" cy="381000"/>
          </a:xfrm>
          <a:prstGeom prst="rect">
            <a:avLst/>
          </a:prstGeom>
          <a:solidFill>
            <a:schemeClr val="accent1">
              <a:lumMod val="40000"/>
              <a:lumOff val="60000"/>
            </a:schemeClr>
          </a:solidFill>
          <a:ln>
            <a:solidFill>
              <a:schemeClr val="tx1"/>
            </a:solidFill>
          </a:ln>
          <a:effectLst/>
        </p:spPr>
        <p:txBody>
          <a:bodyPr anchor="ctr"/>
          <a:lstStyle/>
          <a:p>
            <a:pPr algn="ctr">
              <a:defRPr/>
            </a:pPr>
            <a:r>
              <a:rPr lang="en-US" sz="1000" dirty="0">
                <a:latin typeface="Times"/>
                <a:cs typeface="Times"/>
              </a:rPr>
              <a:t>TC Space Data Link Protocol</a:t>
            </a:r>
          </a:p>
        </p:txBody>
      </p:sp>
      <p:cxnSp>
        <p:nvCxnSpPr>
          <p:cNvPr id="16" name="Straight Connector 15"/>
          <p:cNvCxnSpPr>
            <a:cxnSpLocks/>
          </p:cNvCxnSpPr>
          <p:nvPr/>
        </p:nvCxnSpPr>
        <p:spPr>
          <a:xfrm>
            <a:off x="7913508" y="4826571"/>
            <a:ext cx="0" cy="15240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a:cxnSpLocks/>
          </p:cNvCxnSpPr>
          <p:nvPr/>
        </p:nvCxnSpPr>
        <p:spPr>
          <a:xfrm>
            <a:off x="5322715" y="2159571"/>
            <a:ext cx="0" cy="115114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a:cxnSpLocks/>
          </p:cNvCxnSpPr>
          <p:nvPr/>
        </p:nvCxnSpPr>
        <p:spPr>
          <a:xfrm>
            <a:off x="7903263" y="2975190"/>
            <a:ext cx="0" cy="137160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a:cxnSpLocks/>
            <a:stCxn id="13" idx="2"/>
          </p:cNvCxnSpPr>
          <p:nvPr/>
        </p:nvCxnSpPr>
        <p:spPr>
          <a:xfrm>
            <a:off x="5654503" y="1854771"/>
            <a:ext cx="0" cy="38100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a:cxnSpLocks/>
            <a:endCxn id="15" idx="0"/>
          </p:cNvCxnSpPr>
          <p:nvPr/>
        </p:nvCxnSpPr>
        <p:spPr>
          <a:xfrm flipH="1">
            <a:off x="4012710" y="1833816"/>
            <a:ext cx="0" cy="66198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a:cxnSpLocks/>
          </p:cNvCxnSpPr>
          <p:nvPr/>
        </p:nvCxnSpPr>
        <p:spPr>
          <a:xfrm>
            <a:off x="4103515" y="2235771"/>
            <a:ext cx="51054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a:cxnSpLocks/>
          </p:cNvCxnSpPr>
          <p:nvPr/>
        </p:nvCxnSpPr>
        <p:spPr>
          <a:xfrm>
            <a:off x="7989715" y="2159571"/>
            <a:ext cx="0" cy="36195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3" name="TextBox 210"/>
          <p:cNvSpPr txBox="1">
            <a:spLocks noChangeArrowheads="1"/>
          </p:cNvSpPr>
          <p:nvPr/>
        </p:nvSpPr>
        <p:spPr bwMode="auto">
          <a:xfrm>
            <a:off x="2427115" y="2486596"/>
            <a:ext cx="9144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a:latin typeface="Times" panose="02020603050405020304" pitchFamily="18" charset="0"/>
              </a:rPr>
              <a:t>Data Link Protocol Sublayer</a:t>
            </a:r>
          </a:p>
        </p:txBody>
      </p:sp>
      <p:sp>
        <p:nvSpPr>
          <p:cNvPr id="24" name="TextBox 210"/>
          <p:cNvSpPr txBox="1">
            <a:spLocks noChangeArrowheads="1"/>
          </p:cNvSpPr>
          <p:nvPr/>
        </p:nvSpPr>
        <p:spPr bwMode="auto">
          <a:xfrm>
            <a:off x="2330279" y="4258246"/>
            <a:ext cx="1087437"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a:latin typeface="Times" panose="02020603050405020304" pitchFamily="18" charset="0"/>
              </a:rPr>
              <a:t>Synchronization and Channel Coding Sublayer</a:t>
            </a:r>
          </a:p>
        </p:txBody>
      </p:sp>
      <p:sp>
        <p:nvSpPr>
          <p:cNvPr id="25" name="TextBox 210"/>
          <p:cNvSpPr txBox="1">
            <a:spLocks noChangeArrowheads="1"/>
          </p:cNvSpPr>
          <p:nvPr/>
        </p:nvSpPr>
        <p:spPr bwMode="auto">
          <a:xfrm>
            <a:off x="2330278" y="5096446"/>
            <a:ext cx="838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a:latin typeface="Times" panose="02020603050405020304" pitchFamily="18" charset="0"/>
              </a:rPr>
              <a:t>Physical Layer</a:t>
            </a:r>
          </a:p>
        </p:txBody>
      </p:sp>
      <p:sp>
        <p:nvSpPr>
          <p:cNvPr id="26" name="TextBox 210"/>
          <p:cNvSpPr txBox="1">
            <a:spLocks noChangeArrowheads="1"/>
          </p:cNvSpPr>
          <p:nvPr/>
        </p:nvSpPr>
        <p:spPr bwMode="auto">
          <a:xfrm>
            <a:off x="2427115" y="1515047"/>
            <a:ext cx="10668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a:latin typeface="Times" panose="02020603050405020304" pitchFamily="18" charset="0"/>
              </a:rPr>
              <a:t>Upper layers</a:t>
            </a:r>
          </a:p>
        </p:txBody>
      </p:sp>
      <p:grpSp>
        <p:nvGrpSpPr>
          <p:cNvPr id="27" name="Group 26"/>
          <p:cNvGrpSpPr/>
          <p:nvPr/>
        </p:nvGrpSpPr>
        <p:grpSpPr>
          <a:xfrm>
            <a:off x="7608716" y="1183620"/>
            <a:ext cx="871537" cy="606127"/>
            <a:chOff x="6084715" y="1183619"/>
            <a:chExt cx="871537" cy="606127"/>
          </a:xfrm>
        </p:grpSpPr>
        <p:sp>
          <p:nvSpPr>
            <p:cNvPr id="28" name="Rectangle 27"/>
            <p:cNvSpPr/>
            <p:nvPr/>
          </p:nvSpPr>
          <p:spPr bwMode="auto">
            <a:xfrm>
              <a:off x="6086302" y="1240769"/>
              <a:ext cx="163513" cy="92075"/>
            </a:xfrm>
            <a:prstGeom prst="rect">
              <a:avLst/>
            </a:prstGeom>
            <a:solidFill>
              <a:schemeClr val="accent1">
                <a:lumMod val="40000"/>
                <a:lumOff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800"/>
            </a:p>
          </p:txBody>
        </p:sp>
        <p:sp>
          <p:nvSpPr>
            <p:cNvPr id="29" name="TextBox 210"/>
            <p:cNvSpPr txBox="1">
              <a:spLocks noChangeArrowheads="1"/>
            </p:cNvSpPr>
            <p:nvPr/>
          </p:nvSpPr>
          <p:spPr bwMode="auto">
            <a:xfrm>
              <a:off x="6222827" y="1183619"/>
              <a:ext cx="6572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800">
                  <a:latin typeface="Times" panose="02020603050405020304" pitchFamily="18" charset="0"/>
                </a:rPr>
                <a:t>Blue book</a:t>
              </a:r>
            </a:p>
          </p:txBody>
        </p:sp>
        <p:sp>
          <p:nvSpPr>
            <p:cNvPr id="30" name="Rectangle 29"/>
            <p:cNvSpPr/>
            <p:nvPr/>
          </p:nvSpPr>
          <p:spPr bwMode="auto">
            <a:xfrm>
              <a:off x="6084715" y="1383644"/>
              <a:ext cx="165100" cy="92075"/>
            </a:xfrm>
            <a:prstGeom prst="rect">
              <a:avLst/>
            </a:prstGeom>
            <a:solidFill>
              <a:schemeClr val="bg1">
                <a:lumMod val="85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800"/>
            </a:p>
          </p:txBody>
        </p:sp>
        <p:sp>
          <p:nvSpPr>
            <p:cNvPr id="31" name="TextBox 218"/>
            <p:cNvSpPr txBox="1">
              <a:spLocks noChangeArrowheads="1"/>
            </p:cNvSpPr>
            <p:nvPr/>
          </p:nvSpPr>
          <p:spPr bwMode="auto">
            <a:xfrm>
              <a:off x="6222827" y="1328081"/>
              <a:ext cx="7334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800" dirty="0">
                  <a:latin typeface="Times" panose="02020603050405020304" pitchFamily="18" charset="0"/>
                </a:rPr>
                <a:t>Mixed CCSDS/ non-CCSDS</a:t>
              </a:r>
            </a:p>
          </p:txBody>
        </p:sp>
      </p:grpSp>
      <p:sp>
        <p:nvSpPr>
          <p:cNvPr id="32" name="TextBox 31"/>
          <p:cNvSpPr txBox="1"/>
          <p:nvPr/>
        </p:nvSpPr>
        <p:spPr>
          <a:xfrm>
            <a:off x="8675515" y="2522203"/>
            <a:ext cx="1219200" cy="381000"/>
          </a:xfrm>
          <a:prstGeom prst="rect">
            <a:avLst/>
          </a:prstGeom>
          <a:solidFill>
            <a:schemeClr val="accent1">
              <a:lumMod val="40000"/>
              <a:lumOff val="60000"/>
            </a:schemeClr>
          </a:solidFill>
          <a:ln>
            <a:solidFill>
              <a:schemeClr val="tx1"/>
            </a:solidFill>
          </a:ln>
          <a:effectLst/>
        </p:spPr>
        <p:txBody>
          <a:bodyPr anchor="ctr"/>
          <a:lstStyle/>
          <a:p>
            <a:pPr algn="ctr">
              <a:defRPr/>
            </a:pPr>
            <a:r>
              <a:rPr lang="en-US" sz="1000" dirty="0">
                <a:latin typeface="Times"/>
                <a:cs typeface="Times"/>
              </a:rPr>
              <a:t>Unified Space Data Link Protocol</a:t>
            </a:r>
          </a:p>
        </p:txBody>
      </p:sp>
      <p:cxnSp>
        <p:nvCxnSpPr>
          <p:cNvPr id="33" name="Straight Connector 32"/>
          <p:cNvCxnSpPr>
            <a:cxnSpLocks/>
          </p:cNvCxnSpPr>
          <p:nvPr/>
        </p:nvCxnSpPr>
        <p:spPr>
          <a:xfrm>
            <a:off x="5210956" y="3317811"/>
            <a:ext cx="1121317"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a:cxnSpLocks/>
          </p:cNvCxnSpPr>
          <p:nvPr/>
        </p:nvCxnSpPr>
        <p:spPr>
          <a:xfrm>
            <a:off x="6413253" y="3363839"/>
            <a:ext cx="0" cy="287393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a:cxnSpLocks/>
            <a:stCxn id="15" idx="2"/>
            <a:endCxn id="60" idx="0"/>
          </p:cNvCxnSpPr>
          <p:nvPr/>
        </p:nvCxnSpPr>
        <p:spPr>
          <a:xfrm>
            <a:off x="4011918" y="2876804"/>
            <a:ext cx="1615" cy="143895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a:cxnSpLocks/>
            <a:stCxn id="11" idx="2"/>
          </p:cNvCxnSpPr>
          <p:nvPr/>
        </p:nvCxnSpPr>
        <p:spPr>
          <a:xfrm>
            <a:off x="6610495" y="2907285"/>
            <a:ext cx="0" cy="68899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36"/>
          <p:cNvCxnSpPr>
            <a:cxnSpLocks/>
            <a:stCxn id="32" idx="2"/>
          </p:cNvCxnSpPr>
          <p:nvPr/>
        </p:nvCxnSpPr>
        <p:spPr>
          <a:xfrm>
            <a:off x="9285115" y="2903204"/>
            <a:ext cx="0" cy="98107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a:cxnSpLocks/>
            <a:endCxn id="11" idx="0"/>
          </p:cNvCxnSpPr>
          <p:nvPr/>
        </p:nvCxnSpPr>
        <p:spPr>
          <a:xfrm>
            <a:off x="6610495" y="2159572"/>
            <a:ext cx="0" cy="366713"/>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38"/>
          <p:cNvCxnSpPr>
            <a:cxnSpLocks/>
          </p:cNvCxnSpPr>
          <p:nvPr/>
        </p:nvCxnSpPr>
        <p:spPr>
          <a:xfrm>
            <a:off x="6618115" y="2159572"/>
            <a:ext cx="0" cy="366713"/>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a:cxnSpLocks/>
          </p:cNvCxnSpPr>
          <p:nvPr/>
        </p:nvCxnSpPr>
        <p:spPr>
          <a:xfrm flipH="1">
            <a:off x="4013530" y="3885207"/>
            <a:ext cx="72310" cy="84115"/>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a:cxnSpLocks/>
          </p:cNvCxnSpPr>
          <p:nvPr/>
        </p:nvCxnSpPr>
        <p:spPr>
          <a:xfrm flipH="1">
            <a:off x="5143288" y="3596893"/>
            <a:ext cx="76200" cy="7620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a:cxnSpLocks/>
          </p:cNvCxnSpPr>
          <p:nvPr/>
        </p:nvCxnSpPr>
        <p:spPr>
          <a:xfrm flipH="1">
            <a:off x="5143288" y="3310719"/>
            <a:ext cx="76200" cy="7620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a:cxnSpLocks/>
          </p:cNvCxnSpPr>
          <p:nvPr/>
        </p:nvCxnSpPr>
        <p:spPr>
          <a:xfrm>
            <a:off x="6339206" y="3326060"/>
            <a:ext cx="69266" cy="4591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a:cxnSpLocks/>
          </p:cNvCxnSpPr>
          <p:nvPr/>
        </p:nvCxnSpPr>
        <p:spPr>
          <a:xfrm>
            <a:off x="4027315" y="2083371"/>
            <a:ext cx="51816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p:cNvCxnSpPr>
            <a:cxnSpLocks/>
          </p:cNvCxnSpPr>
          <p:nvPr/>
        </p:nvCxnSpPr>
        <p:spPr>
          <a:xfrm>
            <a:off x="5246515" y="2083371"/>
            <a:ext cx="76200" cy="7620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a:cxnSpLocks/>
          </p:cNvCxnSpPr>
          <p:nvPr/>
        </p:nvCxnSpPr>
        <p:spPr>
          <a:xfrm>
            <a:off x="6541915" y="2083371"/>
            <a:ext cx="76200" cy="7620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a:cxnSpLocks/>
          </p:cNvCxnSpPr>
          <p:nvPr/>
        </p:nvCxnSpPr>
        <p:spPr>
          <a:xfrm>
            <a:off x="7913515" y="2083371"/>
            <a:ext cx="76200" cy="7620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a:cxnSpLocks/>
          </p:cNvCxnSpPr>
          <p:nvPr/>
        </p:nvCxnSpPr>
        <p:spPr>
          <a:xfrm>
            <a:off x="9208915" y="2083371"/>
            <a:ext cx="76200" cy="7620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a:cxnSpLocks/>
          </p:cNvCxnSpPr>
          <p:nvPr/>
        </p:nvCxnSpPr>
        <p:spPr>
          <a:xfrm flipH="1">
            <a:off x="4027315" y="2235771"/>
            <a:ext cx="76200" cy="7620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a:cxnSpLocks/>
          </p:cNvCxnSpPr>
          <p:nvPr/>
        </p:nvCxnSpPr>
        <p:spPr>
          <a:xfrm flipH="1">
            <a:off x="5322715" y="2235771"/>
            <a:ext cx="76200" cy="7620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1" name="Straight Connector 50"/>
          <p:cNvCxnSpPr>
            <a:cxnSpLocks/>
          </p:cNvCxnSpPr>
          <p:nvPr/>
        </p:nvCxnSpPr>
        <p:spPr>
          <a:xfrm>
            <a:off x="9285115" y="2159571"/>
            <a:ext cx="0" cy="38100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2" name="Straight Connector 51"/>
          <p:cNvCxnSpPr>
            <a:cxnSpLocks/>
          </p:cNvCxnSpPr>
          <p:nvPr/>
        </p:nvCxnSpPr>
        <p:spPr>
          <a:xfrm>
            <a:off x="9208915" y="2235771"/>
            <a:ext cx="76200" cy="7620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3" name="Straight Connector 52"/>
          <p:cNvCxnSpPr>
            <a:cxnSpLocks/>
          </p:cNvCxnSpPr>
          <p:nvPr/>
        </p:nvCxnSpPr>
        <p:spPr>
          <a:xfrm>
            <a:off x="7913515" y="2235771"/>
            <a:ext cx="76200" cy="7620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a:cxnSpLocks/>
          </p:cNvCxnSpPr>
          <p:nvPr/>
        </p:nvCxnSpPr>
        <p:spPr>
          <a:xfrm>
            <a:off x="6541915" y="2235771"/>
            <a:ext cx="76200" cy="7620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55" name="Straight Connector 54"/>
          <p:cNvCxnSpPr>
            <a:cxnSpLocks/>
          </p:cNvCxnSpPr>
          <p:nvPr/>
        </p:nvCxnSpPr>
        <p:spPr>
          <a:xfrm>
            <a:off x="7913508" y="6018425"/>
            <a:ext cx="0" cy="132756"/>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6" name="TextBox 210"/>
          <p:cNvSpPr txBox="1">
            <a:spLocks noChangeArrowheads="1"/>
          </p:cNvSpPr>
          <p:nvPr/>
        </p:nvSpPr>
        <p:spPr bwMode="auto">
          <a:xfrm>
            <a:off x="3820209" y="6208647"/>
            <a:ext cx="6858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dirty="0">
                <a:latin typeface="Times" panose="02020603050405020304" pitchFamily="18" charset="0"/>
              </a:rPr>
              <a:t>Uplink</a:t>
            </a:r>
          </a:p>
        </p:txBody>
      </p:sp>
      <p:sp>
        <p:nvSpPr>
          <p:cNvPr id="57" name="TextBox 210"/>
          <p:cNvSpPr txBox="1">
            <a:spLocks noChangeArrowheads="1"/>
          </p:cNvSpPr>
          <p:nvPr/>
        </p:nvSpPr>
        <p:spPr bwMode="auto">
          <a:xfrm>
            <a:off x="7442458" y="6139434"/>
            <a:ext cx="9556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dirty="0">
                <a:latin typeface="Times" panose="02020603050405020304" pitchFamily="18" charset="0"/>
              </a:rPr>
              <a:t>Proximity link</a:t>
            </a:r>
          </a:p>
        </p:txBody>
      </p:sp>
      <p:sp>
        <p:nvSpPr>
          <p:cNvPr id="58" name="TextBox 210"/>
          <p:cNvSpPr txBox="1">
            <a:spLocks noChangeArrowheads="1"/>
          </p:cNvSpPr>
          <p:nvPr/>
        </p:nvSpPr>
        <p:spPr bwMode="auto">
          <a:xfrm>
            <a:off x="4547247" y="6206973"/>
            <a:ext cx="1146175" cy="246062"/>
          </a:xfrm>
          <a:prstGeom prst="rect">
            <a:avLst/>
          </a:prstGeom>
          <a:noFill/>
          <a:ln>
            <a:noFill/>
          </a:ln>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000" dirty="0">
                <a:latin typeface="Times" pitchFamily="2" charset="0"/>
              </a:rPr>
              <a:t>Downlink / Uplink</a:t>
            </a:r>
          </a:p>
        </p:txBody>
      </p:sp>
      <p:cxnSp>
        <p:nvCxnSpPr>
          <p:cNvPr id="59" name="Straight Connector 58"/>
          <p:cNvCxnSpPr>
            <a:cxnSpLocks/>
          </p:cNvCxnSpPr>
          <p:nvPr/>
        </p:nvCxnSpPr>
        <p:spPr>
          <a:xfrm>
            <a:off x="4085841" y="3884278"/>
            <a:ext cx="5292377"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3556332" y="4315754"/>
            <a:ext cx="914400" cy="696118"/>
          </a:xfrm>
          <a:prstGeom prst="rect">
            <a:avLst/>
          </a:prstGeom>
          <a:solidFill>
            <a:schemeClr val="accent1">
              <a:lumMod val="40000"/>
              <a:lumOff val="60000"/>
            </a:schemeClr>
          </a:solidFill>
          <a:ln>
            <a:solidFill>
              <a:schemeClr val="tx1"/>
            </a:solidFill>
          </a:ln>
          <a:effectLst/>
        </p:spPr>
        <p:txBody>
          <a:bodyPr anchor="ctr"/>
          <a:lstStyle/>
          <a:p>
            <a:pPr algn="ctr">
              <a:defRPr/>
            </a:pPr>
            <a:r>
              <a:rPr lang="en-US" sz="1000" dirty="0">
                <a:latin typeface="Times"/>
                <a:cs typeface="Times"/>
              </a:rPr>
              <a:t>TC Sync and Channel Coding</a:t>
            </a:r>
          </a:p>
          <a:p>
            <a:pPr algn="ctr">
              <a:defRPr/>
            </a:pPr>
            <a:endParaRPr lang="en-US" sz="1000" dirty="0">
              <a:latin typeface="Times"/>
              <a:cs typeface="Times"/>
            </a:endParaRPr>
          </a:p>
        </p:txBody>
      </p:sp>
      <p:cxnSp>
        <p:nvCxnSpPr>
          <p:cNvPr id="61" name="Straight Connector 60"/>
          <p:cNvCxnSpPr/>
          <p:nvPr/>
        </p:nvCxnSpPr>
        <p:spPr>
          <a:xfrm>
            <a:off x="2330278" y="2340546"/>
            <a:ext cx="7932550" cy="0"/>
          </a:xfrm>
          <a:prstGeom prst="line">
            <a:avLst/>
          </a:prstGeom>
          <a:ln w="28575">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2330278" y="3151498"/>
            <a:ext cx="7932550" cy="0"/>
          </a:xfrm>
          <a:prstGeom prst="line">
            <a:avLst/>
          </a:prstGeom>
          <a:ln w="28575">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cxnSp>
        <p:nvCxnSpPr>
          <p:cNvPr id="63" name="Straight Connector 62"/>
          <p:cNvCxnSpPr>
            <a:cxnSpLocks/>
          </p:cNvCxnSpPr>
          <p:nvPr/>
        </p:nvCxnSpPr>
        <p:spPr>
          <a:xfrm flipH="1">
            <a:off x="6415644" y="3604789"/>
            <a:ext cx="76200" cy="7620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4" name="TextBox 63"/>
          <p:cNvSpPr txBox="1"/>
          <p:nvPr/>
        </p:nvSpPr>
        <p:spPr bwMode="auto">
          <a:xfrm>
            <a:off x="3509157" y="5055171"/>
            <a:ext cx="2286000" cy="996950"/>
          </a:xfrm>
          <a:prstGeom prst="rect">
            <a:avLst/>
          </a:prstGeom>
          <a:solidFill>
            <a:schemeClr val="accent1">
              <a:lumMod val="40000"/>
              <a:lumOff val="60000"/>
            </a:schemeClr>
          </a:solidFill>
          <a:ln>
            <a:noFill/>
          </a:ln>
          <a:effectLst/>
        </p:spPr>
        <p:txBody>
          <a:bodyPr anchor="b"/>
          <a:lstStyle/>
          <a:p>
            <a:pPr algn="ctr">
              <a:defRPr/>
            </a:pPr>
            <a:r>
              <a:rPr lang="en-US" sz="1000" dirty="0">
                <a:latin typeface="Times"/>
                <a:cs typeface="Times"/>
              </a:rPr>
              <a:t>RF and Modulation</a:t>
            </a:r>
          </a:p>
          <a:p>
            <a:pPr algn="ctr">
              <a:defRPr/>
            </a:pPr>
            <a:endParaRPr lang="en-US" sz="1000" dirty="0">
              <a:latin typeface="Times"/>
              <a:cs typeface="Times"/>
            </a:endParaRPr>
          </a:p>
          <a:p>
            <a:pPr algn="ctr">
              <a:defRPr/>
            </a:pPr>
            <a:endParaRPr lang="en-US" sz="1000" dirty="0">
              <a:latin typeface="Times"/>
              <a:cs typeface="Times"/>
            </a:endParaRPr>
          </a:p>
          <a:p>
            <a:pPr algn="ctr">
              <a:defRPr/>
            </a:pPr>
            <a:endParaRPr lang="en-US" sz="1000" dirty="0">
              <a:latin typeface="Times"/>
              <a:cs typeface="Times"/>
            </a:endParaRPr>
          </a:p>
        </p:txBody>
      </p:sp>
      <p:cxnSp>
        <p:nvCxnSpPr>
          <p:cNvPr id="65" name="Straight Connector 64"/>
          <p:cNvCxnSpPr>
            <a:cxnSpLocks/>
          </p:cNvCxnSpPr>
          <p:nvPr/>
        </p:nvCxnSpPr>
        <p:spPr bwMode="auto">
          <a:xfrm>
            <a:off x="5805098" y="5052931"/>
            <a:ext cx="0" cy="999191"/>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a:cxnSpLocks/>
          </p:cNvCxnSpPr>
          <p:nvPr/>
        </p:nvCxnSpPr>
        <p:spPr bwMode="auto">
          <a:xfrm flipH="1">
            <a:off x="3519098" y="6049880"/>
            <a:ext cx="228600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a:cxnSpLocks/>
          </p:cNvCxnSpPr>
          <p:nvPr/>
        </p:nvCxnSpPr>
        <p:spPr bwMode="auto">
          <a:xfrm>
            <a:off x="4543653" y="5055171"/>
            <a:ext cx="0" cy="7620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8" name="Straight Connector 67"/>
          <p:cNvCxnSpPr>
            <a:cxnSpLocks/>
          </p:cNvCxnSpPr>
          <p:nvPr/>
        </p:nvCxnSpPr>
        <p:spPr bwMode="auto">
          <a:xfrm flipH="1">
            <a:off x="3523525" y="5131371"/>
            <a:ext cx="1014331"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9" name="Straight Connector 68"/>
          <p:cNvCxnSpPr>
            <a:cxnSpLocks/>
          </p:cNvCxnSpPr>
          <p:nvPr/>
        </p:nvCxnSpPr>
        <p:spPr bwMode="auto">
          <a:xfrm flipH="1">
            <a:off x="4541390" y="5055793"/>
            <a:ext cx="1270952"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a:cxnSpLocks/>
          </p:cNvCxnSpPr>
          <p:nvPr/>
        </p:nvCxnSpPr>
        <p:spPr bwMode="auto">
          <a:xfrm>
            <a:off x="3519098" y="5131372"/>
            <a:ext cx="0" cy="918509"/>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1" name="TextBox 70"/>
          <p:cNvSpPr txBox="1"/>
          <p:nvPr/>
        </p:nvSpPr>
        <p:spPr>
          <a:xfrm>
            <a:off x="5807517" y="5669483"/>
            <a:ext cx="1211472" cy="381000"/>
          </a:xfrm>
          <a:prstGeom prst="rect">
            <a:avLst/>
          </a:prstGeom>
          <a:solidFill>
            <a:schemeClr val="accent1">
              <a:lumMod val="40000"/>
              <a:lumOff val="60000"/>
            </a:schemeClr>
          </a:solidFill>
          <a:ln>
            <a:solidFill>
              <a:schemeClr val="tx1"/>
            </a:solidFill>
          </a:ln>
          <a:effectLst/>
        </p:spPr>
        <p:txBody>
          <a:bodyPr/>
          <a:lstStyle/>
          <a:p>
            <a:pPr algn="ctr">
              <a:defRPr/>
            </a:pPr>
            <a:endParaRPr lang="en-US" sz="1000" dirty="0">
              <a:latin typeface="Times"/>
              <a:cs typeface="Times"/>
            </a:endParaRPr>
          </a:p>
        </p:txBody>
      </p:sp>
      <p:sp>
        <p:nvSpPr>
          <p:cNvPr id="72" name="TextBox 71"/>
          <p:cNvSpPr txBox="1"/>
          <p:nvPr/>
        </p:nvSpPr>
        <p:spPr>
          <a:xfrm>
            <a:off x="8949240" y="4324129"/>
            <a:ext cx="1143000" cy="507346"/>
          </a:xfrm>
          <a:prstGeom prst="rect">
            <a:avLst/>
          </a:prstGeom>
          <a:solidFill>
            <a:schemeClr val="accent1">
              <a:lumMod val="40000"/>
              <a:lumOff val="60000"/>
            </a:schemeClr>
          </a:solidFill>
          <a:ln>
            <a:solidFill>
              <a:schemeClr val="tx1"/>
            </a:solidFill>
          </a:ln>
          <a:effec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800" dirty="0">
                <a:latin typeface="Times" pitchFamily="2" charset="0"/>
              </a:rPr>
              <a:t>Optical Communications Coding and Synchronization</a:t>
            </a:r>
          </a:p>
        </p:txBody>
      </p:sp>
      <p:sp>
        <p:nvSpPr>
          <p:cNvPr id="73" name="TextBox 72"/>
          <p:cNvSpPr txBox="1"/>
          <p:nvPr/>
        </p:nvSpPr>
        <p:spPr>
          <a:xfrm>
            <a:off x="8943076" y="5000543"/>
            <a:ext cx="1143000" cy="1017882"/>
          </a:xfrm>
          <a:prstGeom prst="rect">
            <a:avLst/>
          </a:prstGeom>
          <a:solidFill>
            <a:schemeClr val="accent1">
              <a:lumMod val="40000"/>
              <a:lumOff val="60000"/>
            </a:schemeClr>
          </a:solidFill>
          <a:ln>
            <a:solidFill>
              <a:schemeClr val="tx1"/>
            </a:solidFill>
          </a:ln>
          <a:effec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800" dirty="0">
                <a:latin typeface="Times" pitchFamily="2" charset="0"/>
              </a:rPr>
              <a:t>Optical Communications Physical Layer</a:t>
            </a:r>
          </a:p>
        </p:txBody>
      </p:sp>
      <p:sp>
        <p:nvSpPr>
          <p:cNvPr id="74" name="TextBox 73"/>
          <p:cNvSpPr txBox="1"/>
          <p:nvPr/>
        </p:nvSpPr>
        <p:spPr>
          <a:xfrm>
            <a:off x="7380108" y="4324129"/>
            <a:ext cx="1143000" cy="502443"/>
          </a:xfrm>
          <a:prstGeom prst="rect">
            <a:avLst/>
          </a:prstGeom>
          <a:solidFill>
            <a:schemeClr val="accent1">
              <a:lumMod val="40000"/>
              <a:lumOff val="60000"/>
            </a:schemeClr>
          </a:solidFill>
          <a:ln>
            <a:solidFill>
              <a:schemeClr val="tx1"/>
            </a:solidFill>
          </a:ln>
          <a:effectLst/>
        </p:spPr>
        <p:txBody>
          <a:bodyPr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800" dirty="0">
                <a:latin typeface="Times" pitchFamily="2" charset="0"/>
              </a:rPr>
              <a:t>Prox-1 Space Link Protocol — Coding and Sync Sublayer</a:t>
            </a:r>
          </a:p>
        </p:txBody>
      </p:sp>
      <p:sp>
        <p:nvSpPr>
          <p:cNvPr id="75" name="TextBox 74"/>
          <p:cNvSpPr txBox="1"/>
          <p:nvPr/>
        </p:nvSpPr>
        <p:spPr>
          <a:xfrm>
            <a:off x="4643188" y="4318697"/>
            <a:ext cx="1066800" cy="426243"/>
          </a:xfrm>
          <a:prstGeom prst="rect">
            <a:avLst/>
          </a:prstGeom>
          <a:solidFill>
            <a:schemeClr val="accent1">
              <a:lumMod val="40000"/>
              <a:lumOff val="60000"/>
            </a:schemeClr>
          </a:solidFill>
          <a:ln>
            <a:solidFill>
              <a:schemeClr val="tx1"/>
            </a:solidFill>
          </a:ln>
          <a:effectLst/>
        </p:spPr>
        <p:txBody>
          <a:bodyPr/>
          <a:lstStyle/>
          <a:p>
            <a:pPr algn="ctr">
              <a:defRPr/>
            </a:pPr>
            <a:r>
              <a:rPr lang="en-US" sz="1000" dirty="0">
                <a:latin typeface="Times"/>
                <a:cs typeface="Times"/>
              </a:rPr>
              <a:t>TM Sync and Channel Coding</a:t>
            </a:r>
          </a:p>
        </p:txBody>
      </p:sp>
      <p:cxnSp>
        <p:nvCxnSpPr>
          <p:cNvPr id="76" name="Straight Connector 75"/>
          <p:cNvCxnSpPr>
            <a:cxnSpLocks/>
          </p:cNvCxnSpPr>
          <p:nvPr/>
        </p:nvCxnSpPr>
        <p:spPr>
          <a:xfrm>
            <a:off x="9348575" y="3888845"/>
            <a:ext cx="76200" cy="7620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7" name="TextBox 210"/>
          <p:cNvSpPr txBox="1">
            <a:spLocks noChangeArrowheads="1"/>
          </p:cNvSpPr>
          <p:nvPr/>
        </p:nvSpPr>
        <p:spPr bwMode="auto">
          <a:xfrm>
            <a:off x="9025877" y="6159757"/>
            <a:ext cx="79779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37931725" indent="-37474525">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000" dirty="0">
                <a:latin typeface="Times" panose="02020603050405020304" pitchFamily="18" charset="0"/>
              </a:rPr>
              <a:t>Optical link</a:t>
            </a:r>
          </a:p>
        </p:txBody>
      </p:sp>
      <p:sp>
        <p:nvSpPr>
          <p:cNvPr id="78" name="TextBox 77"/>
          <p:cNvSpPr txBox="1"/>
          <p:nvPr/>
        </p:nvSpPr>
        <p:spPr>
          <a:xfrm>
            <a:off x="5957635" y="4334447"/>
            <a:ext cx="914400" cy="1123296"/>
          </a:xfrm>
          <a:prstGeom prst="rect">
            <a:avLst/>
          </a:prstGeom>
          <a:solidFill>
            <a:schemeClr val="bg1">
              <a:lumMod val="85000"/>
            </a:schemeClr>
          </a:solidFill>
          <a:ln>
            <a:solidFill>
              <a:schemeClr val="tx1"/>
            </a:solidFill>
          </a:ln>
          <a:effectLst/>
        </p:spPr>
        <p:txBody>
          <a:bodyPr anchor="ctr"/>
          <a:lstStyle/>
          <a:p>
            <a:pPr algn="ctr">
              <a:defRPr/>
            </a:pPr>
            <a:r>
              <a:rPr lang="en-US" sz="1000" dirty="0">
                <a:latin typeface="Times"/>
                <a:cs typeface="Times"/>
              </a:rPr>
              <a:t>VCM Suite</a:t>
            </a:r>
          </a:p>
          <a:p>
            <a:pPr algn="ctr">
              <a:defRPr/>
            </a:pPr>
            <a:endParaRPr lang="en-US" sz="1000" dirty="0">
              <a:latin typeface="Times"/>
              <a:cs typeface="Times"/>
            </a:endParaRPr>
          </a:p>
          <a:p>
            <a:pPr algn="ctr">
              <a:defRPr/>
            </a:pPr>
            <a:endParaRPr lang="en-US" sz="1000" dirty="0">
              <a:latin typeface="Times"/>
              <a:cs typeface="Times"/>
            </a:endParaRPr>
          </a:p>
          <a:p>
            <a:pPr algn="ctr">
              <a:defRPr/>
            </a:pPr>
            <a:endParaRPr lang="en-US" sz="1000" dirty="0">
              <a:latin typeface="Times"/>
              <a:cs typeface="Times"/>
            </a:endParaRPr>
          </a:p>
        </p:txBody>
      </p:sp>
      <p:cxnSp>
        <p:nvCxnSpPr>
          <p:cNvPr id="79" name="Straight Connector 78"/>
          <p:cNvCxnSpPr/>
          <p:nvPr/>
        </p:nvCxnSpPr>
        <p:spPr>
          <a:xfrm>
            <a:off x="2330278" y="4902644"/>
            <a:ext cx="7932550" cy="9014"/>
          </a:xfrm>
          <a:prstGeom prst="line">
            <a:avLst/>
          </a:prstGeom>
          <a:ln w="28575">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80" name="TextBox 79"/>
          <p:cNvSpPr txBox="1"/>
          <p:nvPr/>
        </p:nvSpPr>
        <p:spPr bwMode="auto">
          <a:xfrm>
            <a:off x="3467570" y="5045646"/>
            <a:ext cx="1066800" cy="72057"/>
          </a:xfrm>
          <a:prstGeom prst="rect">
            <a:avLst/>
          </a:prstGeom>
          <a:solidFill>
            <a:schemeClr val="bg1"/>
          </a:solidFill>
          <a:ln>
            <a:noFill/>
          </a:ln>
          <a:effectLst/>
        </p:spPr>
        <p:txBody>
          <a:bodyPr anchor="b"/>
          <a:lstStyle/>
          <a:p>
            <a:pPr algn="ctr">
              <a:defRPr/>
            </a:pPr>
            <a:endParaRPr lang="en-US" sz="1000" dirty="0">
              <a:latin typeface="Times"/>
              <a:cs typeface="Times"/>
            </a:endParaRPr>
          </a:p>
        </p:txBody>
      </p:sp>
      <p:cxnSp>
        <p:nvCxnSpPr>
          <p:cNvPr id="81" name="Straight Connector 80"/>
          <p:cNvCxnSpPr>
            <a:cxnSpLocks/>
          </p:cNvCxnSpPr>
          <p:nvPr/>
        </p:nvCxnSpPr>
        <p:spPr>
          <a:xfrm flipH="1">
            <a:off x="4054628" y="5014075"/>
            <a:ext cx="1" cy="117296"/>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4816266" y="2506715"/>
            <a:ext cx="1066800" cy="395287"/>
          </a:xfrm>
          <a:prstGeom prst="rect">
            <a:avLst/>
          </a:prstGeom>
          <a:solidFill>
            <a:schemeClr val="accent1">
              <a:lumMod val="40000"/>
              <a:lumOff val="60000"/>
            </a:schemeClr>
          </a:solidFill>
          <a:ln>
            <a:solidFill>
              <a:schemeClr val="tx1"/>
            </a:solidFill>
          </a:ln>
          <a:effectLst/>
        </p:spPr>
        <p:txBody>
          <a:bodyPr anchor="ctr"/>
          <a:lstStyle/>
          <a:p>
            <a:pPr algn="ctr">
              <a:defRPr/>
            </a:pPr>
            <a:r>
              <a:rPr lang="en-US" sz="1000" dirty="0">
                <a:latin typeface="Times"/>
                <a:cs typeface="Times"/>
              </a:rPr>
              <a:t>TM Space Data Link Protocol</a:t>
            </a:r>
          </a:p>
        </p:txBody>
      </p:sp>
      <p:cxnSp>
        <p:nvCxnSpPr>
          <p:cNvPr id="83" name="Straight Connector 82"/>
          <p:cNvCxnSpPr>
            <a:cxnSpLocks/>
          </p:cNvCxnSpPr>
          <p:nvPr/>
        </p:nvCxnSpPr>
        <p:spPr>
          <a:xfrm>
            <a:off x="5210955" y="3596279"/>
            <a:ext cx="139954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a:cxnSpLocks/>
          </p:cNvCxnSpPr>
          <p:nvPr/>
        </p:nvCxnSpPr>
        <p:spPr>
          <a:xfrm flipH="1">
            <a:off x="5146165" y="3895562"/>
            <a:ext cx="76200" cy="7620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5" name="Straight Connector 84"/>
          <p:cNvCxnSpPr>
            <a:cxnSpLocks/>
          </p:cNvCxnSpPr>
          <p:nvPr/>
        </p:nvCxnSpPr>
        <p:spPr>
          <a:xfrm flipH="1">
            <a:off x="6431208" y="3885206"/>
            <a:ext cx="76200" cy="7620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a:cxnSpLocks/>
          </p:cNvCxnSpPr>
          <p:nvPr/>
        </p:nvCxnSpPr>
        <p:spPr>
          <a:xfrm flipH="1">
            <a:off x="4070710" y="6047640"/>
            <a:ext cx="1" cy="117296"/>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5707116" y="5674460"/>
            <a:ext cx="130175" cy="373180"/>
          </a:xfrm>
          <a:prstGeom prst="rect">
            <a:avLst/>
          </a:prstGeom>
          <a:solidFill>
            <a:schemeClr val="accent1">
              <a:lumMod val="40000"/>
              <a:lumOff val="60000"/>
            </a:schemeClr>
          </a:solidFill>
          <a:ln>
            <a:noFill/>
          </a:ln>
          <a:effectLst/>
        </p:spPr>
        <p:txBody>
          <a:bodyPr/>
          <a:lstStyle/>
          <a:p>
            <a:pPr algn="ctr">
              <a:defRPr/>
            </a:pPr>
            <a:endParaRPr lang="en-US" sz="1000" dirty="0">
              <a:latin typeface="Times"/>
              <a:cs typeface="Times"/>
            </a:endParaRPr>
          </a:p>
        </p:txBody>
      </p:sp>
      <p:cxnSp>
        <p:nvCxnSpPr>
          <p:cNvPr id="88" name="Straight Connector 87"/>
          <p:cNvCxnSpPr>
            <a:cxnSpLocks/>
          </p:cNvCxnSpPr>
          <p:nvPr/>
        </p:nvCxnSpPr>
        <p:spPr>
          <a:xfrm flipH="1">
            <a:off x="7913508" y="3890341"/>
            <a:ext cx="84816" cy="87568"/>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9" name="TextBox 210"/>
          <p:cNvSpPr txBox="1">
            <a:spLocks noChangeArrowheads="1"/>
          </p:cNvSpPr>
          <p:nvPr/>
        </p:nvSpPr>
        <p:spPr bwMode="auto">
          <a:xfrm>
            <a:off x="5833032" y="6216327"/>
            <a:ext cx="1146175" cy="246062"/>
          </a:xfrm>
          <a:prstGeom prst="rect">
            <a:avLst/>
          </a:prstGeom>
          <a:noFill/>
          <a:ln>
            <a:noFill/>
          </a:ln>
        </p:spPr>
        <p:txBody>
          <a:bodyPr wrap="squar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US" altLang="en-US" sz="1000" dirty="0">
                <a:latin typeface="Times" pitchFamily="2" charset="0"/>
              </a:rPr>
              <a:t>Downlink / Uplink</a:t>
            </a:r>
          </a:p>
        </p:txBody>
      </p:sp>
    </p:spTree>
    <p:extLst>
      <p:ext uri="{BB962C8B-B14F-4D97-AF65-F5344CB8AC3E}">
        <p14:creationId xmlns:p14="http://schemas.microsoft.com/office/powerpoint/2010/main" val="367351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225</Words>
  <Application>Microsoft Macintosh PowerPoint</Application>
  <PresentationFormat>Widescreen</PresentationFormat>
  <Paragraphs>37</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vt:lpstr>
      <vt:lpstr>Office Theme</vt:lpstr>
      <vt:lpstr>VCM Fig 2-1, proposed mods</vt:lpstr>
      <vt:lpstr>VCM Suite Details, Revised Diagram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VCM Fig 2-1</dc:title>
  <dc:creator>Peter Shames</dc:creator>
  <cp:lastModifiedBy>Peter Shames</cp:lastModifiedBy>
  <cp:revision>4</cp:revision>
  <dcterms:created xsi:type="dcterms:W3CDTF">2021-07-07T17:00:46Z</dcterms:created>
  <dcterms:modified xsi:type="dcterms:W3CDTF">2021-07-07T17:28:56Z</dcterms:modified>
</cp:coreProperties>
</file>