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Objects="1">
      <p:cViewPr varScale="1">
        <p:scale>
          <a:sx n="141" d="100"/>
          <a:sy n="141" d="100"/>
        </p:scale>
        <p:origin x="840" y="176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5F230-0156-7242-AF69-CDA52E20E0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55CB16-50EC-014E-8D52-5492F2132E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94904-EA80-6240-BDB7-010988CED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8C5F-FE44-2C4D-B017-BE01A46CDA31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26225-1FEE-3A46-950C-A396F462F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53027-7A5E-4A40-A799-911EA4F26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2DAD-4997-B145-8845-10FC0093B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6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C5488-B0B0-6E4E-954F-B5BDDA21B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0B884D-F15D-5D4F-99DF-04EBB376C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D1544-BBFE-F14D-90F1-0AD8EDD3D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8C5F-FE44-2C4D-B017-BE01A46CDA31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CF72E-2A63-3640-A979-FCE2C903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2CFCE-7ED3-9742-B49A-60B1EFFAC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2DAD-4997-B145-8845-10FC0093B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D954DD-64C2-C940-8B3A-A10ED8758A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D4201-BD04-3C45-B499-E5F9302B06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4783A-8966-F946-BC67-FD8CFE6A7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8C5F-FE44-2C4D-B017-BE01A46CDA31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4A1BE-4FF2-6E46-94FD-194CFE123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373DE-3142-DA48-A5D7-A8EBF0B9B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2DAD-4997-B145-8845-10FC0093B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0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98C3D-FCC1-2A45-9210-43D1D4942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A5F5F-085C-7845-B5BB-702E6D634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C249F-BE15-784A-BDA4-4A65D59F4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8C5F-FE44-2C4D-B017-BE01A46CDA31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51362-D4CA-9B47-877D-E82F19C4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B9E22-E4CE-4945-AD87-4EBB02A5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2DAD-4997-B145-8845-10FC0093B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4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80DE7-FE2D-4E45-BF24-6575AFFC6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58D56-81CA-034F-975E-21DC48F1A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F9E7D-3958-7D42-94DE-A7427777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8C5F-FE44-2C4D-B017-BE01A46CDA31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12770-49F5-C34D-832E-A137DDBE3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2FE45-F6B9-094F-8C55-950095824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2DAD-4997-B145-8845-10FC0093B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10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F51B1-43E0-2B41-A5D5-061D61950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60C6F-F781-B24E-8204-09F5E983CC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FAAD3F-E99A-3F43-937E-48FF56A70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7B0A71-A033-0B43-A17C-88442DF4D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8C5F-FE44-2C4D-B017-BE01A46CDA31}" type="datetimeFigureOut">
              <a:rPr lang="en-US" smtClean="0"/>
              <a:t>5/28/21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883DF-2D83-4D47-B7B7-5CE8170F1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C5A354-16EE-1E4B-A7B8-C79826279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2DAD-4997-B145-8845-10FC0093B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6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717FC-64A4-E041-ADF5-D373DE919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3DF2C-C77E-934F-9BAA-2D61DB804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6D7C4E-1E10-CF45-8DFA-005152969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D38520-B963-4F4C-A3E5-DEE2DC5379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D5870F-55E1-0442-AC1A-B92334EABA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6FA594-0547-FA41-8905-1B62F1052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8C5F-FE44-2C4D-B017-BE01A46CDA31}" type="datetimeFigureOut">
              <a:rPr lang="en-US" smtClean="0"/>
              <a:t>5/28/21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432495-52C0-6745-A932-CCE3321DA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22C93B-40E2-B847-B494-1C9178886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2DAD-4997-B145-8845-10FC0093B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0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27174-6BC6-4342-8DCF-D78A527A9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330D24-AF37-4E45-9495-38C54AC72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8C5F-FE44-2C4D-B017-BE01A46CDA31}" type="datetimeFigureOut">
              <a:rPr lang="en-US" smtClean="0"/>
              <a:t>5/28/21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DD0E3D-1D56-2441-A227-6FC545138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92D156-B7FD-DC4F-A566-5C16C06CA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2DAD-4997-B145-8845-10FC0093B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6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189A8C-31D8-654F-9958-96FC16300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8C5F-FE44-2C4D-B017-BE01A46CDA31}" type="datetimeFigureOut">
              <a:rPr lang="en-US" smtClean="0"/>
              <a:t>5/28/21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E5473F-A6B3-2F40-AEB6-501E43B6C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6E0EB-E40D-7B45-AAA5-73F650D71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2DAD-4997-B145-8845-10FC0093B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4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28E5D-6500-3144-A142-F05920F56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5A219-99E7-DD4A-BC97-249B30BE7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B601DC-8FA4-0F4B-97EE-B6FFA1584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19DB79-4423-824C-92EB-42349722B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8C5F-FE44-2C4D-B017-BE01A46CDA31}" type="datetimeFigureOut">
              <a:rPr lang="en-US" smtClean="0"/>
              <a:t>5/28/21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8FA563-D201-DC47-8F27-2E641C07A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C35656-8E0F-B84A-B7C8-7E1250DD1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2DAD-4997-B145-8845-10FC0093B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1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EFED9-A333-5341-8309-4E144176D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5D9435-F0FE-8445-BE3A-A0AEC04160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E2F704-CC7C-4E4F-B042-175075226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8855C-CAF7-2748-B2C4-587922C6C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8C5F-FE44-2C4D-B017-BE01A46CDA31}" type="datetimeFigureOut">
              <a:rPr lang="en-US" smtClean="0"/>
              <a:t>5/28/21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585EDB-7BCD-634C-B448-CE4E715F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E35F66-CF9A-EE41-96FC-B70BE68C5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2DAD-4997-B145-8845-10FC0093B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2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E7A65C-3613-B44A-BF39-CF439DE17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53F74-9001-C84F-8D96-267173988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35E1E-0F45-6E4E-87C4-9F4B05337F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08C5F-FE44-2C4D-B017-BE01A46CDA31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B5749-52DA-414D-BD22-40521DBBD9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12515-0B6E-7241-BB38-F3ED550FEA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72DAD-4997-B145-8845-10FC0093B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108B162-72E9-5B45-8C29-45782AD8A1EA}"/>
              </a:ext>
            </a:extLst>
          </p:cNvPr>
          <p:cNvGrpSpPr/>
          <p:nvPr/>
        </p:nvGrpSpPr>
        <p:grpSpPr>
          <a:xfrm>
            <a:off x="1828800" y="1295400"/>
            <a:ext cx="4419600" cy="2362200"/>
            <a:chOff x="1828800" y="1295400"/>
            <a:chExt cx="4419600" cy="236220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EE9C583-E13A-9B4F-B0DE-AF9EF6ABA70A}"/>
                </a:ext>
              </a:extLst>
            </p:cNvPr>
            <p:cNvSpPr txBox="1"/>
            <p:nvPr/>
          </p:nvSpPr>
          <p:spPr>
            <a:xfrm>
              <a:off x="1828800" y="1600200"/>
              <a:ext cx="1219200" cy="457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100" dirty="0"/>
                <a:t>NETWORK AND UPPER LAYERS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A1B7FAF-7D4C-904A-B560-AE0394954BF6}"/>
                </a:ext>
              </a:extLst>
            </p:cNvPr>
            <p:cNvSpPr txBox="1"/>
            <p:nvPr/>
          </p:nvSpPr>
          <p:spPr>
            <a:xfrm>
              <a:off x="1828800" y="2057400"/>
              <a:ext cx="1219200" cy="1219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100" dirty="0"/>
                <a:t>DATA LINK LAYER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B124C4F-2893-CB4A-84FD-08977C595EB3}"/>
                </a:ext>
              </a:extLst>
            </p:cNvPr>
            <p:cNvSpPr txBox="1"/>
            <p:nvPr/>
          </p:nvSpPr>
          <p:spPr>
            <a:xfrm>
              <a:off x="1828800" y="3276600"/>
              <a:ext cx="1219200" cy="381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100" dirty="0"/>
                <a:t>PHYSICAL LAYER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61EBD76-7AFD-2844-8763-40D64A250E60}"/>
                </a:ext>
              </a:extLst>
            </p:cNvPr>
            <p:cNvSpPr txBox="1"/>
            <p:nvPr/>
          </p:nvSpPr>
          <p:spPr>
            <a:xfrm>
              <a:off x="1828800" y="1295400"/>
              <a:ext cx="1219200" cy="228600"/>
            </a:xfrm>
            <a:prstGeom prst="rect">
              <a:avLst/>
            </a:prstGeom>
            <a:noFill/>
            <a:ln w="12700">
              <a:noFill/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100" b="1" dirty="0"/>
                <a:t>OSI LAYERS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CE6B35D-199F-4E48-BB2A-95AC64DF0E59}"/>
                </a:ext>
              </a:extLst>
            </p:cNvPr>
            <p:cNvSpPr txBox="1"/>
            <p:nvPr/>
          </p:nvSpPr>
          <p:spPr>
            <a:xfrm>
              <a:off x="3200400" y="1600200"/>
              <a:ext cx="1219200" cy="457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100" dirty="0"/>
                <a:t>NETWORK AND UPPER LAYERS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802767A-4CC0-1643-831F-162425DB2889}"/>
                </a:ext>
              </a:extLst>
            </p:cNvPr>
            <p:cNvSpPr txBox="1"/>
            <p:nvPr/>
          </p:nvSpPr>
          <p:spPr>
            <a:xfrm>
              <a:off x="3200400" y="2057400"/>
              <a:ext cx="12192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100" dirty="0"/>
                <a:t>DATA LINK PROTOCOL SUBLAYER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258616A-1D42-1644-947E-ACF57F6F9469}"/>
                </a:ext>
              </a:extLst>
            </p:cNvPr>
            <p:cNvSpPr txBox="1"/>
            <p:nvPr/>
          </p:nvSpPr>
          <p:spPr>
            <a:xfrm>
              <a:off x="3200400" y="3276600"/>
              <a:ext cx="1219200" cy="381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100" dirty="0"/>
                <a:t>PHYSICAL LAYER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7066BA2-0DCE-7C41-8C21-A4A31C5DF39C}"/>
                </a:ext>
              </a:extLst>
            </p:cNvPr>
            <p:cNvSpPr txBox="1"/>
            <p:nvPr/>
          </p:nvSpPr>
          <p:spPr>
            <a:xfrm>
              <a:off x="3200400" y="2590800"/>
              <a:ext cx="1219200" cy="6858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100" dirty="0"/>
                <a:t>SYNCHRONIZATION AND CHANNEL CODING SUBLAYER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5C93743-ED1E-D446-8558-BEDBC69E7D58}"/>
                </a:ext>
              </a:extLst>
            </p:cNvPr>
            <p:cNvSpPr txBox="1"/>
            <p:nvPr/>
          </p:nvSpPr>
          <p:spPr>
            <a:xfrm>
              <a:off x="4572000" y="2057400"/>
              <a:ext cx="16764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100" dirty="0"/>
                <a:t>TM</a:t>
              </a:r>
              <a:r>
                <a:rPr lang="en-US" sz="1100" dirty="0">
                  <a:solidFill>
                    <a:srgbClr val="0332FF"/>
                  </a:solidFill>
                </a:rPr>
                <a:t>,</a:t>
              </a:r>
              <a:r>
                <a:rPr lang="en-US" sz="1100" dirty="0"/>
                <a:t> AOS, </a:t>
              </a:r>
              <a:r>
                <a:rPr lang="en-US" sz="1100" dirty="0">
                  <a:solidFill>
                    <a:srgbClr val="0332FF"/>
                  </a:solidFill>
                </a:rPr>
                <a:t>OR USLP</a:t>
              </a:r>
              <a:r>
                <a:rPr lang="en-US" sz="1100" dirty="0"/>
                <a:t> SPACE DATA LINK PROTOCOL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50E6A1A-8D11-6841-BA49-E8CEA88C62AD}"/>
                </a:ext>
              </a:extLst>
            </p:cNvPr>
            <p:cNvSpPr txBox="1"/>
            <p:nvPr/>
          </p:nvSpPr>
          <p:spPr>
            <a:xfrm>
              <a:off x="4572000" y="2590800"/>
              <a:ext cx="1676400" cy="685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100" b="1" dirty="0"/>
                <a:t>TM SYNCHRONIZATION</a:t>
              </a:r>
            </a:p>
            <a:p>
              <a:pPr algn="ctr"/>
              <a:r>
                <a:rPr lang="en-US" sz="1100" b="1" dirty="0"/>
                <a:t>AND</a:t>
              </a:r>
            </a:p>
            <a:p>
              <a:pPr algn="ctr"/>
              <a:r>
                <a:rPr lang="en-US" sz="1100" b="1" dirty="0"/>
                <a:t>CHANNEL CODING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C24C2E7-F5CE-7449-883B-ADBABFFC743F}"/>
                </a:ext>
              </a:extLst>
            </p:cNvPr>
            <p:cNvSpPr txBox="1"/>
            <p:nvPr/>
          </p:nvSpPr>
          <p:spPr>
            <a:xfrm>
              <a:off x="4572000" y="32766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100" dirty="0"/>
                <a:t>RADIO FREQUENCY AND MODULATION SYSTEMS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317BA14-0345-FA47-9158-A5DF38FBC775}"/>
                </a:ext>
              </a:extLst>
            </p:cNvPr>
            <p:cNvSpPr txBox="1"/>
            <p:nvPr/>
          </p:nvSpPr>
          <p:spPr>
            <a:xfrm>
              <a:off x="3200400" y="1295400"/>
              <a:ext cx="1219200" cy="228600"/>
            </a:xfrm>
            <a:prstGeom prst="rect">
              <a:avLst/>
            </a:prstGeom>
            <a:noFill/>
            <a:ln w="12700">
              <a:noFill/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100" b="1" dirty="0"/>
                <a:t>CCSDS LAYERS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DC81802-BCAC-B641-9577-27EBCECF35DB}"/>
                </a:ext>
              </a:extLst>
            </p:cNvPr>
            <p:cNvSpPr txBox="1"/>
            <p:nvPr/>
          </p:nvSpPr>
          <p:spPr>
            <a:xfrm>
              <a:off x="4953000" y="1295400"/>
              <a:ext cx="990600" cy="304800"/>
            </a:xfrm>
            <a:prstGeom prst="rect">
              <a:avLst/>
            </a:prstGeom>
            <a:noFill/>
            <a:ln w="12700">
              <a:noFill/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100" b="1" dirty="0"/>
                <a:t>CCSDS PROTOCOLS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9294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50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Kenneth Andrews</dc:creator>
  <cp:lastModifiedBy>Kenneth Andrews</cp:lastModifiedBy>
  <cp:revision>7</cp:revision>
  <dcterms:created xsi:type="dcterms:W3CDTF">2020-03-08T02:10:14Z</dcterms:created>
  <dcterms:modified xsi:type="dcterms:W3CDTF">2021-05-28T19:57:23Z</dcterms:modified>
</cp:coreProperties>
</file>