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/>
    <p:restoredTop sz="96327"/>
  </p:normalViewPr>
  <p:slideViewPr>
    <p:cSldViewPr snapToGrid="0">
      <p:cViewPr varScale="1">
        <p:scale>
          <a:sx n="124" d="100"/>
          <a:sy n="124" d="100"/>
        </p:scale>
        <p:origin x="9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C6DCC-1A89-F6B5-B29C-E5CD63ED9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FC8D2-52FA-BBC7-F539-42162E7C9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AC3DE-B92F-E8F8-937A-13D307410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0A26E-BCA8-5686-21F6-5A8C7429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3872F-E2C9-EF37-811E-C44CC6C9A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1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29C6A-DE6D-E6D7-8B76-640AB367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1D58D-7773-A42D-2376-DDA676338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16FD4-ABDC-3748-B42E-59D1A50D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2C2D9-5723-95C5-7DA2-63D73FBA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CAEC5-FCDD-E2F1-BD58-44AE3A9E1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0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AA0F3D-ECCD-CB4C-8A88-C2637E1EC1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57626-D134-EBC5-16D1-8049BB75E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11A36-EFC9-F788-CF2B-ED19F0098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E3578-4888-D1DA-96CA-0A269FB6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F1516-AF01-43DF-4A7B-8C6E4837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E7C67-FA37-2506-E7D6-F515CE07E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78142-3C86-375C-340B-F392A729E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BECF4-CF41-050E-3E1F-7BB558128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7273A-A364-0D52-B1D0-C0605848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DCFCC-F1C5-C14D-0A92-91F22405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5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DD749-479E-1E8F-7685-B44CC3106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BCE99-6DC8-4D0E-AEC8-59E824A5A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C97FB-060D-EB4E-424C-410593DE6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B2BD0-F6EC-08BA-27BA-679483C2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23EC0-E026-ABD4-55BD-93BB315CD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2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7A31-8715-4E9D-51B7-D903887D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10FDE-E24F-0E0D-0D36-B73D0CAC2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A0883-C152-C81B-E0C7-3444FF724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E3B53-636C-882B-60E2-77E362E9E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8C5F5-EFD5-9F79-83A5-1CF62EBE9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49735-6631-956B-8B83-2D8A773F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7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02C0A-FF27-CF53-B534-DDBDEEAF2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27B-541E-F6A9-A396-038BBC605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10673-07A6-B76E-E4D9-93A15627A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20235-3CFD-B2FA-2A97-0BCDBC6E5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251822-2191-CAC5-A051-B04ED453BB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F36AFF-F22F-D646-D992-CD6634FE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316CAD-4DEF-AEE0-1DD5-D734E0C5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79BF9B-2780-67C9-8F96-68766B4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0D6EF-06BE-FF7F-ACAF-042102AC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E4263-1C69-0807-D946-28904EF1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3DD5DD-2F0D-5A73-4337-4A81671D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6EA99-BB8E-B425-216B-C31514A90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9EDE2-0EA0-220C-33A4-FA4612EB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9BC52-D0B0-7F11-F0E2-23F492040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A773A-922C-4F4A-F9B7-B227076E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7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7385-5806-65D3-3405-B3C6B40D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E7E1D-4F3E-55B6-0124-0C18792E1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1806E-2E61-70D2-31B2-55D896085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61AFE-32A4-A791-0D60-1726A26C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05DA6-19AB-D723-F4C4-23A3C815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F07E8-328C-C24E-B76E-C85AF73EB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840E-7B53-92C6-BD34-A71515A8E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BB8044-DA83-2902-B434-FDBCDAA88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B9FBC-856C-28AD-0E5D-798797755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26043-7161-4A43-9756-30BE53844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4C23A-F75D-F724-C847-C691E5A58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A8F99-C41F-7601-B479-7C508D35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FEA5F-1124-4BBA-C14E-E639C67A0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911AE-5D3F-B2EE-95F5-C4B9F5642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7CE6F-589D-A8D0-DC51-158BE8658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6A33-B11A-F541-B43B-C72D083F7F5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4AAFA-2A0B-6CD4-0B10-93FB612FC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0E120-59FB-35C1-4684-A96F8A07D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E62AE-A394-7144-AFA8-F4DD3AD4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5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C2F7A93-0E28-6203-60B1-2A0AC059D196}"/>
              </a:ext>
            </a:extLst>
          </p:cNvPr>
          <p:cNvSpPr/>
          <p:nvPr/>
        </p:nvSpPr>
        <p:spPr>
          <a:xfrm>
            <a:off x="1119883" y="66919"/>
            <a:ext cx="10243335" cy="6159220"/>
          </a:xfrm>
          <a:prstGeom prst="roundRect">
            <a:avLst>
              <a:gd name="adj" fmla="val 219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>
                <a:solidFill>
                  <a:schemeClr val="accent1"/>
                </a:solidFill>
              </a:rPr>
              <a:t>Bundle Node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818C06-7A03-0B72-2537-AA21FD169201}"/>
              </a:ext>
            </a:extLst>
          </p:cNvPr>
          <p:cNvSpPr/>
          <p:nvPr/>
        </p:nvSpPr>
        <p:spPr>
          <a:xfrm>
            <a:off x="2095928" y="806521"/>
            <a:ext cx="8620018" cy="18853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>
                <a:solidFill>
                  <a:schemeClr val="accent1"/>
                </a:solidFill>
              </a:rPr>
              <a:t>Application Agent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6D5DEA-7634-DDC1-6B3E-2A0DED76C0A3}"/>
              </a:ext>
            </a:extLst>
          </p:cNvPr>
          <p:cNvSpPr/>
          <p:nvPr/>
        </p:nvSpPr>
        <p:spPr>
          <a:xfrm>
            <a:off x="2095928" y="3696984"/>
            <a:ext cx="8620018" cy="618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>
                <a:solidFill>
                  <a:schemeClr val="accent1"/>
                </a:solidFill>
              </a:rPr>
              <a:t>Bundle Protocol Agent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9C237-5F3D-65EF-F782-F0A7B0FB9C93}"/>
              </a:ext>
            </a:extLst>
          </p:cNvPr>
          <p:cNvSpPr/>
          <p:nvPr/>
        </p:nvSpPr>
        <p:spPr>
          <a:xfrm>
            <a:off x="2095928" y="5470989"/>
            <a:ext cx="1891721" cy="7123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US" sz="2000" dirty="0">
                <a:solidFill>
                  <a:schemeClr val="accent1"/>
                </a:solidFill>
              </a:rPr>
              <a:t>Convergence</a:t>
            </a:r>
          </a:p>
          <a:p>
            <a:pPr algn="ctr"/>
            <a:r>
              <a:rPr lang="en-US" sz="2000" dirty="0">
                <a:solidFill>
                  <a:schemeClr val="accent1"/>
                </a:solidFill>
              </a:rPr>
              <a:t>Layer Adapter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241494-463A-CAFF-E5C7-9CAF9D049D70}"/>
              </a:ext>
            </a:extLst>
          </p:cNvPr>
          <p:cNvSpPr/>
          <p:nvPr/>
        </p:nvSpPr>
        <p:spPr>
          <a:xfrm>
            <a:off x="4417886" y="5470989"/>
            <a:ext cx="1891721" cy="7123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US" sz="2000" dirty="0">
                <a:solidFill>
                  <a:schemeClr val="accent1"/>
                </a:solidFill>
              </a:rPr>
              <a:t>Convergence</a:t>
            </a:r>
          </a:p>
          <a:p>
            <a:pPr algn="ctr"/>
            <a:r>
              <a:rPr lang="en-US" sz="2000" dirty="0">
                <a:solidFill>
                  <a:schemeClr val="accent1"/>
                </a:solidFill>
              </a:rPr>
              <a:t>Layer Adapter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0A5BCE-992F-E97B-D2E3-D2FDAFB33901}"/>
              </a:ext>
            </a:extLst>
          </p:cNvPr>
          <p:cNvSpPr/>
          <p:nvPr/>
        </p:nvSpPr>
        <p:spPr>
          <a:xfrm>
            <a:off x="8625152" y="5470989"/>
            <a:ext cx="1891721" cy="7123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US" sz="2000" dirty="0">
                <a:solidFill>
                  <a:schemeClr val="accent1"/>
                </a:solidFill>
              </a:rPr>
              <a:t>Convergence</a:t>
            </a:r>
          </a:p>
          <a:p>
            <a:pPr algn="ctr"/>
            <a:r>
              <a:rPr lang="en-US" sz="2000" dirty="0">
                <a:solidFill>
                  <a:schemeClr val="accent1"/>
                </a:solidFill>
              </a:rPr>
              <a:t>Layer Adapter n</a:t>
            </a:r>
          </a:p>
        </p:txBody>
      </p:sp>
      <p:sp>
        <p:nvSpPr>
          <p:cNvPr id="10" name="Up-Down Arrow 9">
            <a:extLst>
              <a:ext uri="{FF2B5EF4-FFF2-40B4-BE49-F238E27FC236}">
                <a16:creationId xmlns:a16="http://schemas.microsoft.com/office/drawing/2014/main" id="{3ADEC761-C840-18C6-D987-569911DBD8E4}"/>
              </a:ext>
            </a:extLst>
          </p:cNvPr>
          <p:cNvSpPr/>
          <p:nvPr/>
        </p:nvSpPr>
        <p:spPr>
          <a:xfrm>
            <a:off x="2913361" y="4340831"/>
            <a:ext cx="256854" cy="11044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>
            <a:extLst>
              <a:ext uri="{FF2B5EF4-FFF2-40B4-BE49-F238E27FC236}">
                <a16:creationId xmlns:a16="http://schemas.microsoft.com/office/drawing/2014/main" id="{FF613F33-991F-22D6-F0CA-CCC62D7E2B91}"/>
              </a:ext>
            </a:extLst>
          </p:cNvPr>
          <p:cNvSpPr/>
          <p:nvPr/>
        </p:nvSpPr>
        <p:spPr>
          <a:xfrm>
            <a:off x="5235319" y="4340831"/>
            <a:ext cx="256854" cy="11044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-Down Arrow 11">
            <a:extLst>
              <a:ext uri="{FF2B5EF4-FFF2-40B4-BE49-F238E27FC236}">
                <a16:creationId xmlns:a16="http://schemas.microsoft.com/office/drawing/2014/main" id="{956266A3-6648-182E-27EE-B9D6C219193B}"/>
              </a:ext>
            </a:extLst>
          </p:cNvPr>
          <p:cNvSpPr/>
          <p:nvPr/>
        </p:nvSpPr>
        <p:spPr>
          <a:xfrm>
            <a:off x="9442585" y="4340831"/>
            <a:ext cx="256854" cy="11044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>
            <a:extLst>
              <a:ext uri="{FF2B5EF4-FFF2-40B4-BE49-F238E27FC236}">
                <a16:creationId xmlns:a16="http://schemas.microsoft.com/office/drawing/2014/main" id="{1CBC7558-055D-1951-E013-3153338D6155}"/>
              </a:ext>
            </a:extLst>
          </p:cNvPr>
          <p:cNvSpPr/>
          <p:nvPr/>
        </p:nvSpPr>
        <p:spPr>
          <a:xfrm>
            <a:off x="6096000" y="2717514"/>
            <a:ext cx="256854" cy="9794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8ABAE0-0BC9-5794-A339-F078C09BBC04}"/>
              </a:ext>
            </a:extLst>
          </p:cNvPr>
          <p:cNvSpPr txBox="1"/>
          <p:nvPr/>
        </p:nvSpPr>
        <p:spPr>
          <a:xfrm>
            <a:off x="5148622" y="3022583"/>
            <a:ext cx="218585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Application Data Unit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A8C915-0EEE-F352-D7FF-D5A0A215CF27}"/>
              </a:ext>
            </a:extLst>
          </p:cNvPr>
          <p:cNvSpPr txBox="1"/>
          <p:nvPr/>
        </p:nvSpPr>
        <p:spPr>
          <a:xfrm>
            <a:off x="2575154" y="4708401"/>
            <a:ext cx="93326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Bundles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1617A7-095A-2456-3738-175D1D7AD453}"/>
              </a:ext>
            </a:extLst>
          </p:cNvPr>
          <p:cNvSpPr txBox="1"/>
          <p:nvPr/>
        </p:nvSpPr>
        <p:spPr>
          <a:xfrm>
            <a:off x="4897112" y="4708401"/>
            <a:ext cx="93326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Bundles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3B3FC7-63CB-286B-B3F2-A21D93F5BF40}"/>
              </a:ext>
            </a:extLst>
          </p:cNvPr>
          <p:cNvSpPr txBox="1"/>
          <p:nvPr/>
        </p:nvSpPr>
        <p:spPr>
          <a:xfrm>
            <a:off x="9104378" y="4708401"/>
            <a:ext cx="93326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Bundles</a:t>
            </a:r>
          </a:p>
        </p:txBody>
      </p:sp>
      <p:sp>
        <p:nvSpPr>
          <p:cNvPr id="18" name="Up-Down Arrow 17">
            <a:extLst>
              <a:ext uri="{FF2B5EF4-FFF2-40B4-BE49-F238E27FC236}">
                <a16:creationId xmlns:a16="http://schemas.microsoft.com/office/drawing/2014/main" id="{D2C2D512-277B-D481-2AAC-6D879CB55770}"/>
              </a:ext>
            </a:extLst>
          </p:cNvPr>
          <p:cNvSpPr/>
          <p:nvPr/>
        </p:nvSpPr>
        <p:spPr>
          <a:xfrm>
            <a:off x="2913361" y="6189592"/>
            <a:ext cx="256854" cy="8319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7B4FE5-6749-598C-6BC7-67BF8002D52D}"/>
              </a:ext>
            </a:extLst>
          </p:cNvPr>
          <p:cNvSpPr txBox="1"/>
          <p:nvPr/>
        </p:nvSpPr>
        <p:spPr>
          <a:xfrm>
            <a:off x="2459802" y="7021540"/>
            <a:ext cx="116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Network 1</a:t>
            </a:r>
          </a:p>
        </p:txBody>
      </p:sp>
      <p:sp>
        <p:nvSpPr>
          <p:cNvPr id="21" name="Up-Down Arrow 20">
            <a:extLst>
              <a:ext uri="{FF2B5EF4-FFF2-40B4-BE49-F238E27FC236}">
                <a16:creationId xmlns:a16="http://schemas.microsoft.com/office/drawing/2014/main" id="{02563F2A-D9EC-B823-817E-5BB09ABB9367}"/>
              </a:ext>
            </a:extLst>
          </p:cNvPr>
          <p:cNvSpPr/>
          <p:nvPr/>
        </p:nvSpPr>
        <p:spPr>
          <a:xfrm>
            <a:off x="5235319" y="6197004"/>
            <a:ext cx="256854" cy="8319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05728C-2903-4CE1-2E31-E2EE88FB6DF7}"/>
              </a:ext>
            </a:extLst>
          </p:cNvPr>
          <p:cNvSpPr txBox="1"/>
          <p:nvPr/>
        </p:nvSpPr>
        <p:spPr>
          <a:xfrm>
            <a:off x="4781760" y="7021540"/>
            <a:ext cx="116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Network 2</a:t>
            </a:r>
          </a:p>
        </p:txBody>
      </p:sp>
      <p:sp>
        <p:nvSpPr>
          <p:cNvPr id="23" name="Up-Down Arrow 22">
            <a:extLst>
              <a:ext uri="{FF2B5EF4-FFF2-40B4-BE49-F238E27FC236}">
                <a16:creationId xmlns:a16="http://schemas.microsoft.com/office/drawing/2014/main" id="{97232180-865E-9B74-1F4E-1EAC1B2742F0}"/>
              </a:ext>
            </a:extLst>
          </p:cNvPr>
          <p:cNvSpPr/>
          <p:nvPr/>
        </p:nvSpPr>
        <p:spPr>
          <a:xfrm>
            <a:off x="9442585" y="6196198"/>
            <a:ext cx="256854" cy="8319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47B7A1-FEAA-7AB1-722A-892FBDF5B0BC}"/>
              </a:ext>
            </a:extLst>
          </p:cNvPr>
          <p:cNvSpPr txBox="1"/>
          <p:nvPr/>
        </p:nvSpPr>
        <p:spPr>
          <a:xfrm>
            <a:off x="8989026" y="7021540"/>
            <a:ext cx="116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Network 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4DEC1C-ACE9-D4A9-5BBC-CF38CBA48F44}"/>
              </a:ext>
            </a:extLst>
          </p:cNvPr>
          <p:cNvSpPr txBox="1"/>
          <p:nvPr/>
        </p:nvSpPr>
        <p:spPr>
          <a:xfrm>
            <a:off x="2504622" y="6421749"/>
            <a:ext cx="1074333" cy="369332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en-US" dirty="0"/>
              <a:t>CL1 PDUs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5D94B6-665C-E4A7-BE24-DD8939EC1DD7}"/>
              </a:ext>
            </a:extLst>
          </p:cNvPr>
          <p:cNvSpPr txBox="1"/>
          <p:nvPr/>
        </p:nvSpPr>
        <p:spPr>
          <a:xfrm>
            <a:off x="4826580" y="6421749"/>
            <a:ext cx="1074333" cy="369332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en-US" dirty="0"/>
              <a:t>CL2 PDUs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1140A7-0780-7460-D4D4-4AF4244DF318}"/>
              </a:ext>
            </a:extLst>
          </p:cNvPr>
          <p:cNvSpPr txBox="1"/>
          <p:nvPr/>
        </p:nvSpPr>
        <p:spPr>
          <a:xfrm>
            <a:off x="9033846" y="6421749"/>
            <a:ext cx="1074333" cy="369332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en-US" dirty="0" err="1"/>
              <a:t>CLn</a:t>
            </a:r>
            <a:r>
              <a:rPr lang="en-US" dirty="0"/>
              <a:t> PDUs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946334-38FD-099E-0F90-BF4BB345707C}"/>
              </a:ext>
            </a:extLst>
          </p:cNvPr>
          <p:cNvSpPr/>
          <p:nvPr/>
        </p:nvSpPr>
        <p:spPr>
          <a:xfrm>
            <a:off x="2700206" y="1323527"/>
            <a:ext cx="3006247" cy="551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Administrative Element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EA330A-B8E6-82D9-61CC-92FC1719178C}"/>
              </a:ext>
            </a:extLst>
          </p:cNvPr>
          <p:cNvSpPr/>
          <p:nvPr/>
        </p:nvSpPr>
        <p:spPr>
          <a:xfrm>
            <a:off x="7179419" y="1323527"/>
            <a:ext cx="3006247" cy="551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Application-Specific Element</a:t>
            </a:r>
          </a:p>
        </p:txBody>
      </p:sp>
      <p:sp>
        <p:nvSpPr>
          <p:cNvPr id="30" name="Up-Down Arrow 29">
            <a:extLst>
              <a:ext uri="{FF2B5EF4-FFF2-40B4-BE49-F238E27FC236}">
                <a16:creationId xmlns:a16="http://schemas.microsoft.com/office/drawing/2014/main" id="{7241CBBE-3C26-DB04-6419-8639C591746E}"/>
              </a:ext>
            </a:extLst>
          </p:cNvPr>
          <p:cNvSpPr/>
          <p:nvPr/>
        </p:nvSpPr>
        <p:spPr>
          <a:xfrm>
            <a:off x="4080041" y="1928399"/>
            <a:ext cx="246577" cy="76342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-Down Arrow 30">
            <a:extLst>
              <a:ext uri="{FF2B5EF4-FFF2-40B4-BE49-F238E27FC236}">
                <a16:creationId xmlns:a16="http://schemas.microsoft.com/office/drawing/2014/main" id="{06EE93A3-A485-DC5A-E019-799DC96B94CD}"/>
              </a:ext>
            </a:extLst>
          </p:cNvPr>
          <p:cNvSpPr/>
          <p:nvPr/>
        </p:nvSpPr>
        <p:spPr>
          <a:xfrm>
            <a:off x="8559254" y="1928399"/>
            <a:ext cx="246577" cy="76342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83BA5A-E11C-FAA1-E7EC-C0CEA839ACFB}"/>
              </a:ext>
            </a:extLst>
          </p:cNvPr>
          <p:cNvSpPr txBox="1"/>
          <p:nvPr/>
        </p:nvSpPr>
        <p:spPr>
          <a:xfrm>
            <a:off x="3032143" y="2125447"/>
            <a:ext cx="23423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Administrative Records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7D1732-C455-EC9E-1B1B-F03F70DF6AA7}"/>
              </a:ext>
            </a:extLst>
          </p:cNvPr>
          <p:cNvSpPr txBox="1"/>
          <p:nvPr/>
        </p:nvSpPr>
        <p:spPr>
          <a:xfrm>
            <a:off x="7815638" y="2125447"/>
            <a:ext cx="17338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Application Data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52F26D3-A8D5-C3C3-A3B3-D33CF045363F}"/>
              </a:ext>
            </a:extLst>
          </p:cNvPr>
          <p:cNvSpPr/>
          <p:nvPr/>
        </p:nvSpPr>
        <p:spPr>
          <a:xfrm>
            <a:off x="7030171" y="5827159"/>
            <a:ext cx="75861" cy="75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6BA6800-C467-E552-9BFB-8E85434D1D2B}"/>
              </a:ext>
            </a:extLst>
          </p:cNvPr>
          <p:cNvSpPr/>
          <p:nvPr/>
        </p:nvSpPr>
        <p:spPr>
          <a:xfrm>
            <a:off x="7408989" y="5827159"/>
            <a:ext cx="75861" cy="75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A76E22C-1C90-A610-C4A6-4EFAD9F27FB9}"/>
              </a:ext>
            </a:extLst>
          </p:cNvPr>
          <p:cNvSpPr/>
          <p:nvPr/>
        </p:nvSpPr>
        <p:spPr>
          <a:xfrm>
            <a:off x="7787807" y="5827159"/>
            <a:ext cx="75861" cy="75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2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E3EA00-CA84-4AB3-CAD9-04796255C853}"/>
              </a:ext>
            </a:extLst>
          </p:cNvPr>
          <p:cNvSpPr/>
          <p:nvPr/>
        </p:nvSpPr>
        <p:spPr>
          <a:xfrm>
            <a:off x="6324600" y="3267808"/>
            <a:ext cx="838200" cy="3897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 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F8E2C2-56AF-6B7E-D47C-1EBC5131B75A}"/>
              </a:ext>
            </a:extLst>
          </p:cNvPr>
          <p:cNvSpPr/>
          <p:nvPr/>
        </p:nvSpPr>
        <p:spPr>
          <a:xfrm>
            <a:off x="7391400" y="3267808"/>
            <a:ext cx="15240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 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07FEA9-8DCA-2E2C-43D1-EC6E6DFDFDB2}"/>
              </a:ext>
            </a:extLst>
          </p:cNvPr>
          <p:cNvSpPr/>
          <p:nvPr/>
        </p:nvSpPr>
        <p:spPr>
          <a:xfrm>
            <a:off x="5486400" y="2133600"/>
            <a:ext cx="16764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Bundle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58822E-F0A7-E4AB-66C6-806E6A823339}"/>
              </a:ext>
            </a:extLst>
          </p:cNvPr>
          <p:cNvSpPr/>
          <p:nvPr/>
        </p:nvSpPr>
        <p:spPr>
          <a:xfrm>
            <a:off x="5486400" y="2509994"/>
            <a:ext cx="838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 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814094-241B-FDF3-A3BA-5200C7254290}"/>
              </a:ext>
            </a:extLst>
          </p:cNvPr>
          <p:cNvSpPr/>
          <p:nvPr/>
        </p:nvSpPr>
        <p:spPr>
          <a:xfrm>
            <a:off x="229019" y="2524648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Conv. Layer 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EEDE46-66CE-2045-3DD6-1A3B1EF62643}"/>
              </a:ext>
            </a:extLst>
          </p:cNvPr>
          <p:cNvSpPr/>
          <p:nvPr/>
        </p:nvSpPr>
        <p:spPr>
          <a:xfrm>
            <a:off x="7391400" y="1752600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Applications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70B83D-3BC0-89D9-A20E-209D1778D2F3}"/>
              </a:ext>
            </a:extLst>
          </p:cNvPr>
          <p:cNvSpPr/>
          <p:nvPr/>
        </p:nvSpPr>
        <p:spPr>
          <a:xfrm>
            <a:off x="228600" y="2133600"/>
            <a:ext cx="152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Bundle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0CF4FC-ECDE-E094-5B17-C329DB17E1D2}"/>
              </a:ext>
            </a:extLst>
          </p:cNvPr>
          <p:cNvSpPr/>
          <p:nvPr/>
        </p:nvSpPr>
        <p:spPr>
          <a:xfrm>
            <a:off x="7391400" y="2133600"/>
            <a:ext cx="152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Bundle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A7B652-D0B8-79AF-71F2-72DE7F9ADF3D}"/>
              </a:ext>
            </a:extLst>
          </p:cNvPr>
          <p:cNvSpPr/>
          <p:nvPr/>
        </p:nvSpPr>
        <p:spPr>
          <a:xfrm>
            <a:off x="228600" y="2895600"/>
            <a:ext cx="1524000" cy="381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Transport 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D69338-E4E6-2D17-9559-F2F7713DC4A7}"/>
              </a:ext>
            </a:extLst>
          </p:cNvPr>
          <p:cNvSpPr/>
          <p:nvPr/>
        </p:nvSpPr>
        <p:spPr>
          <a:xfrm>
            <a:off x="5486400" y="2895600"/>
            <a:ext cx="838200" cy="381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Trans 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567AD7-E067-A2D7-E7F7-E93A23D3906F}"/>
              </a:ext>
            </a:extLst>
          </p:cNvPr>
          <p:cNvSpPr/>
          <p:nvPr/>
        </p:nvSpPr>
        <p:spPr>
          <a:xfrm>
            <a:off x="228600" y="3276600"/>
            <a:ext cx="15240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Network 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BDAC49-47D4-96CF-94D8-3E1D1EE16E5A}"/>
              </a:ext>
            </a:extLst>
          </p:cNvPr>
          <p:cNvSpPr/>
          <p:nvPr/>
        </p:nvSpPr>
        <p:spPr>
          <a:xfrm>
            <a:off x="2133600" y="3276600"/>
            <a:ext cx="1676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Network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106639-B1CE-4250-1707-247050184F76}"/>
              </a:ext>
            </a:extLst>
          </p:cNvPr>
          <p:cNvSpPr/>
          <p:nvPr/>
        </p:nvSpPr>
        <p:spPr>
          <a:xfrm>
            <a:off x="5486400" y="3276600"/>
            <a:ext cx="8382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Net 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CB1446-0898-0D0C-7BDB-AAF479800B28}"/>
              </a:ext>
            </a:extLst>
          </p:cNvPr>
          <p:cNvSpPr/>
          <p:nvPr/>
        </p:nvSpPr>
        <p:spPr>
          <a:xfrm>
            <a:off x="228600" y="3657600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Link A1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A30922-DDFE-D426-CC41-366FCE563EFC}"/>
              </a:ext>
            </a:extLst>
          </p:cNvPr>
          <p:cNvSpPr/>
          <p:nvPr/>
        </p:nvSpPr>
        <p:spPr>
          <a:xfrm>
            <a:off x="2133600" y="3657600"/>
            <a:ext cx="838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Link A1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E5390E-0801-F73A-8E39-2BE2CB74D3D1}"/>
              </a:ext>
            </a:extLst>
          </p:cNvPr>
          <p:cNvSpPr/>
          <p:nvPr/>
        </p:nvSpPr>
        <p:spPr>
          <a:xfrm>
            <a:off x="5486400" y="3657600"/>
            <a:ext cx="838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Link A</a:t>
            </a:r>
            <a:r>
              <a:rPr lang="en-US" sz="20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7FB41E-F2BD-1914-FA9E-9C713C0A2818}"/>
              </a:ext>
            </a:extLst>
          </p:cNvPr>
          <p:cNvSpPr/>
          <p:nvPr/>
        </p:nvSpPr>
        <p:spPr>
          <a:xfrm>
            <a:off x="7391400" y="3657600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Link B1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187CCA5-9C7A-A9C3-662A-6AAEB20A614E}"/>
              </a:ext>
            </a:extLst>
          </p:cNvPr>
          <p:cNvSpPr/>
          <p:nvPr/>
        </p:nvSpPr>
        <p:spPr>
          <a:xfrm>
            <a:off x="228600" y="4038600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Phy</a:t>
            </a: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938D5C-C8F7-D838-7C72-7E745E4D7D35}"/>
              </a:ext>
            </a:extLst>
          </p:cNvPr>
          <p:cNvSpPr/>
          <p:nvPr/>
        </p:nvSpPr>
        <p:spPr>
          <a:xfrm>
            <a:off x="2133600" y="4038600"/>
            <a:ext cx="838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Phy</a:t>
            </a: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0BF5D9-D406-D146-89A2-EE537AF26AD8}"/>
              </a:ext>
            </a:extLst>
          </p:cNvPr>
          <p:cNvSpPr/>
          <p:nvPr/>
        </p:nvSpPr>
        <p:spPr>
          <a:xfrm>
            <a:off x="5486400" y="4038600"/>
            <a:ext cx="838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Phy</a:t>
            </a: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</a:t>
            </a:r>
            <a:r>
              <a:rPr lang="en-US" sz="20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F25DC0-CE40-31F6-D6DA-3138928FADAC}"/>
              </a:ext>
            </a:extLst>
          </p:cNvPr>
          <p:cNvSpPr/>
          <p:nvPr/>
        </p:nvSpPr>
        <p:spPr>
          <a:xfrm>
            <a:off x="7391400" y="4038600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Phy</a:t>
            </a: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5807C04-F152-0929-B4B6-B82A80F57AE9}"/>
              </a:ext>
            </a:extLst>
          </p:cNvPr>
          <p:cNvSpPr/>
          <p:nvPr/>
        </p:nvSpPr>
        <p:spPr>
          <a:xfrm>
            <a:off x="2971800" y="4038600"/>
            <a:ext cx="838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Phy</a:t>
            </a: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98C193-C004-F6E9-D45A-7B9205499395}"/>
              </a:ext>
            </a:extLst>
          </p:cNvPr>
          <p:cNvSpPr/>
          <p:nvPr/>
        </p:nvSpPr>
        <p:spPr>
          <a:xfrm>
            <a:off x="2971800" y="3657600"/>
            <a:ext cx="838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Link A2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C7EA08-DA04-3990-78A5-5E209FC4F64A}"/>
              </a:ext>
            </a:extLst>
          </p:cNvPr>
          <p:cNvSpPr/>
          <p:nvPr/>
        </p:nvSpPr>
        <p:spPr>
          <a:xfrm>
            <a:off x="6324600" y="3657600"/>
            <a:ext cx="838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Link B1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74B1D2-8872-D5EE-F806-20B86F510FBE}"/>
              </a:ext>
            </a:extLst>
          </p:cNvPr>
          <p:cNvSpPr/>
          <p:nvPr/>
        </p:nvSpPr>
        <p:spPr>
          <a:xfrm>
            <a:off x="6324600" y="4038600"/>
            <a:ext cx="838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Phy</a:t>
            </a: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B1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DE309997-87EE-94FD-F4FB-AB8B0CC8A1D2}"/>
              </a:ext>
            </a:extLst>
          </p:cNvPr>
          <p:cNvSpPr/>
          <p:nvPr/>
        </p:nvSpPr>
        <p:spPr>
          <a:xfrm rot="16200000">
            <a:off x="3048001" y="1828800"/>
            <a:ext cx="533400" cy="5867399"/>
          </a:xfrm>
          <a:prstGeom prst="leftBrace">
            <a:avLst>
              <a:gd name="adj1" fmla="val 3171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B8CEB378-9744-E2BC-3B9B-CA31D8AC411A}"/>
              </a:ext>
            </a:extLst>
          </p:cNvPr>
          <p:cNvSpPr/>
          <p:nvPr/>
        </p:nvSpPr>
        <p:spPr>
          <a:xfrm rot="16200000">
            <a:off x="7401449" y="3515248"/>
            <a:ext cx="533400" cy="2494503"/>
          </a:xfrm>
          <a:prstGeom prst="leftBrace">
            <a:avLst>
              <a:gd name="adj1" fmla="val 3171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ket 30">
            <a:extLst>
              <a:ext uri="{FF2B5EF4-FFF2-40B4-BE49-F238E27FC236}">
                <a16:creationId xmlns:a16="http://schemas.microsoft.com/office/drawing/2014/main" id="{29D5B131-5071-A44F-B3AD-55B08D49597B}"/>
              </a:ext>
            </a:extLst>
          </p:cNvPr>
          <p:cNvSpPr/>
          <p:nvPr/>
        </p:nvSpPr>
        <p:spPr>
          <a:xfrm rot="16200000">
            <a:off x="1724025" y="3724275"/>
            <a:ext cx="381000" cy="628650"/>
          </a:xfrm>
          <a:prstGeom prst="leftBracket">
            <a:avLst>
              <a:gd name="adj" fmla="val 60151"/>
            </a:avLst>
          </a:prstGeom>
          <a:ln w="38100">
            <a:solidFill>
              <a:srgbClr val="4A7EBB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6C88FFF3-7094-A671-D9F6-031802BE56FB}"/>
              </a:ext>
            </a:extLst>
          </p:cNvPr>
          <p:cNvSpPr/>
          <p:nvPr/>
        </p:nvSpPr>
        <p:spPr>
          <a:xfrm rot="10800000">
            <a:off x="3657600" y="3581399"/>
            <a:ext cx="533400" cy="533400"/>
          </a:xfrm>
          <a:prstGeom prst="arc">
            <a:avLst/>
          </a:prstGeom>
          <a:ln w="38100">
            <a:solidFill>
              <a:srgbClr val="4A7EBB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1B284B71-56DA-554C-DA4F-987CBFA1FB26}"/>
              </a:ext>
            </a:extLst>
          </p:cNvPr>
          <p:cNvSpPr/>
          <p:nvPr/>
        </p:nvSpPr>
        <p:spPr>
          <a:xfrm rot="5400000">
            <a:off x="5105400" y="3571353"/>
            <a:ext cx="533400" cy="533400"/>
          </a:xfrm>
          <a:prstGeom prst="arc">
            <a:avLst/>
          </a:prstGeom>
          <a:ln w="38100">
            <a:solidFill>
              <a:srgbClr val="4A7EBB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ket 33">
            <a:extLst>
              <a:ext uri="{FF2B5EF4-FFF2-40B4-BE49-F238E27FC236}">
                <a16:creationId xmlns:a16="http://schemas.microsoft.com/office/drawing/2014/main" id="{C5652A5E-D0C6-25B5-E383-5DC8F7BC464D}"/>
              </a:ext>
            </a:extLst>
          </p:cNvPr>
          <p:cNvSpPr/>
          <p:nvPr/>
        </p:nvSpPr>
        <p:spPr>
          <a:xfrm rot="5400000">
            <a:off x="6172200" y="2286000"/>
            <a:ext cx="381000" cy="1447800"/>
          </a:xfrm>
          <a:prstGeom prst="leftBracket">
            <a:avLst>
              <a:gd name="adj" fmla="val 60151"/>
            </a:avLst>
          </a:prstGeom>
          <a:ln w="38100">
            <a:solidFill>
              <a:srgbClr val="4A7EBB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>
            <a:extLst>
              <a:ext uri="{FF2B5EF4-FFF2-40B4-BE49-F238E27FC236}">
                <a16:creationId xmlns:a16="http://schemas.microsoft.com/office/drawing/2014/main" id="{AEA24FFD-3898-2BB8-77B9-312692A2EFE5}"/>
              </a:ext>
            </a:extLst>
          </p:cNvPr>
          <p:cNvSpPr/>
          <p:nvPr/>
        </p:nvSpPr>
        <p:spPr>
          <a:xfrm rot="16200000">
            <a:off x="7210425" y="3724276"/>
            <a:ext cx="381000" cy="628650"/>
          </a:xfrm>
          <a:prstGeom prst="leftBracket">
            <a:avLst>
              <a:gd name="adj" fmla="val 60151"/>
            </a:avLst>
          </a:prstGeom>
          <a:ln w="38100">
            <a:solidFill>
              <a:srgbClr val="4A7EBB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CBA5366-B1E6-33B5-6D91-E9F037CA2D40}"/>
              </a:ext>
            </a:extLst>
          </p:cNvPr>
          <p:cNvCxnSpPr>
            <a:stCxn id="31" idx="0"/>
          </p:cNvCxnSpPr>
          <p:nvPr/>
        </p:nvCxnSpPr>
        <p:spPr>
          <a:xfrm flipV="1">
            <a:off x="1600200" y="2324100"/>
            <a:ext cx="0" cy="1524000"/>
          </a:xfrm>
          <a:prstGeom prst="line">
            <a:avLst/>
          </a:prstGeom>
          <a:ln w="38100">
            <a:solidFill>
              <a:srgbClr val="4A7EBB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DBC417E-D834-B7D0-E49D-64C3311CC870}"/>
              </a:ext>
            </a:extLst>
          </p:cNvPr>
          <p:cNvCxnSpPr>
            <a:stCxn id="35" idx="2"/>
          </p:cNvCxnSpPr>
          <p:nvPr/>
        </p:nvCxnSpPr>
        <p:spPr>
          <a:xfrm flipH="1" flipV="1">
            <a:off x="7711786" y="2324100"/>
            <a:ext cx="3464" cy="1524001"/>
          </a:xfrm>
          <a:prstGeom prst="line">
            <a:avLst/>
          </a:prstGeom>
          <a:ln w="38100">
            <a:solidFill>
              <a:srgbClr val="4A7EBB">
                <a:alpha val="60000"/>
              </a:srgb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843DC17-258F-0E4B-6AC9-4FEE21674527}"/>
              </a:ext>
            </a:extLst>
          </p:cNvPr>
          <p:cNvCxnSpPr>
            <a:stCxn id="35" idx="0"/>
          </p:cNvCxnSpPr>
          <p:nvPr/>
        </p:nvCxnSpPr>
        <p:spPr>
          <a:xfrm flipV="1">
            <a:off x="7086600" y="3200400"/>
            <a:ext cx="0" cy="647701"/>
          </a:xfrm>
          <a:prstGeom prst="line">
            <a:avLst/>
          </a:prstGeom>
          <a:ln w="38100">
            <a:solidFill>
              <a:srgbClr val="4A7EBB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549F2BE-2046-D495-BEFB-0392368E3128}"/>
              </a:ext>
            </a:extLst>
          </p:cNvPr>
          <p:cNvCxnSpPr/>
          <p:nvPr/>
        </p:nvCxnSpPr>
        <p:spPr>
          <a:xfrm flipV="1">
            <a:off x="5638800" y="3200399"/>
            <a:ext cx="0" cy="647701"/>
          </a:xfrm>
          <a:prstGeom prst="line">
            <a:avLst/>
          </a:prstGeom>
          <a:ln w="38100">
            <a:solidFill>
              <a:srgbClr val="4A7EBB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eft Bracket 39">
            <a:extLst>
              <a:ext uri="{FF2B5EF4-FFF2-40B4-BE49-F238E27FC236}">
                <a16:creationId xmlns:a16="http://schemas.microsoft.com/office/drawing/2014/main" id="{437D224D-4B07-CCA2-1448-F986C1311D08}"/>
              </a:ext>
            </a:extLst>
          </p:cNvPr>
          <p:cNvSpPr/>
          <p:nvPr/>
        </p:nvSpPr>
        <p:spPr>
          <a:xfrm rot="5400000">
            <a:off x="2690380" y="2891273"/>
            <a:ext cx="505690" cy="1428748"/>
          </a:xfrm>
          <a:prstGeom prst="leftBracket">
            <a:avLst>
              <a:gd name="adj" fmla="val 60151"/>
            </a:avLst>
          </a:prstGeom>
          <a:ln w="38100">
            <a:solidFill>
              <a:srgbClr val="4A7EBB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E81D81-F9D4-87CE-0C85-F0FC704120D3}"/>
              </a:ext>
            </a:extLst>
          </p:cNvPr>
          <p:cNvCxnSpPr>
            <a:stCxn id="33" idx="2"/>
            <a:endCxn id="32" idx="0"/>
          </p:cNvCxnSpPr>
          <p:nvPr/>
        </p:nvCxnSpPr>
        <p:spPr>
          <a:xfrm flipH="1">
            <a:off x="3924300" y="4104753"/>
            <a:ext cx="1447800" cy="10046"/>
          </a:xfrm>
          <a:prstGeom prst="line">
            <a:avLst/>
          </a:prstGeom>
          <a:ln w="38100">
            <a:solidFill>
              <a:srgbClr val="4A7EBB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150AD3B7-C59B-63D3-C78B-D4AD2F131F56}"/>
              </a:ext>
            </a:extLst>
          </p:cNvPr>
          <p:cNvSpPr txBox="1"/>
          <p:nvPr/>
        </p:nvSpPr>
        <p:spPr>
          <a:xfrm>
            <a:off x="2590800" y="5181600"/>
            <a:ext cx="1600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An internet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DD9737-9E6E-1FC3-4AA3-D8089A3456AB}"/>
              </a:ext>
            </a:extLst>
          </p:cNvPr>
          <p:cNvSpPr txBox="1"/>
          <p:nvPr/>
        </p:nvSpPr>
        <p:spPr>
          <a:xfrm>
            <a:off x="6720621" y="5181600"/>
            <a:ext cx="213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A link-layer hop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ACF1DAD-6573-C4C0-E7E3-AEFADD2609DC}"/>
              </a:ext>
            </a:extLst>
          </p:cNvPr>
          <p:cNvGrpSpPr/>
          <p:nvPr/>
        </p:nvGrpSpPr>
        <p:grpSpPr>
          <a:xfrm>
            <a:off x="4362449" y="3434195"/>
            <a:ext cx="571501" cy="114301"/>
            <a:chOff x="3924299" y="1219200"/>
            <a:chExt cx="571501" cy="1143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6F238AB-D8BF-2EC8-5008-AF73DE896107}"/>
                </a:ext>
              </a:extLst>
            </p:cNvPr>
            <p:cNvSpPr/>
            <p:nvPr/>
          </p:nvSpPr>
          <p:spPr>
            <a:xfrm>
              <a:off x="3924299" y="1219200"/>
              <a:ext cx="114301" cy="11430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DF77301-D61A-BF82-2950-A0EB6668270D}"/>
                </a:ext>
              </a:extLst>
            </p:cNvPr>
            <p:cNvSpPr/>
            <p:nvPr/>
          </p:nvSpPr>
          <p:spPr>
            <a:xfrm>
              <a:off x="4152899" y="1219200"/>
              <a:ext cx="114301" cy="11430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874F314-51DB-1619-65C5-F391F1D98F9B}"/>
                </a:ext>
              </a:extLst>
            </p:cNvPr>
            <p:cNvSpPr/>
            <p:nvPr/>
          </p:nvSpPr>
          <p:spPr>
            <a:xfrm>
              <a:off x="4381499" y="1219200"/>
              <a:ext cx="114301" cy="11430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515B9E8F-012E-7ECE-CD16-D03ED4F58053}"/>
              </a:ext>
            </a:extLst>
          </p:cNvPr>
          <p:cNvSpPr/>
          <p:nvPr/>
        </p:nvSpPr>
        <p:spPr>
          <a:xfrm>
            <a:off x="228600" y="1752600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261854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99</Words>
  <Application>Microsoft Macintosh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Keith Scott</dc:creator>
  <cp:lastModifiedBy>Dr. Keith Scott</cp:lastModifiedBy>
  <cp:revision>2</cp:revision>
  <dcterms:created xsi:type="dcterms:W3CDTF">2022-07-25T22:03:01Z</dcterms:created>
  <dcterms:modified xsi:type="dcterms:W3CDTF">2022-07-25T22:37:14Z</dcterms:modified>
</cp:coreProperties>
</file>