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91" r:id="rId4"/>
    <p:sldId id="292" r:id="rId5"/>
    <p:sldId id="293" r:id="rId6"/>
    <p:sldId id="294" r:id="rId7"/>
    <p:sldId id="295" r:id="rId8"/>
    <p:sldId id="296" r:id="rId9"/>
    <p:sldId id="297" r:id="rId10"/>
    <p:sldId id="298" r:id="rId11"/>
    <p:sldId id="299" r:id="rId12"/>
    <p:sldId id="300" r:id="rId13"/>
  </p:sldIdLst>
  <p:sldSz cx="9144000" cy="6858000" type="screen4x3"/>
  <p:notesSz cx="6858000" cy="9144000"/>
  <p:defaultTextStyle>
    <a:defPPr>
      <a:defRPr lang="en-US"/>
    </a:defPPr>
    <a:lvl1pPr marL="0" algn="l" defTabSz="483306" rtl="0" eaLnBrk="1" latinLnBrk="0" hangingPunct="1">
      <a:defRPr sz="1903" kern="1200">
        <a:solidFill>
          <a:schemeClr val="tx1"/>
        </a:solidFill>
        <a:latin typeface="+mn-lt"/>
        <a:ea typeface="+mn-ea"/>
        <a:cs typeface="+mn-cs"/>
      </a:defRPr>
    </a:lvl1pPr>
    <a:lvl2pPr marL="483306" algn="l" defTabSz="483306" rtl="0" eaLnBrk="1" latinLnBrk="0" hangingPunct="1">
      <a:defRPr sz="1903" kern="1200">
        <a:solidFill>
          <a:schemeClr val="tx1"/>
        </a:solidFill>
        <a:latin typeface="+mn-lt"/>
        <a:ea typeface="+mn-ea"/>
        <a:cs typeface="+mn-cs"/>
      </a:defRPr>
    </a:lvl2pPr>
    <a:lvl3pPr marL="966612" algn="l" defTabSz="483306" rtl="0" eaLnBrk="1" latinLnBrk="0" hangingPunct="1">
      <a:defRPr sz="1903" kern="1200">
        <a:solidFill>
          <a:schemeClr val="tx1"/>
        </a:solidFill>
        <a:latin typeface="+mn-lt"/>
        <a:ea typeface="+mn-ea"/>
        <a:cs typeface="+mn-cs"/>
      </a:defRPr>
    </a:lvl3pPr>
    <a:lvl4pPr marL="1449918" algn="l" defTabSz="483306" rtl="0" eaLnBrk="1" latinLnBrk="0" hangingPunct="1">
      <a:defRPr sz="1903" kern="1200">
        <a:solidFill>
          <a:schemeClr val="tx1"/>
        </a:solidFill>
        <a:latin typeface="+mn-lt"/>
        <a:ea typeface="+mn-ea"/>
        <a:cs typeface="+mn-cs"/>
      </a:defRPr>
    </a:lvl4pPr>
    <a:lvl5pPr marL="1933224" algn="l" defTabSz="483306" rtl="0" eaLnBrk="1" latinLnBrk="0" hangingPunct="1">
      <a:defRPr sz="1903" kern="1200">
        <a:solidFill>
          <a:schemeClr val="tx1"/>
        </a:solidFill>
        <a:latin typeface="+mn-lt"/>
        <a:ea typeface="+mn-ea"/>
        <a:cs typeface="+mn-cs"/>
      </a:defRPr>
    </a:lvl5pPr>
    <a:lvl6pPr marL="2416531" algn="l" defTabSz="483306" rtl="0" eaLnBrk="1" latinLnBrk="0" hangingPunct="1">
      <a:defRPr sz="1903" kern="1200">
        <a:solidFill>
          <a:schemeClr val="tx1"/>
        </a:solidFill>
        <a:latin typeface="+mn-lt"/>
        <a:ea typeface="+mn-ea"/>
        <a:cs typeface="+mn-cs"/>
      </a:defRPr>
    </a:lvl6pPr>
    <a:lvl7pPr marL="2899837" algn="l" defTabSz="483306" rtl="0" eaLnBrk="1" latinLnBrk="0" hangingPunct="1">
      <a:defRPr sz="1903" kern="1200">
        <a:solidFill>
          <a:schemeClr val="tx1"/>
        </a:solidFill>
        <a:latin typeface="+mn-lt"/>
        <a:ea typeface="+mn-ea"/>
        <a:cs typeface="+mn-cs"/>
      </a:defRPr>
    </a:lvl7pPr>
    <a:lvl8pPr marL="3383143" algn="l" defTabSz="483306" rtl="0" eaLnBrk="1" latinLnBrk="0" hangingPunct="1">
      <a:defRPr sz="1903" kern="1200">
        <a:solidFill>
          <a:schemeClr val="tx1"/>
        </a:solidFill>
        <a:latin typeface="+mn-lt"/>
        <a:ea typeface="+mn-ea"/>
        <a:cs typeface="+mn-cs"/>
      </a:defRPr>
    </a:lvl8pPr>
    <a:lvl9pPr marL="3866449" algn="l" defTabSz="483306" rtl="0" eaLnBrk="1" latinLnBrk="0" hangingPunct="1">
      <a:defRPr sz="1903"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11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21469" indent="0" algn="ctr">
              <a:buNone/>
              <a:defRPr>
                <a:solidFill>
                  <a:schemeClr val="tx1">
                    <a:tint val="75000"/>
                  </a:schemeClr>
                </a:solidFill>
              </a:defRPr>
            </a:lvl2pPr>
            <a:lvl3pPr marL="642938" indent="0" algn="ctr">
              <a:buNone/>
              <a:defRPr>
                <a:solidFill>
                  <a:schemeClr val="tx1">
                    <a:tint val="75000"/>
                  </a:schemeClr>
                </a:solidFill>
              </a:defRPr>
            </a:lvl3pPr>
            <a:lvl4pPr marL="964406" indent="0" algn="ctr">
              <a:buNone/>
              <a:defRPr>
                <a:solidFill>
                  <a:schemeClr val="tx1">
                    <a:tint val="75000"/>
                  </a:schemeClr>
                </a:solidFill>
              </a:defRPr>
            </a:lvl4pPr>
            <a:lvl5pPr marL="1285875" indent="0" algn="ctr">
              <a:buNone/>
              <a:defRPr>
                <a:solidFill>
                  <a:schemeClr val="tx1">
                    <a:tint val="75000"/>
                  </a:schemeClr>
                </a:solidFill>
              </a:defRPr>
            </a:lvl5pPr>
            <a:lvl6pPr marL="1607344" indent="0" algn="ctr">
              <a:buNone/>
              <a:defRPr>
                <a:solidFill>
                  <a:schemeClr val="tx1">
                    <a:tint val="75000"/>
                  </a:schemeClr>
                </a:solidFill>
              </a:defRPr>
            </a:lvl6pPr>
            <a:lvl7pPr marL="1928813" indent="0" algn="ctr">
              <a:buNone/>
              <a:defRPr>
                <a:solidFill>
                  <a:schemeClr val="tx1">
                    <a:tint val="75000"/>
                  </a:schemeClr>
                </a:solidFill>
              </a:defRPr>
            </a:lvl7pPr>
            <a:lvl8pPr marL="2250281" indent="0" algn="ctr">
              <a:buNone/>
              <a:defRPr>
                <a:solidFill>
                  <a:schemeClr val="tx1">
                    <a:tint val="75000"/>
                  </a:schemeClr>
                </a:solidFill>
              </a:defRPr>
            </a:lvl8pPr>
            <a:lvl9pPr marL="257175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5" name="Footer Placeholder 4"/>
          <p:cNvSpPr>
            <a:spLocks noGrp="1"/>
          </p:cNvSpPr>
          <p:nvPr>
            <p:ph type="ftr" sz="quarter" idx="11"/>
          </p:nvPr>
        </p:nvSpPr>
        <p:spPr>
          <a:xfrm>
            <a:off x="3124200" y="598584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pic>
        <p:nvPicPr>
          <p:cNvPr id="8" name="Picture 7" descr="title _chart.jpg"/>
          <p:cNvPicPr>
            <a:picLocks noChangeAspect="1"/>
          </p:cNvPicPr>
          <p:nvPr/>
        </p:nvPicPr>
        <p:blipFill>
          <a:blip r:embed="rId2"/>
          <a:stretch>
            <a:fillRect/>
          </a:stretch>
        </p:blipFill>
        <p:spPr>
          <a:xfrm>
            <a:off x="0" y="0"/>
            <a:ext cx="9144000" cy="6858000"/>
          </a:xfrm>
          <a:prstGeom prst="rect">
            <a:avLst/>
          </a:prstGeom>
        </p:spPr>
      </p:pic>
      <p:sp>
        <p:nvSpPr>
          <p:cNvPr id="21" name="Rectangle 20"/>
          <p:cNvSpPr/>
          <p:nvPr/>
        </p:nvSpPr>
        <p:spPr>
          <a:xfrm>
            <a:off x="8356413" y="1"/>
            <a:ext cx="787587" cy="6628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66"/>
          </a:p>
        </p:txBody>
      </p:sp>
    </p:spTree>
    <p:extLst>
      <p:ext uri="{BB962C8B-B14F-4D97-AF65-F5344CB8AC3E}">
        <p14:creationId xmlns:p14="http://schemas.microsoft.com/office/powerpoint/2010/main" val="236130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85189" y="1333873"/>
            <a:ext cx="8229600" cy="4525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5" name="Footer Placeholder 4"/>
          <p:cNvSpPr>
            <a:spLocks noGrp="1"/>
          </p:cNvSpPr>
          <p:nvPr>
            <p:ph type="ftr" sz="quarter" idx="11"/>
          </p:nvPr>
        </p:nvSpPr>
        <p:spPr>
          <a:xfrm>
            <a:off x="3124200" y="598584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spTree>
    <p:extLst>
      <p:ext uri="{BB962C8B-B14F-4D97-AF65-F5344CB8AC3E}">
        <p14:creationId xmlns:p14="http://schemas.microsoft.com/office/powerpoint/2010/main" val="1458122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5462"/>
            <a:ext cx="2057400" cy="5851525"/>
          </a:xfrm>
        </p:spPr>
        <p:txBody>
          <a:bodyPr vert="eaVert">
            <a:normAutofit/>
          </a:bodyPr>
          <a:lstStyle>
            <a:lvl1pPr>
              <a:defRPr sz="1688"/>
            </a:lvl1pPr>
          </a:lstStyle>
          <a:p>
            <a:r>
              <a:rPr lang="en-US"/>
              <a:t>Click to edit Master title style</a:t>
            </a:r>
          </a:p>
        </p:txBody>
      </p:sp>
      <p:sp>
        <p:nvSpPr>
          <p:cNvPr id="3" name="Vertical Text Placeholder 2"/>
          <p:cNvSpPr>
            <a:spLocks noGrp="1"/>
          </p:cNvSpPr>
          <p:nvPr>
            <p:ph type="body" orient="vert" idx="1"/>
          </p:nvPr>
        </p:nvSpPr>
        <p:spPr>
          <a:xfrm>
            <a:off x="457200" y="505462"/>
            <a:ext cx="6019800" cy="5851525"/>
          </a:xfrm>
        </p:spPr>
        <p:txBody>
          <a:bodyPr vert="eaVert"/>
          <a:lstStyle>
            <a:lvl1pPr>
              <a:defRPr sz="1688"/>
            </a:lvl1pPr>
            <a:lvl2pPr>
              <a:defRPr sz="1688"/>
            </a:lvl2pPr>
            <a:lvl3pPr>
              <a:defRPr sz="1406"/>
            </a:lvl3pPr>
            <a:lvl4pPr>
              <a:defRPr sz="1266"/>
            </a:lvl4pPr>
            <a:lvl5pPr>
              <a:defRPr sz="1266"/>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5" name="Footer Placeholder 4"/>
          <p:cNvSpPr>
            <a:spLocks noGrp="1"/>
          </p:cNvSpPr>
          <p:nvPr>
            <p:ph type="ftr" sz="quarter" idx="11"/>
          </p:nvPr>
        </p:nvSpPr>
        <p:spPr>
          <a:xfrm>
            <a:off x="3124200" y="598584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spTree>
    <p:extLst>
      <p:ext uri="{BB962C8B-B14F-4D97-AF65-F5344CB8AC3E}">
        <p14:creationId xmlns:p14="http://schemas.microsoft.com/office/powerpoint/2010/main" val="3827025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5177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2" name="Title 1"/>
          <p:cNvSpPr txBox="1">
            <a:spLocks/>
          </p:cNvSpPr>
          <p:nvPr/>
        </p:nvSpPr>
        <p:spPr>
          <a:xfrm>
            <a:off x="1388443" y="7125"/>
            <a:ext cx="2382534" cy="724935"/>
          </a:xfrm>
          <a:prstGeom prst="rect">
            <a:avLst/>
          </a:prstGeom>
        </p:spPr>
        <p:txBody>
          <a:bodyPr vert="horz" lIns="64294" tIns="32147" rIns="64294" bIns="32147" rtlCol="0" anchor="ctr">
            <a:normAutofit/>
          </a:bodyPr>
          <a:lstStyle>
            <a:lvl1pPr algn="ctr" defTabSz="457200" rtl="0" eaLnBrk="1" latinLnBrk="0" hangingPunct="1">
              <a:spcBef>
                <a:spcPct val="0"/>
              </a:spcBef>
              <a:buNone/>
              <a:defRPr sz="2800" b="1" kern="1200">
                <a:solidFill>
                  <a:schemeClr val="tx1"/>
                </a:solidFill>
                <a:latin typeface="Arial"/>
                <a:ea typeface="+mj-ea"/>
                <a:cs typeface="Arial"/>
              </a:defRPr>
            </a:lvl1pPr>
          </a:lstStyle>
          <a:p>
            <a:pPr algn="l"/>
            <a:r>
              <a:rPr lang="en-US" sz="1969" dirty="0"/>
              <a:t>HM-3597</a:t>
            </a:r>
            <a:endParaRPr lang="en-US" sz="1969" dirty="0">
              <a:solidFill>
                <a:srgbClr val="FF0000"/>
              </a:solidFill>
            </a:endParaRPr>
          </a:p>
        </p:txBody>
      </p:sp>
    </p:spTree>
    <p:extLst>
      <p:ext uri="{BB962C8B-B14F-4D97-AF65-F5344CB8AC3E}">
        <p14:creationId xmlns:p14="http://schemas.microsoft.com/office/powerpoint/2010/main" val="3350850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072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415166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267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4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92419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5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2229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6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027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064" y="901907"/>
            <a:ext cx="8717872" cy="5279994"/>
          </a:xfrm>
        </p:spPr>
        <p:txBody>
          <a:bodyPr>
            <a:normAutofit/>
          </a:bodyPr>
          <a:lstStyle>
            <a:lvl1pPr>
              <a:defRPr sz="1688"/>
            </a:lvl1pPr>
            <a:lvl2pPr>
              <a:defRPr sz="1688"/>
            </a:lvl2pPr>
            <a:lvl3pPr>
              <a:defRPr sz="1406"/>
            </a:lvl3pPr>
            <a:lvl4pPr>
              <a:defRPr sz="1266"/>
            </a:lvl4pPr>
            <a:lvl5pPr>
              <a:defRPr sz="126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txBox="1">
            <a:spLocks/>
          </p:cNvSpPr>
          <p:nvPr/>
        </p:nvSpPr>
        <p:spPr>
          <a:xfrm>
            <a:off x="1388443" y="7125"/>
            <a:ext cx="2382534" cy="724935"/>
          </a:xfrm>
          <a:prstGeom prst="rect">
            <a:avLst/>
          </a:prstGeom>
        </p:spPr>
        <p:txBody>
          <a:bodyPr vert="horz" lIns="64294" tIns="32147" rIns="64294" bIns="32147" rtlCol="0" anchor="ctr">
            <a:normAutofit/>
          </a:bodyPr>
          <a:lstStyle>
            <a:lvl1pPr algn="ctr" defTabSz="457200" rtl="0" eaLnBrk="1" latinLnBrk="0" hangingPunct="1">
              <a:spcBef>
                <a:spcPct val="0"/>
              </a:spcBef>
              <a:buNone/>
              <a:defRPr sz="2800" b="1" kern="1200">
                <a:solidFill>
                  <a:schemeClr val="tx1"/>
                </a:solidFill>
                <a:latin typeface="Arial"/>
                <a:ea typeface="+mj-ea"/>
                <a:cs typeface="Arial"/>
              </a:defRPr>
            </a:lvl1pPr>
          </a:lstStyle>
          <a:p>
            <a:pPr algn="l"/>
            <a:endParaRPr lang="en-US" sz="1969" dirty="0">
              <a:solidFill>
                <a:srgbClr val="FF0000"/>
              </a:solidFill>
            </a:endParaRPr>
          </a:p>
        </p:txBody>
      </p:sp>
    </p:spTree>
    <p:extLst>
      <p:ext uri="{BB962C8B-B14F-4D97-AF65-F5344CB8AC3E}">
        <p14:creationId xmlns:p14="http://schemas.microsoft.com/office/powerpoint/2010/main" val="3034264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7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2202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8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30450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16118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normAutofit/>
          </a:bodyPr>
          <a:lstStyle>
            <a:lvl1pPr algn="l">
              <a:defRPr sz="2531"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1406">
                <a:solidFill>
                  <a:schemeClr val="tx1">
                    <a:tint val="75000"/>
                  </a:schemeClr>
                </a:solidFill>
              </a:defRPr>
            </a:lvl1pPr>
            <a:lvl2pPr marL="321469" indent="0">
              <a:buNone/>
              <a:defRPr sz="1266">
                <a:solidFill>
                  <a:schemeClr val="tx1">
                    <a:tint val="75000"/>
                  </a:schemeClr>
                </a:solidFill>
              </a:defRPr>
            </a:lvl2pPr>
            <a:lvl3pPr marL="642938" indent="0">
              <a:buNone/>
              <a:defRPr sz="1125">
                <a:solidFill>
                  <a:schemeClr val="tx1">
                    <a:tint val="75000"/>
                  </a:schemeClr>
                </a:solidFill>
              </a:defRPr>
            </a:lvl3pPr>
            <a:lvl4pPr marL="964406" indent="0">
              <a:buNone/>
              <a:defRPr sz="985">
                <a:solidFill>
                  <a:schemeClr val="tx1">
                    <a:tint val="75000"/>
                  </a:schemeClr>
                </a:solidFill>
              </a:defRPr>
            </a:lvl4pPr>
            <a:lvl5pPr marL="1285875" indent="0">
              <a:buNone/>
              <a:defRPr sz="985">
                <a:solidFill>
                  <a:schemeClr val="tx1">
                    <a:tint val="75000"/>
                  </a:schemeClr>
                </a:solidFill>
              </a:defRPr>
            </a:lvl5pPr>
            <a:lvl6pPr marL="1607344" indent="0">
              <a:buNone/>
              <a:defRPr sz="985">
                <a:solidFill>
                  <a:schemeClr val="tx1">
                    <a:tint val="75000"/>
                  </a:schemeClr>
                </a:solidFill>
              </a:defRPr>
            </a:lvl6pPr>
            <a:lvl7pPr marL="1928813" indent="0">
              <a:buNone/>
              <a:defRPr sz="985">
                <a:solidFill>
                  <a:schemeClr val="tx1">
                    <a:tint val="75000"/>
                  </a:schemeClr>
                </a:solidFill>
              </a:defRPr>
            </a:lvl7pPr>
            <a:lvl8pPr marL="2250281" indent="0">
              <a:buNone/>
              <a:defRPr sz="985">
                <a:solidFill>
                  <a:schemeClr val="tx1">
                    <a:tint val="75000"/>
                  </a:schemeClr>
                </a:solidFill>
              </a:defRPr>
            </a:lvl8pPr>
            <a:lvl9pPr marL="2571750" indent="0">
              <a:buNone/>
              <a:defRPr sz="98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5" name="Footer Placeholder 4"/>
          <p:cNvSpPr>
            <a:spLocks noGrp="1"/>
          </p:cNvSpPr>
          <p:nvPr>
            <p:ph type="ftr" sz="quarter" idx="11"/>
          </p:nvPr>
        </p:nvSpPr>
        <p:spPr>
          <a:xfrm>
            <a:off x="3124200" y="598584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spTree>
    <p:extLst>
      <p:ext uri="{BB962C8B-B14F-4D97-AF65-F5344CB8AC3E}">
        <p14:creationId xmlns:p14="http://schemas.microsoft.com/office/powerpoint/2010/main" val="1689692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74198"/>
            <a:ext cx="4038600" cy="5220070"/>
          </a:xfrm>
        </p:spPr>
        <p:txBody>
          <a:bodyPr>
            <a:normAutofit/>
          </a:bodyPr>
          <a:lstStyle>
            <a:lvl1pPr>
              <a:defRPr sz="1688"/>
            </a:lvl1pPr>
            <a:lvl2pPr>
              <a:defRPr sz="1406"/>
            </a:lvl2pPr>
            <a:lvl3pPr>
              <a:defRPr sz="1266"/>
            </a:lvl3pPr>
            <a:lvl4pPr>
              <a:defRPr sz="1125"/>
            </a:lvl4pPr>
            <a:lvl5pPr>
              <a:defRPr sz="1125"/>
            </a:lvl5pPr>
            <a:lvl6pPr>
              <a:defRPr sz="1266"/>
            </a:lvl6pPr>
            <a:lvl7pPr>
              <a:defRPr sz="1266"/>
            </a:lvl7pPr>
            <a:lvl8pPr>
              <a:defRPr sz="1266"/>
            </a:lvl8pPr>
            <a:lvl9pPr>
              <a:defRPr sz="126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074198"/>
            <a:ext cx="4038600" cy="5220070"/>
          </a:xfrm>
        </p:spPr>
        <p:txBody>
          <a:bodyPr>
            <a:normAutofit/>
          </a:bodyPr>
          <a:lstStyle>
            <a:lvl1pPr>
              <a:defRPr sz="1688"/>
            </a:lvl1pPr>
            <a:lvl2pPr>
              <a:defRPr sz="1406"/>
            </a:lvl2pPr>
            <a:lvl3pPr>
              <a:defRPr sz="1266"/>
            </a:lvl3pPr>
            <a:lvl4pPr>
              <a:defRPr sz="1125"/>
            </a:lvl4pPr>
            <a:lvl5pPr>
              <a:defRPr sz="1125"/>
            </a:lvl5pPr>
            <a:lvl6pPr>
              <a:defRPr sz="1266"/>
            </a:lvl6pPr>
            <a:lvl7pPr>
              <a:defRPr sz="1266"/>
            </a:lvl7pPr>
            <a:lvl8pPr>
              <a:defRPr sz="1266"/>
            </a:lvl8pPr>
            <a:lvl9pPr>
              <a:defRPr sz="126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6" name="Footer Placeholder 5"/>
          <p:cNvSpPr>
            <a:spLocks noGrp="1"/>
          </p:cNvSpPr>
          <p:nvPr>
            <p:ph type="ftr" sz="quarter" idx="11"/>
          </p:nvPr>
        </p:nvSpPr>
        <p:spPr>
          <a:xfrm>
            <a:off x="3124200" y="598584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spTree>
    <p:extLst>
      <p:ext uri="{BB962C8B-B14F-4D97-AF65-F5344CB8AC3E}">
        <p14:creationId xmlns:p14="http://schemas.microsoft.com/office/powerpoint/2010/main" val="3649049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233997"/>
            <a:ext cx="4040188" cy="940879"/>
          </a:xfrm>
        </p:spPr>
        <p:txBody>
          <a:bodyPr anchor="b">
            <a:normAutofit/>
          </a:bodyPr>
          <a:lstStyle>
            <a:lvl1pPr marL="0" indent="0">
              <a:buNone/>
              <a:defRPr sz="1688" b="1"/>
            </a:lvl1pPr>
            <a:lvl2pPr marL="321469" indent="0">
              <a:buNone/>
              <a:defRPr sz="1406" b="1"/>
            </a:lvl2pPr>
            <a:lvl3pPr marL="642938" indent="0">
              <a:buNone/>
              <a:defRPr sz="1266" b="1"/>
            </a:lvl3pPr>
            <a:lvl4pPr marL="964406" indent="0">
              <a:buNone/>
              <a:defRPr sz="1125" b="1"/>
            </a:lvl4pPr>
            <a:lvl5pPr marL="1285875" indent="0">
              <a:buNone/>
              <a:defRPr sz="1125" b="1"/>
            </a:lvl5pPr>
            <a:lvl6pPr marL="1607344" indent="0">
              <a:buNone/>
              <a:defRPr sz="1125" b="1"/>
            </a:lvl6pPr>
            <a:lvl7pPr marL="1928813" indent="0">
              <a:buNone/>
              <a:defRPr sz="1125" b="1"/>
            </a:lvl7pPr>
            <a:lvl8pPr marL="2250281" indent="0">
              <a:buNone/>
              <a:defRPr sz="1125" b="1"/>
            </a:lvl8pPr>
            <a:lvl9pPr marL="2571750" indent="0">
              <a:buNone/>
              <a:defRPr sz="1125" b="1"/>
            </a:lvl9pPr>
          </a:lstStyle>
          <a:p>
            <a:pPr lvl="0"/>
            <a:r>
              <a:rPr lang="en-US" dirty="0"/>
              <a:t>Click to edit Master text styles</a:t>
            </a:r>
          </a:p>
        </p:txBody>
      </p:sp>
      <p:sp>
        <p:nvSpPr>
          <p:cNvPr id="4" name="Content Placeholder 3"/>
          <p:cNvSpPr>
            <a:spLocks noGrp="1"/>
          </p:cNvSpPr>
          <p:nvPr>
            <p:ph sz="half" idx="2"/>
          </p:nvPr>
        </p:nvSpPr>
        <p:spPr>
          <a:xfrm>
            <a:off x="457201" y="1890944"/>
            <a:ext cx="4040188" cy="4394446"/>
          </a:xfrm>
        </p:spPr>
        <p:txBody>
          <a:bodyPr>
            <a:normAutofit/>
          </a:bodyPr>
          <a:lstStyle>
            <a:lvl1pPr>
              <a:defRPr sz="1406"/>
            </a:lvl1pPr>
            <a:lvl2pPr>
              <a:defRPr sz="1266"/>
            </a:lvl2pPr>
            <a:lvl3pPr>
              <a:defRPr sz="1125"/>
            </a:lvl3pPr>
            <a:lvl4pPr>
              <a:defRPr sz="985"/>
            </a:lvl4pPr>
            <a:lvl5pPr>
              <a:defRPr sz="98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233997"/>
            <a:ext cx="4041776" cy="940879"/>
          </a:xfrm>
        </p:spPr>
        <p:txBody>
          <a:bodyPr anchor="b">
            <a:normAutofit/>
          </a:bodyPr>
          <a:lstStyle>
            <a:lvl1pPr marL="0" indent="0">
              <a:buNone/>
              <a:defRPr sz="1688" b="1"/>
            </a:lvl1pPr>
            <a:lvl2pPr marL="321469" indent="0">
              <a:buNone/>
              <a:defRPr sz="1406" b="1"/>
            </a:lvl2pPr>
            <a:lvl3pPr marL="642938" indent="0">
              <a:buNone/>
              <a:defRPr sz="1266" b="1"/>
            </a:lvl3pPr>
            <a:lvl4pPr marL="964406" indent="0">
              <a:buNone/>
              <a:defRPr sz="1125" b="1"/>
            </a:lvl4pPr>
            <a:lvl5pPr marL="1285875" indent="0">
              <a:buNone/>
              <a:defRPr sz="1125" b="1"/>
            </a:lvl5pPr>
            <a:lvl6pPr marL="1607344" indent="0">
              <a:buNone/>
              <a:defRPr sz="1125" b="1"/>
            </a:lvl6pPr>
            <a:lvl7pPr marL="1928813" indent="0">
              <a:buNone/>
              <a:defRPr sz="1125" b="1"/>
            </a:lvl7pPr>
            <a:lvl8pPr marL="2250281" indent="0">
              <a:buNone/>
              <a:defRPr sz="1125" b="1"/>
            </a:lvl8pPr>
            <a:lvl9pPr marL="2571750" indent="0">
              <a:buNone/>
              <a:defRPr sz="1125" b="1"/>
            </a:lvl9pPr>
          </a:lstStyle>
          <a:p>
            <a:pPr lvl="0"/>
            <a:r>
              <a:rPr lang="en-US"/>
              <a:t>Click to edit Master text styles</a:t>
            </a:r>
          </a:p>
        </p:txBody>
      </p:sp>
      <p:sp>
        <p:nvSpPr>
          <p:cNvPr id="6" name="Content Placeholder 5"/>
          <p:cNvSpPr>
            <a:spLocks noGrp="1"/>
          </p:cNvSpPr>
          <p:nvPr>
            <p:ph sz="quarter" idx="4"/>
          </p:nvPr>
        </p:nvSpPr>
        <p:spPr>
          <a:xfrm>
            <a:off x="4645025" y="1890944"/>
            <a:ext cx="4041776" cy="4394446"/>
          </a:xfrm>
        </p:spPr>
        <p:txBody>
          <a:bodyPr>
            <a:normAutofit/>
          </a:bodyPr>
          <a:lstStyle>
            <a:lvl1pPr>
              <a:defRPr sz="1406"/>
            </a:lvl1pPr>
            <a:lvl2pPr>
              <a:defRPr sz="1266"/>
            </a:lvl2pPr>
            <a:lvl3pPr>
              <a:defRPr sz="1125"/>
            </a:lvl3pPr>
            <a:lvl4pPr>
              <a:defRPr sz="985"/>
            </a:lvl4pPr>
            <a:lvl5pPr>
              <a:defRPr sz="98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8" name="Footer Placeholder 7"/>
          <p:cNvSpPr>
            <a:spLocks noGrp="1"/>
          </p:cNvSpPr>
          <p:nvPr>
            <p:ph type="ftr" sz="quarter" idx="11"/>
          </p:nvPr>
        </p:nvSpPr>
        <p:spPr>
          <a:xfrm>
            <a:off x="3124200" y="5985842"/>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spTree>
    <p:extLst>
      <p:ext uri="{BB962C8B-B14F-4D97-AF65-F5344CB8AC3E}">
        <p14:creationId xmlns:p14="http://schemas.microsoft.com/office/powerpoint/2010/main" val="1757741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4" name="Footer Placeholder 3"/>
          <p:cNvSpPr>
            <a:spLocks noGrp="1"/>
          </p:cNvSpPr>
          <p:nvPr>
            <p:ph type="ftr" sz="quarter" idx="11"/>
          </p:nvPr>
        </p:nvSpPr>
        <p:spPr>
          <a:xfrm>
            <a:off x="3124200" y="5985842"/>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spTree>
    <p:extLst>
      <p:ext uri="{BB962C8B-B14F-4D97-AF65-F5344CB8AC3E}">
        <p14:creationId xmlns:p14="http://schemas.microsoft.com/office/powerpoint/2010/main" val="311567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3" name="Footer Placeholder 2"/>
          <p:cNvSpPr>
            <a:spLocks noGrp="1"/>
          </p:cNvSpPr>
          <p:nvPr>
            <p:ph type="ftr" sz="quarter" idx="11"/>
          </p:nvPr>
        </p:nvSpPr>
        <p:spPr>
          <a:xfrm>
            <a:off x="3124200" y="5985842"/>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sp>
        <p:nvSpPr>
          <p:cNvPr id="5" name="Title 1"/>
          <p:cNvSpPr txBox="1">
            <a:spLocks/>
          </p:cNvSpPr>
          <p:nvPr/>
        </p:nvSpPr>
        <p:spPr>
          <a:xfrm>
            <a:off x="1388443" y="7125"/>
            <a:ext cx="2382534" cy="724935"/>
          </a:xfrm>
          <a:prstGeom prst="rect">
            <a:avLst/>
          </a:prstGeom>
        </p:spPr>
        <p:txBody>
          <a:bodyPr vert="horz" lIns="64294" tIns="32147" rIns="64294" bIns="32147" rtlCol="0" anchor="ctr">
            <a:normAutofit/>
          </a:bodyPr>
          <a:lstStyle>
            <a:lvl1pPr algn="ctr" defTabSz="457200" rtl="0" eaLnBrk="1" latinLnBrk="0" hangingPunct="1">
              <a:spcBef>
                <a:spcPct val="0"/>
              </a:spcBef>
              <a:buNone/>
              <a:defRPr sz="2800" b="1" kern="1200">
                <a:solidFill>
                  <a:schemeClr val="tx1"/>
                </a:solidFill>
                <a:latin typeface="Arial"/>
                <a:ea typeface="+mj-ea"/>
                <a:cs typeface="Arial"/>
              </a:defRPr>
            </a:lvl1pPr>
          </a:lstStyle>
          <a:p>
            <a:pPr algn="l"/>
            <a:r>
              <a:rPr lang="en-US" sz="1969" dirty="0"/>
              <a:t>HM-3597</a:t>
            </a:r>
            <a:endParaRPr lang="en-US" sz="1969" dirty="0">
              <a:solidFill>
                <a:srgbClr val="FF0000"/>
              </a:solidFill>
            </a:endParaRPr>
          </a:p>
        </p:txBody>
      </p:sp>
    </p:spTree>
    <p:extLst>
      <p:ext uri="{BB962C8B-B14F-4D97-AF65-F5344CB8AC3E}">
        <p14:creationId xmlns:p14="http://schemas.microsoft.com/office/powerpoint/2010/main" val="390183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81423"/>
            <a:ext cx="3008313" cy="1162050"/>
          </a:xfrm>
        </p:spPr>
        <p:txBody>
          <a:bodyPr anchor="b">
            <a:normAutofit/>
          </a:bodyPr>
          <a:lstStyle>
            <a:lvl1pPr algn="l">
              <a:defRPr sz="1266" b="1"/>
            </a:lvl1pPr>
          </a:lstStyle>
          <a:p>
            <a:r>
              <a:rPr lang="en-US"/>
              <a:t>Click to edit Master title style</a:t>
            </a:r>
          </a:p>
        </p:txBody>
      </p:sp>
      <p:sp>
        <p:nvSpPr>
          <p:cNvPr id="3" name="Content Placeholder 2"/>
          <p:cNvSpPr>
            <a:spLocks noGrp="1"/>
          </p:cNvSpPr>
          <p:nvPr>
            <p:ph idx="1"/>
          </p:nvPr>
        </p:nvSpPr>
        <p:spPr>
          <a:xfrm>
            <a:off x="3575050" y="681425"/>
            <a:ext cx="5111750" cy="5853113"/>
          </a:xfrm>
        </p:spPr>
        <p:txBody>
          <a:bodyPr/>
          <a:lstStyle>
            <a:lvl1pPr>
              <a:defRPr sz="1969"/>
            </a:lvl1pPr>
            <a:lvl2pPr>
              <a:defRPr sz="1688"/>
            </a:lvl2pPr>
            <a:lvl3pPr>
              <a:defRPr sz="1406"/>
            </a:lvl3pPr>
            <a:lvl4pPr>
              <a:defRPr sz="1266"/>
            </a:lvl4pPr>
            <a:lvl5pPr>
              <a:defRPr sz="1266"/>
            </a:lvl5pPr>
            <a:lvl6pPr>
              <a:defRPr sz="1406"/>
            </a:lvl6pPr>
            <a:lvl7pPr>
              <a:defRPr sz="1406"/>
            </a:lvl7pPr>
            <a:lvl8pPr>
              <a:defRPr sz="1406"/>
            </a:lvl8pPr>
            <a:lvl9pPr>
              <a:defRPr sz="14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985"/>
            </a:lvl1pPr>
            <a:lvl2pPr marL="321469" indent="0">
              <a:buNone/>
              <a:defRPr sz="844"/>
            </a:lvl2pPr>
            <a:lvl3pPr marL="642938" indent="0">
              <a:buNone/>
              <a:defRPr sz="704"/>
            </a:lvl3pPr>
            <a:lvl4pPr marL="964406" indent="0">
              <a:buNone/>
              <a:defRPr sz="633"/>
            </a:lvl4pPr>
            <a:lvl5pPr marL="1285875" indent="0">
              <a:buNone/>
              <a:defRPr sz="633"/>
            </a:lvl5pPr>
            <a:lvl6pPr marL="1607344" indent="0">
              <a:buNone/>
              <a:defRPr sz="633"/>
            </a:lvl6pPr>
            <a:lvl7pPr marL="1928813" indent="0">
              <a:buNone/>
              <a:defRPr sz="633"/>
            </a:lvl7pPr>
            <a:lvl8pPr marL="2250281" indent="0">
              <a:buNone/>
              <a:defRPr sz="633"/>
            </a:lvl8pPr>
            <a:lvl9pPr marL="2571750" indent="0">
              <a:buNone/>
              <a:defRPr sz="633"/>
            </a:lvl9pPr>
          </a:lstStyle>
          <a:p>
            <a:pPr lvl="0"/>
            <a:r>
              <a:rPr lang="en-US"/>
              <a:t>Click to edit Master text styles</a:t>
            </a:r>
          </a:p>
        </p:txBody>
      </p:sp>
      <p:sp>
        <p:nvSpPr>
          <p:cNvPr id="5" name="Date Placeholder 4"/>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6" name="Footer Placeholder 5"/>
          <p:cNvSpPr>
            <a:spLocks noGrp="1"/>
          </p:cNvSpPr>
          <p:nvPr>
            <p:ph type="ftr" sz="quarter" idx="11"/>
          </p:nvPr>
        </p:nvSpPr>
        <p:spPr>
          <a:xfrm>
            <a:off x="3124200" y="598584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spTree>
    <p:extLst>
      <p:ext uri="{BB962C8B-B14F-4D97-AF65-F5344CB8AC3E}">
        <p14:creationId xmlns:p14="http://schemas.microsoft.com/office/powerpoint/2010/main" val="125779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89377"/>
            <a:ext cx="5486400" cy="566738"/>
          </a:xfrm>
        </p:spPr>
        <p:txBody>
          <a:bodyPr anchor="b"/>
          <a:lstStyle>
            <a:lvl1pPr algn="l">
              <a:defRPr sz="1406" b="1"/>
            </a:lvl1pPr>
          </a:lstStyle>
          <a:p>
            <a:r>
              <a:rPr lang="en-US"/>
              <a:t>Click to edit Master title style</a:t>
            </a:r>
          </a:p>
        </p:txBody>
      </p:sp>
      <p:sp>
        <p:nvSpPr>
          <p:cNvPr id="3" name="Picture Placeholder 2"/>
          <p:cNvSpPr>
            <a:spLocks noGrp="1"/>
          </p:cNvSpPr>
          <p:nvPr>
            <p:ph type="pic" idx="1"/>
          </p:nvPr>
        </p:nvSpPr>
        <p:spPr>
          <a:xfrm>
            <a:off x="1792288" y="870228"/>
            <a:ext cx="5486400" cy="4114800"/>
          </a:xfrm>
        </p:spPr>
        <p:txBody>
          <a:bodyPr/>
          <a:lstStyle>
            <a:lvl1pPr marL="0" indent="0">
              <a:buNone/>
              <a:defRPr sz="2250"/>
            </a:lvl1pPr>
            <a:lvl2pPr marL="321469" indent="0">
              <a:buNone/>
              <a:defRPr sz="1969"/>
            </a:lvl2pPr>
            <a:lvl3pPr marL="642938" indent="0">
              <a:buNone/>
              <a:defRPr sz="1688"/>
            </a:lvl3pPr>
            <a:lvl4pPr marL="964406" indent="0">
              <a:buNone/>
              <a:defRPr sz="1406"/>
            </a:lvl4pPr>
            <a:lvl5pPr marL="1285875" indent="0">
              <a:buNone/>
              <a:defRPr sz="1406"/>
            </a:lvl5pPr>
            <a:lvl6pPr marL="1607344" indent="0">
              <a:buNone/>
              <a:defRPr sz="1406"/>
            </a:lvl6pPr>
            <a:lvl7pPr marL="1928813" indent="0">
              <a:buNone/>
              <a:defRPr sz="1406"/>
            </a:lvl7pPr>
            <a:lvl8pPr marL="2250281" indent="0">
              <a:buNone/>
              <a:defRPr sz="1406"/>
            </a:lvl8pPr>
            <a:lvl9pPr marL="2571750" indent="0">
              <a:buNone/>
              <a:defRPr sz="1406"/>
            </a:lvl9pPr>
          </a:lstStyle>
          <a:p>
            <a:endParaRPr lang="en-US"/>
          </a:p>
        </p:txBody>
      </p:sp>
      <p:sp>
        <p:nvSpPr>
          <p:cNvPr id="4" name="Text Placeholder 3"/>
          <p:cNvSpPr>
            <a:spLocks noGrp="1"/>
          </p:cNvSpPr>
          <p:nvPr>
            <p:ph type="body" sz="half" idx="2"/>
          </p:nvPr>
        </p:nvSpPr>
        <p:spPr>
          <a:xfrm>
            <a:off x="1792288" y="5624791"/>
            <a:ext cx="5486400" cy="804862"/>
          </a:xfrm>
        </p:spPr>
        <p:txBody>
          <a:bodyPr/>
          <a:lstStyle>
            <a:lvl1pPr marL="0" indent="0">
              <a:buNone/>
              <a:defRPr sz="985"/>
            </a:lvl1pPr>
            <a:lvl2pPr marL="321469" indent="0">
              <a:buNone/>
              <a:defRPr sz="844"/>
            </a:lvl2pPr>
            <a:lvl3pPr marL="642938" indent="0">
              <a:buNone/>
              <a:defRPr sz="704"/>
            </a:lvl3pPr>
            <a:lvl4pPr marL="964406" indent="0">
              <a:buNone/>
              <a:defRPr sz="633"/>
            </a:lvl4pPr>
            <a:lvl5pPr marL="1285875" indent="0">
              <a:buNone/>
              <a:defRPr sz="633"/>
            </a:lvl5pPr>
            <a:lvl6pPr marL="1607344" indent="0">
              <a:buNone/>
              <a:defRPr sz="633"/>
            </a:lvl6pPr>
            <a:lvl7pPr marL="1928813" indent="0">
              <a:buNone/>
              <a:defRPr sz="633"/>
            </a:lvl7pPr>
            <a:lvl8pPr marL="2250281" indent="0">
              <a:buNone/>
              <a:defRPr sz="633"/>
            </a:lvl8pPr>
            <a:lvl9pPr marL="2571750" indent="0">
              <a:buNone/>
              <a:defRPr sz="633"/>
            </a:lvl9pPr>
          </a:lstStyle>
          <a:p>
            <a:pPr lvl="0"/>
            <a:r>
              <a:rPr lang="en-US"/>
              <a:t>Click to edit Master text styles</a:t>
            </a:r>
          </a:p>
        </p:txBody>
      </p:sp>
      <p:sp>
        <p:nvSpPr>
          <p:cNvPr id="5" name="Date Placeholder 4"/>
          <p:cNvSpPr>
            <a:spLocks noGrp="1"/>
          </p:cNvSpPr>
          <p:nvPr>
            <p:ph type="dt" sz="half" idx="10"/>
          </p:nvPr>
        </p:nvSpPr>
        <p:spPr>
          <a:xfrm>
            <a:off x="309986" y="6043891"/>
            <a:ext cx="2133600" cy="365125"/>
          </a:xfrm>
          <a:prstGeom prst="rect">
            <a:avLst/>
          </a:prstGeom>
        </p:spPr>
        <p:txBody>
          <a:bodyPr/>
          <a:lstStyle/>
          <a:p>
            <a:fld id="{B46940F3-22B4-4F8A-BC86-0A7AA5BE99EC}" type="datetimeFigureOut">
              <a:rPr lang="en-US" smtClean="0"/>
              <a:t>7/28/2021</a:t>
            </a:fld>
            <a:endParaRPr lang="en-US"/>
          </a:p>
        </p:txBody>
      </p:sp>
      <p:sp>
        <p:nvSpPr>
          <p:cNvPr id="6" name="Footer Placeholder 5"/>
          <p:cNvSpPr>
            <a:spLocks noGrp="1"/>
          </p:cNvSpPr>
          <p:nvPr>
            <p:ph type="ftr" sz="quarter" idx="11"/>
          </p:nvPr>
        </p:nvSpPr>
        <p:spPr>
          <a:xfrm>
            <a:off x="3124200" y="598584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801776" y="6168405"/>
            <a:ext cx="2133600" cy="365125"/>
          </a:xfrm>
          <a:prstGeom prst="rect">
            <a:avLst/>
          </a:prstGeom>
        </p:spPr>
        <p:txBody>
          <a:bodyPr/>
          <a:lstStyle/>
          <a:p>
            <a:fld id="{9B8E0D83-F4B5-42BC-8730-6363579481EE}" type="slidenum">
              <a:rPr lang="en-US" smtClean="0"/>
              <a:t>‹#›</a:t>
            </a:fld>
            <a:endParaRPr lang="en-US"/>
          </a:p>
        </p:txBody>
      </p:sp>
    </p:spTree>
    <p:extLst>
      <p:ext uri="{BB962C8B-B14F-4D97-AF65-F5344CB8AC3E}">
        <p14:creationId xmlns:p14="http://schemas.microsoft.com/office/powerpoint/2010/main" val="3674067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 y="7125"/>
            <a:ext cx="9143999" cy="724935"/>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85189" y="105866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HEDOO_sm.jpg"/>
          <p:cNvPicPr>
            <a:picLocks noChangeAspect="1"/>
          </p:cNvPicPr>
          <p:nvPr/>
        </p:nvPicPr>
        <p:blipFill>
          <a:blip r:embed="rId24"/>
          <a:stretch>
            <a:fillRect/>
          </a:stretch>
        </p:blipFill>
        <p:spPr>
          <a:xfrm>
            <a:off x="52510" y="-1"/>
            <a:ext cx="1201697" cy="788670"/>
          </a:xfrm>
          <a:prstGeom prst="rect">
            <a:avLst/>
          </a:prstGeom>
        </p:spPr>
      </p:pic>
      <p:cxnSp>
        <p:nvCxnSpPr>
          <p:cNvPr id="11" name="Straight Connector 10"/>
          <p:cNvCxnSpPr/>
          <p:nvPr/>
        </p:nvCxnSpPr>
        <p:spPr>
          <a:xfrm>
            <a:off x="1222902" y="678419"/>
            <a:ext cx="698652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10801" y="6631488"/>
            <a:ext cx="8725108" cy="1588"/>
          </a:xfrm>
          <a:prstGeom prst="line">
            <a:avLst/>
          </a:prstGeom>
          <a:ln w="38100" cap="flat" cmpd="dbl"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8307077" y="67201"/>
            <a:ext cx="792480" cy="655208"/>
          </a:xfrm>
          <a:prstGeom prst="rect">
            <a:avLst/>
          </a:prstGeom>
        </p:spPr>
      </p:pic>
      <p:sp>
        <p:nvSpPr>
          <p:cNvPr id="13" name="Footer Placeholder 8"/>
          <p:cNvSpPr txBox="1">
            <a:spLocks/>
          </p:cNvSpPr>
          <p:nvPr/>
        </p:nvSpPr>
        <p:spPr>
          <a:xfrm>
            <a:off x="217505" y="6551668"/>
            <a:ext cx="8637494" cy="365125"/>
          </a:xfrm>
          <a:prstGeom prst="rect">
            <a:avLst/>
          </a:prstGeom>
        </p:spPr>
        <p:txBody>
          <a:bodyPr/>
          <a:lstStyle>
            <a:defPPr>
              <a:defRPr lang="en-US"/>
            </a:defPPr>
            <a:lvl1pPr marL="0" algn="l" defTabSz="483306" rtl="0" eaLnBrk="1" latinLnBrk="0" hangingPunct="1">
              <a:tabLst>
                <a:tab pos="4459288" algn="ctr"/>
              </a:tabLst>
              <a:defRPr sz="1903" kern="1200">
                <a:solidFill>
                  <a:schemeClr val="tx1"/>
                </a:solidFill>
                <a:latin typeface="+mn-lt"/>
                <a:ea typeface="+mn-ea"/>
                <a:cs typeface="+mn-cs"/>
              </a:defRPr>
            </a:lvl1pPr>
            <a:lvl2pPr marL="483306" algn="l" defTabSz="483306" rtl="0" eaLnBrk="1" latinLnBrk="0" hangingPunct="1">
              <a:defRPr sz="1903" kern="1200">
                <a:solidFill>
                  <a:schemeClr val="tx1"/>
                </a:solidFill>
                <a:latin typeface="+mn-lt"/>
                <a:ea typeface="+mn-ea"/>
                <a:cs typeface="+mn-cs"/>
              </a:defRPr>
            </a:lvl2pPr>
            <a:lvl3pPr marL="966612" algn="l" defTabSz="483306" rtl="0" eaLnBrk="1" latinLnBrk="0" hangingPunct="1">
              <a:defRPr sz="1903" kern="1200">
                <a:solidFill>
                  <a:schemeClr val="tx1"/>
                </a:solidFill>
                <a:latin typeface="+mn-lt"/>
                <a:ea typeface="+mn-ea"/>
                <a:cs typeface="+mn-cs"/>
              </a:defRPr>
            </a:lvl3pPr>
            <a:lvl4pPr marL="1449918" algn="l" defTabSz="483306" rtl="0" eaLnBrk="1" latinLnBrk="0" hangingPunct="1">
              <a:defRPr sz="1903" kern="1200">
                <a:solidFill>
                  <a:schemeClr val="tx1"/>
                </a:solidFill>
                <a:latin typeface="+mn-lt"/>
                <a:ea typeface="+mn-ea"/>
                <a:cs typeface="+mn-cs"/>
              </a:defRPr>
            </a:lvl4pPr>
            <a:lvl5pPr marL="1933224" algn="l" defTabSz="483306" rtl="0" eaLnBrk="1" latinLnBrk="0" hangingPunct="1">
              <a:defRPr sz="1903" kern="1200">
                <a:solidFill>
                  <a:schemeClr val="tx1"/>
                </a:solidFill>
                <a:latin typeface="+mn-lt"/>
                <a:ea typeface="+mn-ea"/>
                <a:cs typeface="+mn-cs"/>
              </a:defRPr>
            </a:lvl5pPr>
            <a:lvl6pPr marL="2416531" algn="l" defTabSz="483306" rtl="0" eaLnBrk="1" latinLnBrk="0" hangingPunct="1">
              <a:defRPr sz="1903" kern="1200">
                <a:solidFill>
                  <a:schemeClr val="tx1"/>
                </a:solidFill>
                <a:latin typeface="+mn-lt"/>
                <a:ea typeface="+mn-ea"/>
                <a:cs typeface="+mn-cs"/>
              </a:defRPr>
            </a:lvl6pPr>
            <a:lvl7pPr marL="2899837" algn="l" defTabSz="483306" rtl="0" eaLnBrk="1" latinLnBrk="0" hangingPunct="1">
              <a:defRPr sz="1903" kern="1200">
                <a:solidFill>
                  <a:schemeClr val="tx1"/>
                </a:solidFill>
                <a:latin typeface="+mn-lt"/>
                <a:ea typeface="+mn-ea"/>
                <a:cs typeface="+mn-cs"/>
              </a:defRPr>
            </a:lvl7pPr>
            <a:lvl8pPr marL="3383143" algn="l" defTabSz="483306" rtl="0" eaLnBrk="1" latinLnBrk="0" hangingPunct="1">
              <a:defRPr sz="1903" kern="1200">
                <a:solidFill>
                  <a:schemeClr val="tx1"/>
                </a:solidFill>
                <a:latin typeface="+mn-lt"/>
                <a:ea typeface="+mn-ea"/>
                <a:cs typeface="+mn-cs"/>
              </a:defRPr>
            </a:lvl8pPr>
            <a:lvl9pPr marL="3866449" algn="l" defTabSz="483306" rtl="0" eaLnBrk="1" latinLnBrk="0" hangingPunct="1">
              <a:defRPr sz="1903" kern="1200">
                <a:solidFill>
                  <a:schemeClr val="tx1"/>
                </a:solidFill>
                <a:latin typeface="+mn-lt"/>
                <a:ea typeface="+mn-ea"/>
                <a:cs typeface="+mn-cs"/>
              </a:defRPr>
            </a:lvl9pPr>
          </a:lstStyle>
          <a:p>
            <a:pPr defTabSz="361652">
              <a:tabLst>
                <a:tab pos="3135437" algn="ctr"/>
                <a:tab pos="6190506" algn="r"/>
              </a:tabLst>
            </a:pPr>
            <a:fld id="{BE9CB6FD-0ABA-4FBE-A0E3-CA8B8FA93029}" type="slidenum">
              <a:rPr lang="en-US" sz="985" smtClean="0"/>
              <a:pPr defTabSz="361652">
                <a:tabLst>
                  <a:tab pos="3135437" algn="ctr"/>
                  <a:tab pos="6190506" algn="r"/>
                </a:tabLst>
              </a:pPr>
              <a:t>‹#›</a:t>
            </a:fld>
            <a:r>
              <a:rPr lang="en-US" sz="1338" dirty="0"/>
              <a:t>						</a:t>
            </a:r>
            <a:r>
              <a:rPr lang="en-US" sz="985" dirty="0"/>
              <a:t>07/28/2021</a:t>
            </a:r>
          </a:p>
        </p:txBody>
      </p:sp>
    </p:spTree>
    <p:extLst>
      <p:ext uri="{BB962C8B-B14F-4D97-AF65-F5344CB8AC3E}">
        <p14:creationId xmlns:p14="http://schemas.microsoft.com/office/powerpoint/2010/main" val="3184362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ctr" defTabSz="321469" rtl="0" eaLnBrk="1" latinLnBrk="0" hangingPunct="1">
        <a:spcBef>
          <a:spcPct val="0"/>
        </a:spcBef>
        <a:buNone/>
        <a:defRPr sz="1969" b="1" kern="1200">
          <a:solidFill>
            <a:schemeClr val="tx1"/>
          </a:solidFill>
          <a:latin typeface="Arial"/>
          <a:ea typeface="+mj-ea"/>
          <a:cs typeface="Arial"/>
        </a:defRPr>
      </a:lvl1pPr>
    </p:titleStyle>
    <p:bodyStyle>
      <a:lvl1pPr marL="241102" indent="-241102" algn="l" defTabSz="321469" rtl="0" eaLnBrk="1" latinLnBrk="0" hangingPunct="1">
        <a:spcBef>
          <a:spcPct val="20000"/>
        </a:spcBef>
        <a:buFont typeface="Arial"/>
        <a:buChar char="•"/>
        <a:defRPr sz="1969" kern="1200">
          <a:solidFill>
            <a:schemeClr val="tx1"/>
          </a:solidFill>
          <a:latin typeface="Arial" panose="020B0604020202020204" pitchFamily="34" charset="0"/>
          <a:ea typeface="+mn-ea"/>
          <a:cs typeface="Arial" panose="020B0604020202020204" pitchFamily="34" charset="0"/>
        </a:defRPr>
      </a:lvl1pPr>
      <a:lvl2pPr marL="522387" indent="-200918" algn="l" defTabSz="321469" rtl="0" eaLnBrk="1" latinLnBrk="0" hangingPunct="1">
        <a:spcBef>
          <a:spcPct val="20000"/>
        </a:spcBef>
        <a:buFont typeface="Arial"/>
        <a:buChar char="–"/>
        <a:defRPr sz="1969" kern="1200">
          <a:solidFill>
            <a:schemeClr val="tx1"/>
          </a:solidFill>
          <a:latin typeface="Arial" panose="020B0604020202020204" pitchFamily="34" charset="0"/>
          <a:ea typeface="+mn-ea"/>
          <a:cs typeface="Arial" panose="020B0604020202020204" pitchFamily="34" charset="0"/>
        </a:defRPr>
      </a:lvl2pPr>
      <a:lvl3pPr marL="803672" indent="-160735" algn="l" defTabSz="321469" rtl="0" eaLnBrk="1" latinLnBrk="0" hangingPunct="1">
        <a:spcBef>
          <a:spcPct val="20000"/>
        </a:spcBef>
        <a:buFont typeface="Arial"/>
        <a:buChar char="•"/>
        <a:defRPr sz="1688" kern="1200">
          <a:solidFill>
            <a:schemeClr val="tx1"/>
          </a:solidFill>
          <a:latin typeface="Arial" panose="020B0604020202020204" pitchFamily="34" charset="0"/>
          <a:ea typeface="+mn-ea"/>
          <a:cs typeface="Arial" panose="020B0604020202020204" pitchFamily="34" charset="0"/>
        </a:defRPr>
      </a:lvl3pPr>
      <a:lvl4pPr marL="1125141" indent="-160735" algn="l" defTabSz="321469" rtl="0" eaLnBrk="1" latinLnBrk="0" hangingPunct="1">
        <a:spcBef>
          <a:spcPct val="20000"/>
        </a:spcBef>
        <a:buFont typeface="Arial"/>
        <a:buChar char="–"/>
        <a:defRPr sz="1406" kern="1200">
          <a:solidFill>
            <a:schemeClr val="tx1"/>
          </a:solidFill>
          <a:latin typeface="Arial" panose="020B0604020202020204" pitchFamily="34" charset="0"/>
          <a:ea typeface="+mn-ea"/>
          <a:cs typeface="Arial" panose="020B0604020202020204" pitchFamily="34" charset="0"/>
        </a:defRPr>
      </a:lvl4pPr>
      <a:lvl5pPr marL="1446610" indent="-160735" algn="l" defTabSz="321469" rtl="0" eaLnBrk="1" latinLnBrk="0" hangingPunct="1">
        <a:spcBef>
          <a:spcPct val="20000"/>
        </a:spcBef>
        <a:buFont typeface="Arial"/>
        <a:buChar char="»"/>
        <a:defRPr sz="1406" kern="1200">
          <a:solidFill>
            <a:schemeClr val="tx1"/>
          </a:solidFill>
          <a:latin typeface="Arial" panose="020B0604020202020204" pitchFamily="34" charset="0"/>
          <a:ea typeface="+mn-ea"/>
          <a:cs typeface="Arial" panose="020B0604020202020204" pitchFamily="34" charset="0"/>
        </a:defRPr>
      </a:lvl5pPr>
      <a:lvl6pPr marL="1768079" indent="-160735" algn="l" defTabSz="321469" rtl="0" eaLnBrk="1" latinLnBrk="0" hangingPunct="1">
        <a:spcBef>
          <a:spcPct val="20000"/>
        </a:spcBef>
        <a:buFont typeface="Arial"/>
        <a:buChar char="•"/>
        <a:defRPr sz="1406" kern="1200">
          <a:solidFill>
            <a:schemeClr val="tx1"/>
          </a:solidFill>
          <a:latin typeface="+mn-lt"/>
          <a:ea typeface="+mn-ea"/>
          <a:cs typeface="+mn-cs"/>
        </a:defRPr>
      </a:lvl6pPr>
      <a:lvl7pPr marL="2089547" indent="-160735" algn="l" defTabSz="321469" rtl="0" eaLnBrk="1" latinLnBrk="0" hangingPunct="1">
        <a:spcBef>
          <a:spcPct val="20000"/>
        </a:spcBef>
        <a:buFont typeface="Arial"/>
        <a:buChar char="•"/>
        <a:defRPr sz="1406" kern="1200">
          <a:solidFill>
            <a:schemeClr val="tx1"/>
          </a:solidFill>
          <a:latin typeface="+mn-lt"/>
          <a:ea typeface="+mn-ea"/>
          <a:cs typeface="+mn-cs"/>
        </a:defRPr>
      </a:lvl7pPr>
      <a:lvl8pPr marL="2411016" indent="-160735" algn="l" defTabSz="321469" rtl="0" eaLnBrk="1" latinLnBrk="0" hangingPunct="1">
        <a:spcBef>
          <a:spcPct val="20000"/>
        </a:spcBef>
        <a:buFont typeface="Arial"/>
        <a:buChar char="•"/>
        <a:defRPr sz="1406" kern="1200">
          <a:solidFill>
            <a:schemeClr val="tx1"/>
          </a:solidFill>
          <a:latin typeface="+mn-lt"/>
          <a:ea typeface="+mn-ea"/>
          <a:cs typeface="+mn-cs"/>
        </a:defRPr>
      </a:lvl8pPr>
      <a:lvl9pPr marL="2732485" indent="-160735" algn="l" defTabSz="321469" rtl="0" eaLnBrk="1" latinLnBrk="0" hangingPunct="1">
        <a:spcBef>
          <a:spcPct val="20000"/>
        </a:spcBef>
        <a:buFont typeface="Arial"/>
        <a:buChar char="•"/>
        <a:defRPr sz="1406" kern="1200">
          <a:solidFill>
            <a:schemeClr val="tx1"/>
          </a:solidFill>
          <a:latin typeface="+mn-lt"/>
          <a:ea typeface="+mn-ea"/>
          <a:cs typeface="+mn-cs"/>
        </a:defRPr>
      </a:lvl9pPr>
    </p:bodyStyle>
    <p:otherStyle>
      <a:defPPr>
        <a:defRPr lang="en-US"/>
      </a:defPPr>
      <a:lvl1pPr marL="0" algn="l" defTabSz="321469" rtl="0" eaLnBrk="1" latinLnBrk="0" hangingPunct="1">
        <a:defRPr sz="1266" kern="1200">
          <a:solidFill>
            <a:schemeClr val="tx1"/>
          </a:solidFill>
          <a:latin typeface="+mn-lt"/>
          <a:ea typeface="+mn-ea"/>
          <a:cs typeface="+mn-cs"/>
        </a:defRPr>
      </a:lvl1pPr>
      <a:lvl2pPr marL="321469" algn="l" defTabSz="321469" rtl="0" eaLnBrk="1" latinLnBrk="0" hangingPunct="1">
        <a:defRPr sz="1266" kern="1200">
          <a:solidFill>
            <a:schemeClr val="tx1"/>
          </a:solidFill>
          <a:latin typeface="+mn-lt"/>
          <a:ea typeface="+mn-ea"/>
          <a:cs typeface="+mn-cs"/>
        </a:defRPr>
      </a:lvl2pPr>
      <a:lvl3pPr marL="642938" algn="l" defTabSz="321469" rtl="0" eaLnBrk="1" latinLnBrk="0" hangingPunct="1">
        <a:defRPr sz="1266" kern="1200">
          <a:solidFill>
            <a:schemeClr val="tx1"/>
          </a:solidFill>
          <a:latin typeface="+mn-lt"/>
          <a:ea typeface="+mn-ea"/>
          <a:cs typeface="+mn-cs"/>
        </a:defRPr>
      </a:lvl3pPr>
      <a:lvl4pPr marL="964406" algn="l" defTabSz="321469" rtl="0" eaLnBrk="1" latinLnBrk="0" hangingPunct="1">
        <a:defRPr sz="1266" kern="1200">
          <a:solidFill>
            <a:schemeClr val="tx1"/>
          </a:solidFill>
          <a:latin typeface="+mn-lt"/>
          <a:ea typeface="+mn-ea"/>
          <a:cs typeface="+mn-cs"/>
        </a:defRPr>
      </a:lvl4pPr>
      <a:lvl5pPr marL="1285875" algn="l" defTabSz="321469" rtl="0" eaLnBrk="1" latinLnBrk="0" hangingPunct="1">
        <a:defRPr sz="1266" kern="1200">
          <a:solidFill>
            <a:schemeClr val="tx1"/>
          </a:solidFill>
          <a:latin typeface="+mn-lt"/>
          <a:ea typeface="+mn-ea"/>
          <a:cs typeface="+mn-cs"/>
        </a:defRPr>
      </a:lvl5pPr>
      <a:lvl6pPr marL="1607344" algn="l" defTabSz="321469" rtl="0" eaLnBrk="1" latinLnBrk="0" hangingPunct="1">
        <a:defRPr sz="1266" kern="1200">
          <a:solidFill>
            <a:schemeClr val="tx1"/>
          </a:solidFill>
          <a:latin typeface="+mn-lt"/>
          <a:ea typeface="+mn-ea"/>
          <a:cs typeface="+mn-cs"/>
        </a:defRPr>
      </a:lvl6pPr>
      <a:lvl7pPr marL="1928813" algn="l" defTabSz="321469" rtl="0" eaLnBrk="1" latinLnBrk="0" hangingPunct="1">
        <a:defRPr sz="1266" kern="1200">
          <a:solidFill>
            <a:schemeClr val="tx1"/>
          </a:solidFill>
          <a:latin typeface="+mn-lt"/>
          <a:ea typeface="+mn-ea"/>
          <a:cs typeface="+mn-cs"/>
        </a:defRPr>
      </a:lvl7pPr>
      <a:lvl8pPr marL="2250281" algn="l" defTabSz="321469" rtl="0" eaLnBrk="1" latinLnBrk="0" hangingPunct="1">
        <a:defRPr sz="1266" kern="1200">
          <a:solidFill>
            <a:schemeClr val="tx1"/>
          </a:solidFill>
          <a:latin typeface="+mn-lt"/>
          <a:ea typeface="+mn-ea"/>
          <a:cs typeface="+mn-cs"/>
        </a:defRPr>
      </a:lvl8pPr>
      <a:lvl9pPr marL="2571750" algn="l" defTabSz="321469" rtl="0" eaLnBrk="1" latinLnBrk="0" hangingPunct="1">
        <a:defRPr sz="12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EB1C1-E532-4954-8A11-74776584E381}"/>
              </a:ext>
            </a:extLst>
          </p:cNvPr>
          <p:cNvSpPr>
            <a:spLocks noGrp="1"/>
          </p:cNvSpPr>
          <p:nvPr>
            <p:ph type="ctrTitle"/>
          </p:nvPr>
        </p:nvSpPr>
        <p:spPr>
          <a:xfrm>
            <a:off x="685800" y="1233782"/>
            <a:ext cx="7772400" cy="1470025"/>
          </a:xfrm>
        </p:spPr>
        <p:txBody>
          <a:bodyPr>
            <a:normAutofit/>
          </a:bodyPr>
          <a:lstStyle/>
          <a:p>
            <a:r>
              <a:rPr lang="en-US" sz="2400" dirty="0"/>
              <a:t>BPv7 Red Book Discussion Topics</a:t>
            </a:r>
          </a:p>
        </p:txBody>
      </p:sp>
      <p:sp>
        <p:nvSpPr>
          <p:cNvPr id="4" name="Subtitle 2">
            <a:extLst>
              <a:ext uri="{FF2B5EF4-FFF2-40B4-BE49-F238E27FC236}">
                <a16:creationId xmlns:a16="http://schemas.microsoft.com/office/drawing/2014/main" id="{4AC262C7-ADEF-44E2-BD3C-DA578014E915}"/>
              </a:ext>
            </a:extLst>
          </p:cNvPr>
          <p:cNvSpPr txBox="1">
            <a:spLocks/>
          </p:cNvSpPr>
          <p:nvPr/>
        </p:nvSpPr>
        <p:spPr>
          <a:xfrm>
            <a:off x="2001914" y="3245345"/>
            <a:ext cx="3093868" cy="1752600"/>
          </a:xfrm>
          <a:prstGeom prst="rect">
            <a:avLst/>
          </a:prstGeom>
        </p:spPr>
        <p:txBody>
          <a:bodyPr vert="horz" lIns="91440" tIns="45720" rIns="91440" bIns="45720" rtlCol="0">
            <a:normAutofit/>
          </a:bodyPr>
          <a:lstStyle>
            <a:lvl1pPr marL="0" indent="0" algn="ctr" defTabSz="321469" rtl="0" eaLnBrk="1" latinLnBrk="0" hangingPunct="1">
              <a:spcBef>
                <a:spcPct val="20000"/>
              </a:spcBef>
              <a:buFont typeface="Arial"/>
              <a:buNone/>
              <a:defRPr sz="1969" kern="1200">
                <a:solidFill>
                  <a:schemeClr val="tx1">
                    <a:tint val="75000"/>
                  </a:schemeClr>
                </a:solidFill>
                <a:latin typeface="Arial" panose="020B0604020202020204" pitchFamily="34" charset="0"/>
                <a:ea typeface="+mn-ea"/>
                <a:cs typeface="Arial" panose="020B0604020202020204" pitchFamily="34" charset="0"/>
              </a:defRPr>
            </a:lvl1pPr>
            <a:lvl2pPr marL="321469" indent="0" algn="ctr" defTabSz="321469" rtl="0" eaLnBrk="1" latinLnBrk="0" hangingPunct="1">
              <a:spcBef>
                <a:spcPct val="20000"/>
              </a:spcBef>
              <a:buFont typeface="Arial"/>
              <a:buNone/>
              <a:defRPr sz="1969" kern="1200">
                <a:solidFill>
                  <a:schemeClr val="tx1">
                    <a:tint val="75000"/>
                  </a:schemeClr>
                </a:solidFill>
                <a:latin typeface="Arial" panose="020B0604020202020204" pitchFamily="34" charset="0"/>
                <a:ea typeface="+mn-ea"/>
                <a:cs typeface="Arial" panose="020B0604020202020204" pitchFamily="34" charset="0"/>
              </a:defRPr>
            </a:lvl2pPr>
            <a:lvl3pPr marL="642938" indent="0" algn="ctr" defTabSz="321469" rtl="0" eaLnBrk="1" latinLnBrk="0" hangingPunct="1">
              <a:spcBef>
                <a:spcPct val="20000"/>
              </a:spcBef>
              <a:buFont typeface="Arial"/>
              <a:buNone/>
              <a:defRPr sz="1688" kern="1200">
                <a:solidFill>
                  <a:schemeClr val="tx1">
                    <a:tint val="75000"/>
                  </a:schemeClr>
                </a:solidFill>
                <a:latin typeface="Arial" panose="020B0604020202020204" pitchFamily="34" charset="0"/>
                <a:ea typeface="+mn-ea"/>
                <a:cs typeface="Arial" panose="020B0604020202020204" pitchFamily="34" charset="0"/>
              </a:defRPr>
            </a:lvl3pPr>
            <a:lvl4pPr marL="964406" indent="0" algn="ctr" defTabSz="321469" rtl="0" eaLnBrk="1" latinLnBrk="0" hangingPunct="1">
              <a:spcBef>
                <a:spcPct val="20000"/>
              </a:spcBef>
              <a:buFont typeface="Arial"/>
              <a:buNone/>
              <a:defRPr sz="1406" kern="1200">
                <a:solidFill>
                  <a:schemeClr val="tx1">
                    <a:tint val="75000"/>
                  </a:schemeClr>
                </a:solidFill>
                <a:latin typeface="Arial" panose="020B0604020202020204" pitchFamily="34" charset="0"/>
                <a:ea typeface="+mn-ea"/>
                <a:cs typeface="Arial" panose="020B0604020202020204" pitchFamily="34" charset="0"/>
              </a:defRPr>
            </a:lvl4pPr>
            <a:lvl5pPr marL="1285875" indent="0" algn="ctr" defTabSz="321469" rtl="0" eaLnBrk="1" latinLnBrk="0" hangingPunct="1">
              <a:spcBef>
                <a:spcPct val="20000"/>
              </a:spcBef>
              <a:buFont typeface="Arial"/>
              <a:buNone/>
              <a:defRPr sz="1406" kern="1200">
                <a:solidFill>
                  <a:schemeClr val="tx1">
                    <a:tint val="75000"/>
                  </a:schemeClr>
                </a:solidFill>
                <a:latin typeface="Arial" panose="020B0604020202020204" pitchFamily="34" charset="0"/>
                <a:ea typeface="+mn-ea"/>
                <a:cs typeface="Arial" panose="020B0604020202020204" pitchFamily="34" charset="0"/>
              </a:defRPr>
            </a:lvl5pPr>
            <a:lvl6pPr marL="1607344" indent="0" algn="ctr" defTabSz="321469" rtl="0" eaLnBrk="1" latinLnBrk="0" hangingPunct="1">
              <a:spcBef>
                <a:spcPct val="20000"/>
              </a:spcBef>
              <a:buFont typeface="Arial"/>
              <a:buNone/>
              <a:defRPr sz="1406" kern="1200">
                <a:solidFill>
                  <a:schemeClr val="tx1">
                    <a:tint val="75000"/>
                  </a:schemeClr>
                </a:solidFill>
                <a:latin typeface="+mn-lt"/>
                <a:ea typeface="+mn-ea"/>
                <a:cs typeface="+mn-cs"/>
              </a:defRPr>
            </a:lvl6pPr>
            <a:lvl7pPr marL="1928813" indent="0" algn="ctr" defTabSz="321469" rtl="0" eaLnBrk="1" latinLnBrk="0" hangingPunct="1">
              <a:spcBef>
                <a:spcPct val="20000"/>
              </a:spcBef>
              <a:buFont typeface="Arial"/>
              <a:buNone/>
              <a:defRPr sz="1406" kern="1200">
                <a:solidFill>
                  <a:schemeClr val="tx1">
                    <a:tint val="75000"/>
                  </a:schemeClr>
                </a:solidFill>
                <a:latin typeface="+mn-lt"/>
                <a:ea typeface="+mn-ea"/>
                <a:cs typeface="+mn-cs"/>
              </a:defRPr>
            </a:lvl7pPr>
            <a:lvl8pPr marL="2250281" indent="0" algn="ctr" defTabSz="321469" rtl="0" eaLnBrk="1" latinLnBrk="0" hangingPunct="1">
              <a:spcBef>
                <a:spcPct val="20000"/>
              </a:spcBef>
              <a:buFont typeface="Arial"/>
              <a:buNone/>
              <a:defRPr sz="1406" kern="1200">
                <a:solidFill>
                  <a:schemeClr val="tx1">
                    <a:tint val="75000"/>
                  </a:schemeClr>
                </a:solidFill>
                <a:latin typeface="+mn-lt"/>
                <a:ea typeface="+mn-ea"/>
                <a:cs typeface="+mn-cs"/>
              </a:defRPr>
            </a:lvl8pPr>
            <a:lvl9pPr marL="2571750" indent="0" algn="ctr" defTabSz="321469" rtl="0" eaLnBrk="1" latinLnBrk="0" hangingPunct="1">
              <a:spcBef>
                <a:spcPct val="20000"/>
              </a:spcBef>
              <a:buFont typeface="Arial"/>
              <a:buNone/>
              <a:defRPr sz="1406" kern="1200">
                <a:solidFill>
                  <a:schemeClr val="tx1">
                    <a:tint val="75000"/>
                  </a:schemeClr>
                </a:solidFill>
                <a:latin typeface="+mn-lt"/>
                <a:ea typeface="+mn-ea"/>
                <a:cs typeface="+mn-cs"/>
              </a:defRPr>
            </a:lvl9pPr>
          </a:lstStyle>
          <a:p>
            <a:pPr algn="l"/>
            <a:r>
              <a:rPr lang="en-US" dirty="0">
                <a:solidFill>
                  <a:schemeClr val="tx1"/>
                </a:solidFill>
              </a:rPr>
              <a:t>Date: 7/28/2021</a:t>
            </a:r>
          </a:p>
          <a:p>
            <a:pPr algn="l"/>
            <a:r>
              <a:rPr lang="en-US" dirty="0">
                <a:solidFill>
                  <a:schemeClr val="tx1"/>
                </a:solidFill>
              </a:rPr>
              <a:t>Forum: SIS-DTN Telecon</a:t>
            </a:r>
          </a:p>
          <a:p>
            <a:pPr algn="l"/>
            <a:r>
              <a:rPr lang="en-US" dirty="0">
                <a:solidFill>
                  <a:schemeClr val="tx1"/>
                </a:solidFill>
              </a:rPr>
              <a:t>Presenter: Beau Blanding</a:t>
            </a:r>
          </a:p>
          <a:p>
            <a:pPr algn="l"/>
            <a:endParaRPr lang="en-US" dirty="0"/>
          </a:p>
        </p:txBody>
      </p:sp>
    </p:spTree>
    <p:extLst>
      <p:ext uri="{BB962C8B-B14F-4D97-AF65-F5344CB8AC3E}">
        <p14:creationId xmlns:p14="http://schemas.microsoft.com/office/powerpoint/2010/main" val="40599724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Discussion Topics </a:t>
            </a:r>
          </a:p>
        </p:txBody>
      </p:sp>
      <p:sp>
        <p:nvSpPr>
          <p:cNvPr id="3" name="Content Placeholder 2"/>
          <p:cNvSpPr>
            <a:spLocks noGrp="1"/>
          </p:cNvSpPr>
          <p:nvPr>
            <p:ph idx="1"/>
          </p:nvPr>
        </p:nvSpPr>
        <p:spPr>
          <a:xfrm>
            <a:off x="512840" y="893348"/>
            <a:ext cx="8343349" cy="5601253"/>
          </a:xfrm>
        </p:spPr>
        <p:txBody>
          <a:bodyPr>
            <a:normAutofit/>
          </a:bodyPr>
          <a:lstStyle/>
          <a:p>
            <a:pPr marL="0" indent="0">
              <a:buNone/>
            </a:pPr>
            <a:r>
              <a:rPr lang="en-US" b="1" dirty="0"/>
              <a:t>Time Conditions with Considerations for interplanetary bodies:</a:t>
            </a:r>
            <a:endParaRPr lang="en-US" dirty="0"/>
          </a:p>
          <a:p>
            <a:r>
              <a:rPr lang="en-US" dirty="0"/>
              <a:t>As DTN implementations expand beyond the Earth-Moon system, longer light-times between interplanetary bodies and the Earth will make time biases difficult to manage if not properly handled.</a:t>
            </a:r>
          </a:p>
          <a:p>
            <a:pPr lvl="1"/>
            <a:r>
              <a:rPr lang="en-US" dirty="0"/>
              <a:t>This issue should be explored with the SEA-Time working group for handling the time biases between different interplanetary bodies and spaces.</a:t>
            </a:r>
          </a:p>
          <a:p>
            <a:pPr lvl="1"/>
            <a:r>
              <a:rPr lang="en-US" dirty="0"/>
              <a:t>Within the DTN organization scheme, this tracking of accumulated time affects the Bundle Age Extension block.</a:t>
            </a:r>
          </a:p>
        </p:txBody>
      </p:sp>
    </p:spTree>
    <p:extLst>
      <p:ext uri="{BB962C8B-B14F-4D97-AF65-F5344CB8AC3E}">
        <p14:creationId xmlns:p14="http://schemas.microsoft.com/office/powerpoint/2010/main" val="3409077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Discussion Topics </a:t>
            </a:r>
          </a:p>
        </p:txBody>
      </p:sp>
      <p:sp>
        <p:nvSpPr>
          <p:cNvPr id="3" name="Content Placeholder 2"/>
          <p:cNvSpPr>
            <a:spLocks noGrp="1"/>
          </p:cNvSpPr>
          <p:nvPr>
            <p:ph idx="1"/>
          </p:nvPr>
        </p:nvSpPr>
        <p:spPr>
          <a:xfrm>
            <a:off x="512840" y="893348"/>
            <a:ext cx="8343349" cy="5601253"/>
          </a:xfrm>
        </p:spPr>
        <p:txBody>
          <a:bodyPr>
            <a:normAutofit/>
          </a:bodyPr>
          <a:lstStyle/>
          <a:p>
            <a:pPr marL="0" indent="0">
              <a:buNone/>
            </a:pPr>
            <a:r>
              <a:rPr lang="en-US" sz="2000" b="1" dirty="0"/>
              <a:t>Bundle Streaming Service Protocol (BSSP):</a:t>
            </a:r>
            <a:endParaRPr lang="en-US" sz="2000" dirty="0"/>
          </a:p>
          <a:p>
            <a:r>
              <a:rPr lang="en-US" sz="2000" dirty="0"/>
              <a:t>BSSP is a Bundle Protocol service that supports both real-time video streams and video stream replays. In its general usage scenario (as described by the BSSP Green book), the GUI for BSSP would include separate displays for both of the above video components in addition to a selection of control widgets that allow the user to control the video stream replay.</a:t>
            </a:r>
          </a:p>
          <a:p>
            <a:pPr lvl="1"/>
            <a:r>
              <a:rPr lang="en-US" sz="2000" dirty="0"/>
              <a:t>This protocol does not have a CCSDS blue book associated with it. </a:t>
            </a:r>
          </a:p>
          <a:p>
            <a:pPr lvl="1"/>
            <a:r>
              <a:rPr lang="en-US" sz="2000" dirty="0"/>
              <a:t>Discussion is required with regards to whether there is enough information within the BSSP green book to include it as an annex within the BPv7 blue book.</a:t>
            </a:r>
          </a:p>
          <a:p>
            <a:pPr lvl="2"/>
            <a:r>
              <a:rPr lang="en-US" sz="1719" dirty="0"/>
              <a:t>If it is deemed there is not, it will need a higher level of specification before being included in the BPv7 blue book.</a:t>
            </a:r>
          </a:p>
        </p:txBody>
      </p:sp>
    </p:spTree>
    <p:extLst>
      <p:ext uri="{BB962C8B-B14F-4D97-AF65-F5344CB8AC3E}">
        <p14:creationId xmlns:p14="http://schemas.microsoft.com/office/powerpoint/2010/main" val="1882033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Discussion Topics </a:t>
            </a:r>
          </a:p>
        </p:txBody>
      </p:sp>
      <p:sp>
        <p:nvSpPr>
          <p:cNvPr id="3" name="Content Placeholder 2"/>
          <p:cNvSpPr>
            <a:spLocks noGrp="1"/>
          </p:cNvSpPr>
          <p:nvPr>
            <p:ph idx="1"/>
          </p:nvPr>
        </p:nvSpPr>
        <p:spPr>
          <a:xfrm>
            <a:off x="512840" y="893348"/>
            <a:ext cx="8343349" cy="5601253"/>
          </a:xfrm>
        </p:spPr>
        <p:txBody>
          <a:bodyPr>
            <a:normAutofit/>
          </a:bodyPr>
          <a:lstStyle/>
          <a:p>
            <a:pPr marL="0" indent="0">
              <a:buNone/>
            </a:pPr>
            <a:r>
              <a:rPr lang="en-US" sz="2000" b="1" dirty="0"/>
              <a:t>Bundle Security Protocol (</a:t>
            </a:r>
            <a:r>
              <a:rPr lang="en-US" sz="2000" b="1" dirty="0" err="1"/>
              <a:t>BPsec</a:t>
            </a:r>
            <a:r>
              <a:rPr lang="en-US" sz="2000" b="1" dirty="0"/>
              <a:t>)</a:t>
            </a:r>
            <a:endParaRPr lang="en-US" sz="2000" dirty="0"/>
          </a:p>
          <a:p>
            <a:r>
              <a:rPr lang="en-US" sz="2000" dirty="0"/>
              <a:t>DTN implementations require unique extended security protocols that account for the stressed environment that Bundle Protocol (and its underlying networks) experience. Regular transport security protocols will not suffice, due to a host of challenges associated with </a:t>
            </a:r>
            <a:r>
              <a:rPr lang="en-US" sz="2000" dirty="0" err="1"/>
              <a:t>Spacelink</a:t>
            </a:r>
            <a:r>
              <a:rPr lang="en-US" sz="2000" dirty="0"/>
              <a:t> operations (i.e. asymmetric data rates, intermittent and possibly unpredictable connectivity, etc.).</a:t>
            </a:r>
          </a:p>
          <a:p>
            <a:pPr lvl="1"/>
            <a:r>
              <a:rPr lang="en-US" sz="2000" dirty="0"/>
              <a:t>The previous CCSDS specification addressed extended security within the annex of the standard, with the annex topics being:</a:t>
            </a:r>
          </a:p>
          <a:p>
            <a:pPr lvl="2"/>
            <a:r>
              <a:rPr lang="en-US" sz="1719" dirty="0"/>
              <a:t>Security Blocks addressed in the BSP RFC</a:t>
            </a:r>
          </a:p>
          <a:p>
            <a:pPr lvl="2"/>
            <a:r>
              <a:rPr lang="en-US" sz="1719" dirty="0"/>
              <a:t>Auditing of Resource Usage</a:t>
            </a:r>
          </a:p>
          <a:p>
            <a:pPr lvl="2"/>
            <a:r>
              <a:rPr lang="en-US" sz="1719" dirty="0"/>
              <a:t>Potential Threats and Attack Scenarios</a:t>
            </a:r>
          </a:p>
          <a:p>
            <a:pPr lvl="2"/>
            <a:r>
              <a:rPr lang="en-US" sz="1719" dirty="0"/>
              <a:t>Consequences of not Applying Security to the Technology</a:t>
            </a:r>
          </a:p>
          <a:p>
            <a:pPr lvl="1"/>
            <a:r>
              <a:rPr lang="en-US" sz="2000" dirty="0"/>
              <a:t>With considerations for </a:t>
            </a:r>
            <a:r>
              <a:rPr lang="en-US" sz="2000" dirty="0" err="1"/>
              <a:t>BPsec</a:t>
            </a:r>
            <a:r>
              <a:rPr lang="en-US" sz="2000" dirty="0"/>
              <a:t>, SIS-DTN should consider if there is additional information to be added, or extraneous information to be removed from the BP security annex.</a:t>
            </a:r>
          </a:p>
        </p:txBody>
      </p:sp>
    </p:spTree>
    <p:extLst>
      <p:ext uri="{BB962C8B-B14F-4D97-AF65-F5344CB8AC3E}">
        <p14:creationId xmlns:p14="http://schemas.microsoft.com/office/powerpoint/2010/main" val="177293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21494" y="137996"/>
            <a:ext cx="8101013" cy="54780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Outline</a:t>
            </a:r>
          </a:p>
        </p:txBody>
      </p:sp>
      <p:sp>
        <p:nvSpPr>
          <p:cNvPr id="3075" name="Rectangle 3"/>
          <p:cNvSpPr>
            <a:spLocks noGrp="1" noChangeArrowheads="1"/>
          </p:cNvSpPr>
          <p:nvPr>
            <p:ph type="body" idx="1"/>
          </p:nvPr>
        </p:nvSpPr>
        <p:spPr>
          <a:xfrm>
            <a:off x="521494" y="738769"/>
            <a:ext cx="8101013" cy="4525963"/>
          </a:xfrm>
        </p:spPr>
        <p:txBody>
          <a:bodyPr>
            <a:normAutofit/>
          </a:bodyPr>
          <a:lstStyle/>
          <a:p>
            <a:pPr marL="0" indent="0">
              <a:buNone/>
            </a:pPr>
            <a:endParaRPr lang="en-US" sz="2250" dirty="0">
              <a:latin typeface="+mn-lt"/>
              <a:cs typeface="Times New Roman" panose="02020603050405020304" pitchFamily="18" charset="0"/>
            </a:endParaRPr>
          </a:p>
          <a:p>
            <a:pPr marL="425648" indent="-425648" fontAlgn="base">
              <a:spcAft>
                <a:spcPct val="0"/>
              </a:spcAft>
              <a:buClr>
                <a:schemeClr val="tx1"/>
              </a:buClr>
              <a:buFont typeface="Wingdings" pitchFamily="2" charset="2"/>
              <a:buChar char="u"/>
            </a:pPr>
            <a:r>
              <a:rPr lang="en-US" sz="2250" dirty="0">
                <a:latin typeface="+mn-lt"/>
              </a:rPr>
              <a:t>Purpose</a:t>
            </a:r>
          </a:p>
          <a:p>
            <a:pPr marL="425648" indent="-425648" fontAlgn="base">
              <a:spcAft>
                <a:spcPct val="0"/>
              </a:spcAft>
              <a:buClr>
                <a:schemeClr val="tx1"/>
              </a:buClr>
              <a:buFont typeface="Wingdings" pitchFamily="2" charset="2"/>
              <a:buChar char="u"/>
            </a:pPr>
            <a:r>
              <a:rPr lang="en-US" sz="2250" dirty="0">
                <a:latin typeface="+mn-lt"/>
              </a:rPr>
              <a:t>Background</a:t>
            </a:r>
          </a:p>
          <a:p>
            <a:pPr marL="425648" indent="-425648" fontAlgn="base">
              <a:spcAft>
                <a:spcPct val="0"/>
              </a:spcAft>
              <a:buClr>
                <a:schemeClr val="tx1"/>
              </a:buClr>
              <a:buFont typeface="Wingdings" pitchFamily="2" charset="2"/>
              <a:buChar char="u"/>
            </a:pPr>
            <a:r>
              <a:rPr lang="en-US" sz="2250" dirty="0">
                <a:latin typeface="+mn-lt"/>
              </a:rPr>
              <a:t>Discussion Topics</a:t>
            </a:r>
          </a:p>
          <a:p>
            <a:pPr marL="0" indent="0" fontAlgn="base">
              <a:spcAft>
                <a:spcPct val="0"/>
              </a:spcAft>
              <a:buClr>
                <a:schemeClr val="tx1"/>
              </a:buClr>
              <a:buNone/>
            </a:pPr>
            <a:endParaRPr lang="en-US" sz="2250" dirty="0">
              <a:latin typeface="+mn-lt"/>
            </a:endParaRPr>
          </a:p>
          <a:p>
            <a:endParaRPr lang="en-US" sz="2250" dirty="0">
              <a:latin typeface="+mn-lt"/>
              <a:cs typeface="Times New Roman" panose="02020603050405020304" pitchFamily="18" charset="0"/>
            </a:endParaRPr>
          </a:p>
          <a:p>
            <a:pPr marL="0" indent="0">
              <a:buNone/>
            </a:pPr>
            <a:endParaRPr lang="en-US" sz="2250" dirty="0">
              <a:latin typeface="+mn-lt"/>
            </a:endParaRPr>
          </a:p>
          <a:p>
            <a:pPr marL="0" indent="0">
              <a:buNone/>
            </a:pPr>
            <a:endParaRPr lang="en-US" sz="2250" dirty="0">
              <a:latin typeface="+mn-lt"/>
            </a:endParaRPr>
          </a:p>
        </p:txBody>
      </p:sp>
    </p:spTree>
    <p:extLst>
      <p:ext uri="{BB962C8B-B14F-4D97-AF65-F5344CB8AC3E}">
        <p14:creationId xmlns:p14="http://schemas.microsoft.com/office/powerpoint/2010/main" val="1004325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Purpose </a:t>
            </a:r>
          </a:p>
        </p:txBody>
      </p:sp>
      <p:sp>
        <p:nvSpPr>
          <p:cNvPr id="3" name="Content Placeholder 2"/>
          <p:cNvSpPr>
            <a:spLocks noGrp="1"/>
          </p:cNvSpPr>
          <p:nvPr>
            <p:ph idx="1"/>
          </p:nvPr>
        </p:nvSpPr>
        <p:spPr>
          <a:xfrm>
            <a:off x="512840" y="893348"/>
            <a:ext cx="8343349" cy="5601253"/>
          </a:xfrm>
        </p:spPr>
        <p:txBody>
          <a:bodyPr>
            <a:normAutofit/>
          </a:bodyPr>
          <a:lstStyle/>
          <a:p>
            <a:r>
              <a:rPr lang="en-US" dirty="0"/>
              <a:t>This purpose of this white paper is to bring forward several discussion topics concerning the Consultative Committee for Space Data Systems (CCSDS) Bundle Protocol version 7 (BPv7) Red book for the discernment of the Space Interworking Services – Delay Tolerant Networking (SIS-DTN) working group. </a:t>
            </a:r>
          </a:p>
          <a:p>
            <a:r>
              <a:rPr lang="en-US" dirty="0"/>
              <a:t>The results of the discussions will be incorporated into the BPv7 Red Book. </a:t>
            </a:r>
            <a:endParaRPr lang="en-US" dirty="0">
              <a:latin typeface="+mn-lt"/>
            </a:endParaRPr>
          </a:p>
        </p:txBody>
      </p:sp>
    </p:spTree>
    <p:extLst>
      <p:ext uri="{BB962C8B-B14F-4D97-AF65-F5344CB8AC3E}">
        <p14:creationId xmlns:p14="http://schemas.microsoft.com/office/powerpoint/2010/main" val="103273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Background </a:t>
            </a:r>
          </a:p>
        </p:txBody>
      </p:sp>
      <p:sp>
        <p:nvSpPr>
          <p:cNvPr id="3" name="Content Placeholder 2"/>
          <p:cNvSpPr>
            <a:spLocks noGrp="1"/>
          </p:cNvSpPr>
          <p:nvPr>
            <p:ph idx="1"/>
          </p:nvPr>
        </p:nvSpPr>
        <p:spPr>
          <a:xfrm>
            <a:off x="512840" y="893348"/>
            <a:ext cx="8343349" cy="5601253"/>
          </a:xfrm>
        </p:spPr>
        <p:txBody>
          <a:bodyPr>
            <a:normAutofit/>
          </a:bodyPr>
          <a:lstStyle/>
          <a:p>
            <a:r>
              <a:rPr lang="en-US" dirty="0"/>
              <a:t>The first space operational version of Bundle Protocol was BPv6. This version was standardized by the IRTF RFC 5050’s BPv6 definition and was later redefined for space operations in CCSDS spec 734.2-B-1. BPv6 saw successful use in a variety of implementations. The IETF decided that this technology was ready to be standardized as an IETF RFC. This decision resulted in the current effort to create an IETF specification for </a:t>
            </a:r>
            <a:r>
              <a:rPr lang="en-US" dirty="0" err="1"/>
              <a:t>BPbis</a:t>
            </a:r>
            <a:r>
              <a:rPr lang="en-US" dirty="0"/>
              <a:t>, </a:t>
            </a:r>
            <a:r>
              <a:rPr lang="en-US" dirty="0" err="1"/>
              <a:t>a.k.a</a:t>
            </a:r>
            <a:r>
              <a:rPr lang="en-US" dirty="0"/>
              <a:t> BPv7. </a:t>
            </a:r>
          </a:p>
          <a:p>
            <a:pPr marL="0" indent="0">
              <a:buNone/>
            </a:pPr>
            <a:endParaRPr lang="en-US" dirty="0"/>
          </a:p>
          <a:p>
            <a:r>
              <a:rPr lang="en-US" dirty="0"/>
              <a:t>Like its predecessor, BPv7 should be standardized before becoming widely available for use amongst potential supporters. By providing BPv7’s features, requirements, and test cases within a standardization, potential supporters will have a document that represents a tested consensus of what the protocol can be expected to provide and how best to implement it. </a:t>
            </a:r>
          </a:p>
        </p:txBody>
      </p:sp>
    </p:spTree>
    <p:extLst>
      <p:ext uri="{BB962C8B-B14F-4D97-AF65-F5344CB8AC3E}">
        <p14:creationId xmlns:p14="http://schemas.microsoft.com/office/powerpoint/2010/main" val="216713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Discussion Topics </a:t>
            </a:r>
          </a:p>
        </p:txBody>
      </p:sp>
      <p:sp>
        <p:nvSpPr>
          <p:cNvPr id="3" name="Content Placeholder 2"/>
          <p:cNvSpPr>
            <a:spLocks noGrp="1"/>
          </p:cNvSpPr>
          <p:nvPr>
            <p:ph idx="1"/>
          </p:nvPr>
        </p:nvSpPr>
        <p:spPr>
          <a:xfrm>
            <a:off x="512840" y="893348"/>
            <a:ext cx="8343349" cy="5601253"/>
          </a:xfrm>
        </p:spPr>
        <p:txBody>
          <a:bodyPr>
            <a:normAutofit/>
          </a:bodyPr>
          <a:lstStyle/>
          <a:p>
            <a:pPr marL="0" indent="0">
              <a:buNone/>
            </a:pPr>
            <a:r>
              <a:rPr lang="en-US" b="1" dirty="0"/>
              <a:t>Convergence Layer Adapters (CLAs):</a:t>
            </a:r>
            <a:endParaRPr lang="en-US" dirty="0"/>
          </a:p>
          <a:p>
            <a:r>
              <a:rPr lang="en-US" sz="2000" dirty="0"/>
              <a:t>BP requires a CLA within the stack it’s residing in to ‘wrap’ and ‘unwrap’ BP bundles into and from the underlying protocol responsible for its transport. </a:t>
            </a:r>
            <a:r>
              <a:rPr lang="en-US" sz="2000" dirty="0" err="1"/>
              <a:t>BPbis</a:t>
            </a:r>
            <a:r>
              <a:rPr lang="en-US" sz="2000" dirty="0"/>
              <a:t> will work as a component of DTN (with context to space operations). DTN communication in space operations will require interaction with IP-based environments. </a:t>
            </a:r>
          </a:p>
          <a:p>
            <a:pPr lvl="1"/>
            <a:r>
              <a:rPr lang="en-US" dirty="0"/>
              <a:t>This necessitates the inclusion of CLAs for TCP, UDP, and LTP in the CCSDS book.</a:t>
            </a:r>
          </a:p>
          <a:p>
            <a:pPr lvl="1"/>
            <a:r>
              <a:rPr lang="en-US" dirty="0"/>
              <a:t>Other CLAs that may be included in the book (as agreed upon by the SIS-DTN working group) should be considered ‘optional’.</a:t>
            </a:r>
          </a:p>
        </p:txBody>
      </p:sp>
    </p:spTree>
    <p:extLst>
      <p:ext uri="{BB962C8B-B14F-4D97-AF65-F5344CB8AC3E}">
        <p14:creationId xmlns:p14="http://schemas.microsoft.com/office/powerpoint/2010/main" val="2046099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Discussion Topics </a:t>
            </a:r>
          </a:p>
        </p:txBody>
      </p:sp>
      <p:sp>
        <p:nvSpPr>
          <p:cNvPr id="3" name="Content Placeholder 2"/>
          <p:cNvSpPr>
            <a:spLocks noGrp="1"/>
          </p:cNvSpPr>
          <p:nvPr>
            <p:ph idx="1"/>
          </p:nvPr>
        </p:nvSpPr>
        <p:spPr>
          <a:xfrm>
            <a:off x="512840" y="893348"/>
            <a:ext cx="8343349" cy="5601253"/>
          </a:xfrm>
        </p:spPr>
        <p:txBody>
          <a:bodyPr>
            <a:normAutofit/>
          </a:bodyPr>
          <a:lstStyle/>
          <a:p>
            <a:pPr marL="0" indent="0">
              <a:buNone/>
            </a:pPr>
            <a:r>
              <a:rPr lang="en-US" b="1" dirty="0"/>
              <a:t>Delay Tolerant Payload Conditioning (DTPC):</a:t>
            </a:r>
            <a:endParaRPr lang="en-US" dirty="0"/>
          </a:p>
          <a:p>
            <a:r>
              <a:rPr lang="en-US" dirty="0"/>
              <a:t>Certain implementations of BP may desire end-to-end services that are similar to those provided by ‘transport’ protocols if possible. DTPC is an application service protocol that can provide such end-to-end services within a delay-tolerant environment.</a:t>
            </a:r>
          </a:p>
          <a:p>
            <a:pPr lvl="1"/>
            <a:r>
              <a:rPr lang="en-US" dirty="0"/>
              <a:t>The </a:t>
            </a:r>
            <a:r>
              <a:rPr lang="en-US" dirty="0" err="1"/>
              <a:t>BPbis</a:t>
            </a:r>
            <a:r>
              <a:rPr lang="en-US" dirty="0"/>
              <a:t> book should include a section (annex or otherwise) describing DTPC, similar to the BPv6 CCSDS spec.</a:t>
            </a:r>
          </a:p>
          <a:p>
            <a:pPr lvl="1"/>
            <a:r>
              <a:rPr lang="en-US" dirty="0"/>
              <a:t>The SIS-DTN working group should discuss what revisions should be made to the previous annex with regards to incorporation in the </a:t>
            </a:r>
            <a:r>
              <a:rPr lang="en-US" dirty="0" err="1"/>
              <a:t>BPbis</a:t>
            </a:r>
            <a:r>
              <a:rPr lang="en-US" dirty="0"/>
              <a:t> book.</a:t>
            </a:r>
          </a:p>
        </p:txBody>
      </p:sp>
    </p:spTree>
    <p:extLst>
      <p:ext uri="{BB962C8B-B14F-4D97-AF65-F5344CB8AC3E}">
        <p14:creationId xmlns:p14="http://schemas.microsoft.com/office/powerpoint/2010/main" val="217464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Discussion Topics </a:t>
            </a:r>
          </a:p>
        </p:txBody>
      </p:sp>
      <p:sp>
        <p:nvSpPr>
          <p:cNvPr id="3" name="Content Placeholder 2"/>
          <p:cNvSpPr>
            <a:spLocks noGrp="1"/>
          </p:cNvSpPr>
          <p:nvPr>
            <p:ph idx="1"/>
          </p:nvPr>
        </p:nvSpPr>
        <p:spPr>
          <a:xfrm>
            <a:off x="512840" y="893348"/>
            <a:ext cx="8343349" cy="5601253"/>
          </a:xfrm>
        </p:spPr>
        <p:txBody>
          <a:bodyPr>
            <a:normAutofit/>
          </a:bodyPr>
          <a:lstStyle/>
          <a:p>
            <a:pPr marL="0" indent="0">
              <a:buNone/>
            </a:pPr>
            <a:r>
              <a:rPr lang="en-US" b="1" dirty="0"/>
              <a:t>Aggregate Custody Signaling (ACS):</a:t>
            </a:r>
            <a:endParaRPr lang="en-US" dirty="0"/>
          </a:p>
          <a:p>
            <a:r>
              <a:rPr lang="en-US" dirty="0"/>
              <a:t>BP Custody Signaling is required for its capability to positively identify a bundle and acknowledge the receipt of that bundle. Aggregate custody signaling is similar but extends this capability by identifying one or more bundles custody signals in a compressed format. This custody signal is intended for use on a hop-to-hop basis.</a:t>
            </a:r>
          </a:p>
          <a:p>
            <a:pPr lvl="1"/>
            <a:r>
              <a:rPr lang="en-US" dirty="0"/>
              <a:t>ACS should be included in an annex section within the </a:t>
            </a:r>
            <a:r>
              <a:rPr lang="en-US" dirty="0" err="1"/>
              <a:t>BPbis</a:t>
            </a:r>
            <a:r>
              <a:rPr lang="en-US" dirty="0"/>
              <a:t> book.</a:t>
            </a:r>
          </a:p>
          <a:p>
            <a:pPr lvl="1"/>
            <a:r>
              <a:rPr lang="en-US" dirty="0"/>
              <a:t>Current bundle encapsulation per BIBE requires discussion on how it can be improved with respect to unnecessary de-encapsulation.</a:t>
            </a:r>
          </a:p>
        </p:txBody>
      </p:sp>
    </p:spTree>
    <p:extLst>
      <p:ext uri="{BB962C8B-B14F-4D97-AF65-F5344CB8AC3E}">
        <p14:creationId xmlns:p14="http://schemas.microsoft.com/office/powerpoint/2010/main" val="389728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Discussion Topics </a:t>
            </a:r>
          </a:p>
        </p:txBody>
      </p:sp>
      <p:sp>
        <p:nvSpPr>
          <p:cNvPr id="3" name="Content Placeholder 2"/>
          <p:cNvSpPr>
            <a:spLocks noGrp="1"/>
          </p:cNvSpPr>
          <p:nvPr>
            <p:ph idx="1"/>
          </p:nvPr>
        </p:nvSpPr>
        <p:spPr>
          <a:xfrm>
            <a:off x="512840" y="893348"/>
            <a:ext cx="8343349" cy="5601253"/>
          </a:xfrm>
        </p:spPr>
        <p:txBody>
          <a:bodyPr>
            <a:normAutofit/>
          </a:bodyPr>
          <a:lstStyle/>
          <a:p>
            <a:pPr marL="0" indent="0">
              <a:buNone/>
            </a:pPr>
            <a:r>
              <a:rPr lang="en-US" b="1" dirty="0"/>
              <a:t>Naming Schemes – Byte Reduction:</a:t>
            </a:r>
            <a:endParaRPr lang="en-US" dirty="0"/>
          </a:p>
          <a:p>
            <a:r>
              <a:rPr lang="en-US" dirty="0"/>
              <a:t>DTN implementations are currently required by the CCSDS Bundle protocol specification to use an IPN naming scheme. IPN naming schemes differ from most naming schemes in that IPN names are restricted to the printable ASCII characters 0-9. This allows the names to be converted into binary form, which is quicker than string manipulation. Additionally, this compression reduces overhead in primary bundle blocks.</a:t>
            </a:r>
          </a:p>
          <a:p>
            <a:pPr lvl="1"/>
            <a:r>
              <a:rPr lang="en-US" dirty="0"/>
              <a:t>The BPv7 CCSDS spec will include IPN naming scheme requirements. Discussion is needed for additional naming schemes that should be included (e.g. IMC). </a:t>
            </a:r>
          </a:p>
        </p:txBody>
      </p:sp>
    </p:spTree>
    <p:extLst>
      <p:ext uri="{BB962C8B-B14F-4D97-AF65-F5344CB8AC3E}">
        <p14:creationId xmlns:p14="http://schemas.microsoft.com/office/powerpoint/2010/main" val="1095851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949" y="110816"/>
            <a:ext cx="6543850" cy="5687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66" tIns="47734" rIns="95466" bIns="47734" numCol="1" rtlCol="0" anchor="ctr" anchorCtr="0" compatLnSpc="1">
            <a:prstTxWarp prst="textNoShape">
              <a:avLst/>
            </a:prstTxWarp>
            <a:normAutofit/>
          </a:bodyPr>
          <a:lstStyle/>
          <a:p>
            <a:pPr defTabSz="453099" eaLnBrk="0" fontAlgn="base" hangingPunct="0">
              <a:spcAft>
                <a:spcPct val="0"/>
              </a:spcAft>
            </a:pPr>
            <a:r>
              <a:rPr lang="en-US" sz="2363" kern="0" dirty="0">
                <a:solidFill>
                  <a:srgbClr val="004386"/>
                </a:solidFill>
                <a:latin typeface="Helvetica Neue" charset="0"/>
                <a:cs typeface="+mj-cs"/>
              </a:rPr>
              <a:t>Discussion Topics </a:t>
            </a:r>
          </a:p>
        </p:txBody>
      </p:sp>
      <p:sp>
        <p:nvSpPr>
          <p:cNvPr id="3" name="Content Placeholder 2"/>
          <p:cNvSpPr>
            <a:spLocks noGrp="1"/>
          </p:cNvSpPr>
          <p:nvPr>
            <p:ph idx="1"/>
          </p:nvPr>
        </p:nvSpPr>
        <p:spPr>
          <a:xfrm>
            <a:off x="512840" y="893348"/>
            <a:ext cx="8343349" cy="5601253"/>
          </a:xfrm>
        </p:spPr>
        <p:txBody>
          <a:bodyPr>
            <a:normAutofit/>
          </a:bodyPr>
          <a:lstStyle/>
          <a:p>
            <a:pPr marL="0" indent="0">
              <a:buNone/>
            </a:pPr>
            <a:r>
              <a:rPr lang="en-US" b="1" dirty="0"/>
              <a:t>Self-Identification (with consideration to identification of requesting users):</a:t>
            </a:r>
            <a:endParaRPr lang="en-US" dirty="0"/>
          </a:p>
          <a:p>
            <a:r>
              <a:rPr lang="en-US" dirty="0"/>
              <a:t>BP nodes have a capability to receive identification of the previous hop from the previous hop. This capability, however, is not enforced as a function within the previous bundle protocol standard. The result is that connecting entities do not often identify themselves when sending bundles.</a:t>
            </a:r>
          </a:p>
          <a:p>
            <a:pPr lvl="1"/>
            <a:r>
              <a:rPr lang="en-US" dirty="0"/>
              <a:t>The BPv7 CCSDS standard should strongly advise that connecting entities to/of the DTN implementation should identify themselves when sending data.</a:t>
            </a:r>
          </a:p>
          <a:p>
            <a:pPr lvl="1"/>
            <a:r>
              <a:rPr lang="en-US" dirty="0"/>
              <a:t>This function should still not be a requirement, as there are scenarios where there is no previous hop.</a:t>
            </a:r>
          </a:p>
        </p:txBody>
      </p:sp>
    </p:spTree>
    <p:extLst>
      <p:ext uri="{BB962C8B-B14F-4D97-AF65-F5344CB8AC3E}">
        <p14:creationId xmlns:p14="http://schemas.microsoft.com/office/powerpoint/2010/main" val="2645623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40</TotalTime>
  <Words>1096</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Helvetica Neue</vt:lpstr>
      <vt:lpstr>Arial</vt:lpstr>
      <vt:lpstr>Calibri</vt:lpstr>
      <vt:lpstr>Wingdings</vt:lpstr>
      <vt:lpstr>Office Theme</vt:lpstr>
      <vt:lpstr>BPv7 Red Book Discussion Topics</vt:lpstr>
      <vt:lpstr>Outline</vt:lpstr>
      <vt:lpstr>Purpose </vt:lpstr>
      <vt:lpstr>Background </vt:lpstr>
      <vt:lpstr>Discussion Topics </vt:lpstr>
      <vt:lpstr>Discussion Topics </vt:lpstr>
      <vt:lpstr>Discussion Topics </vt:lpstr>
      <vt:lpstr>Discussion Topics </vt:lpstr>
      <vt:lpstr>Discussion Topics </vt:lpstr>
      <vt:lpstr>Discussion Topics </vt:lpstr>
      <vt:lpstr>Discussion Topics </vt:lpstr>
      <vt:lpstr>Discussion Topics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BPv7 Red Book Discussion Topics</dc:title>
  <dc:creator>Blanding, Beau T. (MSFC-HP27)[HOSC SERVICES CONTRACT]</dc:creator>
  <cp:lastModifiedBy>Blanding, Beau T. (MSFC-HP27)[HOSC SERVICES CONTRACT]</cp:lastModifiedBy>
  <cp:revision>5</cp:revision>
  <dcterms:created xsi:type="dcterms:W3CDTF">2021-07-28T13:21:36Z</dcterms:created>
  <dcterms:modified xsi:type="dcterms:W3CDTF">2021-07-28T14:01:56Z</dcterms:modified>
</cp:coreProperties>
</file>