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0"/>
  </p:notesMasterIdLst>
  <p:handoutMasterIdLst>
    <p:handoutMasterId r:id="rId11"/>
  </p:handoutMasterIdLst>
  <p:sldIdLst>
    <p:sldId id="2787" r:id="rId6"/>
    <p:sldId id="2858" r:id="rId7"/>
    <p:sldId id="2870" r:id="rId8"/>
    <p:sldId id="2869" r:id="rId9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4F5"/>
    <a:srgbClr val="FF99CC"/>
    <a:srgbClr val="FF9933"/>
    <a:srgbClr val="FF9900"/>
    <a:srgbClr val="6699FF"/>
    <a:srgbClr val="FF0066"/>
    <a:srgbClr val="000099"/>
    <a:srgbClr val="003399"/>
    <a:srgbClr val="FFFF00"/>
    <a:srgbClr val="D2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45" autoAdjust="0"/>
    <p:restoredTop sz="86501" autoAdjust="0"/>
  </p:normalViewPr>
  <p:slideViewPr>
    <p:cSldViewPr>
      <p:cViewPr>
        <p:scale>
          <a:sx n="75" d="100"/>
          <a:sy n="75" d="100"/>
        </p:scale>
        <p:origin x="732" y="14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x Flentge" userId="185a95a8-ead1-4bea-ab37-b44c3c3e4333" providerId="ADAL" clId="{649D5FC6-891D-46BE-83D6-228454268CEF}"/>
    <pc:docChg chg="undo custSel addSld delSld modSld">
      <pc:chgData name="Felix Flentge" userId="185a95a8-ead1-4bea-ab37-b44c3c3e4333" providerId="ADAL" clId="{649D5FC6-891D-46BE-83D6-228454268CEF}" dt="2023-05-11T17:31:44.565" v="1249" actId="22"/>
      <pc:docMkLst>
        <pc:docMk/>
      </pc:docMkLst>
      <pc:sldChg chg="delSp modSp mod">
        <pc:chgData name="Felix Flentge" userId="185a95a8-ead1-4bea-ab37-b44c3c3e4333" providerId="ADAL" clId="{649D5FC6-891D-46BE-83D6-228454268CEF}" dt="2023-05-11T17:06:37.588" v="721" actId="403"/>
        <pc:sldMkLst>
          <pc:docMk/>
          <pc:sldMk cId="2782362089" sldId="2858"/>
        </pc:sldMkLst>
        <pc:spChg chg="del">
          <ac:chgData name="Felix Flentge" userId="185a95a8-ead1-4bea-ab37-b44c3c3e4333" providerId="ADAL" clId="{649D5FC6-891D-46BE-83D6-228454268CEF}" dt="2023-05-11T16:22:10.889" v="0" actId="478"/>
          <ac:spMkLst>
            <pc:docMk/>
            <pc:sldMk cId="2782362089" sldId="2858"/>
            <ac:spMk id="2" creationId="{1D30FB40-A909-4D1A-ABB5-530C158A459E}"/>
          </ac:spMkLst>
        </pc:spChg>
        <pc:spChg chg="mod">
          <ac:chgData name="Felix Flentge" userId="185a95a8-ead1-4bea-ab37-b44c3c3e4333" providerId="ADAL" clId="{649D5FC6-891D-46BE-83D6-228454268CEF}" dt="2023-05-11T17:06:37.588" v="721" actId="403"/>
          <ac:spMkLst>
            <pc:docMk/>
            <pc:sldMk cId="2782362089" sldId="2858"/>
            <ac:spMk id="6146" creationId="{00000000-0000-0000-0000-000000000000}"/>
          </ac:spMkLst>
        </pc:spChg>
      </pc:sldChg>
      <pc:sldChg chg="del">
        <pc:chgData name="Felix Flentge" userId="185a95a8-ead1-4bea-ab37-b44c3c3e4333" providerId="ADAL" clId="{649D5FC6-891D-46BE-83D6-228454268CEF}" dt="2023-05-11T17:16:27.504" v="1245" actId="47"/>
        <pc:sldMkLst>
          <pc:docMk/>
          <pc:sldMk cId="183254259" sldId="2868"/>
        </pc:sldMkLst>
      </pc:sldChg>
      <pc:sldChg chg="addSp delSp modSp mod">
        <pc:chgData name="Felix Flentge" userId="185a95a8-ead1-4bea-ab37-b44c3c3e4333" providerId="ADAL" clId="{649D5FC6-891D-46BE-83D6-228454268CEF}" dt="2023-05-11T17:31:44.565" v="1249" actId="22"/>
        <pc:sldMkLst>
          <pc:docMk/>
          <pc:sldMk cId="3785191725" sldId="2869"/>
        </pc:sldMkLst>
        <pc:spChg chg="mod">
          <ac:chgData name="Felix Flentge" userId="185a95a8-ead1-4bea-ab37-b44c3c3e4333" providerId="ADAL" clId="{649D5FC6-891D-46BE-83D6-228454268CEF}" dt="2023-05-11T17:16:43.887" v="1247" actId="13926"/>
          <ac:spMkLst>
            <pc:docMk/>
            <pc:sldMk cId="3785191725" sldId="2869"/>
            <ac:spMk id="6146" creationId="{00000000-0000-0000-0000-000000000000}"/>
          </ac:spMkLst>
        </pc:spChg>
        <pc:graphicFrameChg chg="del">
          <ac:chgData name="Felix Flentge" userId="185a95a8-ead1-4bea-ab37-b44c3c3e4333" providerId="ADAL" clId="{649D5FC6-891D-46BE-83D6-228454268CEF}" dt="2023-05-11T17:31:42.932" v="1248" actId="478"/>
          <ac:graphicFrameMkLst>
            <pc:docMk/>
            <pc:sldMk cId="3785191725" sldId="2869"/>
            <ac:graphicFrameMk id="10" creationId="{00000000-0000-0000-0000-000000000000}"/>
          </ac:graphicFrameMkLst>
        </pc:graphicFrameChg>
        <pc:picChg chg="add">
          <ac:chgData name="Felix Flentge" userId="185a95a8-ead1-4bea-ab37-b44c3c3e4333" providerId="ADAL" clId="{649D5FC6-891D-46BE-83D6-228454268CEF}" dt="2023-05-11T17:31:44.565" v="1249" actId="22"/>
          <ac:picMkLst>
            <pc:docMk/>
            <pc:sldMk cId="3785191725" sldId="2869"/>
            <ac:picMk id="3" creationId="{2DD89F40-5AEE-84DF-260D-7EE1A68FFCB1}"/>
          </ac:picMkLst>
        </pc:picChg>
      </pc:sldChg>
      <pc:sldChg chg="modSp add mod">
        <pc:chgData name="Felix Flentge" userId="185a95a8-ead1-4bea-ab37-b44c3c3e4333" providerId="ADAL" clId="{649D5FC6-891D-46BE-83D6-228454268CEF}" dt="2023-05-11T17:15:14.978" v="1234" actId="20577"/>
        <pc:sldMkLst>
          <pc:docMk/>
          <pc:sldMk cId="1288442698" sldId="2870"/>
        </pc:sldMkLst>
        <pc:spChg chg="mod">
          <ac:chgData name="Felix Flentge" userId="185a95a8-ead1-4bea-ab37-b44c3c3e4333" providerId="ADAL" clId="{649D5FC6-891D-46BE-83D6-228454268CEF}" dt="2023-05-11T17:15:14.978" v="1234" actId="20577"/>
          <ac:spMkLst>
            <pc:docMk/>
            <pc:sldMk cId="1288442698" sldId="2870"/>
            <ac:spMk id="614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0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103476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chemeClr val="tx1"/>
                </a:solidFill>
              </a:rPr>
              <a:t>7-June-2021-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113874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>
                <a:solidFill>
                  <a:schemeClr val="tx1"/>
                </a:solidFill>
              </a:rPr>
              <a:t>SIS Area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Space Internetworking Services</a:t>
            </a:r>
          </a:p>
          <a:p>
            <a:r>
              <a:rPr lang="en-US" sz="2800" dirty="0"/>
              <a:t>Area Report</a:t>
            </a:r>
          </a:p>
          <a:p>
            <a:endParaRPr lang="en-US" sz="2800" dirty="0"/>
          </a:p>
          <a:p>
            <a:r>
              <a:rPr lang="en-US" sz="1400" b="0" dirty="0"/>
              <a:t>Tomaso de Cola (Area Director)</a:t>
            </a:r>
          </a:p>
          <a:p>
            <a:r>
              <a:rPr lang="en-US" sz="1400" b="0" dirty="0"/>
              <a:t>Rodney Grubbs (Area Deputy Director)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en-US" sz="2000" b="0" dirty="0"/>
              <a:t>CFDP Blue Book Updates progressing: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en-US" sz="2000" b="0" dirty="0"/>
              <a:t>Minor updates based on mission feedback (</a:t>
            </a:r>
            <a:r>
              <a:rPr lang="en-US" sz="2000" b="0" dirty="0" err="1"/>
              <a:t>Abandon.Request</a:t>
            </a:r>
            <a:r>
              <a:rPr lang="en-US" sz="2000" b="0" dirty="0"/>
              <a:t>, clarifications, …)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solidFill>
                  <a:srgbClr val="C00000"/>
                </a:solidFill>
              </a:rPr>
              <a:t>Removal of Store-And-Forward Overlay </a:t>
            </a:r>
            <a:r>
              <a:rPr lang="en-US" sz="2000" b="0" dirty="0"/>
              <a:t>for multi-hop file delivery proposed (multi-hop should use BP).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000" b="0" dirty="0"/>
              <a:t>Proposal to make the following </a:t>
            </a:r>
            <a:r>
              <a:rPr lang="en-US" sz="2000" dirty="0">
                <a:solidFill>
                  <a:srgbClr val="C00000"/>
                </a:solidFill>
              </a:rPr>
              <a:t>features optional</a:t>
            </a:r>
            <a:r>
              <a:rPr lang="en-US" sz="2000" b="0" dirty="0"/>
              <a:t>: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Link State Change Procedures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Suspend / Resume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Prompt NAK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Keep Alive Procedures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User Operations (Proxy Operations, Directory Operations, Remote Status Report, Remote Suspend Operations, Remote Resume Operations)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Fault Handler Override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Messages to User 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Flow Labels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SIS-CFDPv1 </a:t>
            </a:r>
            <a:r>
              <a:rPr lang="en-US" sz="2800" b="1" dirty="0"/>
              <a:t>Executive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6208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0" dirty="0"/>
              <a:t>2) Update of CCSDS 722.1-M-1 ‘Operation of CFDP over Encapsulation Service’ towards ‘CFDP </a:t>
            </a:r>
            <a:r>
              <a:rPr lang="en-US" sz="2000" b="0" dirty="0" err="1"/>
              <a:t>Unitdata</a:t>
            </a:r>
            <a:r>
              <a:rPr lang="en-US" sz="2000" b="0" dirty="0"/>
              <a:t> Transfer Layers’ covering: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EPP UT Layer (1 CFDP PDU per Encapsulation Packet)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SPP UT Layer (1 CFDP PDU per Space Packet)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BP UT Layer (n complete CFDP PDU per Bundle)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LTP UT Layer (n complete CFDP PDU per LTP Block)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TCP UT Layer (complete CFDP PDU in TCP stream without additional data)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UDP UT Layer (1 CFDP PDU per UDP datagram)</a:t>
            </a:r>
            <a:br>
              <a:rPr lang="en-US" sz="1800" b="0" dirty="0"/>
            </a:b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0" dirty="0">
                <a:sym typeface="Wingdings" panose="05000000000000000000" pitchFamily="2" charset="2"/>
              </a:rPr>
              <a:t> Should this be a blue book instead of magenta?</a:t>
            </a:r>
            <a:endParaRPr lang="en-US" sz="1800" b="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100" b="0" dirty="0">
              <a:sym typeface="Wingdings" panose="05000000000000000000" pitchFamily="2" charset="2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/>
              <a:t>SIS-CFDPv1 </a:t>
            </a:r>
            <a:r>
              <a:rPr lang="en-US" sz="2800" b="1" dirty="0"/>
              <a:t>Executive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426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587031"/>
            <a:ext cx="8872537" cy="41861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/>
              <a:t>Resolutions agreed upon this meeting: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b="0" dirty="0"/>
              <a:t>none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b="0" dirty="0"/>
              <a:t>Further Resolutions anticipated in the next 6 months: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none</a:t>
            </a:r>
            <a:endParaRPr lang="en-US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800" b="0" dirty="0"/>
              <a:t>Planning (only approved Projects):</a:t>
            </a:r>
            <a:endParaRPr lang="en-US" sz="18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SIS-CFDP </a:t>
            </a:r>
            <a:r>
              <a:rPr lang="en-US" sz="2800" dirty="0"/>
              <a:t>Resolutions and Planning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D89F40-5AEE-84DF-260D-7EE1A68FF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4822"/>
            <a:ext cx="9144000" cy="138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9172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1" ma:contentTypeDescription="Create a new document." ma:contentTypeScope="" ma:versionID="344780538788363053bfb859863f1a1f">
  <xsd:schema xmlns:xsd="http://www.w3.org/2001/XMLSchema" xmlns:xs="http://www.w3.org/2001/XMLSchema" xmlns:p="http://schemas.microsoft.com/office/2006/metadata/properties" xmlns:ns2="4e3bd50f-3507-4533-b45b-3abdb7f5f7f2" targetNamespace="http://schemas.microsoft.com/office/2006/metadata/properties" ma:root="true" ma:fieldsID="dd747ad4e6d4824915f36d99546f48f9" ns2:_="">
    <xsd:import namespace="4e3bd50f-3507-4533-b45b-3abdb7f5f7f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bd50f-3507-4533-b45b-3abdb7f5f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4e3bd50f-3507-4533-b45b-3abdb7f5f7f2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BAA5D-CC20-48CF-96CF-C892C74D4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bd50f-3507-4533-b45b-3abdb7f5f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Pages>51</Pages>
  <Words>280</Words>
  <Application>Microsoft Office PowerPoint</Application>
  <PresentationFormat>Letter Paper (8.5x11 in)</PresentationFormat>
  <Paragraphs>42</Paragraphs>
  <Slides>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TMOD Presentations</vt:lpstr>
      <vt:lpstr>1_TMOD Presentations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Felix Flentge</cp:lastModifiedBy>
  <cp:revision>1771</cp:revision>
  <cp:lastPrinted>2016-08-30T07:45:22Z</cp:lastPrinted>
  <dcterms:created xsi:type="dcterms:W3CDTF">1998-05-20T16:00:08Z</dcterms:created>
  <dcterms:modified xsi:type="dcterms:W3CDTF">2023-05-11T18:58:52Z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