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 id="2147483720" r:id="rId5"/>
    <p:sldMasterId id="2147483673" r:id="rId6"/>
    <p:sldMasterId id="2147483695" r:id="rId7"/>
  </p:sldMasterIdLst>
  <p:notesMasterIdLst>
    <p:notesMasterId r:id="rId50"/>
  </p:notesMasterIdLst>
  <p:handoutMasterIdLst>
    <p:handoutMasterId r:id="rId51"/>
  </p:handoutMasterIdLst>
  <p:sldIdLst>
    <p:sldId id="256" r:id="rId8"/>
    <p:sldId id="581" r:id="rId9"/>
    <p:sldId id="582" r:id="rId10"/>
    <p:sldId id="583" r:id="rId11"/>
    <p:sldId id="557" r:id="rId12"/>
    <p:sldId id="552" r:id="rId13"/>
    <p:sldId id="560" r:id="rId14"/>
    <p:sldId id="562" r:id="rId15"/>
    <p:sldId id="561" r:id="rId16"/>
    <p:sldId id="563" r:id="rId17"/>
    <p:sldId id="564" r:id="rId18"/>
    <p:sldId id="565" r:id="rId19"/>
    <p:sldId id="558" r:id="rId20"/>
    <p:sldId id="566" r:id="rId21"/>
    <p:sldId id="572" r:id="rId22"/>
    <p:sldId id="567" r:id="rId23"/>
    <p:sldId id="553" r:id="rId24"/>
    <p:sldId id="539" r:id="rId25"/>
    <p:sldId id="559" r:id="rId26"/>
    <p:sldId id="541" r:id="rId27"/>
    <p:sldId id="381" r:id="rId28"/>
    <p:sldId id="382" r:id="rId29"/>
    <p:sldId id="540" r:id="rId30"/>
    <p:sldId id="543" r:id="rId31"/>
    <p:sldId id="578" r:id="rId32"/>
    <p:sldId id="548" r:id="rId33"/>
    <p:sldId id="555" r:id="rId34"/>
    <p:sldId id="551" r:id="rId35"/>
    <p:sldId id="554" r:id="rId36"/>
    <p:sldId id="579" r:id="rId37"/>
    <p:sldId id="545" r:id="rId38"/>
    <p:sldId id="568" r:id="rId39"/>
    <p:sldId id="573" r:id="rId40"/>
    <p:sldId id="569" r:id="rId41"/>
    <p:sldId id="577" r:id="rId42"/>
    <p:sldId id="576" r:id="rId43"/>
    <p:sldId id="383" r:id="rId44"/>
    <p:sldId id="325" r:id="rId45"/>
    <p:sldId id="575" r:id="rId46"/>
    <p:sldId id="580" r:id="rId47"/>
    <p:sldId id="550" r:id="rId48"/>
    <p:sldId id="278" r:id="rId49"/>
  </p:sldIdLst>
  <p:sldSz cx="9144000" cy="5143500" type="screen16x9"/>
  <p:notesSz cx="7010400" cy="9296400"/>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40FF"/>
    <a:srgbClr val="00FF00"/>
    <a:srgbClr val="FF9900"/>
    <a:srgbClr val="E31837"/>
    <a:srgbClr val="020204"/>
    <a:srgbClr val="5E7CA3"/>
    <a:srgbClr val="E1DFE6"/>
    <a:srgbClr val="D9D9D9"/>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8F33DF-733E-4144-9756-4FA58DFD0AB1}" v="865" dt="2025-06-12T19:24:48.920"/>
    <p1510:client id="{9324DEC2-C902-6715-307E-9B837DFC6697}" v="28" dt="2025-06-12T20:22:21.9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4"/>
    <p:restoredTop sz="94636"/>
  </p:normalViewPr>
  <p:slideViewPr>
    <p:cSldViewPr snapToGrid="0">
      <p:cViewPr varScale="1">
        <p:scale>
          <a:sx n="179" d="100"/>
          <a:sy n="179" d="100"/>
        </p:scale>
        <p:origin x="1048"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6/11/relationships/changesInfo" Target="changesInfos/changesInfo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g, Shelbun K (US 312H)" userId="S::shelbun.k.cheng_jpl.nasa.gov#ext#@spacecomm.onmicrosoft.com::9accc17e-df0d-4fa9-9ab6-e59eb1106438" providerId="AD" clId="Web-{9324DEC2-C902-6715-307E-9B837DFC6697}"/>
    <pc:docChg chg="modSld">
      <pc:chgData name="Cheng, Shelbun K (US 312H)" userId="S::shelbun.k.cheng_jpl.nasa.gov#ext#@spacecomm.onmicrosoft.com::9accc17e-df0d-4fa9-9ab6-e59eb1106438" providerId="AD" clId="Web-{9324DEC2-C902-6715-307E-9B837DFC6697}" dt="2025-06-12T20:22:21.485" v="26" actId="20577"/>
      <pc:docMkLst>
        <pc:docMk/>
      </pc:docMkLst>
      <pc:sldChg chg="modSp">
        <pc:chgData name="Cheng, Shelbun K (US 312H)" userId="S::shelbun.k.cheng_jpl.nasa.gov#ext#@spacecomm.onmicrosoft.com::9accc17e-df0d-4fa9-9ab6-e59eb1106438" providerId="AD" clId="Web-{9324DEC2-C902-6715-307E-9B837DFC6697}" dt="2025-06-12T20:22:21.485" v="26" actId="20577"/>
        <pc:sldMkLst>
          <pc:docMk/>
          <pc:sldMk cId="3723430708" sldId="582"/>
        </pc:sldMkLst>
        <pc:spChg chg="mod">
          <ac:chgData name="Cheng, Shelbun K (US 312H)" userId="S::shelbun.k.cheng_jpl.nasa.gov#ext#@spacecomm.onmicrosoft.com::9accc17e-df0d-4fa9-9ab6-e59eb1106438" providerId="AD" clId="Web-{9324DEC2-C902-6715-307E-9B837DFC6697}" dt="2025-06-12T20:22:21.485" v="26" actId="20577"/>
          <ac:spMkLst>
            <pc:docMk/>
            <pc:sldMk cId="3723430708" sldId="582"/>
            <ac:spMk id="3" creationId="{A8F3990A-4C8F-FA02-02DB-52741D68EBC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F0FCB5-8E6C-014E-8581-8AE42034230A}" type="doc">
      <dgm:prSet loTypeId="urn:microsoft.com/office/officeart/2008/layout/HalfCircleOrganizationChart" loCatId="" qsTypeId="urn:microsoft.com/office/officeart/2005/8/quickstyle/simple5" qsCatId="simple" csTypeId="urn:microsoft.com/office/officeart/2005/8/colors/accent1_2" csCatId="accent1" phldr="1"/>
      <dgm:spPr/>
      <dgm:t>
        <a:bodyPr/>
        <a:lstStyle/>
        <a:p>
          <a:endParaRPr lang="en-US"/>
        </a:p>
      </dgm:t>
    </dgm:pt>
    <dgm:pt modelId="{92A9FD00-22B3-4942-874C-1F25B7EAF460}">
      <dgm:prSet phldrT="[Text]"/>
      <dgm:spPr/>
      <dgm:t>
        <a:bodyPr/>
        <a:lstStyle/>
        <a:p>
          <a:r>
            <a:rPr lang="en-US" dirty="0"/>
            <a:t>Services Overview</a:t>
          </a:r>
        </a:p>
      </dgm:t>
    </dgm:pt>
    <dgm:pt modelId="{8A772CDC-2D8F-9541-BC10-17DB187F412F}" type="parTrans" cxnId="{CDA01875-B5A1-7446-9F0B-440A7E51C2FE}">
      <dgm:prSet/>
      <dgm:spPr/>
      <dgm:t>
        <a:bodyPr/>
        <a:lstStyle/>
        <a:p>
          <a:endParaRPr lang="en-US"/>
        </a:p>
      </dgm:t>
    </dgm:pt>
    <dgm:pt modelId="{3C578580-F26D-4F4E-AA1B-8C6EA8AC076E}" type="sibTrans" cxnId="{CDA01875-B5A1-7446-9F0B-440A7E51C2FE}">
      <dgm:prSet/>
      <dgm:spPr/>
      <dgm:t>
        <a:bodyPr/>
        <a:lstStyle/>
        <a:p>
          <a:endParaRPr lang="en-US"/>
        </a:p>
      </dgm:t>
    </dgm:pt>
    <dgm:pt modelId="{DE2E0052-7CF9-614C-AD24-953511AB5EF7}">
      <dgm:prSet phldrT="[Text]"/>
      <dgm:spPr/>
      <dgm:t>
        <a:bodyPr/>
        <a:lstStyle/>
        <a:p>
          <a:r>
            <a:rPr lang="en-US" dirty="0"/>
            <a:t>ABA Services</a:t>
          </a:r>
        </a:p>
      </dgm:t>
    </dgm:pt>
    <dgm:pt modelId="{0049AF32-4464-F243-80B8-B3FA7532EB1E}" type="parTrans" cxnId="{8DC493CD-2693-334D-AA51-CEEC9745C290}">
      <dgm:prSet/>
      <dgm:spPr/>
      <dgm:t>
        <a:bodyPr/>
        <a:lstStyle/>
        <a:p>
          <a:endParaRPr lang="en-US"/>
        </a:p>
      </dgm:t>
    </dgm:pt>
    <dgm:pt modelId="{8471FF73-C2B5-584C-8017-57564ECEC091}" type="sibTrans" cxnId="{8DC493CD-2693-334D-AA51-CEEC9745C290}">
      <dgm:prSet/>
      <dgm:spPr/>
      <dgm:t>
        <a:bodyPr/>
        <a:lstStyle/>
        <a:p>
          <a:endParaRPr lang="en-US"/>
        </a:p>
      </dgm:t>
    </dgm:pt>
    <dgm:pt modelId="{D816A382-24B2-3F46-BDA5-6B10FE6AB26D}">
      <dgm:prSet phldrT="[Text]"/>
      <dgm:spPr/>
      <dgm:t>
        <a:bodyPr/>
        <a:lstStyle/>
        <a:p>
          <a:r>
            <a:rPr lang="en-US" dirty="0"/>
            <a:t>SSI Services</a:t>
          </a:r>
        </a:p>
      </dgm:t>
    </dgm:pt>
    <dgm:pt modelId="{CE864FF3-EF6E-E14D-9C6E-C6329DEFCDD6}" type="parTrans" cxnId="{8FE2E5BA-D86D-EF4D-A22A-D86B398B3BE0}">
      <dgm:prSet/>
      <dgm:spPr/>
      <dgm:t>
        <a:bodyPr/>
        <a:lstStyle/>
        <a:p>
          <a:endParaRPr lang="en-US"/>
        </a:p>
      </dgm:t>
    </dgm:pt>
    <dgm:pt modelId="{98043C35-B7AD-0A46-8FA4-4E51B24B9ACB}" type="sibTrans" cxnId="{8FE2E5BA-D86D-EF4D-A22A-D86B398B3BE0}">
      <dgm:prSet/>
      <dgm:spPr/>
      <dgm:t>
        <a:bodyPr/>
        <a:lstStyle/>
        <a:p>
          <a:endParaRPr lang="en-US"/>
        </a:p>
      </dgm:t>
    </dgm:pt>
    <dgm:pt modelId="{68AF7945-B48C-6844-B195-663986A3F47C}">
      <dgm:prSet/>
      <dgm:spPr/>
      <dgm:t>
        <a:bodyPr/>
        <a:lstStyle/>
        <a:p>
          <a:r>
            <a:rPr lang="en-US" dirty="0"/>
            <a:t>Service User</a:t>
          </a:r>
        </a:p>
      </dgm:t>
    </dgm:pt>
    <dgm:pt modelId="{39FFF8CB-653C-574B-B714-5A2C857C3168}" type="parTrans" cxnId="{F09A3AF7-E74C-E843-BDD1-9C0C634EE8BD}">
      <dgm:prSet/>
      <dgm:spPr/>
      <dgm:t>
        <a:bodyPr/>
        <a:lstStyle/>
        <a:p>
          <a:endParaRPr lang="en-US"/>
        </a:p>
      </dgm:t>
    </dgm:pt>
    <dgm:pt modelId="{627054A0-07D9-C245-9720-511AC6EADA58}" type="sibTrans" cxnId="{F09A3AF7-E74C-E843-BDD1-9C0C634EE8BD}">
      <dgm:prSet/>
      <dgm:spPr/>
      <dgm:t>
        <a:bodyPr/>
        <a:lstStyle/>
        <a:p>
          <a:endParaRPr lang="en-US"/>
        </a:p>
      </dgm:t>
    </dgm:pt>
    <dgm:pt modelId="{059AA1ED-0705-A245-9F8A-595D878479B0}">
      <dgm:prSet/>
      <dgm:spPr/>
      <dgm:t>
        <a:bodyPr/>
        <a:lstStyle/>
        <a:p>
          <a:r>
            <a:rPr lang="en-US" dirty="0"/>
            <a:t>Service User</a:t>
          </a:r>
        </a:p>
      </dgm:t>
    </dgm:pt>
    <dgm:pt modelId="{B921955D-647E-1444-A7D0-3E8BA3C13601}" type="parTrans" cxnId="{7B388A7B-2DDE-6E4B-86B2-5A23315A5056}">
      <dgm:prSet/>
      <dgm:spPr/>
      <dgm:t>
        <a:bodyPr/>
        <a:lstStyle/>
        <a:p>
          <a:endParaRPr lang="en-US"/>
        </a:p>
      </dgm:t>
    </dgm:pt>
    <dgm:pt modelId="{DE83D8D9-40B2-AF48-A94A-26C70674C93B}" type="sibTrans" cxnId="{7B388A7B-2DDE-6E4B-86B2-5A23315A5056}">
      <dgm:prSet/>
      <dgm:spPr/>
      <dgm:t>
        <a:bodyPr/>
        <a:lstStyle/>
        <a:p>
          <a:endParaRPr lang="en-US"/>
        </a:p>
      </dgm:t>
    </dgm:pt>
    <dgm:pt modelId="{87032331-5201-C746-8165-14AA554EA0CC}">
      <dgm:prSet/>
      <dgm:spPr/>
      <dgm:t>
        <a:bodyPr/>
        <a:lstStyle/>
        <a:p>
          <a:r>
            <a:rPr lang="en-US" dirty="0"/>
            <a:t>Service Provider</a:t>
          </a:r>
        </a:p>
      </dgm:t>
    </dgm:pt>
    <dgm:pt modelId="{319D32C7-CEA3-B140-8556-666FB08A52BA}" type="parTrans" cxnId="{7647485A-AF8A-4D4D-BB28-C1E6033005B7}">
      <dgm:prSet/>
      <dgm:spPr/>
      <dgm:t>
        <a:bodyPr/>
        <a:lstStyle/>
        <a:p>
          <a:endParaRPr lang="en-US"/>
        </a:p>
      </dgm:t>
    </dgm:pt>
    <dgm:pt modelId="{21A4F88D-6251-A64F-84E0-E3652482ADBD}" type="sibTrans" cxnId="{7647485A-AF8A-4D4D-BB28-C1E6033005B7}">
      <dgm:prSet/>
      <dgm:spPr/>
      <dgm:t>
        <a:bodyPr/>
        <a:lstStyle/>
        <a:p>
          <a:endParaRPr lang="en-US"/>
        </a:p>
      </dgm:t>
    </dgm:pt>
    <dgm:pt modelId="{DEE37A97-F82B-1A47-AB70-4F5996512A77}">
      <dgm:prSet/>
      <dgm:spPr/>
      <dgm:t>
        <a:bodyPr/>
        <a:lstStyle/>
        <a:p>
          <a:r>
            <a:rPr lang="en-US" dirty="0"/>
            <a:t>Earth User Nodes</a:t>
          </a:r>
        </a:p>
      </dgm:t>
    </dgm:pt>
    <dgm:pt modelId="{55B5C533-A008-9247-9EE8-444B0EA45046}" type="parTrans" cxnId="{FDA3F88B-7742-D04F-B057-8237EBD3E3DD}">
      <dgm:prSet/>
      <dgm:spPr/>
      <dgm:t>
        <a:bodyPr/>
        <a:lstStyle/>
        <a:p>
          <a:endParaRPr lang="en-US"/>
        </a:p>
      </dgm:t>
    </dgm:pt>
    <dgm:pt modelId="{8156DD81-668F-E745-87BC-BA71860D662C}" type="sibTrans" cxnId="{FDA3F88B-7742-D04F-B057-8237EBD3E3DD}">
      <dgm:prSet/>
      <dgm:spPr/>
      <dgm:t>
        <a:bodyPr/>
        <a:lstStyle/>
        <a:p>
          <a:endParaRPr lang="en-US"/>
        </a:p>
      </dgm:t>
    </dgm:pt>
    <dgm:pt modelId="{1F4C486A-BDE5-724E-BA1A-C4AEA358DD41}">
      <dgm:prSet/>
      <dgm:spPr/>
      <dgm:t>
        <a:bodyPr/>
        <a:lstStyle/>
        <a:p>
          <a:r>
            <a:rPr lang="en-US" dirty="0"/>
            <a:t>Earth Space Link Terminal</a:t>
          </a:r>
        </a:p>
      </dgm:t>
    </dgm:pt>
    <dgm:pt modelId="{678B7B7E-EB04-764E-B44D-DF1A435ABFAA}" type="parTrans" cxnId="{D006954E-DC94-9545-93B7-948FB1262284}">
      <dgm:prSet/>
      <dgm:spPr/>
      <dgm:t>
        <a:bodyPr/>
        <a:lstStyle/>
        <a:p>
          <a:endParaRPr lang="en-US"/>
        </a:p>
      </dgm:t>
    </dgm:pt>
    <dgm:pt modelId="{516132DC-3238-0043-BD91-C2CD0397C37D}" type="sibTrans" cxnId="{D006954E-DC94-9545-93B7-948FB1262284}">
      <dgm:prSet/>
      <dgm:spPr/>
      <dgm:t>
        <a:bodyPr/>
        <a:lstStyle/>
        <a:p>
          <a:endParaRPr lang="en-US"/>
        </a:p>
      </dgm:t>
    </dgm:pt>
    <dgm:pt modelId="{18A64B5C-3953-BE40-8F26-19D7BC784C18}">
      <dgm:prSet/>
      <dgm:spPr/>
      <dgm:t>
        <a:bodyPr/>
        <a:lstStyle/>
        <a:p>
          <a:r>
            <a:rPr lang="en-US" dirty="0"/>
            <a:t>Service Provider</a:t>
          </a:r>
        </a:p>
      </dgm:t>
    </dgm:pt>
    <dgm:pt modelId="{3E50B360-9688-3546-BC52-BD2D37A58A9B}" type="parTrans" cxnId="{2999FAEB-F751-404F-8D34-2B06CA1E85A0}">
      <dgm:prSet/>
      <dgm:spPr/>
      <dgm:t>
        <a:bodyPr/>
        <a:lstStyle/>
        <a:p>
          <a:endParaRPr lang="en-US"/>
        </a:p>
      </dgm:t>
    </dgm:pt>
    <dgm:pt modelId="{0FC52ECC-2251-C442-A8BD-5B79077A2586}" type="sibTrans" cxnId="{2999FAEB-F751-404F-8D34-2B06CA1E85A0}">
      <dgm:prSet/>
      <dgm:spPr/>
      <dgm:t>
        <a:bodyPr/>
        <a:lstStyle/>
        <a:p>
          <a:endParaRPr lang="en-US"/>
        </a:p>
      </dgm:t>
    </dgm:pt>
    <dgm:pt modelId="{E11638D7-28C6-7446-9B3B-E3A55566E300}">
      <dgm:prSet/>
      <dgm:spPr/>
      <dgm:t>
        <a:bodyPr/>
        <a:lstStyle/>
        <a:p>
          <a:r>
            <a:rPr lang="en-US" dirty="0"/>
            <a:t>EUN/SUN</a:t>
          </a:r>
        </a:p>
      </dgm:t>
    </dgm:pt>
    <dgm:pt modelId="{F3367363-EA63-214E-A17F-4B39309E8065}" type="parTrans" cxnId="{1B2B3B0D-182D-D440-8F90-503F825D097E}">
      <dgm:prSet/>
      <dgm:spPr/>
      <dgm:t>
        <a:bodyPr/>
        <a:lstStyle/>
        <a:p>
          <a:endParaRPr lang="en-US"/>
        </a:p>
      </dgm:t>
    </dgm:pt>
    <dgm:pt modelId="{485E1C01-814A-2B4E-8300-2E8F7CF033E2}" type="sibTrans" cxnId="{1B2B3B0D-182D-D440-8F90-503F825D097E}">
      <dgm:prSet/>
      <dgm:spPr/>
      <dgm:t>
        <a:bodyPr/>
        <a:lstStyle/>
        <a:p>
          <a:endParaRPr lang="en-US"/>
        </a:p>
      </dgm:t>
    </dgm:pt>
    <dgm:pt modelId="{F7ACDB84-1DAD-D443-8DB0-5D7A352CD1D8}">
      <dgm:prSet/>
      <dgm:spPr/>
      <dgm:t>
        <a:bodyPr/>
        <a:lstStyle/>
        <a:p>
          <a:r>
            <a:rPr lang="en-US" dirty="0"/>
            <a:t>Earth Management Routing Nodes</a:t>
          </a:r>
        </a:p>
      </dgm:t>
    </dgm:pt>
    <dgm:pt modelId="{8FFB6012-3C4D-1640-BD93-0088B705E408}" type="parTrans" cxnId="{5A706AB1-75DE-8D40-845A-08CE1F026E05}">
      <dgm:prSet/>
      <dgm:spPr/>
      <dgm:t>
        <a:bodyPr/>
        <a:lstStyle/>
        <a:p>
          <a:endParaRPr lang="en-US"/>
        </a:p>
      </dgm:t>
    </dgm:pt>
    <dgm:pt modelId="{C224CE77-347C-A54B-9BE8-DBE41F9D4DAF}" type="sibTrans" cxnId="{5A706AB1-75DE-8D40-845A-08CE1F026E05}">
      <dgm:prSet/>
      <dgm:spPr/>
      <dgm:t>
        <a:bodyPr/>
        <a:lstStyle/>
        <a:p>
          <a:endParaRPr lang="en-US"/>
        </a:p>
      </dgm:t>
    </dgm:pt>
    <dgm:pt modelId="{1C67AC13-FF30-3F4C-980A-0984F9A59293}">
      <dgm:prSet/>
      <dgm:spPr/>
      <dgm:t>
        <a:bodyPr/>
        <a:lstStyle/>
        <a:p>
          <a:r>
            <a:rPr lang="en-US" dirty="0"/>
            <a:t>ESLT</a:t>
          </a:r>
        </a:p>
      </dgm:t>
    </dgm:pt>
    <dgm:pt modelId="{CC453D40-A5C2-6E4E-8506-3EB99064A7D6}" type="parTrans" cxnId="{81BF08E1-51F0-614A-8618-A9D4927F9B85}">
      <dgm:prSet/>
      <dgm:spPr/>
      <dgm:t>
        <a:bodyPr/>
        <a:lstStyle/>
        <a:p>
          <a:endParaRPr lang="en-US"/>
        </a:p>
      </dgm:t>
    </dgm:pt>
    <dgm:pt modelId="{D3A0406D-ECCA-2041-9072-57BA4C547D4B}" type="sibTrans" cxnId="{81BF08E1-51F0-614A-8618-A9D4927F9B85}">
      <dgm:prSet/>
      <dgm:spPr/>
      <dgm:t>
        <a:bodyPr/>
        <a:lstStyle/>
        <a:p>
          <a:endParaRPr lang="en-US"/>
        </a:p>
      </dgm:t>
    </dgm:pt>
    <dgm:pt modelId="{E7F335EB-8B59-B042-B68C-C2881C75A935}">
      <dgm:prSet/>
      <dgm:spPr/>
      <dgm:t>
        <a:bodyPr/>
        <a:lstStyle/>
        <a:p>
          <a:r>
            <a:rPr lang="en-US" dirty="0"/>
            <a:t>Space Routing Nodes</a:t>
          </a:r>
        </a:p>
      </dgm:t>
    </dgm:pt>
    <dgm:pt modelId="{42B6446D-FB59-974D-83AB-4342F75D6BBD}" type="parTrans" cxnId="{1F5B46AE-9A8F-F545-9F4C-BCEE8BAEC468}">
      <dgm:prSet/>
      <dgm:spPr/>
      <dgm:t>
        <a:bodyPr/>
        <a:lstStyle/>
        <a:p>
          <a:endParaRPr lang="en-US"/>
        </a:p>
      </dgm:t>
    </dgm:pt>
    <dgm:pt modelId="{7D8F50FF-08F9-7C44-8041-EDDE430E5F6A}" type="sibTrans" cxnId="{1F5B46AE-9A8F-F545-9F4C-BCEE8BAEC468}">
      <dgm:prSet/>
      <dgm:spPr/>
      <dgm:t>
        <a:bodyPr/>
        <a:lstStyle/>
        <a:p>
          <a:endParaRPr lang="en-US"/>
        </a:p>
      </dgm:t>
    </dgm:pt>
    <dgm:pt modelId="{E691C3BE-AB49-DE4F-B448-6736904785C5}">
      <dgm:prSet/>
      <dgm:spPr/>
      <dgm:t>
        <a:bodyPr/>
        <a:lstStyle/>
        <a:p>
          <a:r>
            <a:rPr lang="en-US" dirty="0"/>
            <a:t>Security for Services</a:t>
          </a:r>
        </a:p>
      </dgm:t>
    </dgm:pt>
    <dgm:pt modelId="{6E53DB23-BE8D-2841-A14A-8E7BB66E998C}" type="parTrans" cxnId="{212D7DD9-3038-F645-A051-02D017D7A15D}">
      <dgm:prSet/>
      <dgm:spPr/>
      <dgm:t>
        <a:bodyPr/>
        <a:lstStyle/>
        <a:p>
          <a:endParaRPr lang="en-US"/>
        </a:p>
      </dgm:t>
    </dgm:pt>
    <dgm:pt modelId="{450411DB-467F-F945-B7DA-AD37A509AFC8}" type="sibTrans" cxnId="{212D7DD9-3038-F645-A051-02D017D7A15D}">
      <dgm:prSet/>
      <dgm:spPr/>
      <dgm:t>
        <a:bodyPr/>
        <a:lstStyle/>
        <a:p>
          <a:endParaRPr lang="en-US"/>
        </a:p>
      </dgm:t>
    </dgm:pt>
    <dgm:pt modelId="{87588C01-5733-884E-A746-FDE59148A619}">
      <dgm:prSet/>
      <dgm:spPr/>
      <dgm:t>
        <a:bodyPr/>
        <a:lstStyle/>
        <a:p>
          <a:r>
            <a:rPr lang="en-US" dirty="0"/>
            <a:t>Security for Services</a:t>
          </a:r>
        </a:p>
      </dgm:t>
    </dgm:pt>
    <dgm:pt modelId="{7AB20891-F53E-CA46-A2BF-F6ECC108DE00}" type="parTrans" cxnId="{D946CD27-956D-004B-B4B5-EFA74B3583A8}">
      <dgm:prSet/>
      <dgm:spPr/>
      <dgm:t>
        <a:bodyPr/>
        <a:lstStyle/>
        <a:p>
          <a:endParaRPr lang="en-US"/>
        </a:p>
      </dgm:t>
    </dgm:pt>
    <dgm:pt modelId="{02164E3A-86F9-4C47-AC8D-CB147B623D2B}" type="sibTrans" cxnId="{D946CD27-956D-004B-B4B5-EFA74B3583A8}">
      <dgm:prSet/>
      <dgm:spPr/>
      <dgm:t>
        <a:bodyPr/>
        <a:lstStyle/>
        <a:p>
          <a:endParaRPr lang="en-US"/>
        </a:p>
      </dgm:t>
    </dgm:pt>
    <dgm:pt modelId="{323749BC-165A-0346-BA56-1701E647C03E}" type="pres">
      <dgm:prSet presAssocID="{13F0FCB5-8E6C-014E-8581-8AE42034230A}" presName="Name0" presStyleCnt="0">
        <dgm:presLayoutVars>
          <dgm:orgChart val="1"/>
          <dgm:chPref val="1"/>
          <dgm:dir/>
          <dgm:animOne val="branch"/>
          <dgm:animLvl val="lvl"/>
          <dgm:resizeHandles/>
        </dgm:presLayoutVars>
      </dgm:prSet>
      <dgm:spPr/>
    </dgm:pt>
    <dgm:pt modelId="{831E0599-F0DA-904A-8CA0-8B1BB6800B26}" type="pres">
      <dgm:prSet presAssocID="{92A9FD00-22B3-4942-874C-1F25B7EAF460}" presName="hierRoot1" presStyleCnt="0">
        <dgm:presLayoutVars>
          <dgm:hierBranch val="init"/>
        </dgm:presLayoutVars>
      </dgm:prSet>
      <dgm:spPr/>
    </dgm:pt>
    <dgm:pt modelId="{8AB76843-59C2-A540-860E-B1060ACC92ED}" type="pres">
      <dgm:prSet presAssocID="{92A9FD00-22B3-4942-874C-1F25B7EAF460}" presName="rootComposite1" presStyleCnt="0"/>
      <dgm:spPr/>
    </dgm:pt>
    <dgm:pt modelId="{1060AB3D-8A96-E34D-B83E-052C4F69BA0B}" type="pres">
      <dgm:prSet presAssocID="{92A9FD00-22B3-4942-874C-1F25B7EAF460}" presName="rootText1" presStyleLbl="alignAcc1" presStyleIdx="0" presStyleCnt="0">
        <dgm:presLayoutVars>
          <dgm:chPref val="3"/>
        </dgm:presLayoutVars>
      </dgm:prSet>
      <dgm:spPr/>
    </dgm:pt>
    <dgm:pt modelId="{C29488BC-F713-9248-9896-7CC2B77B2483}" type="pres">
      <dgm:prSet presAssocID="{92A9FD00-22B3-4942-874C-1F25B7EAF460}" presName="topArc1" presStyleLbl="parChTrans1D1" presStyleIdx="0" presStyleCnt="30"/>
      <dgm:spPr/>
    </dgm:pt>
    <dgm:pt modelId="{6CEC753B-32C5-8540-9B06-E470BB1AC96D}" type="pres">
      <dgm:prSet presAssocID="{92A9FD00-22B3-4942-874C-1F25B7EAF460}" presName="bottomArc1" presStyleLbl="parChTrans1D1" presStyleIdx="1" presStyleCnt="30"/>
      <dgm:spPr/>
    </dgm:pt>
    <dgm:pt modelId="{C6951518-9A3D-3C40-B989-7DCC930D7DA5}" type="pres">
      <dgm:prSet presAssocID="{92A9FD00-22B3-4942-874C-1F25B7EAF460}" presName="topConnNode1" presStyleLbl="node1" presStyleIdx="0" presStyleCnt="0"/>
      <dgm:spPr/>
    </dgm:pt>
    <dgm:pt modelId="{AEC82E4B-5D11-874A-85E1-1734992BD720}" type="pres">
      <dgm:prSet presAssocID="{92A9FD00-22B3-4942-874C-1F25B7EAF460}" presName="hierChild2" presStyleCnt="0"/>
      <dgm:spPr/>
    </dgm:pt>
    <dgm:pt modelId="{2672DB11-8E69-F747-8ACE-257214210827}" type="pres">
      <dgm:prSet presAssocID="{0049AF32-4464-F243-80B8-B3FA7532EB1E}" presName="Name28" presStyleLbl="parChTrans1D2" presStyleIdx="0" presStyleCnt="2"/>
      <dgm:spPr/>
    </dgm:pt>
    <dgm:pt modelId="{BEB9AE76-9D67-4B4D-AA6A-E7F3988E091F}" type="pres">
      <dgm:prSet presAssocID="{DE2E0052-7CF9-614C-AD24-953511AB5EF7}" presName="hierRoot2" presStyleCnt="0">
        <dgm:presLayoutVars>
          <dgm:hierBranch val="init"/>
        </dgm:presLayoutVars>
      </dgm:prSet>
      <dgm:spPr/>
    </dgm:pt>
    <dgm:pt modelId="{D14E6DC6-F47A-4046-B7AF-4AEF55BAE4D7}" type="pres">
      <dgm:prSet presAssocID="{DE2E0052-7CF9-614C-AD24-953511AB5EF7}" presName="rootComposite2" presStyleCnt="0"/>
      <dgm:spPr/>
    </dgm:pt>
    <dgm:pt modelId="{36634D47-EA17-6E49-893F-FAD3448FCC22}" type="pres">
      <dgm:prSet presAssocID="{DE2E0052-7CF9-614C-AD24-953511AB5EF7}" presName="rootText2" presStyleLbl="alignAcc1" presStyleIdx="0" presStyleCnt="0">
        <dgm:presLayoutVars>
          <dgm:chPref val="3"/>
        </dgm:presLayoutVars>
      </dgm:prSet>
      <dgm:spPr/>
    </dgm:pt>
    <dgm:pt modelId="{68F713AC-7CB8-3D4A-AF26-AE0E9EC86C1C}" type="pres">
      <dgm:prSet presAssocID="{DE2E0052-7CF9-614C-AD24-953511AB5EF7}" presName="topArc2" presStyleLbl="parChTrans1D1" presStyleIdx="2" presStyleCnt="30"/>
      <dgm:spPr/>
    </dgm:pt>
    <dgm:pt modelId="{82C44702-6EAA-9948-9689-90E4A985B104}" type="pres">
      <dgm:prSet presAssocID="{DE2E0052-7CF9-614C-AD24-953511AB5EF7}" presName="bottomArc2" presStyleLbl="parChTrans1D1" presStyleIdx="3" presStyleCnt="30"/>
      <dgm:spPr/>
    </dgm:pt>
    <dgm:pt modelId="{25DD7C00-44E4-8142-8C06-8DEC287E6B40}" type="pres">
      <dgm:prSet presAssocID="{DE2E0052-7CF9-614C-AD24-953511AB5EF7}" presName="topConnNode2" presStyleLbl="node2" presStyleIdx="0" presStyleCnt="0"/>
      <dgm:spPr/>
    </dgm:pt>
    <dgm:pt modelId="{2BCDE13E-5652-634D-A335-6123D81E8F93}" type="pres">
      <dgm:prSet presAssocID="{DE2E0052-7CF9-614C-AD24-953511AB5EF7}" presName="hierChild4" presStyleCnt="0"/>
      <dgm:spPr/>
    </dgm:pt>
    <dgm:pt modelId="{F6DA3095-8F2C-F147-BAB7-0C20951C6279}" type="pres">
      <dgm:prSet presAssocID="{B921955D-647E-1444-A7D0-3E8BA3C13601}" presName="Name28" presStyleLbl="parChTrans1D3" presStyleIdx="0" presStyleCnt="6"/>
      <dgm:spPr/>
    </dgm:pt>
    <dgm:pt modelId="{2E57287A-6F79-074B-A119-311C52CF1D18}" type="pres">
      <dgm:prSet presAssocID="{059AA1ED-0705-A245-9F8A-595D878479B0}" presName="hierRoot2" presStyleCnt="0">
        <dgm:presLayoutVars>
          <dgm:hierBranch val="init"/>
        </dgm:presLayoutVars>
      </dgm:prSet>
      <dgm:spPr/>
    </dgm:pt>
    <dgm:pt modelId="{DED52412-F7B2-204F-BB45-5C1DE1B441FE}" type="pres">
      <dgm:prSet presAssocID="{059AA1ED-0705-A245-9F8A-595D878479B0}" presName="rootComposite2" presStyleCnt="0"/>
      <dgm:spPr/>
    </dgm:pt>
    <dgm:pt modelId="{D8153B43-2BAE-7A43-B7D1-C90EAF5B0A1F}" type="pres">
      <dgm:prSet presAssocID="{059AA1ED-0705-A245-9F8A-595D878479B0}" presName="rootText2" presStyleLbl="alignAcc1" presStyleIdx="0" presStyleCnt="0">
        <dgm:presLayoutVars>
          <dgm:chPref val="3"/>
        </dgm:presLayoutVars>
      </dgm:prSet>
      <dgm:spPr/>
    </dgm:pt>
    <dgm:pt modelId="{A538E564-6563-3A44-831B-139D6843A98F}" type="pres">
      <dgm:prSet presAssocID="{059AA1ED-0705-A245-9F8A-595D878479B0}" presName="topArc2" presStyleLbl="parChTrans1D1" presStyleIdx="4" presStyleCnt="30"/>
      <dgm:spPr/>
    </dgm:pt>
    <dgm:pt modelId="{9F60246D-34D6-504E-BABF-1D72EC9F4B61}" type="pres">
      <dgm:prSet presAssocID="{059AA1ED-0705-A245-9F8A-595D878479B0}" presName="bottomArc2" presStyleLbl="parChTrans1D1" presStyleIdx="5" presStyleCnt="30"/>
      <dgm:spPr/>
    </dgm:pt>
    <dgm:pt modelId="{05959094-3C38-2642-BAE4-FE8C54130000}" type="pres">
      <dgm:prSet presAssocID="{059AA1ED-0705-A245-9F8A-595D878479B0}" presName="topConnNode2" presStyleLbl="node3" presStyleIdx="0" presStyleCnt="0"/>
      <dgm:spPr/>
    </dgm:pt>
    <dgm:pt modelId="{09791480-268E-2E4A-877A-804ECD4C45AE}" type="pres">
      <dgm:prSet presAssocID="{059AA1ED-0705-A245-9F8A-595D878479B0}" presName="hierChild4" presStyleCnt="0"/>
      <dgm:spPr/>
    </dgm:pt>
    <dgm:pt modelId="{B49B2C64-16B0-514D-87E3-346A9BEA527A}" type="pres">
      <dgm:prSet presAssocID="{55B5C533-A008-9247-9EE8-444B0EA45046}" presName="Name28" presStyleLbl="parChTrans1D4" presStyleIdx="0" presStyleCnt="6"/>
      <dgm:spPr/>
    </dgm:pt>
    <dgm:pt modelId="{429D4C92-B55B-E94D-A0CA-D2EDC1322968}" type="pres">
      <dgm:prSet presAssocID="{DEE37A97-F82B-1A47-AB70-4F5996512A77}" presName="hierRoot2" presStyleCnt="0">
        <dgm:presLayoutVars>
          <dgm:hierBranch val="init"/>
        </dgm:presLayoutVars>
      </dgm:prSet>
      <dgm:spPr/>
    </dgm:pt>
    <dgm:pt modelId="{A5779639-8755-4749-A612-67B3BDFA6EA4}" type="pres">
      <dgm:prSet presAssocID="{DEE37A97-F82B-1A47-AB70-4F5996512A77}" presName="rootComposite2" presStyleCnt="0"/>
      <dgm:spPr/>
    </dgm:pt>
    <dgm:pt modelId="{83A07E76-2A09-354E-A088-812EE28682F9}" type="pres">
      <dgm:prSet presAssocID="{DEE37A97-F82B-1A47-AB70-4F5996512A77}" presName="rootText2" presStyleLbl="alignAcc1" presStyleIdx="0" presStyleCnt="0">
        <dgm:presLayoutVars>
          <dgm:chPref val="3"/>
        </dgm:presLayoutVars>
      </dgm:prSet>
      <dgm:spPr/>
    </dgm:pt>
    <dgm:pt modelId="{03A0A490-AB06-9046-95AF-A0E379CFD482}" type="pres">
      <dgm:prSet presAssocID="{DEE37A97-F82B-1A47-AB70-4F5996512A77}" presName="topArc2" presStyleLbl="parChTrans1D1" presStyleIdx="6" presStyleCnt="30"/>
      <dgm:spPr/>
    </dgm:pt>
    <dgm:pt modelId="{28A94BD5-24EE-764E-B643-2A95461D3ED9}" type="pres">
      <dgm:prSet presAssocID="{DEE37A97-F82B-1A47-AB70-4F5996512A77}" presName="bottomArc2" presStyleLbl="parChTrans1D1" presStyleIdx="7" presStyleCnt="30"/>
      <dgm:spPr/>
    </dgm:pt>
    <dgm:pt modelId="{96596DB2-E039-3740-A9E4-BE41BCD5C532}" type="pres">
      <dgm:prSet presAssocID="{DEE37A97-F82B-1A47-AB70-4F5996512A77}" presName="topConnNode2" presStyleLbl="node4" presStyleIdx="0" presStyleCnt="0"/>
      <dgm:spPr/>
    </dgm:pt>
    <dgm:pt modelId="{A7C9CE33-D9D4-BE4D-99D7-38E988FCF5D5}" type="pres">
      <dgm:prSet presAssocID="{DEE37A97-F82B-1A47-AB70-4F5996512A77}" presName="hierChild4" presStyleCnt="0"/>
      <dgm:spPr/>
    </dgm:pt>
    <dgm:pt modelId="{F96117D0-93C6-824F-8ABF-FA7151706D9C}" type="pres">
      <dgm:prSet presAssocID="{DEE37A97-F82B-1A47-AB70-4F5996512A77}" presName="hierChild5" presStyleCnt="0"/>
      <dgm:spPr/>
    </dgm:pt>
    <dgm:pt modelId="{D479CEFC-51D2-F542-87A6-B9408CE2C5FE}" type="pres">
      <dgm:prSet presAssocID="{059AA1ED-0705-A245-9F8A-595D878479B0}" presName="hierChild5" presStyleCnt="0"/>
      <dgm:spPr/>
    </dgm:pt>
    <dgm:pt modelId="{70E7FFF2-455E-BB49-88B7-F04744E9DD0A}" type="pres">
      <dgm:prSet presAssocID="{319D32C7-CEA3-B140-8556-666FB08A52BA}" presName="Name28" presStyleLbl="parChTrans1D3" presStyleIdx="1" presStyleCnt="6"/>
      <dgm:spPr/>
    </dgm:pt>
    <dgm:pt modelId="{8FC0C765-F566-304F-888B-6CB0D2D4F264}" type="pres">
      <dgm:prSet presAssocID="{87032331-5201-C746-8165-14AA554EA0CC}" presName="hierRoot2" presStyleCnt="0">
        <dgm:presLayoutVars>
          <dgm:hierBranch val="init"/>
        </dgm:presLayoutVars>
      </dgm:prSet>
      <dgm:spPr/>
    </dgm:pt>
    <dgm:pt modelId="{C01C1C89-12D1-7F4C-9DC0-B860D9E2B972}" type="pres">
      <dgm:prSet presAssocID="{87032331-5201-C746-8165-14AA554EA0CC}" presName="rootComposite2" presStyleCnt="0"/>
      <dgm:spPr/>
    </dgm:pt>
    <dgm:pt modelId="{3A796392-82FE-3540-BA6F-8AC19F153E84}" type="pres">
      <dgm:prSet presAssocID="{87032331-5201-C746-8165-14AA554EA0CC}" presName="rootText2" presStyleLbl="alignAcc1" presStyleIdx="0" presStyleCnt="0">
        <dgm:presLayoutVars>
          <dgm:chPref val="3"/>
        </dgm:presLayoutVars>
      </dgm:prSet>
      <dgm:spPr/>
    </dgm:pt>
    <dgm:pt modelId="{C06DC4BC-2D77-B14F-8D41-43D773F7466E}" type="pres">
      <dgm:prSet presAssocID="{87032331-5201-C746-8165-14AA554EA0CC}" presName="topArc2" presStyleLbl="parChTrans1D1" presStyleIdx="8" presStyleCnt="30"/>
      <dgm:spPr/>
    </dgm:pt>
    <dgm:pt modelId="{61CF13DF-0DBC-1241-BB7A-46E0FD6C1E67}" type="pres">
      <dgm:prSet presAssocID="{87032331-5201-C746-8165-14AA554EA0CC}" presName="bottomArc2" presStyleLbl="parChTrans1D1" presStyleIdx="9" presStyleCnt="30"/>
      <dgm:spPr/>
    </dgm:pt>
    <dgm:pt modelId="{2B8CA01C-D57F-734B-82A0-5E75C03CC047}" type="pres">
      <dgm:prSet presAssocID="{87032331-5201-C746-8165-14AA554EA0CC}" presName="topConnNode2" presStyleLbl="node3" presStyleIdx="0" presStyleCnt="0"/>
      <dgm:spPr/>
    </dgm:pt>
    <dgm:pt modelId="{92746B1E-FBB9-5947-A591-3F829BDFE1C8}" type="pres">
      <dgm:prSet presAssocID="{87032331-5201-C746-8165-14AA554EA0CC}" presName="hierChild4" presStyleCnt="0"/>
      <dgm:spPr/>
    </dgm:pt>
    <dgm:pt modelId="{82CE8A7F-2067-294C-B9DA-EFE67AB8FAE0}" type="pres">
      <dgm:prSet presAssocID="{678B7B7E-EB04-764E-B44D-DF1A435ABFAA}" presName="Name28" presStyleLbl="parChTrans1D4" presStyleIdx="1" presStyleCnt="6"/>
      <dgm:spPr/>
    </dgm:pt>
    <dgm:pt modelId="{F72B3776-BC84-7E4A-BA4D-A7001EC8654B}" type="pres">
      <dgm:prSet presAssocID="{1F4C486A-BDE5-724E-BA1A-C4AEA358DD41}" presName="hierRoot2" presStyleCnt="0">
        <dgm:presLayoutVars>
          <dgm:hierBranch val="init"/>
        </dgm:presLayoutVars>
      </dgm:prSet>
      <dgm:spPr/>
    </dgm:pt>
    <dgm:pt modelId="{B7635AE5-3446-5841-8575-3CFAAA517531}" type="pres">
      <dgm:prSet presAssocID="{1F4C486A-BDE5-724E-BA1A-C4AEA358DD41}" presName="rootComposite2" presStyleCnt="0"/>
      <dgm:spPr/>
    </dgm:pt>
    <dgm:pt modelId="{33943F8F-EC4A-274E-8A41-64394BFB35F3}" type="pres">
      <dgm:prSet presAssocID="{1F4C486A-BDE5-724E-BA1A-C4AEA358DD41}" presName="rootText2" presStyleLbl="alignAcc1" presStyleIdx="0" presStyleCnt="0">
        <dgm:presLayoutVars>
          <dgm:chPref val="3"/>
        </dgm:presLayoutVars>
      </dgm:prSet>
      <dgm:spPr/>
    </dgm:pt>
    <dgm:pt modelId="{35797936-004C-9946-BCF9-FB9E19172C48}" type="pres">
      <dgm:prSet presAssocID="{1F4C486A-BDE5-724E-BA1A-C4AEA358DD41}" presName="topArc2" presStyleLbl="parChTrans1D1" presStyleIdx="10" presStyleCnt="30"/>
      <dgm:spPr/>
    </dgm:pt>
    <dgm:pt modelId="{191D3B32-10B8-6542-A079-175F8ED735EE}" type="pres">
      <dgm:prSet presAssocID="{1F4C486A-BDE5-724E-BA1A-C4AEA358DD41}" presName="bottomArc2" presStyleLbl="parChTrans1D1" presStyleIdx="11" presStyleCnt="30"/>
      <dgm:spPr/>
    </dgm:pt>
    <dgm:pt modelId="{A4C44AC0-9D83-3347-87EB-F802BD36858B}" type="pres">
      <dgm:prSet presAssocID="{1F4C486A-BDE5-724E-BA1A-C4AEA358DD41}" presName="topConnNode2" presStyleLbl="node4" presStyleIdx="0" presStyleCnt="0"/>
      <dgm:spPr/>
    </dgm:pt>
    <dgm:pt modelId="{76D2CCFE-B477-8E43-AC46-6777596E5319}" type="pres">
      <dgm:prSet presAssocID="{1F4C486A-BDE5-724E-BA1A-C4AEA358DD41}" presName="hierChild4" presStyleCnt="0"/>
      <dgm:spPr/>
    </dgm:pt>
    <dgm:pt modelId="{B8829A19-0A9A-5946-B364-0D0F232C3E37}" type="pres">
      <dgm:prSet presAssocID="{1F4C486A-BDE5-724E-BA1A-C4AEA358DD41}" presName="hierChild5" presStyleCnt="0"/>
      <dgm:spPr/>
    </dgm:pt>
    <dgm:pt modelId="{358C1D20-E9E4-EC42-A7FE-99EAFE1CFEDB}" type="pres">
      <dgm:prSet presAssocID="{87032331-5201-C746-8165-14AA554EA0CC}" presName="hierChild5" presStyleCnt="0"/>
      <dgm:spPr/>
    </dgm:pt>
    <dgm:pt modelId="{05D75DB3-336B-7845-8EF6-588E0B9E12C8}" type="pres">
      <dgm:prSet presAssocID="{7AB20891-F53E-CA46-A2BF-F6ECC108DE00}" presName="Name28" presStyleLbl="parChTrans1D3" presStyleIdx="2" presStyleCnt="6"/>
      <dgm:spPr/>
    </dgm:pt>
    <dgm:pt modelId="{3297CC58-CCD7-6549-A333-B68BAB83AB47}" type="pres">
      <dgm:prSet presAssocID="{87588C01-5733-884E-A746-FDE59148A619}" presName="hierRoot2" presStyleCnt="0">
        <dgm:presLayoutVars>
          <dgm:hierBranch val="init"/>
        </dgm:presLayoutVars>
      </dgm:prSet>
      <dgm:spPr/>
    </dgm:pt>
    <dgm:pt modelId="{B4FE1391-D477-234C-A86D-09DD14FBA9AB}" type="pres">
      <dgm:prSet presAssocID="{87588C01-5733-884E-A746-FDE59148A619}" presName="rootComposite2" presStyleCnt="0"/>
      <dgm:spPr/>
    </dgm:pt>
    <dgm:pt modelId="{4ED123FE-86C0-FF48-A819-EFD047831A9D}" type="pres">
      <dgm:prSet presAssocID="{87588C01-5733-884E-A746-FDE59148A619}" presName="rootText2" presStyleLbl="alignAcc1" presStyleIdx="0" presStyleCnt="0">
        <dgm:presLayoutVars>
          <dgm:chPref val="3"/>
        </dgm:presLayoutVars>
      </dgm:prSet>
      <dgm:spPr/>
    </dgm:pt>
    <dgm:pt modelId="{A1A98CCD-3819-4B45-B12B-950437F3EBBB}" type="pres">
      <dgm:prSet presAssocID="{87588C01-5733-884E-A746-FDE59148A619}" presName="topArc2" presStyleLbl="parChTrans1D1" presStyleIdx="12" presStyleCnt="30"/>
      <dgm:spPr/>
    </dgm:pt>
    <dgm:pt modelId="{9B2726A3-F987-024A-8551-557642FD527F}" type="pres">
      <dgm:prSet presAssocID="{87588C01-5733-884E-A746-FDE59148A619}" presName="bottomArc2" presStyleLbl="parChTrans1D1" presStyleIdx="13" presStyleCnt="30"/>
      <dgm:spPr/>
    </dgm:pt>
    <dgm:pt modelId="{DBA90029-4340-BB40-8029-62FFB0AC6930}" type="pres">
      <dgm:prSet presAssocID="{87588C01-5733-884E-A746-FDE59148A619}" presName="topConnNode2" presStyleLbl="node3" presStyleIdx="0" presStyleCnt="0"/>
      <dgm:spPr/>
    </dgm:pt>
    <dgm:pt modelId="{F408FAF6-0D35-5748-945E-AC94308B3512}" type="pres">
      <dgm:prSet presAssocID="{87588C01-5733-884E-A746-FDE59148A619}" presName="hierChild4" presStyleCnt="0"/>
      <dgm:spPr/>
    </dgm:pt>
    <dgm:pt modelId="{04C7CACC-D67F-824A-B7AB-5C99B1E1BF7F}" type="pres">
      <dgm:prSet presAssocID="{87588C01-5733-884E-A746-FDE59148A619}" presName="hierChild5" presStyleCnt="0"/>
      <dgm:spPr/>
    </dgm:pt>
    <dgm:pt modelId="{C23C56F5-D99A-3A4A-AEC6-468CEB8BA3D6}" type="pres">
      <dgm:prSet presAssocID="{DE2E0052-7CF9-614C-AD24-953511AB5EF7}" presName="hierChild5" presStyleCnt="0"/>
      <dgm:spPr/>
    </dgm:pt>
    <dgm:pt modelId="{181F44EF-61A3-E848-AB18-5BF806FF89B7}" type="pres">
      <dgm:prSet presAssocID="{CE864FF3-EF6E-E14D-9C6E-C6329DEFCDD6}" presName="Name28" presStyleLbl="parChTrans1D2" presStyleIdx="1" presStyleCnt="2"/>
      <dgm:spPr/>
    </dgm:pt>
    <dgm:pt modelId="{B1969FF3-4E54-4E41-B40B-5BCFDEA9520F}" type="pres">
      <dgm:prSet presAssocID="{D816A382-24B2-3F46-BDA5-6B10FE6AB26D}" presName="hierRoot2" presStyleCnt="0">
        <dgm:presLayoutVars>
          <dgm:hierBranch val="init"/>
        </dgm:presLayoutVars>
      </dgm:prSet>
      <dgm:spPr/>
    </dgm:pt>
    <dgm:pt modelId="{3154E8A9-5A43-2143-A22A-58F92DB61EDD}" type="pres">
      <dgm:prSet presAssocID="{D816A382-24B2-3F46-BDA5-6B10FE6AB26D}" presName="rootComposite2" presStyleCnt="0"/>
      <dgm:spPr/>
    </dgm:pt>
    <dgm:pt modelId="{E7CA179E-13C4-7142-AD5C-EF7FB38E2EE8}" type="pres">
      <dgm:prSet presAssocID="{D816A382-24B2-3F46-BDA5-6B10FE6AB26D}" presName="rootText2" presStyleLbl="alignAcc1" presStyleIdx="0" presStyleCnt="0">
        <dgm:presLayoutVars>
          <dgm:chPref val="3"/>
        </dgm:presLayoutVars>
      </dgm:prSet>
      <dgm:spPr/>
    </dgm:pt>
    <dgm:pt modelId="{5094BB94-AA00-AB4C-9C40-BFAABF3BDB13}" type="pres">
      <dgm:prSet presAssocID="{D816A382-24B2-3F46-BDA5-6B10FE6AB26D}" presName="topArc2" presStyleLbl="parChTrans1D1" presStyleIdx="14" presStyleCnt="30"/>
      <dgm:spPr/>
    </dgm:pt>
    <dgm:pt modelId="{23659532-B67C-3C41-BED0-7144DE878AB7}" type="pres">
      <dgm:prSet presAssocID="{D816A382-24B2-3F46-BDA5-6B10FE6AB26D}" presName="bottomArc2" presStyleLbl="parChTrans1D1" presStyleIdx="15" presStyleCnt="30"/>
      <dgm:spPr/>
    </dgm:pt>
    <dgm:pt modelId="{CA1E51E6-3503-AD48-B7AA-4542726A6F86}" type="pres">
      <dgm:prSet presAssocID="{D816A382-24B2-3F46-BDA5-6B10FE6AB26D}" presName="topConnNode2" presStyleLbl="node2" presStyleIdx="0" presStyleCnt="0"/>
      <dgm:spPr/>
    </dgm:pt>
    <dgm:pt modelId="{DF0904D0-25CB-CD47-BE60-EB038BC739B1}" type="pres">
      <dgm:prSet presAssocID="{D816A382-24B2-3F46-BDA5-6B10FE6AB26D}" presName="hierChild4" presStyleCnt="0"/>
      <dgm:spPr/>
    </dgm:pt>
    <dgm:pt modelId="{6DA0689E-E898-9A42-9A77-5B2C93D324D0}" type="pres">
      <dgm:prSet presAssocID="{39FFF8CB-653C-574B-B714-5A2C857C3168}" presName="Name28" presStyleLbl="parChTrans1D3" presStyleIdx="3" presStyleCnt="6"/>
      <dgm:spPr/>
    </dgm:pt>
    <dgm:pt modelId="{C8933243-2785-884B-B3CE-A6D411B637BF}" type="pres">
      <dgm:prSet presAssocID="{68AF7945-B48C-6844-B195-663986A3F47C}" presName="hierRoot2" presStyleCnt="0">
        <dgm:presLayoutVars>
          <dgm:hierBranch val="init"/>
        </dgm:presLayoutVars>
      </dgm:prSet>
      <dgm:spPr/>
    </dgm:pt>
    <dgm:pt modelId="{E7408672-470C-FF47-B350-213776F184FA}" type="pres">
      <dgm:prSet presAssocID="{68AF7945-B48C-6844-B195-663986A3F47C}" presName="rootComposite2" presStyleCnt="0"/>
      <dgm:spPr/>
    </dgm:pt>
    <dgm:pt modelId="{48E56F6E-37F6-CF4B-91F8-CE6C82129E93}" type="pres">
      <dgm:prSet presAssocID="{68AF7945-B48C-6844-B195-663986A3F47C}" presName="rootText2" presStyleLbl="alignAcc1" presStyleIdx="0" presStyleCnt="0">
        <dgm:presLayoutVars>
          <dgm:chPref val="3"/>
        </dgm:presLayoutVars>
      </dgm:prSet>
      <dgm:spPr/>
    </dgm:pt>
    <dgm:pt modelId="{9D4CF7AA-442E-294D-A4FA-496039665064}" type="pres">
      <dgm:prSet presAssocID="{68AF7945-B48C-6844-B195-663986A3F47C}" presName="topArc2" presStyleLbl="parChTrans1D1" presStyleIdx="16" presStyleCnt="30"/>
      <dgm:spPr/>
    </dgm:pt>
    <dgm:pt modelId="{41603EA4-5B99-EB49-875F-696C329A06AA}" type="pres">
      <dgm:prSet presAssocID="{68AF7945-B48C-6844-B195-663986A3F47C}" presName="bottomArc2" presStyleLbl="parChTrans1D1" presStyleIdx="17" presStyleCnt="30"/>
      <dgm:spPr/>
    </dgm:pt>
    <dgm:pt modelId="{AC0A9A0B-1F84-2B46-A3E1-ED524FF1C6F9}" type="pres">
      <dgm:prSet presAssocID="{68AF7945-B48C-6844-B195-663986A3F47C}" presName="topConnNode2" presStyleLbl="node3" presStyleIdx="0" presStyleCnt="0"/>
      <dgm:spPr/>
    </dgm:pt>
    <dgm:pt modelId="{FA87BBAE-CF42-DC40-994B-415B96608B79}" type="pres">
      <dgm:prSet presAssocID="{68AF7945-B48C-6844-B195-663986A3F47C}" presName="hierChild4" presStyleCnt="0"/>
      <dgm:spPr/>
    </dgm:pt>
    <dgm:pt modelId="{AE528C8C-A63B-D546-9F4B-B27D0DC0D99A}" type="pres">
      <dgm:prSet presAssocID="{F3367363-EA63-214E-A17F-4B39309E8065}" presName="Name28" presStyleLbl="parChTrans1D4" presStyleIdx="2" presStyleCnt="6"/>
      <dgm:spPr/>
    </dgm:pt>
    <dgm:pt modelId="{9D5957DB-1010-D54C-8FE4-E91576A0CC80}" type="pres">
      <dgm:prSet presAssocID="{E11638D7-28C6-7446-9B3B-E3A55566E300}" presName="hierRoot2" presStyleCnt="0">
        <dgm:presLayoutVars>
          <dgm:hierBranch val="init"/>
        </dgm:presLayoutVars>
      </dgm:prSet>
      <dgm:spPr/>
    </dgm:pt>
    <dgm:pt modelId="{6A157FAD-FB25-4F4D-9467-0E95C42F7C3A}" type="pres">
      <dgm:prSet presAssocID="{E11638D7-28C6-7446-9B3B-E3A55566E300}" presName="rootComposite2" presStyleCnt="0"/>
      <dgm:spPr/>
    </dgm:pt>
    <dgm:pt modelId="{9994971C-EEBE-1241-9FA9-5A35DA0A53A7}" type="pres">
      <dgm:prSet presAssocID="{E11638D7-28C6-7446-9B3B-E3A55566E300}" presName="rootText2" presStyleLbl="alignAcc1" presStyleIdx="0" presStyleCnt="0">
        <dgm:presLayoutVars>
          <dgm:chPref val="3"/>
        </dgm:presLayoutVars>
      </dgm:prSet>
      <dgm:spPr/>
    </dgm:pt>
    <dgm:pt modelId="{74EB1A85-878F-694F-950B-C6AB25886307}" type="pres">
      <dgm:prSet presAssocID="{E11638D7-28C6-7446-9B3B-E3A55566E300}" presName="topArc2" presStyleLbl="parChTrans1D1" presStyleIdx="18" presStyleCnt="30"/>
      <dgm:spPr/>
    </dgm:pt>
    <dgm:pt modelId="{BDD24B7C-F101-664D-9AB2-904D53965FF2}" type="pres">
      <dgm:prSet presAssocID="{E11638D7-28C6-7446-9B3B-E3A55566E300}" presName="bottomArc2" presStyleLbl="parChTrans1D1" presStyleIdx="19" presStyleCnt="30"/>
      <dgm:spPr/>
    </dgm:pt>
    <dgm:pt modelId="{E6F3B626-0419-9E45-AE03-4A55DB3A265E}" type="pres">
      <dgm:prSet presAssocID="{E11638D7-28C6-7446-9B3B-E3A55566E300}" presName="topConnNode2" presStyleLbl="node4" presStyleIdx="0" presStyleCnt="0"/>
      <dgm:spPr/>
    </dgm:pt>
    <dgm:pt modelId="{029D2CE9-5029-A640-A6C8-E856B9BB987F}" type="pres">
      <dgm:prSet presAssocID="{E11638D7-28C6-7446-9B3B-E3A55566E300}" presName="hierChild4" presStyleCnt="0"/>
      <dgm:spPr/>
    </dgm:pt>
    <dgm:pt modelId="{B50EFD14-EE4A-7B43-9BB9-2487BC823CEA}" type="pres">
      <dgm:prSet presAssocID="{E11638D7-28C6-7446-9B3B-E3A55566E300}" presName="hierChild5" presStyleCnt="0"/>
      <dgm:spPr/>
    </dgm:pt>
    <dgm:pt modelId="{CB328112-F9C1-C34D-BF8D-FD93EF5589B4}" type="pres">
      <dgm:prSet presAssocID="{68AF7945-B48C-6844-B195-663986A3F47C}" presName="hierChild5" presStyleCnt="0"/>
      <dgm:spPr/>
    </dgm:pt>
    <dgm:pt modelId="{8736550C-AFB9-4841-808C-C45932604999}" type="pres">
      <dgm:prSet presAssocID="{3E50B360-9688-3546-BC52-BD2D37A58A9B}" presName="Name28" presStyleLbl="parChTrans1D3" presStyleIdx="4" presStyleCnt="6"/>
      <dgm:spPr/>
    </dgm:pt>
    <dgm:pt modelId="{502A290B-C310-D54D-8FAE-E1CB92E0F29F}" type="pres">
      <dgm:prSet presAssocID="{18A64B5C-3953-BE40-8F26-19D7BC784C18}" presName="hierRoot2" presStyleCnt="0">
        <dgm:presLayoutVars>
          <dgm:hierBranch val="init"/>
        </dgm:presLayoutVars>
      </dgm:prSet>
      <dgm:spPr/>
    </dgm:pt>
    <dgm:pt modelId="{6C675578-54A8-B24D-ACC5-EA5ED441684E}" type="pres">
      <dgm:prSet presAssocID="{18A64B5C-3953-BE40-8F26-19D7BC784C18}" presName="rootComposite2" presStyleCnt="0"/>
      <dgm:spPr/>
    </dgm:pt>
    <dgm:pt modelId="{21A085AE-BA48-1C4E-8F78-A5A35D9A6C49}" type="pres">
      <dgm:prSet presAssocID="{18A64B5C-3953-BE40-8F26-19D7BC784C18}" presName="rootText2" presStyleLbl="alignAcc1" presStyleIdx="0" presStyleCnt="0">
        <dgm:presLayoutVars>
          <dgm:chPref val="3"/>
        </dgm:presLayoutVars>
      </dgm:prSet>
      <dgm:spPr/>
    </dgm:pt>
    <dgm:pt modelId="{0D52C0D7-6BCB-7242-9D6A-0216552C0884}" type="pres">
      <dgm:prSet presAssocID="{18A64B5C-3953-BE40-8F26-19D7BC784C18}" presName="topArc2" presStyleLbl="parChTrans1D1" presStyleIdx="20" presStyleCnt="30"/>
      <dgm:spPr/>
    </dgm:pt>
    <dgm:pt modelId="{E417D477-5F62-0D43-915B-D4DA296118C4}" type="pres">
      <dgm:prSet presAssocID="{18A64B5C-3953-BE40-8F26-19D7BC784C18}" presName="bottomArc2" presStyleLbl="parChTrans1D1" presStyleIdx="21" presStyleCnt="30"/>
      <dgm:spPr/>
    </dgm:pt>
    <dgm:pt modelId="{EB293EFC-2813-8248-AFF3-107C28359CFD}" type="pres">
      <dgm:prSet presAssocID="{18A64B5C-3953-BE40-8F26-19D7BC784C18}" presName="topConnNode2" presStyleLbl="node3" presStyleIdx="0" presStyleCnt="0"/>
      <dgm:spPr/>
    </dgm:pt>
    <dgm:pt modelId="{A48E707B-C83B-6842-B383-750E1CA43BE7}" type="pres">
      <dgm:prSet presAssocID="{18A64B5C-3953-BE40-8F26-19D7BC784C18}" presName="hierChild4" presStyleCnt="0"/>
      <dgm:spPr/>
    </dgm:pt>
    <dgm:pt modelId="{AAACA729-F246-234D-9039-8F9B750CF81F}" type="pres">
      <dgm:prSet presAssocID="{8FFB6012-3C4D-1640-BD93-0088B705E408}" presName="Name28" presStyleLbl="parChTrans1D4" presStyleIdx="3" presStyleCnt="6"/>
      <dgm:spPr/>
    </dgm:pt>
    <dgm:pt modelId="{B318FC25-333D-D746-A435-062908A6B774}" type="pres">
      <dgm:prSet presAssocID="{F7ACDB84-1DAD-D443-8DB0-5D7A352CD1D8}" presName="hierRoot2" presStyleCnt="0">
        <dgm:presLayoutVars>
          <dgm:hierBranch val="init"/>
        </dgm:presLayoutVars>
      </dgm:prSet>
      <dgm:spPr/>
    </dgm:pt>
    <dgm:pt modelId="{B2694769-8484-7941-9B4C-6140F5770C25}" type="pres">
      <dgm:prSet presAssocID="{F7ACDB84-1DAD-D443-8DB0-5D7A352CD1D8}" presName="rootComposite2" presStyleCnt="0"/>
      <dgm:spPr/>
    </dgm:pt>
    <dgm:pt modelId="{C2699CC3-8B43-2E43-8B40-C947284D7933}" type="pres">
      <dgm:prSet presAssocID="{F7ACDB84-1DAD-D443-8DB0-5D7A352CD1D8}" presName="rootText2" presStyleLbl="alignAcc1" presStyleIdx="0" presStyleCnt="0">
        <dgm:presLayoutVars>
          <dgm:chPref val="3"/>
        </dgm:presLayoutVars>
      </dgm:prSet>
      <dgm:spPr/>
    </dgm:pt>
    <dgm:pt modelId="{F59C280B-B9A5-CE4A-8A87-0A793A166CA5}" type="pres">
      <dgm:prSet presAssocID="{F7ACDB84-1DAD-D443-8DB0-5D7A352CD1D8}" presName="topArc2" presStyleLbl="parChTrans1D1" presStyleIdx="22" presStyleCnt="30"/>
      <dgm:spPr/>
    </dgm:pt>
    <dgm:pt modelId="{B80D5485-1011-BE45-86AC-BA0DC74FB2E3}" type="pres">
      <dgm:prSet presAssocID="{F7ACDB84-1DAD-D443-8DB0-5D7A352CD1D8}" presName="bottomArc2" presStyleLbl="parChTrans1D1" presStyleIdx="23" presStyleCnt="30"/>
      <dgm:spPr/>
    </dgm:pt>
    <dgm:pt modelId="{BFCC6EB4-F2E1-D649-B40E-62A5157EA5DA}" type="pres">
      <dgm:prSet presAssocID="{F7ACDB84-1DAD-D443-8DB0-5D7A352CD1D8}" presName="topConnNode2" presStyleLbl="node4" presStyleIdx="0" presStyleCnt="0"/>
      <dgm:spPr/>
    </dgm:pt>
    <dgm:pt modelId="{6ECA2771-DE54-154D-BACB-593B146A8B0F}" type="pres">
      <dgm:prSet presAssocID="{F7ACDB84-1DAD-D443-8DB0-5D7A352CD1D8}" presName="hierChild4" presStyleCnt="0"/>
      <dgm:spPr/>
    </dgm:pt>
    <dgm:pt modelId="{BC344336-BF50-A247-AA08-6C8CBD4D2AF1}" type="pres">
      <dgm:prSet presAssocID="{F7ACDB84-1DAD-D443-8DB0-5D7A352CD1D8}" presName="hierChild5" presStyleCnt="0"/>
      <dgm:spPr/>
    </dgm:pt>
    <dgm:pt modelId="{5D986652-F5CF-324F-8294-709FED07DE87}" type="pres">
      <dgm:prSet presAssocID="{CC453D40-A5C2-6E4E-8506-3EB99064A7D6}" presName="Name28" presStyleLbl="parChTrans1D4" presStyleIdx="4" presStyleCnt="6"/>
      <dgm:spPr/>
    </dgm:pt>
    <dgm:pt modelId="{BE89F501-8543-CD4D-B6B2-2DE44586ED58}" type="pres">
      <dgm:prSet presAssocID="{1C67AC13-FF30-3F4C-980A-0984F9A59293}" presName="hierRoot2" presStyleCnt="0">
        <dgm:presLayoutVars>
          <dgm:hierBranch val="init"/>
        </dgm:presLayoutVars>
      </dgm:prSet>
      <dgm:spPr/>
    </dgm:pt>
    <dgm:pt modelId="{3A06D79C-6561-BE48-8AFE-2D0FA4DA7D50}" type="pres">
      <dgm:prSet presAssocID="{1C67AC13-FF30-3F4C-980A-0984F9A59293}" presName="rootComposite2" presStyleCnt="0"/>
      <dgm:spPr/>
    </dgm:pt>
    <dgm:pt modelId="{7BCC778A-79D2-7443-92D1-CE815FF7D283}" type="pres">
      <dgm:prSet presAssocID="{1C67AC13-FF30-3F4C-980A-0984F9A59293}" presName="rootText2" presStyleLbl="alignAcc1" presStyleIdx="0" presStyleCnt="0">
        <dgm:presLayoutVars>
          <dgm:chPref val="3"/>
        </dgm:presLayoutVars>
      </dgm:prSet>
      <dgm:spPr/>
    </dgm:pt>
    <dgm:pt modelId="{7CA084E6-184A-6D4F-9E66-EACD7651FEFB}" type="pres">
      <dgm:prSet presAssocID="{1C67AC13-FF30-3F4C-980A-0984F9A59293}" presName="topArc2" presStyleLbl="parChTrans1D1" presStyleIdx="24" presStyleCnt="30"/>
      <dgm:spPr/>
    </dgm:pt>
    <dgm:pt modelId="{24B84F75-B245-1B49-87FF-C731FBAB99A4}" type="pres">
      <dgm:prSet presAssocID="{1C67AC13-FF30-3F4C-980A-0984F9A59293}" presName="bottomArc2" presStyleLbl="parChTrans1D1" presStyleIdx="25" presStyleCnt="30"/>
      <dgm:spPr/>
    </dgm:pt>
    <dgm:pt modelId="{7DF9D055-4A3F-0E43-899C-C4D0370E7D00}" type="pres">
      <dgm:prSet presAssocID="{1C67AC13-FF30-3F4C-980A-0984F9A59293}" presName="topConnNode2" presStyleLbl="node4" presStyleIdx="0" presStyleCnt="0"/>
      <dgm:spPr/>
    </dgm:pt>
    <dgm:pt modelId="{24FF938C-1AB1-E54A-96C4-795326992EF5}" type="pres">
      <dgm:prSet presAssocID="{1C67AC13-FF30-3F4C-980A-0984F9A59293}" presName="hierChild4" presStyleCnt="0"/>
      <dgm:spPr/>
    </dgm:pt>
    <dgm:pt modelId="{14D21692-B34B-DA4E-BDFB-A924C35C53BB}" type="pres">
      <dgm:prSet presAssocID="{1C67AC13-FF30-3F4C-980A-0984F9A59293}" presName="hierChild5" presStyleCnt="0"/>
      <dgm:spPr/>
    </dgm:pt>
    <dgm:pt modelId="{5A6C02D9-EF23-C14C-A1D9-476A6D7C9F5A}" type="pres">
      <dgm:prSet presAssocID="{42B6446D-FB59-974D-83AB-4342F75D6BBD}" presName="Name28" presStyleLbl="parChTrans1D4" presStyleIdx="5" presStyleCnt="6"/>
      <dgm:spPr/>
    </dgm:pt>
    <dgm:pt modelId="{CC18BF49-0094-D14C-90FD-0600CE5C8646}" type="pres">
      <dgm:prSet presAssocID="{E7F335EB-8B59-B042-B68C-C2881C75A935}" presName="hierRoot2" presStyleCnt="0">
        <dgm:presLayoutVars>
          <dgm:hierBranch val="init"/>
        </dgm:presLayoutVars>
      </dgm:prSet>
      <dgm:spPr/>
    </dgm:pt>
    <dgm:pt modelId="{00E89DA5-345D-794A-B375-824E75592082}" type="pres">
      <dgm:prSet presAssocID="{E7F335EB-8B59-B042-B68C-C2881C75A935}" presName="rootComposite2" presStyleCnt="0"/>
      <dgm:spPr/>
    </dgm:pt>
    <dgm:pt modelId="{00C393C7-7CF7-5C45-AD68-E9990E0D7F8C}" type="pres">
      <dgm:prSet presAssocID="{E7F335EB-8B59-B042-B68C-C2881C75A935}" presName="rootText2" presStyleLbl="alignAcc1" presStyleIdx="0" presStyleCnt="0">
        <dgm:presLayoutVars>
          <dgm:chPref val="3"/>
        </dgm:presLayoutVars>
      </dgm:prSet>
      <dgm:spPr/>
    </dgm:pt>
    <dgm:pt modelId="{ED4A28FE-B457-BB43-A24E-FAEC3CABCC70}" type="pres">
      <dgm:prSet presAssocID="{E7F335EB-8B59-B042-B68C-C2881C75A935}" presName="topArc2" presStyleLbl="parChTrans1D1" presStyleIdx="26" presStyleCnt="30"/>
      <dgm:spPr/>
    </dgm:pt>
    <dgm:pt modelId="{02191A03-6309-F541-8ACD-E1764EB0B63A}" type="pres">
      <dgm:prSet presAssocID="{E7F335EB-8B59-B042-B68C-C2881C75A935}" presName="bottomArc2" presStyleLbl="parChTrans1D1" presStyleIdx="27" presStyleCnt="30"/>
      <dgm:spPr/>
    </dgm:pt>
    <dgm:pt modelId="{7739A584-C580-9B4D-8AD6-F7FD06695E2A}" type="pres">
      <dgm:prSet presAssocID="{E7F335EB-8B59-B042-B68C-C2881C75A935}" presName="topConnNode2" presStyleLbl="node4" presStyleIdx="0" presStyleCnt="0"/>
      <dgm:spPr/>
    </dgm:pt>
    <dgm:pt modelId="{20F3E822-0B96-D046-AFCD-54A148708B60}" type="pres">
      <dgm:prSet presAssocID="{E7F335EB-8B59-B042-B68C-C2881C75A935}" presName="hierChild4" presStyleCnt="0"/>
      <dgm:spPr/>
    </dgm:pt>
    <dgm:pt modelId="{EF823AE5-36A0-1A41-B9A3-B1C60EC03C02}" type="pres">
      <dgm:prSet presAssocID="{E7F335EB-8B59-B042-B68C-C2881C75A935}" presName="hierChild5" presStyleCnt="0"/>
      <dgm:spPr/>
    </dgm:pt>
    <dgm:pt modelId="{88E16EE1-534D-2F4B-A04D-9DFBF9C0BB5E}" type="pres">
      <dgm:prSet presAssocID="{18A64B5C-3953-BE40-8F26-19D7BC784C18}" presName="hierChild5" presStyleCnt="0"/>
      <dgm:spPr/>
    </dgm:pt>
    <dgm:pt modelId="{87D278F2-E731-9849-A4D2-3E781A8FFAEC}" type="pres">
      <dgm:prSet presAssocID="{6E53DB23-BE8D-2841-A14A-8E7BB66E998C}" presName="Name28" presStyleLbl="parChTrans1D3" presStyleIdx="5" presStyleCnt="6"/>
      <dgm:spPr/>
    </dgm:pt>
    <dgm:pt modelId="{722BBFDE-786D-4045-B19E-58426FBD00C6}" type="pres">
      <dgm:prSet presAssocID="{E691C3BE-AB49-DE4F-B448-6736904785C5}" presName="hierRoot2" presStyleCnt="0">
        <dgm:presLayoutVars>
          <dgm:hierBranch val="init"/>
        </dgm:presLayoutVars>
      </dgm:prSet>
      <dgm:spPr/>
    </dgm:pt>
    <dgm:pt modelId="{5F394495-7057-AF46-A5C3-392D6F3E41EB}" type="pres">
      <dgm:prSet presAssocID="{E691C3BE-AB49-DE4F-B448-6736904785C5}" presName="rootComposite2" presStyleCnt="0"/>
      <dgm:spPr/>
    </dgm:pt>
    <dgm:pt modelId="{F02514B1-689F-894A-833E-EC201391A62C}" type="pres">
      <dgm:prSet presAssocID="{E691C3BE-AB49-DE4F-B448-6736904785C5}" presName="rootText2" presStyleLbl="alignAcc1" presStyleIdx="0" presStyleCnt="0">
        <dgm:presLayoutVars>
          <dgm:chPref val="3"/>
        </dgm:presLayoutVars>
      </dgm:prSet>
      <dgm:spPr/>
    </dgm:pt>
    <dgm:pt modelId="{9FE72257-2AB3-9D4B-84E6-A62E31875068}" type="pres">
      <dgm:prSet presAssocID="{E691C3BE-AB49-DE4F-B448-6736904785C5}" presName="topArc2" presStyleLbl="parChTrans1D1" presStyleIdx="28" presStyleCnt="30"/>
      <dgm:spPr/>
    </dgm:pt>
    <dgm:pt modelId="{A9A886A2-AAE8-EE4C-BD52-91F7EE52AE40}" type="pres">
      <dgm:prSet presAssocID="{E691C3BE-AB49-DE4F-B448-6736904785C5}" presName="bottomArc2" presStyleLbl="parChTrans1D1" presStyleIdx="29" presStyleCnt="30"/>
      <dgm:spPr/>
    </dgm:pt>
    <dgm:pt modelId="{D7C06BC7-A31D-F54A-995E-7A3601523F4C}" type="pres">
      <dgm:prSet presAssocID="{E691C3BE-AB49-DE4F-B448-6736904785C5}" presName="topConnNode2" presStyleLbl="node3" presStyleIdx="0" presStyleCnt="0"/>
      <dgm:spPr/>
    </dgm:pt>
    <dgm:pt modelId="{6B7DA580-6831-964B-A1FC-CFFF089DF294}" type="pres">
      <dgm:prSet presAssocID="{E691C3BE-AB49-DE4F-B448-6736904785C5}" presName="hierChild4" presStyleCnt="0"/>
      <dgm:spPr/>
    </dgm:pt>
    <dgm:pt modelId="{F8549499-FE61-564A-B344-807EA9311246}" type="pres">
      <dgm:prSet presAssocID="{E691C3BE-AB49-DE4F-B448-6736904785C5}" presName="hierChild5" presStyleCnt="0"/>
      <dgm:spPr/>
    </dgm:pt>
    <dgm:pt modelId="{7A241530-ECB7-8D4D-BA4E-2CF9F8263BEF}" type="pres">
      <dgm:prSet presAssocID="{D816A382-24B2-3F46-BDA5-6B10FE6AB26D}" presName="hierChild5" presStyleCnt="0"/>
      <dgm:spPr/>
    </dgm:pt>
    <dgm:pt modelId="{CF7483DC-4F23-B54A-A36E-8A0E1986180E}" type="pres">
      <dgm:prSet presAssocID="{92A9FD00-22B3-4942-874C-1F25B7EAF460}" presName="hierChild3" presStyleCnt="0"/>
      <dgm:spPr/>
    </dgm:pt>
  </dgm:ptLst>
  <dgm:cxnLst>
    <dgm:cxn modelId="{BC793505-8AF3-0342-B436-F9F4D8B5FE75}" type="presOf" srcId="{F7ACDB84-1DAD-D443-8DB0-5D7A352CD1D8}" destId="{BFCC6EB4-F2E1-D649-B40E-62A5157EA5DA}" srcOrd="1" destOrd="0" presId="urn:microsoft.com/office/officeart/2008/layout/HalfCircleOrganizationChart"/>
    <dgm:cxn modelId="{1B2B3B0D-182D-D440-8F90-503F825D097E}" srcId="{68AF7945-B48C-6844-B195-663986A3F47C}" destId="{E11638D7-28C6-7446-9B3B-E3A55566E300}" srcOrd="0" destOrd="0" parTransId="{F3367363-EA63-214E-A17F-4B39309E8065}" sibTransId="{485E1C01-814A-2B4E-8300-2E8F7CF033E2}"/>
    <dgm:cxn modelId="{BA2B1D0F-75E1-124A-B61F-9CFA221F361D}" type="presOf" srcId="{DE2E0052-7CF9-614C-AD24-953511AB5EF7}" destId="{25DD7C00-44E4-8142-8C06-8DEC287E6B40}" srcOrd="1" destOrd="0" presId="urn:microsoft.com/office/officeart/2008/layout/HalfCircleOrganizationChart"/>
    <dgm:cxn modelId="{1D16FD11-6C65-D64D-8358-1C20D416FE8C}" type="presOf" srcId="{39FFF8CB-653C-574B-B714-5A2C857C3168}" destId="{6DA0689E-E898-9A42-9A77-5B2C93D324D0}" srcOrd="0" destOrd="0" presId="urn:microsoft.com/office/officeart/2008/layout/HalfCircleOrganizationChart"/>
    <dgm:cxn modelId="{0D75741D-A0DA-944F-B78A-88BCEFAEF841}" type="presOf" srcId="{319D32C7-CEA3-B140-8556-666FB08A52BA}" destId="{70E7FFF2-455E-BB49-88B7-F04744E9DD0A}" srcOrd="0" destOrd="0" presId="urn:microsoft.com/office/officeart/2008/layout/HalfCircleOrganizationChart"/>
    <dgm:cxn modelId="{1052DB1D-CC26-894B-B0FB-EF523D925502}" type="presOf" srcId="{1C67AC13-FF30-3F4C-980A-0984F9A59293}" destId="{7BCC778A-79D2-7443-92D1-CE815FF7D283}" srcOrd="0" destOrd="0" presId="urn:microsoft.com/office/officeart/2008/layout/HalfCircleOrganizationChart"/>
    <dgm:cxn modelId="{D946CD27-956D-004B-B4B5-EFA74B3583A8}" srcId="{DE2E0052-7CF9-614C-AD24-953511AB5EF7}" destId="{87588C01-5733-884E-A746-FDE59148A619}" srcOrd="2" destOrd="0" parTransId="{7AB20891-F53E-CA46-A2BF-F6ECC108DE00}" sibTransId="{02164E3A-86F9-4C47-AC8D-CB147B623D2B}"/>
    <dgm:cxn modelId="{BC250529-AE28-B845-B298-500A537E88A5}" type="presOf" srcId="{F7ACDB84-1DAD-D443-8DB0-5D7A352CD1D8}" destId="{C2699CC3-8B43-2E43-8B40-C947284D7933}" srcOrd="0" destOrd="0" presId="urn:microsoft.com/office/officeart/2008/layout/HalfCircleOrganizationChart"/>
    <dgm:cxn modelId="{5D5FCE2D-6624-7D42-BE8A-CFBCB8B4AA0B}" type="presOf" srcId="{18A64B5C-3953-BE40-8F26-19D7BC784C18}" destId="{EB293EFC-2813-8248-AFF3-107C28359CFD}" srcOrd="1" destOrd="0" presId="urn:microsoft.com/office/officeart/2008/layout/HalfCircleOrganizationChart"/>
    <dgm:cxn modelId="{4BE7E12E-8A69-AD4C-A524-406F1E679318}" type="presOf" srcId="{E7F335EB-8B59-B042-B68C-C2881C75A935}" destId="{7739A584-C580-9B4D-8AD6-F7FD06695E2A}" srcOrd="1" destOrd="0" presId="urn:microsoft.com/office/officeart/2008/layout/HalfCircleOrganizationChart"/>
    <dgm:cxn modelId="{3810AF35-C758-5646-90F0-C4879FB0562D}" type="presOf" srcId="{059AA1ED-0705-A245-9F8A-595D878479B0}" destId="{05959094-3C38-2642-BAE4-FE8C54130000}" srcOrd="1" destOrd="0" presId="urn:microsoft.com/office/officeart/2008/layout/HalfCircleOrganizationChart"/>
    <dgm:cxn modelId="{03D52640-4DA6-1A42-AECC-C16F5F2BA54B}" type="presOf" srcId="{CE864FF3-EF6E-E14D-9C6E-C6329DEFCDD6}" destId="{181F44EF-61A3-E848-AB18-5BF806FF89B7}" srcOrd="0" destOrd="0" presId="urn:microsoft.com/office/officeart/2008/layout/HalfCircleOrganizationChart"/>
    <dgm:cxn modelId="{7978565B-10CE-CF41-9CC2-C1C9EF605A97}" type="presOf" srcId="{B921955D-647E-1444-A7D0-3E8BA3C13601}" destId="{F6DA3095-8F2C-F147-BAB7-0C20951C6279}" srcOrd="0" destOrd="0" presId="urn:microsoft.com/office/officeart/2008/layout/HalfCircleOrganizationChart"/>
    <dgm:cxn modelId="{C7A3EC5C-8D51-F04B-A81A-2BA8EDD89793}" type="presOf" srcId="{6E53DB23-BE8D-2841-A14A-8E7BB66E998C}" destId="{87D278F2-E731-9849-A4D2-3E781A8FFAEC}" srcOrd="0" destOrd="0" presId="urn:microsoft.com/office/officeart/2008/layout/HalfCircleOrganizationChart"/>
    <dgm:cxn modelId="{9FF3CE62-6C5B-C248-A99F-5F3C773D57F1}" type="presOf" srcId="{678B7B7E-EB04-764E-B44D-DF1A435ABFAA}" destId="{82CE8A7F-2067-294C-B9DA-EFE67AB8FAE0}" srcOrd="0" destOrd="0" presId="urn:microsoft.com/office/officeart/2008/layout/HalfCircleOrganizationChart"/>
    <dgm:cxn modelId="{D9A75A46-63CF-DD44-919B-20B98E747691}" type="presOf" srcId="{18A64B5C-3953-BE40-8F26-19D7BC784C18}" destId="{21A085AE-BA48-1C4E-8F78-A5A35D9A6C49}" srcOrd="0" destOrd="0" presId="urn:microsoft.com/office/officeart/2008/layout/HalfCircleOrganizationChart"/>
    <dgm:cxn modelId="{AE45294A-60C5-AE4B-BE0C-E2DAE0256C5E}" type="presOf" srcId="{1F4C486A-BDE5-724E-BA1A-C4AEA358DD41}" destId="{A4C44AC0-9D83-3347-87EB-F802BD36858B}" srcOrd="1" destOrd="0" presId="urn:microsoft.com/office/officeart/2008/layout/HalfCircleOrganizationChart"/>
    <dgm:cxn modelId="{54F35E4A-2785-584C-B1DF-C9FB04CC555F}" type="presOf" srcId="{E691C3BE-AB49-DE4F-B448-6736904785C5}" destId="{D7C06BC7-A31D-F54A-995E-7A3601523F4C}" srcOrd="1" destOrd="0" presId="urn:microsoft.com/office/officeart/2008/layout/HalfCircleOrganizationChart"/>
    <dgm:cxn modelId="{201D3A6B-73A7-3447-B2C4-D8A0420119F9}" type="presOf" srcId="{8FFB6012-3C4D-1640-BD93-0088B705E408}" destId="{AAACA729-F246-234D-9039-8F9B750CF81F}" srcOrd="0" destOrd="0" presId="urn:microsoft.com/office/officeart/2008/layout/HalfCircleOrganizationChart"/>
    <dgm:cxn modelId="{2F8C1B4D-28AB-9544-A6E6-67E43AE703E6}" type="presOf" srcId="{E7F335EB-8B59-B042-B68C-C2881C75A935}" destId="{00C393C7-7CF7-5C45-AD68-E9990E0D7F8C}" srcOrd="0" destOrd="0" presId="urn:microsoft.com/office/officeart/2008/layout/HalfCircleOrganizationChart"/>
    <dgm:cxn modelId="{D006954E-DC94-9545-93B7-948FB1262284}" srcId="{87032331-5201-C746-8165-14AA554EA0CC}" destId="{1F4C486A-BDE5-724E-BA1A-C4AEA358DD41}" srcOrd="0" destOrd="0" parTransId="{678B7B7E-EB04-764E-B44D-DF1A435ABFAA}" sibTransId="{516132DC-3238-0043-BD91-C2CD0397C37D}"/>
    <dgm:cxn modelId="{0F9C9751-6502-D74D-86DF-EBDABF5235C2}" type="presOf" srcId="{92A9FD00-22B3-4942-874C-1F25B7EAF460}" destId="{1060AB3D-8A96-E34D-B83E-052C4F69BA0B}" srcOrd="0" destOrd="0" presId="urn:microsoft.com/office/officeart/2008/layout/HalfCircleOrganizationChart"/>
    <dgm:cxn modelId="{CDA01875-B5A1-7446-9F0B-440A7E51C2FE}" srcId="{13F0FCB5-8E6C-014E-8581-8AE42034230A}" destId="{92A9FD00-22B3-4942-874C-1F25B7EAF460}" srcOrd="0" destOrd="0" parTransId="{8A772CDC-2D8F-9541-BC10-17DB187F412F}" sibTransId="{3C578580-F26D-4F4E-AA1B-8C6EA8AC076E}"/>
    <dgm:cxn modelId="{F83A6255-C52C-6E48-AC31-F32FCC1C6650}" type="presOf" srcId="{CC453D40-A5C2-6E4E-8506-3EB99064A7D6}" destId="{5D986652-F5CF-324F-8294-709FED07DE87}" srcOrd="0" destOrd="0" presId="urn:microsoft.com/office/officeart/2008/layout/HalfCircleOrganizationChart"/>
    <dgm:cxn modelId="{A0BBBD58-FF8D-7841-AF3D-C9E068B21203}" type="presOf" srcId="{DEE37A97-F82B-1A47-AB70-4F5996512A77}" destId="{83A07E76-2A09-354E-A088-812EE28682F9}" srcOrd="0" destOrd="0" presId="urn:microsoft.com/office/officeart/2008/layout/HalfCircleOrganizationChart"/>
    <dgm:cxn modelId="{AC4BF879-3A33-F54C-91D5-4A0DA09F27DB}" type="presOf" srcId="{42B6446D-FB59-974D-83AB-4342F75D6BBD}" destId="{5A6C02D9-EF23-C14C-A1D9-476A6D7C9F5A}" srcOrd="0" destOrd="0" presId="urn:microsoft.com/office/officeart/2008/layout/HalfCircleOrganizationChart"/>
    <dgm:cxn modelId="{F1632F7A-F7A9-4941-B8D0-141CBC687B02}" type="presOf" srcId="{3E50B360-9688-3546-BC52-BD2D37A58A9B}" destId="{8736550C-AFB9-4841-808C-C45932604999}" srcOrd="0" destOrd="0" presId="urn:microsoft.com/office/officeart/2008/layout/HalfCircleOrganizationChart"/>
    <dgm:cxn modelId="{7647485A-AF8A-4D4D-BB28-C1E6033005B7}" srcId="{DE2E0052-7CF9-614C-AD24-953511AB5EF7}" destId="{87032331-5201-C746-8165-14AA554EA0CC}" srcOrd="1" destOrd="0" parTransId="{319D32C7-CEA3-B140-8556-666FB08A52BA}" sibTransId="{21A4F88D-6251-A64F-84E0-E3652482ADBD}"/>
    <dgm:cxn modelId="{7B388A7B-2DDE-6E4B-86B2-5A23315A5056}" srcId="{DE2E0052-7CF9-614C-AD24-953511AB5EF7}" destId="{059AA1ED-0705-A245-9F8A-595D878479B0}" srcOrd="0" destOrd="0" parTransId="{B921955D-647E-1444-A7D0-3E8BA3C13601}" sibTransId="{DE83D8D9-40B2-AF48-A94A-26C70674C93B}"/>
    <dgm:cxn modelId="{6DC6927E-F26C-B040-8B62-FDD412BEA859}" type="presOf" srcId="{D816A382-24B2-3F46-BDA5-6B10FE6AB26D}" destId="{E7CA179E-13C4-7142-AD5C-EF7FB38E2EE8}" srcOrd="0" destOrd="0" presId="urn:microsoft.com/office/officeart/2008/layout/HalfCircleOrganizationChart"/>
    <dgm:cxn modelId="{848EF680-0E2F-2D40-9038-A202DA59C268}" type="presOf" srcId="{13F0FCB5-8E6C-014E-8581-8AE42034230A}" destId="{323749BC-165A-0346-BA56-1701E647C03E}" srcOrd="0" destOrd="0" presId="urn:microsoft.com/office/officeart/2008/layout/HalfCircleOrganizationChart"/>
    <dgm:cxn modelId="{CED68D86-6811-3B4F-8FBF-B3D8BE2D65C2}" type="presOf" srcId="{87032331-5201-C746-8165-14AA554EA0CC}" destId="{2B8CA01C-D57F-734B-82A0-5E75C03CC047}" srcOrd="1" destOrd="0" presId="urn:microsoft.com/office/officeart/2008/layout/HalfCircleOrganizationChart"/>
    <dgm:cxn modelId="{FDA3F88B-7742-D04F-B057-8237EBD3E3DD}" srcId="{059AA1ED-0705-A245-9F8A-595D878479B0}" destId="{DEE37A97-F82B-1A47-AB70-4F5996512A77}" srcOrd="0" destOrd="0" parTransId="{55B5C533-A008-9247-9EE8-444B0EA45046}" sibTransId="{8156DD81-668F-E745-87BC-BA71860D662C}"/>
    <dgm:cxn modelId="{15620C94-9AAE-1B41-8E9C-1AAC4678FF2D}" type="presOf" srcId="{68AF7945-B48C-6844-B195-663986A3F47C}" destId="{48E56F6E-37F6-CF4B-91F8-CE6C82129E93}" srcOrd="0" destOrd="0" presId="urn:microsoft.com/office/officeart/2008/layout/HalfCircleOrganizationChart"/>
    <dgm:cxn modelId="{B7D47A9C-C6B1-3646-88A5-E3E6139F5BD5}" type="presOf" srcId="{55B5C533-A008-9247-9EE8-444B0EA45046}" destId="{B49B2C64-16B0-514D-87E3-346A9BEA527A}" srcOrd="0" destOrd="0" presId="urn:microsoft.com/office/officeart/2008/layout/HalfCircleOrganizationChart"/>
    <dgm:cxn modelId="{A5C231AD-9E52-7A4E-8AD6-D22C3EE5193B}" type="presOf" srcId="{92A9FD00-22B3-4942-874C-1F25B7EAF460}" destId="{C6951518-9A3D-3C40-B989-7DCC930D7DA5}" srcOrd="1" destOrd="0" presId="urn:microsoft.com/office/officeart/2008/layout/HalfCircleOrganizationChart"/>
    <dgm:cxn modelId="{1F5B46AE-9A8F-F545-9F4C-BCEE8BAEC468}" srcId="{18A64B5C-3953-BE40-8F26-19D7BC784C18}" destId="{E7F335EB-8B59-B042-B68C-C2881C75A935}" srcOrd="2" destOrd="0" parTransId="{42B6446D-FB59-974D-83AB-4342F75D6BBD}" sibTransId="{7D8F50FF-08F9-7C44-8041-EDDE430E5F6A}"/>
    <dgm:cxn modelId="{914D44B0-83F5-4540-B5E6-7C03535F5F10}" type="presOf" srcId="{7AB20891-F53E-CA46-A2BF-F6ECC108DE00}" destId="{05D75DB3-336B-7845-8EF6-588E0B9E12C8}" srcOrd="0" destOrd="0" presId="urn:microsoft.com/office/officeart/2008/layout/HalfCircleOrganizationChart"/>
    <dgm:cxn modelId="{5A706AB1-75DE-8D40-845A-08CE1F026E05}" srcId="{18A64B5C-3953-BE40-8F26-19D7BC784C18}" destId="{F7ACDB84-1DAD-D443-8DB0-5D7A352CD1D8}" srcOrd="0" destOrd="0" parTransId="{8FFB6012-3C4D-1640-BD93-0088B705E408}" sibTransId="{C224CE77-347C-A54B-9BE8-DBE41F9D4DAF}"/>
    <dgm:cxn modelId="{6CBE3BB3-65CA-2540-A621-78BFE25A3DD5}" type="presOf" srcId="{68AF7945-B48C-6844-B195-663986A3F47C}" destId="{AC0A9A0B-1F84-2B46-A3E1-ED524FF1C6F9}" srcOrd="1" destOrd="0" presId="urn:microsoft.com/office/officeart/2008/layout/HalfCircleOrganizationChart"/>
    <dgm:cxn modelId="{DB17B2BA-3968-4140-8BEC-701D19064802}" type="presOf" srcId="{87588C01-5733-884E-A746-FDE59148A619}" destId="{4ED123FE-86C0-FF48-A819-EFD047831A9D}" srcOrd="0" destOrd="0" presId="urn:microsoft.com/office/officeart/2008/layout/HalfCircleOrganizationChart"/>
    <dgm:cxn modelId="{8FE2E5BA-D86D-EF4D-A22A-D86B398B3BE0}" srcId="{92A9FD00-22B3-4942-874C-1F25B7EAF460}" destId="{D816A382-24B2-3F46-BDA5-6B10FE6AB26D}" srcOrd="1" destOrd="0" parTransId="{CE864FF3-EF6E-E14D-9C6E-C6329DEFCDD6}" sibTransId="{98043C35-B7AD-0A46-8FA4-4E51B24B9ACB}"/>
    <dgm:cxn modelId="{61D5F3BD-10EC-6742-92A5-B6247E5B948E}" type="presOf" srcId="{059AA1ED-0705-A245-9F8A-595D878479B0}" destId="{D8153B43-2BAE-7A43-B7D1-C90EAF5B0A1F}" srcOrd="0" destOrd="0" presId="urn:microsoft.com/office/officeart/2008/layout/HalfCircleOrganizationChart"/>
    <dgm:cxn modelId="{D23C23C2-F933-6942-99E9-C631A75E3F98}" type="presOf" srcId="{1F4C486A-BDE5-724E-BA1A-C4AEA358DD41}" destId="{33943F8F-EC4A-274E-8A41-64394BFB35F3}" srcOrd="0" destOrd="0" presId="urn:microsoft.com/office/officeart/2008/layout/HalfCircleOrganizationChart"/>
    <dgm:cxn modelId="{64EEC2C5-D1D9-BD46-B7C4-952274B4F1E9}" type="presOf" srcId="{87032331-5201-C746-8165-14AA554EA0CC}" destId="{3A796392-82FE-3540-BA6F-8AC19F153E84}" srcOrd="0" destOrd="0" presId="urn:microsoft.com/office/officeart/2008/layout/HalfCircleOrganizationChart"/>
    <dgm:cxn modelId="{740B02CA-0CA0-0443-9DE6-8E075DDC250A}" type="presOf" srcId="{DE2E0052-7CF9-614C-AD24-953511AB5EF7}" destId="{36634D47-EA17-6E49-893F-FAD3448FCC22}" srcOrd="0" destOrd="0" presId="urn:microsoft.com/office/officeart/2008/layout/HalfCircleOrganizationChart"/>
    <dgm:cxn modelId="{99453DCB-01A8-1344-9581-646D860EC06A}" type="presOf" srcId="{F3367363-EA63-214E-A17F-4B39309E8065}" destId="{AE528C8C-A63B-D546-9F4B-B27D0DC0D99A}" srcOrd="0" destOrd="0" presId="urn:microsoft.com/office/officeart/2008/layout/HalfCircleOrganizationChart"/>
    <dgm:cxn modelId="{983D63CB-3F8D-A149-9BBB-0239472508C6}" type="presOf" srcId="{D816A382-24B2-3F46-BDA5-6B10FE6AB26D}" destId="{CA1E51E6-3503-AD48-B7AA-4542726A6F86}" srcOrd="1" destOrd="0" presId="urn:microsoft.com/office/officeart/2008/layout/HalfCircleOrganizationChart"/>
    <dgm:cxn modelId="{8DC493CD-2693-334D-AA51-CEEC9745C290}" srcId="{92A9FD00-22B3-4942-874C-1F25B7EAF460}" destId="{DE2E0052-7CF9-614C-AD24-953511AB5EF7}" srcOrd="0" destOrd="0" parTransId="{0049AF32-4464-F243-80B8-B3FA7532EB1E}" sibTransId="{8471FF73-C2B5-584C-8017-57564ECEC091}"/>
    <dgm:cxn modelId="{08E071CF-A0AB-7247-A5C3-342D02D57243}" type="presOf" srcId="{0049AF32-4464-F243-80B8-B3FA7532EB1E}" destId="{2672DB11-8E69-F747-8ACE-257214210827}" srcOrd="0" destOrd="0" presId="urn:microsoft.com/office/officeart/2008/layout/HalfCircleOrganizationChart"/>
    <dgm:cxn modelId="{212D7DD9-3038-F645-A051-02D017D7A15D}" srcId="{D816A382-24B2-3F46-BDA5-6B10FE6AB26D}" destId="{E691C3BE-AB49-DE4F-B448-6736904785C5}" srcOrd="2" destOrd="0" parTransId="{6E53DB23-BE8D-2841-A14A-8E7BB66E998C}" sibTransId="{450411DB-467F-F945-B7DA-AD37A509AFC8}"/>
    <dgm:cxn modelId="{547ECCD9-74FF-5043-863D-88F4A878984C}" type="presOf" srcId="{87588C01-5733-884E-A746-FDE59148A619}" destId="{DBA90029-4340-BB40-8029-62FFB0AC6930}" srcOrd="1" destOrd="0" presId="urn:microsoft.com/office/officeart/2008/layout/HalfCircleOrganizationChart"/>
    <dgm:cxn modelId="{81BF08E1-51F0-614A-8618-A9D4927F9B85}" srcId="{18A64B5C-3953-BE40-8F26-19D7BC784C18}" destId="{1C67AC13-FF30-3F4C-980A-0984F9A59293}" srcOrd="1" destOrd="0" parTransId="{CC453D40-A5C2-6E4E-8506-3EB99064A7D6}" sibTransId="{D3A0406D-ECCA-2041-9072-57BA4C547D4B}"/>
    <dgm:cxn modelId="{E48419E1-445A-4C4A-9E2A-9225515A9371}" type="presOf" srcId="{E11638D7-28C6-7446-9B3B-E3A55566E300}" destId="{9994971C-EEBE-1241-9FA9-5A35DA0A53A7}" srcOrd="0" destOrd="0" presId="urn:microsoft.com/office/officeart/2008/layout/HalfCircleOrganizationChart"/>
    <dgm:cxn modelId="{28AA5BEB-CE63-5742-B6E9-8796A4733302}" type="presOf" srcId="{DEE37A97-F82B-1A47-AB70-4F5996512A77}" destId="{96596DB2-E039-3740-A9E4-BE41BCD5C532}" srcOrd="1" destOrd="0" presId="urn:microsoft.com/office/officeart/2008/layout/HalfCircleOrganizationChart"/>
    <dgm:cxn modelId="{2999FAEB-F751-404F-8D34-2B06CA1E85A0}" srcId="{D816A382-24B2-3F46-BDA5-6B10FE6AB26D}" destId="{18A64B5C-3953-BE40-8F26-19D7BC784C18}" srcOrd="1" destOrd="0" parTransId="{3E50B360-9688-3546-BC52-BD2D37A58A9B}" sibTransId="{0FC52ECC-2251-C442-A8BD-5B79077A2586}"/>
    <dgm:cxn modelId="{817A87F4-8FCC-2341-A4D2-D79BA157911E}" type="presOf" srcId="{E691C3BE-AB49-DE4F-B448-6736904785C5}" destId="{F02514B1-689F-894A-833E-EC201391A62C}" srcOrd="0" destOrd="0" presId="urn:microsoft.com/office/officeart/2008/layout/HalfCircleOrganizationChart"/>
    <dgm:cxn modelId="{F09A3AF7-E74C-E843-BDD1-9C0C634EE8BD}" srcId="{D816A382-24B2-3F46-BDA5-6B10FE6AB26D}" destId="{68AF7945-B48C-6844-B195-663986A3F47C}" srcOrd="0" destOrd="0" parTransId="{39FFF8CB-653C-574B-B714-5A2C857C3168}" sibTransId="{627054A0-07D9-C245-9720-511AC6EADA58}"/>
    <dgm:cxn modelId="{4F64CBFE-023A-A54C-A352-A27337DD90C0}" type="presOf" srcId="{1C67AC13-FF30-3F4C-980A-0984F9A59293}" destId="{7DF9D055-4A3F-0E43-899C-C4D0370E7D00}" srcOrd="1" destOrd="0" presId="urn:microsoft.com/office/officeart/2008/layout/HalfCircleOrganizationChart"/>
    <dgm:cxn modelId="{1F84F3FF-EF93-F544-B60E-64D565F9D168}" type="presOf" srcId="{E11638D7-28C6-7446-9B3B-E3A55566E300}" destId="{E6F3B626-0419-9E45-AE03-4A55DB3A265E}" srcOrd="1" destOrd="0" presId="urn:microsoft.com/office/officeart/2008/layout/HalfCircleOrganizationChart"/>
    <dgm:cxn modelId="{E73449F3-9C0E-3847-BADA-9E0EA26AE735}" type="presParOf" srcId="{323749BC-165A-0346-BA56-1701E647C03E}" destId="{831E0599-F0DA-904A-8CA0-8B1BB6800B26}" srcOrd="0" destOrd="0" presId="urn:microsoft.com/office/officeart/2008/layout/HalfCircleOrganizationChart"/>
    <dgm:cxn modelId="{DF6238CF-0903-EE4B-88B3-64CDD4410F77}" type="presParOf" srcId="{831E0599-F0DA-904A-8CA0-8B1BB6800B26}" destId="{8AB76843-59C2-A540-860E-B1060ACC92ED}" srcOrd="0" destOrd="0" presId="urn:microsoft.com/office/officeart/2008/layout/HalfCircleOrganizationChart"/>
    <dgm:cxn modelId="{8A746EEE-E4AE-6B47-9C4F-08F0D8C4CB71}" type="presParOf" srcId="{8AB76843-59C2-A540-860E-B1060ACC92ED}" destId="{1060AB3D-8A96-E34D-B83E-052C4F69BA0B}" srcOrd="0" destOrd="0" presId="urn:microsoft.com/office/officeart/2008/layout/HalfCircleOrganizationChart"/>
    <dgm:cxn modelId="{8E0DAA90-2015-6644-AEC5-EC48A171F97A}" type="presParOf" srcId="{8AB76843-59C2-A540-860E-B1060ACC92ED}" destId="{C29488BC-F713-9248-9896-7CC2B77B2483}" srcOrd="1" destOrd="0" presId="urn:microsoft.com/office/officeart/2008/layout/HalfCircleOrganizationChart"/>
    <dgm:cxn modelId="{C878C760-1502-1B4F-84E1-54B5E714F949}" type="presParOf" srcId="{8AB76843-59C2-A540-860E-B1060ACC92ED}" destId="{6CEC753B-32C5-8540-9B06-E470BB1AC96D}" srcOrd="2" destOrd="0" presId="urn:microsoft.com/office/officeart/2008/layout/HalfCircleOrganizationChart"/>
    <dgm:cxn modelId="{EF7CC3A8-303F-174A-A0E2-A3962230FC29}" type="presParOf" srcId="{8AB76843-59C2-A540-860E-B1060ACC92ED}" destId="{C6951518-9A3D-3C40-B989-7DCC930D7DA5}" srcOrd="3" destOrd="0" presId="urn:microsoft.com/office/officeart/2008/layout/HalfCircleOrganizationChart"/>
    <dgm:cxn modelId="{4A0B64AD-EDEC-B146-A385-59D5788F6B25}" type="presParOf" srcId="{831E0599-F0DA-904A-8CA0-8B1BB6800B26}" destId="{AEC82E4B-5D11-874A-85E1-1734992BD720}" srcOrd="1" destOrd="0" presId="urn:microsoft.com/office/officeart/2008/layout/HalfCircleOrganizationChart"/>
    <dgm:cxn modelId="{A4D52E8F-E1A0-3A4C-9E01-F10C9F7117B3}" type="presParOf" srcId="{AEC82E4B-5D11-874A-85E1-1734992BD720}" destId="{2672DB11-8E69-F747-8ACE-257214210827}" srcOrd="0" destOrd="0" presId="urn:microsoft.com/office/officeart/2008/layout/HalfCircleOrganizationChart"/>
    <dgm:cxn modelId="{83250877-3D37-7947-8E58-751435C00B16}" type="presParOf" srcId="{AEC82E4B-5D11-874A-85E1-1734992BD720}" destId="{BEB9AE76-9D67-4B4D-AA6A-E7F3988E091F}" srcOrd="1" destOrd="0" presId="urn:microsoft.com/office/officeart/2008/layout/HalfCircleOrganizationChart"/>
    <dgm:cxn modelId="{566617D3-CEAF-7C42-9301-73C061A4E8E7}" type="presParOf" srcId="{BEB9AE76-9D67-4B4D-AA6A-E7F3988E091F}" destId="{D14E6DC6-F47A-4046-B7AF-4AEF55BAE4D7}" srcOrd="0" destOrd="0" presId="urn:microsoft.com/office/officeart/2008/layout/HalfCircleOrganizationChart"/>
    <dgm:cxn modelId="{ED3A931F-199E-5541-907D-77C3E0C1E13A}" type="presParOf" srcId="{D14E6DC6-F47A-4046-B7AF-4AEF55BAE4D7}" destId="{36634D47-EA17-6E49-893F-FAD3448FCC22}" srcOrd="0" destOrd="0" presId="urn:microsoft.com/office/officeart/2008/layout/HalfCircleOrganizationChart"/>
    <dgm:cxn modelId="{7E34091F-6912-504A-B9DE-00CE72ADB131}" type="presParOf" srcId="{D14E6DC6-F47A-4046-B7AF-4AEF55BAE4D7}" destId="{68F713AC-7CB8-3D4A-AF26-AE0E9EC86C1C}" srcOrd="1" destOrd="0" presId="urn:microsoft.com/office/officeart/2008/layout/HalfCircleOrganizationChart"/>
    <dgm:cxn modelId="{F586DDF2-B482-6E4F-8A2B-4E1F27570764}" type="presParOf" srcId="{D14E6DC6-F47A-4046-B7AF-4AEF55BAE4D7}" destId="{82C44702-6EAA-9948-9689-90E4A985B104}" srcOrd="2" destOrd="0" presId="urn:microsoft.com/office/officeart/2008/layout/HalfCircleOrganizationChart"/>
    <dgm:cxn modelId="{E8E1421B-FF47-5541-BA3D-B8E2A65ED327}" type="presParOf" srcId="{D14E6DC6-F47A-4046-B7AF-4AEF55BAE4D7}" destId="{25DD7C00-44E4-8142-8C06-8DEC287E6B40}" srcOrd="3" destOrd="0" presId="urn:microsoft.com/office/officeart/2008/layout/HalfCircleOrganizationChart"/>
    <dgm:cxn modelId="{95C672D4-0624-E742-A45C-E56F86A296B8}" type="presParOf" srcId="{BEB9AE76-9D67-4B4D-AA6A-E7F3988E091F}" destId="{2BCDE13E-5652-634D-A335-6123D81E8F93}" srcOrd="1" destOrd="0" presId="urn:microsoft.com/office/officeart/2008/layout/HalfCircleOrganizationChart"/>
    <dgm:cxn modelId="{413F19DF-F8A9-484B-A349-F616BE507AA2}" type="presParOf" srcId="{2BCDE13E-5652-634D-A335-6123D81E8F93}" destId="{F6DA3095-8F2C-F147-BAB7-0C20951C6279}" srcOrd="0" destOrd="0" presId="urn:microsoft.com/office/officeart/2008/layout/HalfCircleOrganizationChart"/>
    <dgm:cxn modelId="{CBDD6021-B4ED-CF40-92BC-58289C0FE161}" type="presParOf" srcId="{2BCDE13E-5652-634D-A335-6123D81E8F93}" destId="{2E57287A-6F79-074B-A119-311C52CF1D18}" srcOrd="1" destOrd="0" presId="urn:microsoft.com/office/officeart/2008/layout/HalfCircleOrganizationChart"/>
    <dgm:cxn modelId="{BC33C8F6-F15F-B245-A21D-7EC97BF00989}" type="presParOf" srcId="{2E57287A-6F79-074B-A119-311C52CF1D18}" destId="{DED52412-F7B2-204F-BB45-5C1DE1B441FE}" srcOrd="0" destOrd="0" presId="urn:microsoft.com/office/officeart/2008/layout/HalfCircleOrganizationChart"/>
    <dgm:cxn modelId="{8F558E6C-AB09-EE4D-90C6-2215CB9764BF}" type="presParOf" srcId="{DED52412-F7B2-204F-BB45-5C1DE1B441FE}" destId="{D8153B43-2BAE-7A43-B7D1-C90EAF5B0A1F}" srcOrd="0" destOrd="0" presId="urn:microsoft.com/office/officeart/2008/layout/HalfCircleOrganizationChart"/>
    <dgm:cxn modelId="{F8CC4B34-5B79-404D-B97B-0F229C6974EC}" type="presParOf" srcId="{DED52412-F7B2-204F-BB45-5C1DE1B441FE}" destId="{A538E564-6563-3A44-831B-139D6843A98F}" srcOrd="1" destOrd="0" presId="urn:microsoft.com/office/officeart/2008/layout/HalfCircleOrganizationChart"/>
    <dgm:cxn modelId="{549FD72C-7FD5-D146-94D9-D1356A699EE4}" type="presParOf" srcId="{DED52412-F7B2-204F-BB45-5C1DE1B441FE}" destId="{9F60246D-34D6-504E-BABF-1D72EC9F4B61}" srcOrd="2" destOrd="0" presId="urn:microsoft.com/office/officeart/2008/layout/HalfCircleOrganizationChart"/>
    <dgm:cxn modelId="{DADF9467-D3A0-1A42-8CCE-8BE83A23513B}" type="presParOf" srcId="{DED52412-F7B2-204F-BB45-5C1DE1B441FE}" destId="{05959094-3C38-2642-BAE4-FE8C54130000}" srcOrd="3" destOrd="0" presId="urn:microsoft.com/office/officeart/2008/layout/HalfCircleOrganizationChart"/>
    <dgm:cxn modelId="{EA1587B1-3DCA-5645-9DB6-818A885DF1E6}" type="presParOf" srcId="{2E57287A-6F79-074B-A119-311C52CF1D18}" destId="{09791480-268E-2E4A-877A-804ECD4C45AE}" srcOrd="1" destOrd="0" presId="urn:microsoft.com/office/officeart/2008/layout/HalfCircleOrganizationChart"/>
    <dgm:cxn modelId="{AE6F8CE0-DE15-6641-B556-32D082265E96}" type="presParOf" srcId="{09791480-268E-2E4A-877A-804ECD4C45AE}" destId="{B49B2C64-16B0-514D-87E3-346A9BEA527A}" srcOrd="0" destOrd="0" presId="urn:microsoft.com/office/officeart/2008/layout/HalfCircleOrganizationChart"/>
    <dgm:cxn modelId="{2C8619AB-D35E-1448-AF13-0CA5D4D1CDC5}" type="presParOf" srcId="{09791480-268E-2E4A-877A-804ECD4C45AE}" destId="{429D4C92-B55B-E94D-A0CA-D2EDC1322968}" srcOrd="1" destOrd="0" presId="urn:microsoft.com/office/officeart/2008/layout/HalfCircleOrganizationChart"/>
    <dgm:cxn modelId="{3598D120-4FE2-EC4A-B99E-3A99FDB87A74}" type="presParOf" srcId="{429D4C92-B55B-E94D-A0CA-D2EDC1322968}" destId="{A5779639-8755-4749-A612-67B3BDFA6EA4}" srcOrd="0" destOrd="0" presId="urn:microsoft.com/office/officeart/2008/layout/HalfCircleOrganizationChart"/>
    <dgm:cxn modelId="{1B6C4A7B-A60B-DB4E-B056-E8FDA8C58E82}" type="presParOf" srcId="{A5779639-8755-4749-A612-67B3BDFA6EA4}" destId="{83A07E76-2A09-354E-A088-812EE28682F9}" srcOrd="0" destOrd="0" presId="urn:microsoft.com/office/officeart/2008/layout/HalfCircleOrganizationChart"/>
    <dgm:cxn modelId="{1FA8FDFF-AD6B-074A-BAFC-65CF7A32410B}" type="presParOf" srcId="{A5779639-8755-4749-A612-67B3BDFA6EA4}" destId="{03A0A490-AB06-9046-95AF-A0E379CFD482}" srcOrd="1" destOrd="0" presId="urn:microsoft.com/office/officeart/2008/layout/HalfCircleOrganizationChart"/>
    <dgm:cxn modelId="{BE6301E1-B525-2344-A7AA-A8ADD6DF3F5D}" type="presParOf" srcId="{A5779639-8755-4749-A612-67B3BDFA6EA4}" destId="{28A94BD5-24EE-764E-B643-2A95461D3ED9}" srcOrd="2" destOrd="0" presId="urn:microsoft.com/office/officeart/2008/layout/HalfCircleOrganizationChart"/>
    <dgm:cxn modelId="{69A51B71-6916-6E48-964C-C9BFC501648F}" type="presParOf" srcId="{A5779639-8755-4749-A612-67B3BDFA6EA4}" destId="{96596DB2-E039-3740-A9E4-BE41BCD5C532}" srcOrd="3" destOrd="0" presId="urn:microsoft.com/office/officeart/2008/layout/HalfCircleOrganizationChart"/>
    <dgm:cxn modelId="{E05CE8BA-B6AF-9449-9141-ED28F0CDE229}" type="presParOf" srcId="{429D4C92-B55B-E94D-A0CA-D2EDC1322968}" destId="{A7C9CE33-D9D4-BE4D-99D7-38E988FCF5D5}" srcOrd="1" destOrd="0" presId="urn:microsoft.com/office/officeart/2008/layout/HalfCircleOrganizationChart"/>
    <dgm:cxn modelId="{5BAD7F03-4C15-E74C-B28A-7B0715EA5F80}" type="presParOf" srcId="{429D4C92-B55B-E94D-A0CA-D2EDC1322968}" destId="{F96117D0-93C6-824F-8ABF-FA7151706D9C}" srcOrd="2" destOrd="0" presId="urn:microsoft.com/office/officeart/2008/layout/HalfCircleOrganizationChart"/>
    <dgm:cxn modelId="{19B19BFF-AE7E-374F-9E87-09864E8B3B9A}" type="presParOf" srcId="{2E57287A-6F79-074B-A119-311C52CF1D18}" destId="{D479CEFC-51D2-F542-87A6-B9408CE2C5FE}" srcOrd="2" destOrd="0" presId="urn:microsoft.com/office/officeart/2008/layout/HalfCircleOrganizationChart"/>
    <dgm:cxn modelId="{56FF2F84-C2EA-354F-B7A3-118AB3EB30B1}" type="presParOf" srcId="{2BCDE13E-5652-634D-A335-6123D81E8F93}" destId="{70E7FFF2-455E-BB49-88B7-F04744E9DD0A}" srcOrd="2" destOrd="0" presId="urn:microsoft.com/office/officeart/2008/layout/HalfCircleOrganizationChart"/>
    <dgm:cxn modelId="{C09D31FD-6A62-E24E-8399-F508F1D7FFA1}" type="presParOf" srcId="{2BCDE13E-5652-634D-A335-6123D81E8F93}" destId="{8FC0C765-F566-304F-888B-6CB0D2D4F264}" srcOrd="3" destOrd="0" presId="urn:microsoft.com/office/officeart/2008/layout/HalfCircleOrganizationChart"/>
    <dgm:cxn modelId="{FAEBFD15-E24E-064E-B67A-67024A924603}" type="presParOf" srcId="{8FC0C765-F566-304F-888B-6CB0D2D4F264}" destId="{C01C1C89-12D1-7F4C-9DC0-B860D9E2B972}" srcOrd="0" destOrd="0" presId="urn:microsoft.com/office/officeart/2008/layout/HalfCircleOrganizationChart"/>
    <dgm:cxn modelId="{B953F296-5600-1041-864B-204B3FB2164C}" type="presParOf" srcId="{C01C1C89-12D1-7F4C-9DC0-B860D9E2B972}" destId="{3A796392-82FE-3540-BA6F-8AC19F153E84}" srcOrd="0" destOrd="0" presId="urn:microsoft.com/office/officeart/2008/layout/HalfCircleOrganizationChart"/>
    <dgm:cxn modelId="{5AD2DBE1-9FC3-C141-AE94-25A37130C05E}" type="presParOf" srcId="{C01C1C89-12D1-7F4C-9DC0-B860D9E2B972}" destId="{C06DC4BC-2D77-B14F-8D41-43D773F7466E}" srcOrd="1" destOrd="0" presId="urn:microsoft.com/office/officeart/2008/layout/HalfCircleOrganizationChart"/>
    <dgm:cxn modelId="{B079D34D-4693-8948-9F06-EE1ED5EBC7BE}" type="presParOf" srcId="{C01C1C89-12D1-7F4C-9DC0-B860D9E2B972}" destId="{61CF13DF-0DBC-1241-BB7A-46E0FD6C1E67}" srcOrd="2" destOrd="0" presId="urn:microsoft.com/office/officeart/2008/layout/HalfCircleOrganizationChart"/>
    <dgm:cxn modelId="{2BE077AA-E32E-1742-8144-071C65E7DEB0}" type="presParOf" srcId="{C01C1C89-12D1-7F4C-9DC0-B860D9E2B972}" destId="{2B8CA01C-D57F-734B-82A0-5E75C03CC047}" srcOrd="3" destOrd="0" presId="urn:microsoft.com/office/officeart/2008/layout/HalfCircleOrganizationChart"/>
    <dgm:cxn modelId="{2892F07B-E305-C745-808D-90B742B88378}" type="presParOf" srcId="{8FC0C765-F566-304F-888B-6CB0D2D4F264}" destId="{92746B1E-FBB9-5947-A591-3F829BDFE1C8}" srcOrd="1" destOrd="0" presId="urn:microsoft.com/office/officeart/2008/layout/HalfCircleOrganizationChart"/>
    <dgm:cxn modelId="{DDE4B3EA-8133-1F4F-A8C3-A437102D8537}" type="presParOf" srcId="{92746B1E-FBB9-5947-A591-3F829BDFE1C8}" destId="{82CE8A7F-2067-294C-B9DA-EFE67AB8FAE0}" srcOrd="0" destOrd="0" presId="urn:microsoft.com/office/officeart/2008/layout/HalfCircleOrganizationChart"/>
    <dgm:cxn modelId="{5C082331-D5B1-AE43-96FE-10EE89D00A3B}" type="presParOf" srcId="{92746B1E-FBB9-5947-A591-3F829BDFE1C8}" destId="{F72B3776-BC84-7E4A-BA4D-A7001EC8654B}" srcOrd="1" destOrd="0" presId="urn:microsoft.com/office/officeart/2008/layout/HalfCircleOrganizationChart"/>
    <dgm:cxn modelId="{0460E038-14DF-A84B-8E0C-D3DBF0370FE9}" type="presParOf" srcId="{F72B3776-BC84-7E4A-BA4D-A7001EC8654B}" destId="{B7635AE5-3446-5841-8575-3CFAAA517531}" srcOrd="0" destOrd="0" presId="urn:microsoft.com/office/officeart/2008/layout/HalfCircleOrganizationChart"/>
    <dgm:cxn modelId="{297CD7AC-C5F0-0B4D-99E1-2E4B1BD82A1C}" type="presParOf" srcId="{B7635AE5-3446-5841-8575-3CFAAA517531}" destId="{33943F8F-EC4A-274E-8A41-64394BFB35F3}" srcOrd="0" destOrd="0" presId="urn:microsoft.com/office/officeart/2008/layout/HalfCircleOrganizationChart"/>
    <dgm:cxn modelId="{351E578D-5840-E948-B2D4-9CC94B6CDBA2}" type="presParOf" srcId="{B7635AE5-3446-5841-8575-3CFAAA517531}" destId="{35797936-004C-9946-BCF9-FB9E19172C48}" srcOrd="1" destOrd="0" presId="urn:microsoft.com/office/officeart/2008/layout/HalfCircleOrganizationChart"/>
    <dgm:cxn modelId="{BD75669D-F981-6B4D-BFB1-E915D550C9C0}" type="presParOf" srcId="{B7635AE5-3446-5841-8575-3CFAAA517531}" destId="{191D3B32-10B8-6542-A079-175F8ED735EE}" srcOrd="2" destOrd="0" presId="urn:microsoft.com/office/officeart/2008/layout/HalfCircleOrganizationChart"/>
    <dgm:cxn modelId="{592FAB28-CE92-7D42-B3D9-94679FB73BA5}" type="presParOf" srcId="{B7635AE5-3446-5841-8575-3CFAAA517531}" destId="{A4C44AC0-9D83-3347-87EB-F802BD36858B}" srcOrd="3" destOrd="0" presId="urn:microsoft.com/office/officeart/2008/layout/HalfCircleOrganizationChart"/>
    <dgm:cxn modelId="{B9B283C3-5E6B-C64C-9C04-E9F37D78EC84}" type="presParOf" srcId="{F72B3776-BC84-7E4A-BA4D-A7001EC8654B}" destId="{76D2CCFE-B477-8E43-AC46-6777596E5319}" srcOrd="1" destOrd="0" presId="urn:microsoft.com/office/officeart/2008/layout/HalfCircleOrganizationChart"/>
    <dgm:cxn modelId="{F03BE0D9-1FF1-334C-A0F7-7134663CD409}" type="presParOf" srcId="{F72B3776-BC84-7E4A-BA4D-A7001EC8654B}" destId="{B8829A19-0A9A-5946-B364-0D0F232C3E37}" srcOrd="2" destOrd="0" presId="urn:microsoft.com/office/officeart/2008/layout/HalfCircleOrganizationChart"/>
    <dgm:cxn modelId="{8BBC68DA-DF1E-6D47-B676-40D1823909E7}" type="presParOf" srcId="{8FC0C765-F566-304F-888B-6CB0D2D4F264}" destId="{358C1D20-E9E4-EC42-A7FE-99EAFE1CFEDB}" srcOrd="2" destOrd="0" presId="urn:microsoft.com/office/officeart/2008/layout/HalfCircleOrganizationChart"/>
    <dgm:cxn modelId="{2ACF544F-A1F9-F149-BB9A-248BAA1900CC}" type="presParOf" srcId="{2BCDE13E-5652-634D-A335-6123D81E8F93}" destId="{05D75DB3-336B-7845-8EF6-588E0B9E12C8}" srcOrd="4" destOrd="0" presId="urn:microsoft.com/office/officeart/2008/layout/HalfCircleOrganizationChart"/>
    <dgm:cxn modelId="{258D0880-E8D4-134C-B60A-EACBF8A43234}" type="presParOf" srcId="{2BCDE13E-5652-634D-A335-6123D81E8F93}" destId="{3297CC58-CCD7-6549-A333-B68BAB83AB47}" srcOrd="5" destOrd="0" presId="urn:microsoft.com/office/officeart/2008/layout/HalfCircleOrganizationChart"/>
    <dgm:cxn modelId="{CA0AA9B5-43CB-524B-8E1C-1445D0877146}" type="presParOf" srcId="{3297CC58-CCD7-6549-A333-B68BAB83AB47}" destId="{B4FE1391-D477-234C-A86D-09DD14FBA9AB}" srcOrd="0" destOrd="0" presId="urn:microsoft.com/office/officeart/2008/layout/HalfCircleOrganizationChart"/>
    <dgm:cxn modelId="{0C1607C8-AF49-494C-8213-FB5F0D7EBA52}" type="presParOf" srcId="{B4FE1391-D477-234C-A86D-09DD14FBA9AB}" destId="{4ED123FE-86C0-FF48-A819-EFD047831A9D}" srcOrd="0" destOrd="0" presId="urn:microsoft.com/office/officeart/2008/layout/HalfCircleOrganizationChart"/>
    <dgm:cxn modelId="{15EC4540-2B6F-7742-8D42-E56A120A450A}" type="presParOf" srcId="{B4FE1391-D477-234C-A86D-09DD14FBA9AB}" destId="{A1A98CCD-3819-4B45-B12B-950437F3EBBB}" srcOrd="1" destOrd="0" presId="urn:microsoft.com/office/officeart/2008/layout/HalfCircleOrganizationChart"/>
    <dgm:cxn modelId="{AD488C5F-6F13-A546-879A-07B4E0D729B1}" type="presParOf" srcId="{B4FE1391-D477-234C-A86D-09DD14FBA9AB}" destId="{9B2726A3-F987-024A-8551-557642FD527F}" srcOrd="2" destOrd="0" presId="urn:microsoft.com/office/officeart/2008/layout/HalfCircleOrganizationChart"/>
    <dgm:cxn modelId="{A8C7CD55-9D08-D74E-B1E4-EF5C9924F66E}" type="presParOf" srcId="{B4FE1391-D477-234C-A86D-09DD14FBA9AB}" destId="{DBA90029-4340-BB40-8029-62FFB0AC6930}" srcOrd="3" destOrd="0" presId="urn:microsoft.com/office/officeart/2008/layout/HalfCircleOrganizationChart"/>
    <dgm:cxn modelId="{A1818D50-5024-C14C-A401-1E04E2B9B870}" type="presParOf" srcId="{3297CC58-CCD7-6549-A333-B68BAB83AB47}" destId="{F408FAF6-0D35-5748-945E-AC94308B3512}" srcOrd="1" destOrd="0" presId="urn:microsoft.com/office/officeart/2008/layout/HalfCircleOrganizationChart"/>
    <dgm:cxn modelId="{D827752E-7C48-284C-B12E-9EF0F9CFF0BE}" type="presParOf" srcId="{3297CC58-CCD7-6549-A333-B68BAB83AB47}" destId="{04C7CACC-D67F-824A-B7AB-5C99B1E1BF7F}" srcOrd="2" destOrd="0" presId="urn:microsoft.com/office/officeart/2008/layout/HalfCircleOrganizationChart"/>
    <dgm:cxn modelId="{BD6EA0BF-E749-0C40-A26B-1BD0B111F4FA}" type="presParOf" srcId="{BEB9AE76-9D67-4B4D-AA6A-E7F3988E091F}" destId="{C23C56F5-D99A-3A4A-AEC6-468CEB8BA3D6}" srcOrd="2" destOrd="0" presId="urn:microsoft.com/office/officeart/2008/layout/HalfCircleOrganizationChart"/>
    <dgm:cxn modelId="{4904961A-5EA4-5C4D-97E0-8EA71D398540}" type="presParOf" srcId="{AEC82E4B-5D11-874A-85E1-1734992BD720}" destId="{181F44EF-61A3-E848-AB18-5BF806FF89B7}" srcOrd="2" destOrd="0" presId="urn:microsoft.com/office/officeart/2008/layout/HalfCircleOrganizationChart"/>
    <dgm:cxn modelId="{6C9B3BBE-6361-3E48-94C6-4123E99EF8AD}" type="presParOf" srcId="{AEC82E4B-5D11-874A-85E1-1734992BD720}" destId="{B1969FF3-4E54-4E41-B40B-5BCFDEA9520F}" srcOrd="3" destOrd="0" presId="urn:microsoft.com/office/officeart/2008/layout/HalfCircleOrganizationChart"/>
    <dgm:cxn modelId="{BFBDFC2F-1CF5-0D44-B35E-C8ADA05133A0}" type="presParOf" srcId="{B1969FF3-4E54-4E41-B40B-5BCFDEA9520F}" destId="{3154E8A9-5A43-2143-A22A-58F92DB61EDD}" srcOrd="0" destOrd="0" presId="urn:microsoft.com/office/officeart/2008/layout/HalfCircleOrganizationChart"/>
    <dgm:cxn modelId="{253E8249-BC26-574A-9A09-A9B9F17535CD}" type="presParOf" srcId="{3154E8A9-5A43-2143-A22A-58F92DB61EDD}" destId="{E7CA179E-13C4-7142-AD5C-EF7FB38E2EE8}" srcOrd="0" destOrd="0" presId="urn:microsoft.com/office/officeart/2008/layout/HalfCircleOrganizationChart"/>
    <dgm:cxn modelId="{A53EFC2F-EE58-7748-B0AC-191607C8B52F}" type="presParOf" srcId="{3154E8A9-5A43-2143-A22A-58F92DB61EDD}" destId="{5094BB94-AA00-AB4C-9C40-BFAABF3BDB13}" srcOrd="1" destOrd="0" presId="urn:microsoft.com/office/officeart/2008/layout/HalfCircleOrganizationChart"/>
    <dgm:cxn modelId="{8350642B-B990-7143-85B5-B885A7B15554}" type="presParOf" srcId="{3154E8A9-5A43-2143-A22A-58F92DB61EDD}" destId="{23659532-B67C-3C41-BED0-7144DE878AB7}" srcOrd="2" destOrd="0" presId="urn:microsoft.com/office/officeart/2008/layout/HalfCircleOrganizationChart"/>
    <dgm:cxn modelId="{61CA5758-2D1E-5D47-843E-B60612517B17}" type="presParOf" srcId="{3154E8A9-5A43-2143-A22A-58F92DB61EDD}" destId="{CA1E51E6-3503-AD48-B7AA-4542726A6F86}" srcOrd="3" destOrd="0" presId="urn:microsoft.com/office/officeart/2008/layout/HalfCircleOrganizationChart"/>
    <dgm:cxn modelId="{93187CF8-614C-0C42-8E62-ECE13B7385B6}" type="presParOf" srcId="{B1969FF3-4E54-4E41-B40B-5BCFDEA9520F}" destId="{DF0904D0-25CB-CD47-BE60-EB038BC739B1}" srcOrd="1" destOrd="0" presId="urn:microsoft.com/office/officeart/2008/layout/HalfCircleOrganizationChart"/>
    <dgm:cxn modelId="{EDFC4F87-1D17-F84C-95BA-9802D6D15840}" type="presParOf" srcId="{DF0904D0-25CB-CD47-BE60-EB038BC739B1}" destId="{6DA0689E-E898-9A42-9A77-5B2C93D324D0}" srcOrd="0" destOrd="0" presId="urn:microsoft.com/office/officeart/2008/layout/HalfCircleOrganizationChart"/>
    <dgm:cxn modelId="{889CD18B-1093-B84C-B638-66E7A49D0202}" type="presParOf" srcId="{DF0904D0-25CB-CD47-BE60-EB038BC739B1}" destId="{C8933243-2785-884B-B3CE-A6D411B637BF}" srcOrd="1" destOrd="0" presId="urn:microsoft.com/office/officeart/2008/layout/HalfCircleOrganizationChart"/>
    <dgm:cxn modelId="{5EA57B44-E5D1-4243-9EC2-D5BC0E299EBF}" type="presParOf" srcId="{C8933243-2785-884B-B3CE-A6D411B637BF}" destId="{E7408672-470C-FF47-B350-213776F184FA}" srcOrd="0" destOrd="0" presId="urn:microsoft.com/office/officeart/2008/layout/HalfCircleOrganizationChart"/>
    <dgm:cxn modelId="{801296BD-CA43-EE46-B6FC-66B0B7F6CAE3}" type="presParOf" srcId="{E7408672-470C-FF47-B350-213776F184FA}" destId="{48E56F6E-37F6-CF4B-91F8-CE6C82129E93}" srcOrd="0" destOrd="0" presId="urn:microsoft.com/office/officeart/2008/layout/HalfCircleOrganizationChart"/>
    <dgm:cxn modelId="{01AEC2C9-472C-F54C-8222-AE9D9BCCDAA5}" type="presParOf" srcId="{E7408672-470C-FF47-B350-213776F184FA}" destId="{9D4CF7AA-442E-294D-A4FA-496039665064}" srcOrd="1" destOrd="0" presId="urn:microsoft.com/office/officeart/2008/layout/HalfCircleOrganizationChart"/>
    <dgm:cxn modelId="{40E091FD-2416-CE40-B048-6D1D955FECD9}" type="presParOf" srcId="{E7408672-470C-FF47-B350-213776F184FA}" destId="{41603EA4-5B99-EB49-875F-696C329A06AA}" srcOrd="2" destOrd="0" presId="urn:microsoft.com/office/officeart/2008/layout/HalfCircleOrganizationChart"/>
    <dgm:cxn modelId="{18A383C9-B276-6347-A7A6-EBACA23BCF43}" type="presParOf" srcId="{E7408672-470C-FF47-B350-213776F184FA}" destId="{AC0A9A0B-1F84-2B46-A3E1-ED524FF1C6F9}" srcOrd="3" destOrd="0" presId="urn:microsoft.com/office/officeart/2008/layout/HalfCircleOrganizationChart"/>
    <dgm:cxn modelId="{5550A470-6D2A-844C-8F66-464D0582B151}" type="presParOf" srcId="{C8933243-2785-884B-B3CE-A6D411B637BF}" destId="{FA87BBAE-CF42-DC40-994B-415B96608B79}" srcOrd="1" destOrd="0" presId="urn:microsoft.com/office/officeart/2008/layout/HalfCircleOrganizationChart"/>
    <dgm:cxn modelId="{117BE891-3ADE-DC4F-A666-E03BD2684F61}" type="presParOf" srcId="{FA87BBAE-CF42-DC40-994B-415B96608B79}" destId="{AE528C8C-A63B-D546-9F4B-B27D0DC0D99A}" srcOrd="0" destOrd="0" presId="urn:microsoft.com/office/officeart/2008/layout/HalfCircleOrganizationChart"/>
    <dgm:cxn modelId="{3B043234-316C-7645-8ABD-55F57F644484}" type="presParOf" srcId="{FA87BBAE-CF42-DC40-994B-415B96608B79}" destId="{9D5957DB-1010-D54C-8FE4-E91576A0CC80}" srcOrd="1" destOrd="0" presId="urn:microsoft.com/office/officeart/2008/layout/HalfCircleOrganizationChart"/>
    <dgm:cxn modelId="{00C2A02A-AE93-8D45-AAC8-5B4E993AA2F9}" type="presParOf" srcId="{9D5957DB-1010-D54C-8FE4-E91576A0CC80}" destId="{6A157FAD-FB25-4F4D-9467-0E95C42F7C3A}" srcOrd="0" destOrd="0" presId="urn:microsoft.com/office/officeart/2008/layout/HalfCircleOrganizationChart"/>
    <dgm:cxn modelId="{5E9AB21D-6367-7F41-8A31-8BEE05AD5D55}" type="presParOf" srcId="{6A157FAD-FB25-4F4D-9467-0E95C42F7C3A}" destId="{9994971C-EEBE-1241-9FA9-5A35DA0A53A7}" srcOrd="0" destOrd="0" presId="urn:microsoft.com/office/officeart/2008/layout/HalfCircleOrganizationChart"/>
    <dgm:cxn modelId="{1BA4A87B-9DA9-AB43-8FB6-AA6961D239B7}" type="presParOf" srcId="{6A157FAD-FB25-4F4D-9467-0E95C42F7C3A}" destId="{74EB1A85-878F-694F-950B-C6AB25886307}" srcOrd="1" destOrd="0" presId="urn:microsoft.com/office/officeart/2008/layout/HalfCircleOrganizationChart"/>
    <dgm:cxn modelId="{EF1B3709-16AC-7E41-8807-3539397A7D9B}" type="presParOf" srcId="{6A157FAD-FB25-4F4D-9467-0E95C42F7C3A}" destId="{BDD24B7C-F101-664D-9AB2-904D53965FF2}" srcOrd="2" destOrd="0" presId="urn:microsoft.com/office/officeart/2008/layout/HalfCircleOrganizationChart"/>
    <dgm:cxn modelId="{802A7010-8DC7-834F-B111-78470B1F5033}" type="presParOf" srcId="{6A157FAD-FB25-4F4D-9467-0E95C42F7C3A}" destId="{E6F3B626-0419-9E45-AE03-4A55DB3A265E}" srcOrd="3" destOrd="0" presId="urn:microsoft.com/office/officeart/2008/layout/HalfCircleOrganizationChart"/>
    <dgm:cxn modelId="{F83A2166-BB94-9943-819F-AE0F68D1052E}" type="presParOf" srcId="{9D5957DB-1010-D54C-8FE4-E91576A0CC80}" destId="{029D2CE9-5029-A640-A6C8-E856B9BB987F}" srcOrd="1" destOrd="0" presId="urn:microsoft.com/office/officeart/2008/layout/HalfCircleOrganizationChart"/>
    <dgm:cxn modelId="{AA57CE82-BDFF-C140-87F4-D8CAE6EE50D5}" type="presParOf" srcId="{9D5957DB-1010-D54C-8FE4-E91576A0CC80}" destId="{B50EFD14-EE4A-7B43-9BB9-2487BC823CEA}" srcOrd="2" destOrd="0" presId="urn:microsoft.com/office/officeart/2008/layout/HalfCircleOrganizationChart"/>
    <dgm:cxn modelId="{17D60D28-A603-7B44-B1E0-FE2E4021482E}" type="presParOf" srcId="{C8933243-2785-884B-B3CE-A6D411B637BF}" destId="{CB328112-F9C1-C34D-BF8D-FD93EF5589B4}" srcOrd="2" destOrd="0" presId="urn:microsoft.com/office/officeart/2008/layout/HalfCircleOrganizationChart"/>
    <dgm:cxn modelId="{C5D447BD-F174-1645-9092-BAFE911F6D77}" type="presParOf" srcId="{DF0904D0-25CB-CD47-BE60-EB038BC739B1}" destId="{8736550C-AFB9-4841-808C-C45932604999}" srcOrd="2" destOrd="0" presId="urn:microsoft.com/office/officeart/2008/layout/HalfCircleOrganizationChart"/>
    <dgm:cxn modelId="{4A72BA53-C093-124F-B855-F98370EFF62F}" type="presParOf" srcId="{DF0904D0-25CB-CD47-BE60-EB038BC739B1}" destId="{502A290B-C310-D54D-8FAE-E1CB92E0F29F}" srcOrd="3" destOrd="0" presId="urn:microsoft.com/office/officeart/2008/layout/HalfCircleOrganizationChart"/>
    <dgm:cxn modelId="{D9A19B78-76C7-7C4A-8075-1CB7B30FAEA1}" type="presParOf" srcId="{502A290B-C310-D54D-8FAE-E1CB92E0F29F}" destId="{6C675578-54A8-B24D-ACC5-EA5ED441684E}" srcOrd="0" destOrd="0" presId="urn:microsoft.com/office/officeart/2008/layout/HalfCircleOrganizationChart"/>
    <dgm:cxn modelId="{A82564B0-B3DD-5243-B0D9-D2A4A6A9C6F6}" type="presParOf" srcId="{6C675578-54A8-B24D-ACC5-EA5ED441684E}" destId="{21A085AE-BA48-1C4E-8F78-A5A35D9A6C49}" srcOrd="0" destOrd="0" presId="urn:microsoft.com/office/officeart/2008/layout/HalfCircleOrganizationChart"/>
    <dgm:cxn modelId="{92730ABE-671A-8E47-8530-3EBA101CD33D}" type="presParOf" srcId="{6C675578-54A8-B24D-ACC5-EA5ED441684E}" destId="{0D52C0D7-6BCB-7242-9D6A-0216552C0884}" srcOrd="1" destOrd="0" presId="urn:microsoft.com/office/officeart/2008/layout/HalfCircleOrganizationChart"/>
    <dgm:cxn modelId="{2EC3A930-BEED-E44D-943B-57DD152AA0C4}" type="presParOf" srcId="{6C675578-54A8-B24D-ACC5-EA5ED441684E}" destId="{E417D477-5F62-0D43-915B-D4DA296118C4}" srcOrd="2" destOrd="0" presId="urn:microsoft.com/office/officeart/2008/layout/HalfCircleOrganizationChart"/>
    <dgm:cxn modelId="{C0333183-F0DE-854F-807F-0098CB0A3518}" type="presParOf" srcId="{6C675578-54A8-B24D-ACC5-EA5ED441684E}" destId="{EB293EFC-2813-8248-AFF3-107C28359CFD}" srcOrd="3" destOrd="0" presId="urn:microsoft.com/office/officeart/2008/layout/HalfCircleOrganizationChart"/>
    <dgm:cxn modelId="{FD137303-1CC4-424A-9E78-6B5FA93EA444}" type="presParOf" srcId="{502A290B-C310-D54D-8FAE-E1CB92E0F29F}" destId="{A48E707B-C83B-6842-B383-750E1CA43BE7}" srcOrd="1" destOrd="0" presId="urn:microsoft.com/office/officeart/2008/layout/HalfCircleOrganizationChart"/>
    <dgm:cxn modelId="{FEF94B5F-230D-0F42-94DE-934DC77FB25F}" type="presParOf" srcId="{A48E707B-C83B-6842-B383-750E1CA43BE7}" destId="{AAACA729-F246-234D-9039-8F9B750CF81F}" srcOrd="0" destOrd="0" presId="urn:microsoft.com/office/officeart/2008/layout/HalfCircleOrganizationChart"/>
    <dgm:cxn modelId="{72AD3406-554B-8444-AEF6-65D701817A69}" type="presParOf" srcId="{A48E707B-C83B-6842-B383-750E1CA43BE7}" destId="{B318FC25-333D-D746-A435-062908A6B774}" srcOrd="1" destOrd="0" presId="urn:microsoft.com/office/officeart/2008/layout/HalfCircleOrganizationChart"/>
    <dgm:cxn modelId="{57DB0B73-1FD0-F24C-8497-D66C1FB0A4F4}" type="presParOf" srcId="{B318FC25-333D-D746-A435-062908A6B774}" destId="{B2694769-8484-7941-9B4C-6140F5770C25}" srcOrd="0" destOrd="0" presId="urn:microsoft.com/office/officeart/2008/layout/HalfCircleOrganizationChart"/>
    <dgm:cxn modelId="{B4ADF07E-D089-DE48-984C-2B5B546F0359}" type="presParOf" srcId="{B2694769-8484-7941-9B4C-6140F5770C25}" destId="{C2699CC3-8B43-2E43-8B40-C947284D7933}" srcOrd="0" destOrd="0" presId="urn:microsoft.com/office/officeart/2008/layout/HalfCircleOrganizationChart"/>
    <dgm:cxn modelId="{7798B708-D515-B94E-83F6-E529BB6A3515}" type="presParOf" srcId="{B2694769-8484-7941-9B4C-6140F5770C25}" destId="{F59C280B-B9A5-CE4A-8A87-0A793A166CA5}" srcOrd="1" destOrd="0" presId="urn:microsoft.com/office/officeart/2008/layout/HalfCircleOrganizationChart"/>
    <dgm:cxn modelId="{98E8899C-2730-9E4D-A6E2-682F0967984B}" type="presParOf" srcId="{B2694769-8484-7941-9B4C-6140F5770C25}" destId="{B80D5485-1011-BE45-86AC-BA0DC74FB2E3}" srcOrd="2" destOrd="0" presId="urn:microsoft.com/office/officeart/2008/layout/HalfCircleOrganizationChart"/>
    <dgm:cxn modelId="{3656DBC7-497B-244A-9029-E4046446AB1E}" type="presParOf" srcId="{B2694769-8484-7941-9B4C-6140F5770C25}" destId="{BFCC6EB4-F2E1-D649-B40E-62A5157EA5DA}" srcOrd="3" destOrd="0" presId="urn:microsoft.com/office/officeart/2008/layout/HalfCircleOrganizationChart"/>
    <dgm:cxn modelId="{797AB57B-D61A-564C-98E3-AB77FE4DF20E}" type="presParOf" srcId="{B318FC25-333D-D746-A435-062908A6B774}" destId="{6ECA2771-DE54-154D-BACB-593B146A8B0F}" srcOrd="1" destOrd="0" presId="urn:microsoft.com/office/officeart/2008/layout/HalfCircleOrganizationChart"/>
    <dgm:cxn modelId="{6E783D40-325F-9648-879C-C1E5D205EC5D}" type="presParOf" srcId="{B318FC25-333D-D746-A435-062908A6B774}" destId="{BC344336-BF50-A247-AA08-6C8CBD4D2AF1}" srcOrd="2" destOrd="0" presId="urn:microsoft.com/office/officeart/2008/layout/HalfCircleOrganizationChart"/>
    <dgm:cxn modelId="{DF7D02C5-F1A1-1C48-8895-C8ACFA8B442D}" type="presParOf" srcId="{A48E707B-C83B-6842-B383-750E1CA43BE7}" destId="{5D986652-F5CF-324F-8294-709FED07DE87}" srcOrd="2" destOrd="0" presId="urn:microsoft.com/office/officeart/2008/layout/HalfCircleOrganizationChart"/>
    <dgm:cxn modelId="{7CAEB6E1-6E5C-4849-A409-6E7D43DC246A}" type="presParOf" srcId="{A48E707B-C83B-6842-B383-750E1CA43BE7}" destId="{BE89F501-8543-CD4D-B6B2-2DE44586ED58}" srcOrd="3" destOrd="0" presId="urn:microsoft.com/office/officeart/2008/layout/HalfCircleOrganizationChart"/>
    <dgm:cxn modelId="{52272598-025F-4843-BEC5-EA718556578B}" type="presParOf" srcId="{BE89F501-8543-CD4D-B6B2-2DE44586ED58}" destId="{3A06D79C-6561-BE48-8AFE-2D0FA4DA7D50}" srcOrd="0" destOrd="0" presId="urn:microsoft.com/office/officeart/2008/layout/HalfCircleOrganizationChart"/>
    <dgm:cxn modelId="{5F4AF348-8150-1E48-A336-0E88B2A21B58}" type="presParOf" srcId="{3A06D79C-6561-BE48-8AFE-2D0FA4DA7D50}" destId="{7BCC778A-79D2-7443-92D1-CE815FF7D283}" srcOrd="0" destOrd="0" presId="urn:microsoft.com/office/officeart/2008/layout/HalfCircleOrganizationChart"/>
    <dgm:cxn modelId="{6406C55F-7FA6-AE49-AD2A-D6375220EC18}" type="presParOf" srcId="{3A06D79C-6561-BE48-8AFE-2D0FA4DA7D50}" destId="{7CA084E6-184A-6D4F-9E66-EACD7651FEFB}" srcOrd="1" destOrd="0" presId="urn:microsoft.com/office/officeart/2008/layout/HalfCircleOrganizationChart"/>
    <dgm:cxn modelId="{0FFF6CF3-F5C0-0C42-9753-1A90A8C4EC9C}" type="presParOf" srcId="{3A06D79C-6561-BE48-8AFE-2D0FA4DA7D50}" destId="{24B84F75-B245-1B49-87FF-C731FBAB99A4}" srcOrd="2" destOrd="0" presId="urn:microsoft.com/office/officeart/2008/layout/HalfCircleOrganizationChart"/>
    <dgm:cxn modelId="{DA659671-7E55-E44F-A05E-299CCD92C33A}" type="presParOf" srcId="{3A06D79C-6561-BE48-8AFE-2D0FA4DA7D50}" destId="{7DF9D055-4A3F-0E43-899C-C4D0370E7D00}" srcOrd="3" destOrd="0" presId="urn:microsoft.com/office/officeart/2008/layout/HalfCircleOrganizationChart"/>
    <dgm:cxn modelId="{3EFBD23E-8BFA-6C43-BFDF-DE7B57930C41}" type="presParOf" srcId="{BE89F501-8543-CD4D-B6B2-2DE44586ED58}" destId="{24FF938C-1AB1-E54A-96C4-795326992EF5}" srcOrd="1" destOrd="0" presId="urn:microsoft.com/office/officeart/2008/layout/HalfCircleOrganizationChart"/>
    <dgm:cxn modelId="{A08347F4-6E71-C44E-BF48-1B814D40F3AA}" type="presParOf" srcId="{BE89F501-8543-CD4D-B6B2-2DE44586ED58}" destId="{14D21692-B34B-DA4E-BDFB-A924C35C53BB}" srcOrd="2" destOrd="0" presId="urn:microsoft.com/office/officeart/2008/layout/HalfCircleOrganizationChart"/>
    <dgm:cxn modelId="{D5375865-D856-4141-990A-0379191E341D}" type="presParOf" srcId="{A48E707B-C83B-6842-B383-750E1CA43BE7}" destId="{5A6C02D9-EF23-C14C-A1D9-476A6D7C9F5A}" srcOrd="4" destOrd="0" presId="urn:microsoft.com/office/officeart/2008/layout/HalfCircleOrganizationChart"/>
    <dgm:cxn modelId="{8399F4B4-1741-DF4D-9385-7A22646E111F}" type="presParOf" srcId="{A48E707B-C83B-6842-B383-750E1CA43BE7}" destId="{CC18BF49-0094-D14C-90FD-0600CE5C8646}" srcOrd="5" destOrd="0" presId="urn:microsoft.com/office/officeart/2008/layout/HalfCircleOrganizationChart"/>
    <dgm:cxn modelId="{DEB5C664-BDA2-6949-B7BF-3D27266F6EAD}" type="presParOf" srcId="{CC18BF49-0094-D14C-90FD-0600CE5C8646}" destId="{00E89DA5-345D-794A-B375-824E75592082}" srcOrd="0" destOrd="0" presId="urn:microsoft.com/office/officeart/2008/layout/HalfCircleOrganizationChart"/>
    <dgm:cxn modelId="{BDDE1BFE-A264-3A48-97D7-AFC1610ADD81}" type="presParOf" srcId="{00E89DA5-345D-794A-B375-824E75592082}" destId="{00C393C7-7CF7-5C45-AD68-E9990E0D7F8C}" srcOrd="0" destOrd="0" presId="urn:microsoft.com/office/officeart/2008/layout/HalfCircleOrganizationChart"/>
    <dgm:cxn modelId="{C5560A71-8CF7-AA45-B927-C32ADC195E98}" type="presParOf" srcId="{00E89DA5-345D-794A-B375-824E75592082}" destId="{ED4A28FE-B457-BB43-A24E-FAEC3CABCC70}" srcOrd="1" destOrd="0" presId="urn:microsoft.com/office/officeart/2008/layout/HalfCircleOrganizationChart"/>
    <dgm:cxn modelId="{890B6455-F6F9-0A41-BEFC-487B68C686B0}" type="presParOf" srcId="{00E89DA5-345D-794A-B375-824E75592082}" destId="{02191A03-6309-F541-8ACD-E1764EB0B63A}" srcOrd="2" destOrd="0" presId="urn:microsoft.com/office/officeart/2008/layout/HalfCircleOrganizationChart"/>
    <dgm:cxn modelId="{6DAE7E19-7879-BF45-B9EE-7E8D2E25DBFA}" type="presParOf" srcId="{00E89DA5-345D-794A-B375-824E75592082}" destId="{7739A584-C580-9B4D-8AD6-F7FD06695E2A}" srcOrd="3" destOrd="0" presId="urn:microsoft.com/office/officeart/2008/layout/HalfCircleOrganizationChart"/>
    <dgm:cxn modelId="{5DC5C7AF-A65D-0B46-9347-A7FDBA656640}" type="presParOf" srcId="{CC18BF49-0094-D14C-90FD-0600CE5C8646}" destId="{20F3E822-0B96-D046-AFCD-54A148708B60}" srcOrd="1" destOrd="0" presId="urn:microsoft.com/office/officeart/2008/layout/HalfCircleOrganizationChart"/>
    <dgm:cxn modelId="{C80B9655-C347-1243-8E1D-D7A3A2B4DFFB}" type="presParOf" srcId="{CC18BF49-0094-D14C-90FD-0600CE5C8646}" destId="{EF823AE5-36A0-1A41-B9A3-B1C60EC03C02}" srcOrd="2" destOrd="0" presId="urn:microsoft.com/office/officeart/2008/layout/HalfCircleOrganizationChart"/>
    <dgm:cxn modelId="{B0D4FA57-46EF-8D42-B5AE-2D5E3858D286}" type="presParOf" srcId="{502A290B-C310-D54D-8FAE-E1CB92E0F29F}" destId="{88E16EE1-534D-2F4B-A04D-9DFBF9C0BB5E}" srcOrd="2" destOrd="0" presId="urn:microsoft.com/office/officeart/2008/layout/HalfCircleOrganizationChart"/>
    <dgm:cxn modelId="{BCD112B4-A51F-0D4F-AA09-61E642AB7E4A}" type="presParOf" srcId="{DF0904D0-25CB-CD47-BE60-EB038BC739B1}" destId="{87D278F2-E731-9849-A4D2-3E781A8FFAEC}" srcOrd="4" destOrd="0" presId="urn:microsoft.com/office/officeart/2008/layout/HalfCircleOrganizationChart"/>
    <dgm:cxn modelId="{3F009374-E628-834E-AFE0-A4996D083DC5}" type="presParOf" srcId="{DF0904D0-25CB-CD47-BE60-EB038BC739B1}" destId="{722BBFDE-786D-4045-B19E-58426FBD00C6}" srcOrd="5" destOrd="0" presId="urn:microsoft.com/office/officeart/2008/layout/HalfCircleOrganizationChart"/>
    <dgm:cxn modelId="{328AA519-6E14-9048-AE37-32F6701014EC}" type="presParOf" srcId="{722BBFDE-786D-4045-B19E-58426FBD00C6}" destId="{5F394495-7057-AF46-A5C3-392D6F3E41EB}" srcOrd="0" destOrd="0" presId="urn:microsoft.com/office/officeart/2008/layout/HalfCircleOrganizationChart"/>
    <dgm:cxn modelId="{CE76F8FE-EAD7-EE4D-B409-B88D1E13B055}" type="presParOf" srcId="{5F394495-7057-AF46-A5C3-392D6F3E41EB}" destId="{F02514B1-689F-894A-833E-EC201391A62C}" srcOrd="0" destOrd="0" presId="urn:microsoft.com/office/officeart/2008/layout/HalfCircleOrganizationChart"/>
    <dgm:cxn modelId="{EC1123CA-88E1-5F43-A5AA-D9EE2311E854}" type="presParOf" srcId="{5F394495-7057-AF46-A5C3-392D6F3E41EB}" destId="{9FE72257-2AB3-9D4B-84E6-A62E31875068}" srcOrd="1" destOrd="0" presId="urn:microsoft.com/office/officeart/2008/layout/HalfCircleOrganizationChart"/>
    <dgm:cxn modelId="{83405373-6324-0547-83FE-594F5B6C43AE}" type="presParOf" srcId="{5F394495-7057-AF46-A5C3-392D6F3E41EB}" destId="{A9A886A2-AAE8-EE4C-BD52-91F7EE52AE40}" srcOrd="2" destOrd="0" presId="urn:microsoft.com/office/officeart/2008/layout/HalfCircleOrganizationChart"/>
    <dgm:cxn modelId="{B04C1AA8-1B02-C94A-B0EE-D242B25A3AAD}" type="presParOf" srcId="{5F394495-7057-AF46-A5C3-392D6F3E41EB}" destId="{D7C06BC7-A31D-F54A-995E-7A3601523F4C}" srcOrd="3" destOrd="0" presId="urn:microsoft.com/office/officeart/2008/layout/HalfCircleOrganizationChart"/>
    <dgm:cxn modelId="{8B187866-BDEE-BD41-8999-2DA230827DAB}" type="presParOf" srcId="{722BBFDE-786D-4045-B19E-58426FBD00C6}" destId="{6B7DA580-6831-964B-A1FC-CFFF089DF294}" srcOrd="1" destOrd="0" presId="urn:microsoft.com/office/officeart/2008/layout/HalfCircleOrganizationChart"/>
    <dgm:cxn modelId="{42E91089-ECBA-1541-84CE-578C5FD08FB0}" type="presParOf" srcId="{722BBFDE-786D-4045-B19E-58426FBD00C6}" destId="{F8549499-FE61-564A-B344-807EA9311246}" srcOrd="2" destOrd="0" presId="urn:microsoft.com/office/officeart/2008/layout/HalfCircleOrganizationChart"/>
    <dgm:cxn modelId="{B1FB4E3B-D47C-F848-92FC-DD2C00213290}" type="presParOf" srcId="{B1969FF3-4E54-4E41-B40B-5BCFDEA9520F}" destId="{7A241530-ECB7-8D4D-BA4E-2CF9F8263BEF}" srcOrd="2" destOrd="0" presId="urn:microsoft.com/office/officeart/2008/layout/HalfCircleOrganizationChart"/>
    <dgm:cxn modelId="{0E7F48C7-CB54-144E-9DDC-D05B360FA886}" type="presParOf" srcId="{831E0599-F0DA-904A-8CA0-8B1BB6800B26}" destId="{CF7483DC-4F23-B54A-A36E-8A0E1986180E}"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F0FCB5-8E6C-014E-8581-8AE42034230A}" type="doc">
      <dgm:prSet loTypeId="urn:microsoft.com/office/officeart/2008/layout/HalfCircleOrganizationChart" loCatId="" qsTypeId="urn:microsoft.com/office/officeart/2005/8/quickstyle/simple5" qsCatId="simple" csTypeId="urn:microsoft.com/office/officeart/2005/8/colors/accent1_2" csCatId="accent1" phldr="1"/>
      <dgm:spPr/>
      <dgm:t>
        <a:bodyPr/>
        <a:lstStyle/>
        <a:p>
          <a:endParaRPr lang="en-US"/>
        </a:p>
      </dgm:t>
    </dgm:pt>
    <dgm:pt modelId="{92A9FD00-22B3-4942-874C-1F25B7EAF460}">
      <dgm:prSet phldrT="[Text]"/>
      <dgm:spPr/>
      <dgm:t>
        <a:bodyPr/>
        <a:lstStyle/>
        <a:p>
          <a:r>
            <a:rPr lang="en-US" dirty="0"/>
            <a:t>Physical Overview</a:t>
          </a:r>
        </a:p>
      </dgm:t>
    </dgm:pt>
    <dgm:pt modelId="{8A772CDC-2D8F-9541-BC10-17DB187F412F}" type="parTrans" cxnId="{CDA01875-B5A1-7446-9F0B-440A7E51C2FE}">
      <dgm:prSet/>
      <dgm:spPr/>
      <dgm:t>
        <a:bodyPr/>
        <a:lstStyle/>
        <a:p>
          <a:endParaRPr lang="en-US"/>
        </a:p>
      </dgm:t>
    </dgm:pt>
    <dgm:pt modelId="{3C578580-F26D-4F4E-AA1B-8C6EA8AC076E}" type="sibTrans" cxnId="{CDA01875-B5A1-7446-9F0B-440A7E51C2FE}">
      <dgm:prSet/>
      <dgm:spPr/>
      <dgm:t>
        <a:bodyPr/>
        <a:lstStyle/>
        <a:p>
          <a:endParaRPr lang="en-US"/>
        </a:p>
      </dgm:t>
    </dgm:pt>
    <dgm:pt modelId="{DE2E0052-7CF9-614C-AD24-953511AB5EF7}">
      <dgm:prSet phldrT="[Text]"/>
      <dgm:spPr/>
      <dgm:t>
        <a:bodyPr/>
        <a:lstStyle/>
        <a:p>
          <a:r>
            <a:rPr lang="en-US" dirty="0"/>
            <a:t>ABA CSSEs</a:t>
          </a:r>
        </a:p>
      </dgm:t>
    </dgm:pt>
    <dgm:pt modelId="{0049AF32-4464-F243-80B8-B3FA7532EB1E}" type="parTrans" cxnId="{8DC493CD-2693-334D-AA51-CEEC9745C290}">
      <dgm:prSet/>
      <dgm:spPr/>
      <dgm:t>
        <a:bodyPr/>
        <a:lstStyle/>
        <a:p>
          <a:endParaRPr lang="en-US"/>
        </a:p>
      </dgm:t>
    </dgm:pt>
    <dgm:pt modelId="{8471FF73-C2B5-584C-8017-57564ECEC091}" type="sibTrans" cxnId="{8DC493CD-2693-334D-AA51-CEEC9745C290}">
      <dgm:prSet/>
      <dgm:spPr/>
      <dgm:t>
        <a:bodyPr/>
        <a:lstStyle/>
        <a:p>
          <a:endParaRPr lang="en-US"/>
        </a:p>
      </dgm:t>
    </dgm:pt>
    <dgm:pt modelId="{D816A382-24B2-3F46-BDA5-6B10FE6AB26D}">
      <dgm:prSet phldrT="[Text]"/>
      <dgm:spPr/>
      <dgm:t>
        <a:bodyPr/>
        <a:lstStyle/>
        <a:p>
          <a:r>
            <a:rPr lang="en-US" dirty="0"/>
            <a:t>SSI CSSEs</a:t>
          </a:r>
        </a:p>
      </dgm:t>
    </dgm:pt>
    <dgm:pt modelId="{CE864FF3-EF6E-E14D-9C6E-C6329DEFCDD6}" type="parTrans" cxnId="{8FE2E5BA-D86D-EF4D-A22A-D86B398B3BE0}">
      <dgm:prSet/>
      <dgm:spPr/>
      <dgm:t>
        <a:bodyPr/>
        <a:lstStyle/>
        <a:p>
          <a:endParaRPr lang="en-US"/>
        </a:p>
      </dgm:t>
    </dgm:pt>
    <dgm:pt modelId="{98043C35-B7AD-0A46-8FA4-4E51B24B9ACB}" type="sibTrans" cxnId="{8FE2E5BA-D86D-EF4D-A22A-D86B398B3BE0}">
      <dgm:prSet/>
      <dgm:spPr/>
      <dgm:t>
        <a:bodyPr/>
        <a:lstStyle/>
        <a:p>
          <a:endParaRPr lang="en-US"/>
        </a:p>
      </dgm:t>
    </dgm:pt>
    <dgm:pt modelId="{059AA1ED-0705-A245-9F8A-595D878479B0}">
      <dgm:prSet/>
      <dgm:spPr/>
      <dgm:t>
        <a:bodyPr/>
        <a:lstStyle/>
        <a:p>
          <a:r>
            <a:rPr lang="en-US" dirty="0"/>
            <a:t>ESLT</a:t>
          </a:r>
        </a:p>
      </dgm:t>
    </dgm:pt>
    <dgm:pt modelId="{B921955D-647E-1444-A7D0-3E8BA3C13601}" type="parTrans" cxnId="{7B388A7B-2DDE-6E4B-86B2-5A23315A5056}">
      <dgm:prSet/>
      <dgm:spPr/>
      <dgm:t>
        <a:bodyPr/>
        <a:lstStyle/>
        <a:p>
          <a:endParaRPr lang="en-US"/>
        </a:p>
      </dgm:t>
    </dgm:pt>
    <dgm:pt modelId="{DE83D8D9-40B2-AF48-A94A-26C70674C93B}" type="sibTrans" cxnId="{7B388A7B-2DDE-6E4B-86B2-5A23315A5056}">
      <dgm:prSet/>
      <dgm:spPr/>
      <dgm:t>
        <a:bodyPr/>
        <a:lstStyle/>
        <a:p>
          <a:endParaRPr lang="en-US"/>
        </a:p>
      </dgm:t>
    </dgm:pt>
    <dgm:pt modelId="{87032331-5201-C746-8165-14AA554EA0CC}">
      <dgm:prSet/>
      <dgm:spPr/>
      <dgm:t>
        <a:bodyPr/>
        <a:lstStyle/>
        <a:p>
          <a:r>
            <a:rPr lang="en-US" dirty="0"/>
            <a:t>EUNs</a:t>
          </a:r>
        </a:p>
      </dgm:t>
    </dgm:pt>
    <dgm:pt modelId="{319D32C7-CEA3-B140-8556-666FB08A52BA}" type="parTrans" cxnId="{7647485A-AF8A-4D4D-BB28-C1E6033005B7}">
      <dgm:prSet/>
      <dgm:spPr/>
      <dgm:t>
        <a:bodyPr/>
        <a:lstStyle/>
        <a:p>
          <a:endParaRPr lang="en-US"/>
        </a:p>
      </dgm:t>
    </dgm:pt>
    <dgm:pt modelId="{21A4F88D-6251-A64F-84E0-E3652482ADBD}" type="sibTrans" cxnId="{7647485A-AF8A-4D4D-BB28-C1E6033005B7}">
      <dgm:prSet/>
      <dgm:spPr/>
      <dgm:t>
        <a:bodyPr/>
        <a:lstStyle/>
        <a:p>
          <a:endParaRPr lang="en-US"/>
        </a:p>
      </dgm:t>
    </dgm:pt>
    <dgm:pt modelId="{E11638D7-28C6-7446-9B3B-E3A55566E300}">
      <dgm:prSet/>
      <dgm:spPr/>
      <dgm:t>
        <a:bodyPr/>
        <a:lstStyle/>
        <a:p>
          <a:r>
            <a:rPr lang="en-US" dirty="0"/>
            <a:t>EUN/SUN</a:t>
          </a:r>
        </a:p>
      </dgm:t>
    </dgm:pt>
    <dgm:pt modelId="{F3367363-EA63-214E-A17F-4B39309E8065}" type="parTrans" cxnId="{1B2B3B0D-182D-D440-8F90-503F825D097E}">
      <dgm:prSet/>
      <dgm:spPr/>
      <dgm:t>
        <a:bodyPr/>
        <a:lstStyle/>
        <a:p>
          <a:endParaRPr lang="en-US"/>
        </a:p>
      </dgm:t>
    </dgm:pt>
    <dgm:pt modelId="{485E1C01-814A-2B4E-8300-2E8F7CF033E2}" type="sibTrans" cxnId="{1B2B3B0D-182D-D440-8F90-503F825D097E}">
      <dgm:prSet/>
      <dgm:spPr/>
      <dgm:t>
        <a:bodyPr/>
        <a:lstStyle/>
        <a:p>
          <a:endParaRPr lang="en-US"/>
        </a:p>
      </dgm:t>
    </dgm:pt>
    <dgm:pt modelId="{F7ACDB84-1DAD-D443-8DB0-5D7A352CD1D8}">
      <dgm:prSet/>
      <dgm:spPr/>
      <dgm:t>
        <a:bodyPr/>
        <a:lstStyle/>
        <a:p>
          <a:r>
            <a:rPr lang="en-US" dirty="0"/>
            <a:t>EMRN</a:t>
          </a:r>
        </a:p>
      </dgm:t>
    </dgm:pt>
    <dgm:pt modelId="{8FFB6012-3C4D-1640-BD93-0088B705E408}" type="parTrans" cxnId="{5A706AB1-75DE-8D40-845A-08CE1F026E05}">
      <dgm:prSet/>
      <dgm:spPr/>
      <dgm:t>
        <a:bodyPr/>
        <a:lstStyle/>
        <a:p>
          <a:endParaRPr lang="en-US"/>
        </a:p>
      </dgm:t>
    </dgm:pt>
    <dgm:pt modelId="{C224CE77-347C-A54B-9BE8-DBE41F9D4DAF}" type="sibTrans" cxnId="{5A706AB1-75DE-8D40-845A-08CE1F026E05}">
      <dgm:prSet/>
      <dgm:spPr/>
      <dgm:t>
        <a:bodyPr/>
        <a:lstStyle/>
        <a:p>
          <a:endParaRPr lang="en-US"/>
        </a:p>
      </dgm:t>
    </dgm:pt>
    <dgm:pt modelId="{1C67AC13-FF30-3F4C-980A-0984F9A59293}">
      <dgm:prSet/>
      <dgm:spPr/>
      <dgm:t>
        <a:bodyPr/>
        <a:lstStyle/>
        <a:p>
          <a:r>
            <a:rPr lang="en-US" dirty="0"/>
            <a:t>ESLT</a:t>
          </a:r>
        </a:p>
      </dgm:t>
    </dgm:pt>
    <dgm:pt modelId="{CC453D40-A5C2-6E4E-8506-3EB99064A7D6}" type="parTrans" cxnId="{81BF08E1-51F0-614A-8618-A9D4927F9B85}">
      <dgm:prSet/>
      <dgm:spPr/>
      <dgm:t>
        <a:bodyPr/>
        <a:lstStyle/>
        <a:p>
          <a:endParaRPr lang="en-US"/>
        </a:p>
      </dgm:t>
    </dgm:pt>
    <dgm:pt modelId="{D3A0406D-ECCA-2041-9072-57BA4C547D4B}" type="sibTrans" cxnId="{81BF08E1-51F0-614A-8618-A9D4927F9B85}">
      <dgm:prSet/>
      <dgm:spPr/>
      <dgm:t>
        <a:bodyPr/>
        <a:lstStyle/>
        <a:p>
          <a:endParaRPr lang="en-US"/>
        </a:p>
      </dgm:t>
    </dgm:pt>
    <dgm:pt modelId="{E7F335EB-8B59-B042-B68C-C2881C75A935}">
      <dgm:prSet/>
      <dgm:spPr/>
      <dgm:t>
        <a:bodyPr/>
        <a:lstStyle/>
        <a:p>
          <a:r>
            <a:rPr lang="en-US" dirty="0"/>
            <a:t>SRN</a:t>
          </a:r>
        </a:p>
      </dgm:t>
    </dgm:pt>
    <dgm:pt modelId="{42B6446D-FB59-974D-83AB-4342F75D6BBD}" type="parTrans" cxnId="{1F5B46AE-9A8F-F545-9F4C-BCEE8BAEC468}">
      <dgm:prSet/>
      <dgm:spPr/>
      <dgm:t>
        <a:bodyPr/>
        <a:lstStyle/>
        <a:p>
          <a:endParaRPr lang="en-US"/>
        </a:p>
      </dgm:t>
    </dgm:pt>
    <dgm:pt modelId="{7D8F50FF-08F9-7C44-8041-EDDE430E5F6A}" type="sibTrans" cxnId="{1F5B46AE-9A8F-F545-9F4C-BCEE8BAEC468}">
      <dgm:prSet/>
      <dgm:spPr/>
      <dgm:t>
        <a:bodyPr/>
        <a:lstStyle/>
        <a:p>
          <a:endParaRPr lang="en-US"/>
        </a:p>
      </dgm:t>
    </dgm:pt>
    <dgm:pt modelId="{E691C3BE-AB49-DE4F-B448-6736904785C5}">
      <dgm:prSet/>
      <dgm:spPr/>
      <dgm:t>
        <a:bodyPr/>
        <a:lstStyle/>
        <a:p>
          <a:r>
            <a:rPr lang="en-US" dirty="0"/>
            <a:t>Security for Physical</a:t>
          </a:r>
        </a:p>
      </dgm:t>
    </dgm:pt>
    <dgm:pt modelId="{6E53DB23-BE8D-2841-A14A-8E7BB66E998C}" type="parTrans" cxnId="{212D7DD9-3038-F645-A051-02D017D7A15D}">
      <dgm:prSet/>
      <dgm:spPr/>
      <dgm:t>
        <a:bodyPr/>
        <a:lstStyle/>
        <a:p>
          <a:endParaRPr lang="en-US"/>
        </a:p>
      </dgm:t>
    </dgm:pt>
    <dgm:pt modelId="{450411DB-467F-F945-B7DA-AD37A509AFC8}" type="sibTrans" cxnId="{212D7DD9-3038-F645-A051-02D017D7A15D}">
      <dgm:prSet/>
      <dgm:spPr/>
      <dgm:t>
        <a:bodyPr/>
        <a:lstStyle/>
        <a:p>
          <a:endParaRPr lang="en-US"/>
        </a:p>
      </dgm:t>
    </dgm:pt>
    <dgm:pt modelId="{87588C01-5733-884E-A746-FDE59148A619}">
      <dgm:prSet/>
      <dgm:spPr/>
      <dgm:t>
        <a:bodyPr/>
        <a:lstStyle/>
        <a:p>
          <a:r>
            <a:rPr lang="en-US" dirty="0"/>
            <a:t>SUNs</a:t>
          </a:r>
        </a:p>
      </dgm:t>
    </dgm:pt>
    <dgm:pt modelId="{7AB20891-F53E-CA46-A2BF-F6ECC108DE00}" type="parTrans" cxnId="{D946CD27-956D-004B-B4B5-EFA74B3583A8}">
      <dgm:prSet/>
      <dgm:spPr/>
      <dgm:t>
        <a:bodyPr/>
        <a:lstStyle/>
        <a:p>
          <a:endParaRPr lang="en-US"/>
        </a:p>
      </dgm:t>
    </dgm:pt>
    <dgm:pt modelId="{02164E3A-86F9-4C47-AC8D-CB147B623D2B}" type="sibTrans" cxnId="{D946CD27-956D-004B-B4B5-EFA74B3583A8}">
      <dgm:prSet/>
      <dgm:spPr/>
      <dgm:t>
        <a:bodyPr/>
        <a:lstStyle/>
        <a:p>
          <a:endParaRPr lang="en-US"/>
        </a:p>
      </dgm:t>
    </dgm:pt>
    <dgm:pt modelId="{323749BC-165A-0346-BA56-1701E647C03E}" type="pres">
      <dgm:prSet presAssocID="{13F0FCB5-8E6C-014E-8581-8AE42034230A}" presName="Name0" presStyleCnt="0">
        <dgm:presLayoutVars>
          <dgm:orgChart val="1"/>
          <dgm:chPref val="1"/>
          <dgm:dir/>
          <dgm:animOne val="branch"/>
          <dgm:animLvl val="lvl"/>
          <dgm:resizeHandles/>
        </dgm:presLayoutVars>
      </dgm:prSet>
      <dgm:spPr/>
    </dgm:pt>
    <dgm:pt modelId="{831E0599-F0DA-904A-8CA0-8B1BB6800B26}" type="pres">
      <dgm:prSet presAssocID="{92A9FD00-22B3-4942-874C-1F25B7EAF460}" presName="hierRoot1" presStyleCnt="0">
        <dgm:presLayoutVars>
          <dgm:hierBranch val="init"/>
        </dgm:presLayoutVars>
      </dgm:prSet>
      <dgm:spPr/>
    </dgm:pt>
    <dgm:pt modelId="{8AB76843-59C2-A540-860E-B1060ACC92ED}" type="pres">
      <dgm:prSet presAssocID="{92A9FD00-22B3-4942-874C-1F25B7EAF460}" presName="rootComposite1" presStyleCnt="0"/>
      <dgm:spPr/>
    </dgm:pt>
    <dgm:pt modelId="{1060AB3D-8A96-E34D-B83E-052C4F69BA0B}" type="pres">
      <dgm:prSet presAssocID="{92A9FD00-22B3-4942-874C-1F25B7EAF460}" presName="rootText1" presStyleLbl="alignAcc1" presStyleIdx="0" presStyleCnt="0">
        <dgm:presLayoutVars>
          <dgm:chPref val="3"/>
        </dgm:presLayoutVars>
      </dgm:prSet>
      <dgm:spPr/>
    </dgm:pt>
    <dgm:pt modelId="{C29488BC-F713-9248-9896-7CC2B77B2483}" type="pres">
      <dgm:prSet presAssocID="{92A9FD00-22B3-4942-874C-1F25B7EAF460}" presName="topArc1" presStyleLbl="parChTrans1D1" presStyleIdx="0" presStyleCnt="22"/>
      <dgm:spPr/>
    </dgm:pt>
    <dgm:pt modelId="{6CEC753B-32C5-8540-9B06-E470BB1AC96D}" type="pres">
      <dgm:prSet presAssocID="{92A9FD00-22B3-4942-874C-1F25B7EAF460}" presName="bottomArc1" presStyleLbl="parChTrans1D1" presStyleIdx="1" presStyleCnt="22"/>
      <dgm:spPr/>
    </dgm:pt>
    <dgm:pt modelId="{C6951518-9A3D-3C40-B989-7DCC930D7DA5}" type="pres">
      <dgm:prSet presAssocID="{92A9FD00-22B3-4942-874C-1F25B7EAF460}" presName="topConnNode1" presStyleLbl="node1" presStyleIdx="0" presStyleCnt="0"/>
      <dgm:spPr/>
    </dgm:pt>
    <dgm:pt modelId="{AEC82E4B-5D11-874A-85E1-1734992BD720}" type="pres">
      <dgm:prSet presAssocID="{92A9FD00-22B3-4942-874C-1F25B7EAF460}" presName="hierChild2" presStyleCnt="0"/>
      <dgm:spPr/>
    </dgm:pt>
    <dgm:pt modelId="{2672DB11-8E69-F747-8ACE-257214210827}" type="pres">
      <dgm:prSet presAssocID="{0049AF32-4464-F243-80B8-B3FA7532EB1E}" presName="Name28" presStyleLbl="parChTrans1D2" presStyleIdx="0" presStyleCnt="3"/>
      <dgm:spPr/>
    </dgm:pt>
    <dgm:pt modelId="{BEB9AE76-9D67-4B4D-AA6A-E7F3988E091F}" type="pres">
      <dgm:prSet presAssocID="{DE2E0052-7CF9-614C-AD24-953511AB5EF7}" presName="hierRoot2" presStyleCnt="0">
        <dgm:presLayoutVars>
          <dgm:hierBranch val="init"/>
        </dgm:presLayoutVars>
      </dgm:prSet>
      <dgm:spPr/>
    </dgm:pt>
    <dgm:pt modelId="{D14E6DC6-F47A-4046-B7AF-4AEF55BAE4D7}" type="pres">
      <dgm:prSet presAssocID="{DE2E0052-7CF9-614C-AD24-953511AB5EF7}" presName="rootComposite2" presStyleCnt="0"/>
      <dgm:spPr/>
    </dgm:pt>
    <dgm:pt modelId="{36634D47-EA17-6E49-893F-FAD3448FCC22}" type="pres">
      <dgm:prSet presAssocID="{DE2E0052-7CF9-614C-AD24-953511AB5EF7}" presName="rootText2" presStyleLbl="alignAcc1" presStyleIdx="0" presStyleCnt="0">
        <dgm:presLayoutVars>
          <dgm:chPref val="3"/>
        </dgm:presLayoutVars>
      </dgm:prSet>
      <dgm:spPr/>
    </dgm:pt>
    <dgm:pt modelId="{68F713AC-7CB8-3D4A-AF26-AE0E9EC86C1C}" type="pres">
      <dgm:prSet presAssocID="{DE2E0052-7CF9-614C-AD24-953511AB5EF7}" presName="topArc2" presStyleLbl="parChTrans1D1" presStyleIdx="2" presStyleCnt="22"/>
      <dgm:spPr/>
    </dgm:pt>
    <dgm:pt modelId="{82C44702-6EAA-9948-9689-90E4A985B104}" type="pres">
      <dgm:prSet presAssocID="{DE2E0052-7CF9-614C-AD24-953511AB5EF7}" presName="bottomArc2" presStyleLbl="parChTrans1D1" presStyleIdx="3" presStyleCnt="22"/>
      <dgm:spPr/>
    </dgm:pt>
    <dgm:pt modelId="{25DD7C00-44E4-8142-8C06-8DEC287E6B40}" type="pres">
      <dgm:prSet presAssocID="{DE2E0052-7CF9-614C-AD24-953511AB5EF7}" presName="topConnNode2" presStyleLbl="node2" presStyleIdx="0" presStyleCnt="0"/>
      <dgm:spPr/>
    </dgm:pt>
    <dgm:pt modelId="{2BCDE13E-5652-634D-A335-6123D81E8F93}" type="pres">
      <dgm:prSet presAssocID="{DE2E0052-7CF9-614C-AD24-953511AB5EF7}" presName="hierChild4" presStyleCnt="0"/>
      <dgm:spPr/>
    </dgm:pt>
    <dgm:pt modelId="{F6DA3095-8F2C-F147-BAB7-0C20951C6279}" type="pres">
      <dgm:prSet presAssocID="{B921955D-647E-1444-A7D0-3E8BA3C13601}" presName="Name28" presStyleLbl="parChTrans1D3" presStyleIdx="0" presStyleCnt="7"/>
      <dgm:spPr/>
    </dgm:pt>
    <dgm:pt modelId="{2E57287A-6F79-074B-A119-311C52CF1D18}" type="pres">
      <dgm:prSet presAssocID="{059AA1ED-0705-A245-9F8A-595D878479B0}" presName="hierRoot2" presStyleCnt="0">
        <dgm:presLayoutVars>
          <dgm:hierBranch val="init"/>
        </dgm:presLayoutVars>
      </dgm:prSet>
      <dgm:spPr/>
    </dgm:pt>
    <dgm:pt modelId="{DED52412-F7B2-204F-BB45-5C1DE1B441FE}" type="pres">
      <dgm:prSet presAssocID="{059AA1ED-0705-A245-9F8A-595D878479B0}" presName="rootComposite2" presStyleCnt="0"/>
      <dgm:spPr/>
    </dgm:pt>
    <dgm:pt modelId="{D8153B43-2BAE-7A43-B7D1-C90EAF5B0A1F}" type="pres">
      <dgm:prSet presAssocID="{059AA1ED-0705-A245-9F8A-595D878479B0}" presName="rootText2" presStyleLbl="alignAcc1" presStyleIdx="0" presStyleCnt="0">
        <dgm:presLayoutVars>
          <dgm:chPref val="3"/>
        </dgm:presLayoutVars>
      </dgm:prSet>
      <dgm:spPr/>
    </dgm:pt>
    <dgm:pt modelId="{A538E564-6563-3A44-831B-139D6843A98F}" type="pres">
      <dgm:prSet presAssocID="{059AA1ED-0705-A245-9F8A-595D878479B0}" presName="topArc2" presStyleLbl="parChTrans1D1" presStyleIdx="4" presStyleCnt="22"/>
      <dgm:spPr/>
    </dgm:pt>
    <dgm:pt modelId="{9F60246D-34D6-504E-BABF-1D72EC9F4B61}" type="pres">
      <dgm:prSet presAssocID="{059AA1ED-0705-A245-9F8A-595D878479B0}" presName="bottomArc2" presStyleLbl="parChTrans1D1" presStyleIdx="5" presStyleCnt="22"/>
      <dgm:spPr/>
    </dgm:pt>
    <dgm:pt modelId="{05959094-3C38-2642-BAE4-FE8C54130000}" type="pres">
      <dgm:prSet presAssocID="{059AA1ED-0705-A245-9F8A-595D878479B0}" presName="topConnNode2" presStyleLbl="node3" presStyleIdx="0" presStyleCnt="0"/>
      <dgm:spPr/>
    </dgm:pt>
    <dgm:pt modelId="{09791480-268E-2E4A-877A-804ECD4C45AE}" type="pres">
      <dgm:prSet presAssocID="{059AA1ED-0705-A245-9F8A-595D878479B0}" presName="hierChild4" presStyleCnt="0"/>
      <dgm:spPr/>
    </dgm:pt>
    <dgm:pt modelId="{D479CEFC-51D2-F542-87A6-B9408CE2C5FE}" type="pres">
      <dgm:prSet presAssocID="{059AA1ED-0705-A245-9F8A-595D878479B0}" presName="hierChild5" presStyleCnt="0"/>
      <dgm:spPr/>
    </dgm:pt>
    <dgm:pt modelId="{70E7FFF2-455E-BB49-88B7-F04744E9DD0A}" type="pres">
      <dgm:prSet presAssocID="{319D32C7-CEA3-B140-8556-666FB08A52BA}" presName="Name28" presStyleLbl="parChTrans1D3" presStyleIdx="1" presStyleCnt="7"/>
      <dgm:spPr/>
    </dgm:pt>
    <dgm:pt modelId="{8FC0C765-F566-304F-888B-6CB0D2D4F264}" type="pres">
      <dgm:prSet presAssocID="{87032331-5201-C746-8165-14AA554EA0CC}" presName="hierRoot2" presStyleCnt="0">
        <dgm:presLayoutVars>
          <dgm:hierBranch val="init"/>
        </dgm:presLayoutVars>
      </dgm:prSet>
      <dgm:spPr/>
    </dgm:pt>
    <dgm:pt modelId="{C01C1C89-12D1-7F4C-9DC0-B860D9E2B972}" type="pres">
      <dgm:prSet presAssocID="{87032331-5201-C746-8165-14AA554EA0CC}" presName="rootComposite2" presStyleCnt="0"/>
      <dgm:spPr/>
    </dgm:pt>
    <dgm:pt modelId="{3A796392-82FE-3540-BA6F-8AC19F153E84}" type="pres">
      <dgm:prSet presAssocID="{87032331-5201-C746-8165-14AA554EA0CC}" presName="rootText2" presStyleLbl="alignAcc1" presStyleIdx="0" presStyleCnt="0">
        <dgm:presLayoutVars>
          <dgm:chPref val="3"/>
        </dgm:presLayoutVars>
      </dgm:prSet>
      <dgm:spPr/>
    </dgm:pt>
    <dgm:pt modelId="{C06DC4BC-2D77-B14F-8D41-43D773F7466E}" type="pres">
      <dgm:prSet presAssocID="{87032331-5201-C746-8165-14AA554EA0CC}" presName="topArc2" presStyleLbl="parChTrans1D1" presStyleIdx="6" presStyleCnt="22"/>
      <dgm:spPr/>
    </dgm:pt>
    <dgm:pt modelId="{61CF13DF-0DBC-1241-BB7A-46E0FD6C1E67}" type="pres">
      <dgm:prSet presAssocID="{87032331-5201-C746-8165-14AA554EA0CC}" presName="bottomArc2" presStyleLbl="parChTrans1D1" presStyleIdx="7" presStyleCnt="22"/>
      <dgm:spPr/>
    </dgm:pt>
    <dgm:pt modelId="{2B8CA01C-D57F-734B-82A0-5E75C03CC047}" type="pres">
      <dgm:prSet presAssocID="{87032331-5201-C746-8165-14AA554EA0CC}" presName="topConnNode2" presStyleLbl="node3" presStyleIdx="0" presStyleCnt="0"/>
      <dgm:spPr/>
    </dgm:pt>
    <dgm:pt modelId="{92746B1E-FBB9-5947-A591-3F829BDFE1C8}" type="pres">
      <dgm:prSet presAssocID="{87032331-5201-C746-8165-14AA554EA0CC}" presName="hierChild4" presStyleCnt="0"/>
      <dgm:spPr/>
    </dgm:pt>
    <dgm:pt modelId="{358C1D20-E9E4-EC42-A7FE-99EAFE1CFEDB}" type="pres">
      <dgm:prSet presAssocID="{87032331-5201-C746-8165-14AA554EA0CC}" presName="hierChild5" presStyleCnt="0"/>
      <dgm:spPr/>
    </dgm:pt>
    <dgm:pt modelId="{05D75DB3-336B-7845-8EF6-588E0B9E12C8}" type="pres">
      <dgm:prSet presAssocID="{7AB20891-F53E-CA46-A2BF-F6ECC108DE00}" presName="Name28" presStyleLbl="parChTrans1D3" presStyleIdx="2" presStyleCnt="7"/>
      <dgm:spPr/>
    </dgm:pt>
    <dgm:pt modelId="{3297CC58-CCD7-6549-A333-B68BAB83AB47}" type="pres">
      <dgm:prSet presAssocID="{87588C01-5733-884E-A746-FDE59148A619}" presName="hierRoot2" presStyleCnt="0">
        <dgm:presLayoutVars>
          <dgm:hierBranch val="init"/>
        </dgm:presLayoutVars>
      </dgm:prSet>
      <dgm:spPr/>
    </dgm:pt>
    <dgm:pt modelId="{B4FE1391-D477-234C-A86D-09DD14FBA9AB}" type="pres">
      <dgm:prSet presAssocID="{87588C01-5733-884E-A746-FDE59148A619}" presName="rootComposite2" presStyleCnt="0"/>
      <dgm:spPr/>
    </dgm:pt>
    <dgm:pt modelId="{4ED123FE-86C0-FF48-A819-EFD047831A9D}" type="pres">
      <dgm:prSet presAssocID="{87588C01-5733-884E-A746-FDE59148A619}" presName="rootText2" presStyleLbl="alignAcc1" presStyleIdx="0" presStyleCnt="0">
        <dgm:presLayoutVars>
          <dgm:chPref val="3"/>
        </dgm:presLayoutVars>
      </dgm:prSet>
      <dgm:spPr/>
    </dgm:pt>
    <dgm:pt modelId="{A1A98CCD-3819-4B45-B12B-950437F3EBBB}" type="pres">
      <dgm:prSet presAssocID="{87588C01-5733-884E-A746-FDE59148A619}" presName="topArc2" presStyleLbl="parChTrans1D1" presStyleIdx="8" presStyleCnt="22"/>
      <dgm:spPr/>
    </dgm:pt>
    <dgm:pt modelId="{9B2726A3-F987-024A-8551-557642FD527F}" type="pres">
      <dgm:prSet presAssocID="{87588C01-5733-884E-A746-FDE59148A619}" presName="bottomArc2" presStyleLbl="parChTrans1D1" presStyleIdx="9" presStyleCnt="22"/>
      <dgm:spPr/>
    </dgm:pt>
    <dgm:pt modelId="{DBA90029-4340-BB40-8029-62FFB0AC6930}" type="pres">
      <dgm:prSet presAssocID="{87588C01-5733-884E-A746-FDE59148A619}" presName="topConnNode2" presStyleLbl="node3" presStyleIdx="0" presStyleCnt="0"/>
      <dgm:spPr/>
    </dgm:pt>
    <dgm:pt modelId="{F408FAF6-0D35-5748-945E-AC94308B3512}" type="pres">
      <dgm:prSet presAssocID="{87588C01-5733-884E-A746-FDE59148A619}" presName="hierChild4" presStyleCnt="0"/>
      <dgm:spPr/>
    </dgm:pt>
    <dgm:pt modelId="{04C7CACC-D67F-824A-B7AB-5C99B1E1BF7F}" type="pres">
      <dgm:prSet presAssocID="{87588C01-5733-884E-A746-FDE59148A619}" presName="hierChild5" presStyleCnt="0"/>
      <dgm:spPr/>
    </dgm:pt>
    <dgm:pt modelId="{C23C56F5-D99A-3A4A-AEC6-468CEB8BA3D6}" type="pres">
      <dgm:prSet presAssocID="{DE2E0052-7CF9-614C-AD24-953511AB5EF7}" presName="hierChild5" presStyleCnt="0"/>
      <dgm:spPr/>
    </dgm:pt>
    <dgm:pt modelId="{181F44EF-61A3-E848-AB18-5BF806FF89B7}" type="pres">
      <dgm:prSet presAssocID="{CE864FF3-EF6E-E14D-9C6E-C6329DEFCDD6}" presName="Name28" presStyleLbl="parChTrans1D2" presStyleIdx="1" presStyleCnt="3"/>
      <dgm:spPr/>
    </dgm:pt>
    <dgm:pt modelId="{B1969FF3-4E54-4E41-B40B-5BCFDEA9520F}" type="pres">
      <dgm:prSet presAssocID="{D816A382-24B2-3F46-BDA5-6B10FE6AB26D}" presName="hierRoot2" presStyleCnt="0">
        <dgm:presLayoutVars>
          <dgm:hierBranch val="init"/>
        </dgm:presLayoutVars>
      </dgm:prSet>
      <dgm:spPr/>
    </dgm:pt>
    <dgm:pt modelId="{3154E8A9-5A43-2143-A22A-58F92DB61EDD}" type="pres">
      <dgm:prSet presAssocID="{D816A382-24B2-3F46-BDA5-6B10FE6AB26D}" presName="rootComposite2" presStyleCnt="0"/>
      <dgm:spPr/>
    </dgm:pt>
    <dgm:pt modelId="{E7CA179E-13C4-7142-AD5C-EF7FB38E2EE8}" type="pres">
      <dgm:prSet presAssocID="{D816A382-24B2-3F46-BDA5-6B10FE6AB26D}" presName="rootText2" presStyleLbl="alignAcc1" presStyleIdx="0" presStyleCnt="0">
        <dgm:presLayoutVars>
          <dgm:chPref val="3"/>
        </dgm:presLayoutVars>
      </dgm:prSet>
      <dgm:spPr/>
    </dgm:pt>
    <dgm:pt modelId="{5094BB94-AA00-AB4C-9C40-BFAABF3BDB13}" type="pres">
      <dgm:prSet presAssocID="{D816A382-24B2-3F46-BDA5-6B10FE6AB26D}" presName="topArc2" presStyleLbl="parChTrans1D1" presStyleIdx="10" presStyleCnt="22"/>
      <dgm:spPr/>
    </dgm:pt>
    <dgm:pt modelId="{23659532-B67C-3C41-BED0-7144DE878AB7}" type="pres">
      <dgm:prSet presAssocID="{D816A382-24B2-3F46-BDA5-6B10FE6AB26D}" presName="bottomArc2" presStyleLbl="parChTrans1D1" presStyleIdx="11" presStyleCnt="22"/>
      <dgm:spPr/>
    </dgm:pt>
    <dgm:pt modelId="{CA1E51E6-3503-AD48-B7AA-4542726A6F86}" type="pres">
      <dgm:prSet presAssocID="{D816A382-24B2-3F46-BDA5-6B10FE6AB26D}" presName="topConnNode2" presStyleLbl="node2" presStyleIdx="0" presStyleCnt="0"/>
      <dgm:spPr/>
    </dgm:pt>
    <dgm:pt modelId="{DF0904D0-25CB-CD47-BE60-EB038BC739B1}" type="pres">
      <dgm:prSet presAssocID="{D816A382-24B2-3F46-BDA5-6B10FE6AB26D}" presName="hierChild4" presStyleCnt="0"/>
      <dgm:spPr/>
    </dgm:pt>
    <dgm:pt modelId="{AE528C8C-A63B-D546-9F4B-B27D0DC0D99A}" type="pres">
      <dgm:prSet presAssocID="{F3367363-EA63-214E-A17F-4B39309E8065}" presName="Name28" presStyleLbl="parChTrans1D3" presStyleIdx="3" presStyleCnt="7"/>
      <dgm:spPr/>
    </dgm:pt>
    <dgm:pt modelId="{9D5957DB-1010-D54C-8FE4-E91576A0CC80}" type="pres">
      <dgm:prSet presAssocID="{E11638D7-28C6-7446-9B3B-E3A55566E300}" presName="hierRoot2" presStyleCnt="0">
        <dgm:presLayoutVars>
          <dgm:hierBranch val="init"/>
        </dgm:presLayoutVars>
      </dgm:prSet>
      <dgm:spPr/>
    </dgm:pt>
    <dgm:pt modelId="{6A157FAD-FB25-4F4D-9467-0E95C42F7C3A}" type="pres">
      <dgm:prSet presAssocID="{E11638D7-28C6-7446-9B3B-E3A55566E300}" presName="rootComposite2" presStyleCnt="0"/>
      <dgm:spPr/>
    </dgm:pt>
    <dgm:pt modelId="{9994971C-EEBE-1241-9FA9-5A35DA0A53A7}" type="pres">
      <dgm:prSet presAssocID="{E11638D7-28C6-7446-9B3B-E3A55566E300}" presName="rootText2" presStyleLbl="alignAcc1" presStyleIdx="0" presStyleCnt="0">
        <dgm:presLayoutVars>
          <dgm:chPref val="3"/>
        </dgm:presLayoutVars>
      </dgm:prSet>
      <dgm:spPr/>
    </dgm:pt>
    <dgm:pt modelId="{74EB1A85-878F-694F-950B-C6AB25886307}" type="pres">
      <dgm:prSet presAssocID="{E11638D7-28C6-7446-9B3B-E3A55566E300}" presName="topArc2" presStyleLbl="parChTrans1D1" presStyleIdx="12" presStyleCnt="22"/>
      <dgm:spPr/>
    </dgm:pt>
    <dgm:pt modelId="{BDD24B7C-F101-664D-9AB2-904D53965FF2}" type="pres">
      <dgm:prSet presAssocID="{E11638D7-28C6-7446-9B3B-E3A55566E300}" presName="bottomArc2" presStyleLbl="parChTrans1D1" presStyleIdx="13" presStyleCnt="22"/>
      <dgm:spPr/>
    </dgm:pt>
    <dgm:pt modelId="{E6F3B626-0419-9E45-AE03-4A55DB3A265E}" type="pres">
      <dgm:prSet presAssocID="{E11638D7-28C6-7446-9B3B-E3A55566E300}" presName="topConnNode2" presStyleLbl="node3" presStyleIdx="0" presStyleCnt="0"/>
      <dgm:spPr/>
    </dgm:pt>
    <dgm:pt modelId="{029D2CE9-5029-A640-A6C8-E856B9BB987F}" type="pres">
      <dgm:prSet presAssocID="{E11638D7-28C6-7446-9B3B-E3A55566E300}" presName="hierChild4" presStyleCnt="0"/>
      <dgm:spPr/>
    </dgm:pt>
    <dgm:pt modelId="{B50EFD14-EE4A-7B43-9BB9-2487BC823CEA}" type="pres">
      <dgm:prSet presAssocID="{E11638D7-28C6-7446-9B3B-E3A55566E300}" presName="hierChild5" presStyleCnt="0"/>
      <dgm:spPr/>
    </dgm:pt>
    <dgm:pt modelId="{AAACA729-F246-234D-9039-8F9B750CF81F}" type="pres">
      <dgm:prSet presAssocID="{8FFB6012-3C4D-1640-BD93-0088B705E408}" presName="Name28" presStyleLbl="parChTrans1D3" presStyleIdx="4" presStyleCnt="7"/>
      <dgm:spPr/>
    </dgm:pt>
    <dgm:pt modelId="{B318FC25-333D-D746-A435-062908A6B774}" type="pres">
      <dgm:prSet presAssocID="{F7ACDB84-1DAD-D443-8DB0-5D7A352CD1D8}" presName="hierRoot2" presStyleCnt="0">
        <dgm:presLayoutVars>
          <dgm:hierBranch val="init"/>
        </dgm:presLayoutVars>
      </dgm:prSet>
      <dgm:spPr/>
    </dgm:pt>
    <dgm:pt modelId="{B2694769-8484-7941-9B4C-6140F5770C25}" type="pres">
      <dgm:prSet presAssocID="{F7ACDB84-1DAD-D443-8DB0-5D7A352CD1D8}" presName="rootComposite2" presStyleCnt="0"/>
      <dgm:spPr/>
    </dgm:pt>
    <dgm:pt modelId="{C2699CC3-8B43-2E43-8B40-C947284D7933}" type="pres">
      <dgm:prSet presAssocID="{F7ACDB84-1DAD-D443-8DB0-5D7A352CD1D8}" presName="rootText2" presStyleLbl="alignAcc1" presStyleIdx="0" presStyleCnt="0">
        <dgm:presLayoutVars>
          <dgm:chPref val="3"/>
        </dgm:presLayoutVars>
      </dgm:prSet>
      <dgm:spPr/>
    </dgm:pt>
    <dgm:pt modelId="{F59C280B-B9A5-CE4A-8A87-0A793A166CA5}" type="pres">
      <dgm:prSet presAssocID="{F7ACDB84-1DAD-D443-8DB0-5D7A352CD1D8}" presName="topArc2" presStyleLbl="parChTrans1D1" presStyleIdx="14" presStyleCnt="22"/>
      <dgm:spPr/>
    </dgm:pt>
    <dgm:pt modelId="{B80D5485-1011-BE45-86AC-BA0DC74FB2E3}" type="pres">
      <dgm:prSet presAssocID="{F7ACDB84-1DAD-D443-8DB0-5D7A352CD1D8}" presName="bottomArc2" presStyleLbl="parChTrans1D1" presStyleIdx="15" presStyleCnt="22"/>
      <dgm:spPr/>
    </dgm:pt>
    <dgm:pt modelId="{BFCC6EB4-F2E1-D649-B40E-62A5157EA5DA}" type="pres">
      <dgm:prSet presAssocID="{F7ACDB84-1DAD-D443-8DB0-5D7A352CD1D8}" presName="topConnNode2" presStyleLbl="node3" presStyleIdx="0" presStyleCnt="0"/>
      <dgm:spPr/>
    </dgm:pt>
    <dgm:pt modelId="{6ECA2771-DE54-154D-BACB-593B146A8B0F}" type="pres">
      <dgm:prSet presAssocID="{F7ACDB84-1DAD-D443-8DB0-5D7A352CD1D8}" presName="hierChild4" presStyleCnt="0"/>
      <dgm:spPr/>
    </dgm:pt>
    <dgm:pt modelId="{BC344336-BF50-A247-AA08-6C8CBD4D2AF1}" type="pres">
      <dgm:prSet presAssocID="{F7ACDB84-1DAD-D443-8DB0-5D7A352CD1D8}" presName="hierChild5" presStyleCnt="0"/>
      <dgm:spPr/>
    </dgm:pt>
    <dgm:pt modelId="{5D986652-F5CF-324F-8294-709FED07DE87}" type="pres">
      <dgm:prSet presAssocID="{CC453D40-A5C2-6E4E-8506-3EB99064A7D6}" presName="Name28" presStyleLbl="parChTrans1D3" presStyleIdx="5" presStyleCnt="7"/>
      <dgm:spPr/>
    </dgm:pt>
    <dgm:pt modelId="{BE89F501-8543-CD4D-B6B2-2DE44586ED58}" type="pres">
      <dgm:prSet presAssocID="{1C67AC13-FF30-3F4C-980A-0984F9A59293}" presName="hierRoot2" presStyleCnt="0">
        <dgm:presLayoutVars>
          <dgm:hierBranch val="init"/>
        </dgm:presLayoutVars>
      </dgm:prSet>
      <dgm:spPr/>
    </dgm:pt>
    <dgm:pt modelId="{3A06D79C-6561-BE48-8AFE-2D0FA4DA7D50}" type="pres">
      <dgm:prSet presAssocID="{1C67AC13-FF30-3F4C-980A-0984F9A59293}" presName="rootComposite2" presStyleCnt="0"/>
      <dgm:spPr/>
    </dgm:pt>
    <dgm:pt modelId="{7BCC778A-79D2-7443-92D1-CE815FF7D283}" type="pres">
      <dgm:prSet presAssocID="{1C67AC13-FF30-3F4C-980A-0984F9A59293}" presName="rootText2" presStyleLbl="alignAcc1" presStyleIdx="0" presStyleCnt="0">
        <dgm:presLayoutVars>
          <dgm:chPref val="3"/>
        </dgm:presLayoutVars>
      </dgm:prSet>
      <dgm:spPr/>
    </dgm:pt>
    <dgm:pt modelId="{7CA084E6-184A-6D4F-9E66-EACD7651FEFB}" type="pres">
      <dgm:prSet presAssocID="{1C67AC13-FF30-3F4C-980A-0984F9A59293}" presName="topArc2" presStyleLbl="parChTrans1D1" presStyleIdx="16" presStyleCnt="22"/>
      <dgm:spPr/>
    </dgm:pt>
    <dgm:pt modelId="{24B84F75-B245-1B49-87FF-C731FBAB99A4}" type="pres">
      <dgm:prSet presAssocID="{1C67AC13-FF30-3F4C-980A-0984F9A59293}" presName="bottomArc2" presStyleLbl="parChTrans1D1" presStyleIdx="17" presStyleCnt="22"/>
      <dgm:spPr/>
    </dgm:pt>
    <dgm:pt modelId="{7DF9D055-4A3F-0E43-899C-C4D0370E7D00}" type="pres">
      <dgm:prSet presAssocID="{1C67AC13-FF30-3F4C-980A-0984F9A59293}" presName="topConnNode2" presStyleLbl="node3" presStyleIdx="0" presStyleCnt="0"/>
      <dgm:spPr/>
    </dgm:pt>
    <dgm:pt modelId="{24FF938C-1AB1-E54A-96C4-795326992EF5}" type="pres">
      <dgm:prSet presAssocID="{1C67AC13-FF30-3F4C-980A-0984F9A59293}" presName="hierChild4" presStyleCnt="0"/>
      <dgm:spPr/>
    </dgm:pt>
    <dgm:pt modelId="{14D21692-B34B-DA4E-BDFB-A924C35C53BB}" type="pres">
      <dgm:prSet presAssocID="{1C67AC13-FF30-3F4C-980A-0984F9A59293}" presName="hierChild5" presStyleCnt="0"/>
      <dgm:spPr/>
    </dgm:pt>
    <dgm:pt modelId="{5A6C02D9-EF23-C14C-A1D9-476A6D7C9F5A}" type="pres">
      <dgm:prSet presAssocID="{42B6446D-FB59-974D-83AB-4342F75D6BBD}" presName="Name28" presStyleLbl="parChTrans1D3" presStyleIdx="6" presStyleCnt="7"/>
      <dgm:spPr/>
    </dgm:pt>
    <dgm:pt modelId="{CC18BF49-0094-D14C-90FD-0600CE5C8646}" type="pres">
      <dgm:prSet presAssocID="{E7F335EB-8B59-B042-B68C-C2881C75A935}" presName="hierRoot2" presStyleCnt="0">
        <dgm:presLayoutVars>
          <dgm:hierBranch val="init"/>
        </dgm:presLayoutVars>
      </dgm:prSet>
      <dgm:spPr/>
    </dgm:pt>
    <dgm:pt modelId="{00E89DA5-345D-794A-B375-824E75592082}" type="pres">
      <dgm:prSet presAssocID="{E7F335EB-8B59-B042-B68C-C2881C75A935}" presName="rootComposite2" presStyleCnt="0"/>
      <dgm:spPr/>
    </dgm:pt>
    <dgm:pt modelId="{00C393C7-7CF7-5C45-AD68-E9990E0D7F8C}" type="pres">
      <dgm:prSet presAssocID="{E7F335EB-8B59-B042-B68C-C2881C75A935}" presName="rootText2" presStyleLbl="alignAcc1" presStyleIdx="0" presStyleCnt="0">
        <dgm:presLayoutVars>
          <dgm:chPref val="3"/>
        </dgm:presLayoutVars>
      </dgm:prSet>
      <dgm:spPr/>
    </dgm:pt>
    <dgm:pt modelId="{ED4A28FE-B457-BB43-A24E-FAEC3CABCC70}" type="pres">
      <dgm:prSet presAssocID="{E7F335EB-8B59-B042-B68C-C2881C75A935}" presName="topArc2" presStyleLbl="parChTrans1D1" presStyleIdx="18" presStyleCnt="22"/>
      <dgm:spPr/>
    </dgm:pt>
    <dgm:pt modelId="{02191A03-6309-F541-8ACD-E1764EB0B63A}" type="pres">
      <dgm:prSet presAssocID="{E7F335EB-8B59-B042-B68C-C2881C75A935}" presName="bottomArc2" presStyleLbl="parChTrans1D1" presStyleIdx="19" presStyleCnt="22"/>
      <dgm:spPr/>
    </dgm:pt>
    <dgm:pt modelId="{7739A584-C580-9B4D-8AD6-F7FD06695E2A}" type="pres">
      <dgm:prSet presAssocID="{E7F335EB-8B59-B042-B68C-C2881C75A935}" presName="topConnNode2" presStyleLbl="node3" presStyleIdx="0" presStyleCnt="0"/>
      <dgm:spPr/>
    </dgm:pt>
    <dgm:pt modelId="{20F3E822-0B96-D046-AFCD-54A148708B60}" type="pres">
      <dgm:prSet presAssocID="{E7F335EB-8B59-B042-B68C-C2881C75A935}" presName="hierChild4" presStyleCnt="0"/>
      <dgm:spPr/>
    </dgm:pt>
    <dgm:pt modelId="{EF823AE5-36A0-1A41-B9A3-B1C60EC03C02}" type="pres">
      <dgm:prSet presAssocID="{E7F335EB-8B59-B042-B68C-C2881C75A935}" presName="hierChild5" presStyleCnt="0"/>
      <dgm:spPr/>
    </dgm:pt>
    <dgm:pt modelId="{7A241530-ECB7-8D4D-BA4E-2CF9F8263BEF}" type="pres">
      <dgm:prSet presAssocID="{D816A382-24B2-3F46-BDA5-6B10FE6AB26D}" presName="hierChild5" presStyleCnt="0"/>
      <dgm:spPr/>
    </dgm:pt>
    <dgm:pt modelId="{87D278F2-E731-9849-A4D2-3E781A8FFAEC}" type="pres">
      <dgm:prSet presAssocID="{6E53DB23-BE8D-2841-A14A-8E7BB66E998C}" presName="Name28" presStyleLbl="parChTrans1D2" presStyleIdx="2" presStyleCnt="3"/>
      <dgm:spPr/>
    </dgm:pt>
    <dgm:pt modelId="{722BBFDE-786D-4045-B19E-58426FBD00C6}" type="pres">
      <dgm:prSet presAssocID="{E691C3BE-AB49-DE4F-B448-6736904785C5}" presName="hierRoot2" presStyleCnt="0">
        <dgm:presLayoutVars>
          <dgm:hierBranch val="init"/>
        </dgm:presLayoutVars>
      </dgm:prSet>
      <dgm:spPr/>
    </dgm:pt>
    <dgm:pt modelId="{5F394495-7057-AF46-A5C3-392D6F3E41EB}" type="pres">
      <dgm:prSet presAssocID="{E691C3BE-AB49-DE4F-B448-6736904785C5}" presName="rootComposite2" presStyleCnt="0"/>
      <dgm:spPr/>
    </dgm:pt>
    <dgm:pt modelId="{F02514B1-689F-894A-833E-EC201391A62C}" type="pres">
      <dgm:prSet presAssocID="{E691C3BE-AB49-DE4F-B448-6736904785C5}" presName="rootText2" presStyleLbl="alignAcc1" presStyleIdx="0" presStyleCnt="0">
        <dgm:presLayoutVars>
          <dgm:chPref val="3"/>
        </dgm:presLayoutVars>
      </dgm:prSet>
      <dgm:spPr/>
    </dgm:pt>
    <dgm:pt modelId="{9FE72257-2AB3-9D4B-84E6-A62E31875068}" type="pres">
      <dgm:prSet presAssocID="{E691C3BE-AB49-DE4F-B448-6736904785C5}" presName="topArc2" presStyleLbl="parChTrans1D1" presStyleIdx="20" presStyleCnt="22"/>
      <dgm:spPr/>
    </dgm:pt>
    <dgm:pt modelId="{A9A886A2-AAE8-EE4C-BD52-91F7EE52AE40}" type="pres">
      <dgm:prSet presAssocID="{E691C3BE-AB49-DE4F-B448-6736904785C5}" presName="bottomArc2" presStyleLbl="parChTrans1D1" presStyleIdx="21" presStyleCnt="22"/>
      <dgm:spPr/>
    </dgm:pt>
    <dgm:pt modelId="{D7C06BC7-A31D-F54A-995E-7A3601523F4C}" type="pres">
      <dgm:prSet presAssocID="{E691C3BE-AB49-DE4F-B448-6736904785C5}" presName="topConnNode2" presStyleLbl="node2" presStyleIdx="0" presStyleCnt="0"/>
      <dgm:spPr/>
    </dgm:pt>
    <dgm:pt modelId="{6B7DA580-6831-964B-A1FC-CFFF089DF294}" type="pres">
      <dgm:prSet presAssocID="{E691C3BE-AB49-DE4F-B448-6736904785C5}" presName="hierChild4" presStyleCnt="0"/>
      <dgm:spPr/>
    </dgm:pt>
    <dgm:pt modelId="{F8549499-FE61-564A-B344-807EA9311246}" type="pres">
      <dgm:prSet presAssocID="{E691C3BE-AB49-DE4F-B448-6736904785C5}" presName="hierChild5" presStyleCnt="0"/>
      <dgm:spPr/>
    </dgm:pt>
    <dgm:pt modelId="{CF7483DC-4F23-B54A-A36E-8A0E1986180E}" type="pres">
      <dgm:prSet presAssocID="{92A9FD00-22B3-4942-874C-1F25B7EAF460}" presName="hierChild3" presStyleCnt="0"/>
      <dgm:spPr/>
    </dgm:pt>
  </dgm:ptLst>
  <dgm:cxnLst>
    <dgm:cxn modelId="{21DC3106-612E-044F-B9A6-FF03D52B31DA}" type="presOf" srcId="{CC453D40-A5C2-6E4E-8506-3EB99064A7D6}" destId="{5D986652-F5CF-324F-8294-709FED07DE87}" srcOrd="0" destOrd="0" presId="urn:microsoft.com/office/officeart/2008/layout/HalfCircleOrganizationChart"/>
    <dgm:cxn modelId="{1B2B3B0D-182D-D440-8F90-503F825D097E}" srcId="{D816A382-24B2-3F46-BDA5-6B10FE6AB26D}" destId="{E11638D7-28C6-7446-9B3B-E3A55566E300}" srcOrd="0" destOrd="0" parTransId="{F3367363-EA63-214E-A17F-4B39309E8065}" sibTransId="{485E1C01-814A-2B4E-8300-2E8F7CF033E2}"/>
    <dgm:cxn modelId="{BA2B1D0F-75E1-124A-B61F-9CFA221F361D}" type="presOf" srcId="{DE2E0052-7CF9-614C-AD24-953511AB5EF7}" destId="{25DD7C00-44E4-8142-8C06-8DEC287E6B40}" srcOrd="1" destOrd="0" presId="urn:microsoft.com/office/officeart/2008/layout/HalfCircleOrganizationChart"/>
    <dgm:cxn modelId="{2A237215-9B61-624D-B401-B0FE1E87F825}" type="presOf" srcId="{42B6446D-FB59-974D-83AB-4342F75D6BBD}" destId="{5A6C02D9-EF23-C14C-A1D9-476A6D7C9F5A}" srcOrd="0" destOrd="0" presId="urn:microsoft.com/office/officeart/2008/layout/HalfCircleOrganizationChart"/>
    <dgm:cxn modelId="{0D75741D-A0DA-944F-B78A-88BCEFAEF841}" type="presOf" srcId="{319D32C7-CEA3-B140-8556-666FB08A52BA}" destId="{70E7FFF2-455E-BB49-88B7-F04744E9DD0A}" srcOrd="0" destOrd="0" presId="urn:microsoft.com/office/officeart/2008/layout/HalfCircleOrganizationChart"/>
    <dgm:cxn modelId="{09C74520-E25B-944B-8180-792C25E053D6}" type="presOf" srcId="{F7ACDB84-1DAD-D443-8DB0-5D7A352CD1D8}" destId="{BFCC6EB4-F2E1-D649-B40E-62A5157EA5DA}" srcOrd="1" destOrd="0" presId="urn:microsoft.com/office/officeart/2008/layout/HalfCircleOrganizationChart"/>
    <dgm:cxn modelId="{75484623-668A-B64B-852B-4729A6013BA9}" type="presOf" srcId="{F3367363-EA63-214E-A17F-4B39309E8065}" destId="{AE528C8C-A63B-D546-9F4B-B27D0DC0D99A}" srcOrd="0" destOrd="0" presId="urn:microsoft.com/office/officeart/2008/layout/HalfCircleOrganizationChart"/>
    <dgm:cxn modelId="{D946CD27-956D-004B-B4B5-EFA74B3583A8}" srcId="{DE2E0052-7CF9-614C-AD24-953511AB5EF7}" destId="{87588C01-5733-884E-A746-FDE59148A619}" srcOrd="2" destOrd="0" parTransId="{7AB20891-F53E-CA46-A2BF-F6ECC108DE00}" sibTransId="{02164E3A-86F9-4C47-AC8D-CB147B623D2B}"/>
    <dgm:cxn modelId="{3810AF35-C758-5646-90F0-C4879FB0562D}" type="presOf" srcId="{059AA1ED-0705-A245-9F8A-595D878479B0}" destId="{05959094-3C38-2642-BAE4-FE8C54130000}" srcOrd="1" destOrd="0" presId="urn:microsoft.com/office/officeart/2008/layout/HalfCircleOrganizationChart"/>
    <dgm:cxn modelId="{3472EA35-1F0C-714B-821A-FBB097C5F932}" type="presOf" srcId="{8FFB6012-3C4D-1640-BD93-0088B705E408}" destId="{AAACA729-F246-234D-9039-8F9B750CF81F}" srcOrd="0" destOrd="0" presId="urn:microsoft.com/office/officeart/2008/layout/HalfCircleOrganizationChart"/>
    <dgm:cxn modelId="{B0D7763F-5750-5D41-A9C0-0EE256494439}" type="presOf" srcId="{1C67AC13-FF30-3F4C-980A-0984F9A59293}" destId="{7BCC778A-79D2-7443-92D1-CE815FF7D283}" srcOrd="0" destOrd="0" presId="urn:microsoft.com/office/officeart/2008/layout/HalfCircleOrganizationChart"/>
    <dgm:cxn modelId="{03D52640-4DA6-1A42-AECC-C16F5F2BA54B}" type="presOf" srcId="{CE864FF3-EF6E-E14D-9C6E-C6329DEFCDD6}" destId="{181F44EF-61A3-E848-AB18-5BF806FF89B7}" srcOrd="0" destOrd="0" presId="urn:microsoft.com/office/officeart/2008/layout/HalfCircleOrganizationChart"/>
    <dgm:cxn modelId="{7978565B-10CE-CF41-9CC2-C1C9EF605A97}" type="presOf" srcId="{B921955D-647E-1444-A7D0-3E8BA3C13601}" destId="{F6DA3095-8F2C-F147-BAB7-0C20951C6279}" srcOrd="0" destOrd="0" presId="urn:microsoft.com/office/officeart/2008/layout/HalfCircleOrganizationChart"/>
    <dgm:cxn modelId="{3B77E05F-CED1-A64A-AB40-651E27E9F5D1}" type="presOf" srcId="{F7ACDB84-1DAD-D443-8DB0-5D7A352CD1D8}" destId="{C2699CC3-8B43-2E43-8B40-C947284D7933}" srcOrd="0" destOrd="0" presId="urn:microsoft.com/office/officeart/2008/layout/HalfCircleOrganizationChart"/>
    <dgm:cxn modelId="{0F9C9751-6502-D74D-86DF-EBDABF5235C2}" type="presOf" srcId="{92A9FD00-22B3-4942-874C-1F25B7EAF460}" destId="{1060AB3D-8A96-E34D-B83E-052C4F69BA0B}" srcOrd="0" destOrd="0" presId="urn:microsoft.com/office/officeart/2008/layout/HalfCircleOrganizationChart"/>
    <dgm:cxn modelId="{CDA01875-B5A1-7446-9F0B-440A7E51C2FE}" srcId="{13F0FCB5-8E6C-014E-8581-8AE42034230A}" destId="{92A9FD00-22B3-4942-874C-1F25B7EAF460}" srcOrd="0" destOrd="0" parTransId="{8A772CDC-2D8F-9541-BC10-17DB187F412F}" sibTransId="{3C578580-F26D-4F4E-AA1B-8C6EA8AC076E}"/>
    <dgm:cxn modelId="{7647485A-AF8A-4D4D-BB28-C1E6033005B7}" srcId="{DE2E0052-7CF9-614C-AD24-953511AB5EF7}" destId="{87032331-5201-C746-8165-14AA554EA0CC}" srcOrd="1" destOrd="0" parTransId="{319D32C7-CEA3-B140-8556-666FB08A52BA}" sibTransId="{21A4F88D-6251-A64F-84E0-E3652482ADBD}"/>
    <dgm:cxn modelId="{37739A5A-F828-CF47-B59D-C2D879210259}" type="presOf" srcId="{1C67AC13-FF30-3F4C-980A-0984F9A59293}" destId="{7DF9D055-4A3F-0E43-899C-C4D0370E7D00}" srcOrd="1" destOrd="0" presId="urn:microsoft.com/office/officeart/2008/layout/HalfCircleOrganizationChart"/>
    <dgm:cxn modelId="{7B388A7B-2DDE-6E4B-86B2-5A23315A5056}" srcId="{DE2E0052-7CF9-614C-AD24-953511AB5EF7}" destId="{059AA1ED-0705-A245-9F8A-595D878479B0}" srcOrd="0" destOrd="0" parTransId="{B921955D-647E-1444-A7D0-3E8BA3C13601}" sibTransId="{DE83D8D9-40B2-AF48-A94A-26C70674C93B}"/>
    <dgm:cxn modelId="{6DC6927E-F26C-B040-8B62-FDD412BEA859}" type="presOf" srcId="{D816A382-24B2-3F46-BDA5-6B10FE6AB26D}" destId="{E7CA179E-13C4-7142-AD5C-EF7FB38E2EE8}" srcOrd="0" destOrd="0" presId="urn:microsoft.com/office/officeart/2008/layout/HalfCircleOrganizationChart"/>
    <dgm:cxn modelId="{848EF680-0E2F-2D40-9038-A202DA59C268}" type="presOf" srcId="{13F0FCB5-8E6C-014E-8581-8AE42034230A}" destId="{323749BC-165A-0346-BA56-1701E647C03E}" srcOrd="0" destOrd="0" presId="urn:microsoft.com/office/officeart/2008/layout/HalfCircleOrganizationChart"/>
    <dgm:cxn modelId="{CED68D86-6811-3B4F-8FBF-B3D8BE2D65C2}" type="presOf" srcId="{87032331-5201-C746-8165-14AA554EA0CC}" destId="{2B8CA01C-D57F-734B-82A0-5E75C03CC047}" srcOrd="1" destOrd="0" presId="urn:microsoft.com/office/officeart/2008/layout/HalfCircleOrganizationChart"/>
    <dgm:cxn modelId="{702DDE87-077E-804C-947B-C7037FAB08E3}" type="presOf" srcId="{E7F335EB-8B59-B042-B68C-C2881C75A935}" destId="{00C393C7-7CF7-5C45-AD68-E9990E0D7F8C}" srcOrd="0" destOrd="0" presId="urn:microsoft.com/office/officeart/2008/layout/HalfCircleOrganizationChart"/>
    <dgm:cxn modelId="{A5C231AD-9E52-7A4E-8AD6-D22C3EE5193B}" type="presOf" srcId="{92A9FD00-22B3-4942-874C-1F25B7EAF460}" destId="{C6951518-9A3D-3C40-B989-7DCC930D7DA5}" srcOrd="1" destOrd="0" presId="urn:microsoft.com/office/officeart/2008/layout/HalfCircleOrganizationChart"/>
    <dgm:cxn modelId="{2CD992AD-02FE-354A-94BF-26767AD39AE7}" type="presOf" srcId="{E11638D7-28C6-7446-9B3B-E3A55566E300}" destId="{9994971C-EEBE-1241-9FA9-5A35DA0A53A7}" srcOrd="0" destOrd="0" presId="urn:microsoft.com/office/officeart/2008/layout/HalfCircleOrganizationChart"/>
    <dgm:cxn modelId="{9DDACDAD-5314-644D-A71D-DF8F4878C353}" type="presOf" srcId="{6E53DB23-BE8D-2841-A14A-8E7BB66E998C}" destId="{87D278F2-E731-9849-A4D2-3E781A8FFAEC}" srcOrd="0" destOrd="0" presId="urn:microsoft.com/office/officeart/2008/layout/HalfCircleOrganizationChart"/>
    <dgm:cxn modelId="{1F5B46AE-9A8F-F545-9F4C-BCEE8BAEC468}" srcId="{D816A382-24B2-3F46-BDA5-6B10FE6AB26D}" destId="{E7F335EB-8B59-B042-B68C-C2881C75A935}" srcOrd="3" destOrd="0" parTransId="{42B6446D-FB59-974D-83AB-4342F75D6BBD}" sibTransId="{7D8F50FF-08F9-7C44-8041-EDDE430E5F6A}"/>
    <dgm:cxn modelId="{914D44B0-83F5-4540-B5E6-7C03535F5F10}" type="presOf" srcId="{7AB20891-F53E-CA46-A2BF-F6ECC108DE00}" destId="{05D75DB3-336B-7845-8EF6-588E0B9E12C8}" srcOrd="0" destOrd="0" presId="urn:microsoft.com/office/officeart/2008/layout/HalfCircleOrganizationChart"/>
    <dgm:cxn modelId="{5A706AB1-75DE-8D40-845A-08CE1F026E05}" srcId="{D816A382-24B2-3F46-BDA5-6B10FE6AB26D}" destId="{F7ACDB84-1DAD-D443-8DB0-5D7A352CD1D8}" srcOrd="1" destOrd="0" parTransId="{8FFB6012-3C4D-1640-BD93-0088B705E408}" sibTransId="{C224CE77-347C-A54B-9BE8-DBE41F9D4DAF}"/>
    <dgm:cxn modelId="{D05025B5-1C40-5B48-B4A6-ADBDEF5318D6}" type="presOf" srcId="{E691C3BE-AB49-DE4F-B448-6736904785C5}" destId="{D7C06BC7-A31D-F54A-995E-7A3601523F4C}" srcOrd="1" destOrd="0" presId="urn:microsoft.com/office/officeart/2008/layout/HalfCircleOrganizationChart"/>
    <dgm:cxn modelId="{1039DAB5-D6F7-E74B-931A-82E3EEA7ED64}" type="presOf" srcId="{E11638D7-28C6-7446-9B3B-E3A55566E300}" destId="{E6F3B626-0419-9E45-AE03-4A55DB3A265E}" srcOrd="1" destOrd="0" presId="urn:microsoft.com/office/officeart/2008/layout/HalfCircleOrganizationChart"/>
    <dgm:cxn modelId="{DB17B2BA-3968-4140-8BEC-701D19064802}" type="presOf" srcId="{87588C01-5733-884E-A746-FDE59148A619}" destId="{4ED123FE-86C0-FF48-A819-EFD047831A9D}" srcOrd="0" destOrd="0" presId="urn:microsoft.com/office/officeart/2008/layout/HalfCircleOrganizationChart"/>
    <dgm:cxn modelId="{8FE2E5BA-D86D-EF4D-A22A-D86B398B3BE0}" srcId="{92A9FD00-22B3-4942-874C-1F25B7EAF460}" destId="{D816A382-24B2-3F46-BDA5-6B10FE6AB26D}" srcOrd="1" destOrd="0" parTransId="{CE864FF3-EF6E-E14D-9C6E-C6329DEFCDD6}" sibTransId="{98043C35-B7AD-0A46-8FA4-4E51B24B9ACB}"/>
    <dgm:cxn modelId="{61D5F3BD-10EC-6742-92A5-B6247E5B948E}" type="presOf" srcId="{059AA1ED-0705-A245-9F8A-595D878479B0}" destId="{D8153B43-2BAE-7A43-B7D1-C90EAF5B0A1F}" srcOrd="0" destOrd="0" presId="urn:microsoft.com/office/officeart/2008/layout/HalfCircleOrganizationChart"/>
    <dgm:cxn modelId="{64EEC2C5-D1D9-BD46-B7C4-952274B4F1E9}" type="presOf" srcId="{87032331-5201-C746-8165-14AA554EA0CC}" destId="{3A796392-82FE-3540-BA6F-8AC19F153E84}" srcOrd="0" destOrd="0" presId="urn:microsoft.com/office/officeart/2008/layout/HalfCircleOrganizationChart"/>
    <dgm:cxn modelId="{740B02CA-0CA0-0443-9DE6-8E075DDC250A}" type="presOf" srcId="{DE2E0052-7CF9-614C-AD24-953511AB5EF7}" destId="{36634D47-EA17-6E49-893F-FAD3448FCC22}" srcOrd="0" destOrd="0" presId="urn:microsoft.com/office/officeart/2008/layout/HalfCircleOrganizationChart"/>
    <dgm:cxn modelId="{983D63CB-3F8D-A149-9BBB-0239472508C6}" type="presOf" srcId="{D816A382-24B2-3F46-BDA5-6B10FE6AB26D}" destId="{CA1E51E6-3503-AD48-B7AA-4542726A6F86}" srcOrd="1" destOrd="0" presId="urn:microsoft.com/office/officeart/2008/layout/HalfCircleOrganizationChart"/>
    <dgm:cxn modelId="{8DC493CD-2693-334D-AA51-CEEC9745C290}" srcId="{92A9FD00-22B3-4942-874C-1F25B7EAF460}" destId="{DE2E0052-7CF9-614C-AD24-953511AB5EF7}" srcOrd="0" destOrd="0" parTransId="{0049AF32-4464-F243-80B8-B3FA7532EB1E}" sibTransId="{8471FF73-C2B5-584C-8017-57564ECEC091}"/>
    <dgm:cxn modelId="{08E071CF-A0AB-7247-A5C3-342D02D57243}" type="presOf" srcId="{0049AF32-4464-F243-80B8-B3FA7532EB1E}" destId="{2672DB11-8E69-F747-8ACE-257214210827}" srcOrd="0" destOrd="0" presId="urn:microsoft.com/office/officeart/2008/layout/HalfCircleOrganizationChart"/>
    <dgm:cxn modelId="{6129AFD7-6B1F-5242-BC32-07C5DEA7B730}" type="presOf" srcId="{E691C3BE-AB49-DE4F-B448-6736904785C5}" destId="{F02514B1-689F-894A-833E-EC201391A62C}" srcOrd="0" destOrd="0" presId="urn:microsoft.com/office/officeart/2008/layout/HalfCircleOrganizationChart"/>
    <dgm:cxn modelId="{212D7DD9-3038-F645-A051-02D017D7A15D}" srcId="{92A9FD00-22B3-4942-874C-1F25B7EAF460}" destId="{E691C3BE-AB49-DE4F-B448-6736904785C5}" srcOrd="2" destOrd="0" parTransId="{6E53DB23-BE8D-2841-A14A-8E7BB66E998C}" sibTransId="{450411DB-467F-F945-B7DA-AD37A509AFC8}"/>
    <dgm:cxn modelId="{547ECCD9-74FF-5043-863D-88F4A878984C}" type="presOf" srcId="{87588C01-5733-884E-A746-FDE59148A619}" destId="{DBA90029-4340-BB40-8029-62FFB0AC6930}" srcOrd="1" destOrd="0" presId="urn:microsoft.com/office/officeart/2008/layout/HalfCircleOrganizationChart"/>
    <dgm:cxn modelId="{5E6B44E0-4D77-E143-9066-18594AE944EF}" type="presOf" srcId="{E7F335EB-8B59-B042-B68C-C2881C75A935}" destId="{7739A584-C580-9B4D-8AD6-F7FD06695E2A}" srcOrd="1" destOrd="0" presId="urn:microsoft.com/office/officeart/2008/layout/HalfCircleOrganizationChart"/>
    <dgm:cxn modelId="{81BF08E1-51F0-614A-8618-A9D4927F9B85}" srcId="{D816A382-24B2-3F46-BDA5-6B10FE6AB26D}" destId="{1C67AC13-FF30-3F4C-980A-0984F9A59293}" srcOrd="2" destOrd="0" parTransId="{CC453D40-A5C2-6E4E-8506-3EB99064A7D6}" sibTransId="{D3A0406D-ECCA-2041-9072-57BA4C547D4B}"/>
    <dgm:cxn modelId="{E73449F3-9C0E-3847-BADA-9E0EA26AE735}" type="presParOf" srcId="{323749BC-165A-0346-BA56-1701E647C03E}" destId="{831E0599-F0DA-904A-8CA0-8B1BB6800B26}" srcOrd="0" destOrd="0" presId="urn:microsoft.com/office/officeart/2008/layout/HalfCircleOrganizationChart"/>
    <dgm:cxn modelId="{DF6238CF-0903-EE4B-88B3-64CDD4410F77}" type="presParOf" srcId="{831E0599-F0DA-904A-8CA0-8B1BB6800B26}" destId="{8AB76843-59C2-A540-860E-B1060ACC92ED}" srcOrd="0" destOrd="0" presId="urn:microsoft.com/office/officeart/2008/layout/HalfCircleOrganizationChart"/>
    <dgm:cxn modelId="{8A746EEE-E4AE-6B47-9C4F-08F0D8C4CB71}" type="presParOf" srcId="{8AB76843-59C2-A540-860E-B1060ACC92ED}" destId="{1060AB3D-8A96-E34D-B83E-052C4F69BA0B}" srcOrd="0" destOrd="0" presId="urn:microsoft.com/office/officeart/2008/layout/HalfCircleOrganizationChart"/>
    <dgm:cxn modelId="{8E0DAA90-2015-6644-AEC5-EC48A171F97A}" type="presParOf" srcId="{8AB76843-59C2-A540-860E-B1060ACC92ED}" destId="{C29488BC-F713-9248-9896-7CC2B77B2483}" srcOrd="1" destOrd="0" presId="urn:microsoft.com/office/officeart/2008/layout/HalfCircleOrganizationChart"/>
    <dgm:cxn modelId="{C878C760-1502-1B4F-84E1-54B5E714F949}" type="presParOf" srcId="{8AB76843-59C2-A540-860E-B1060ACC92ED}" destId="{6CEC753B-32C5-8540-9B06-E470BB1AC96D}" srcOrd="2" destOrd="0" presId="urn:microsoft.com/office/officeart/2008/layout/HalfCircleOrganizationChart"/>
    <dgm:cxn modelId="{EF7CC3A8-303F-174A-A0E2-A3962230FC29}" type="presParOf" srcId="{8AB76843-59C2-A540-860E-B1060ACC92ED}" destId="{C6951518-9A3D-3C40-B989-7DCC930D7DA5}" srcOrd="3" destOrd="0" presId="urn:microsoft.com/office/officeart/2008/layout/HalfCircleOrganizationChart"/>
    <dgm:cxn modelId="{4A0B64AD-EDEC-B146-A385-59D5788F6B25}" type="presParOf" srcId="{831E0599-F0DA-904A-8CA0-8B1BB6800B26}" destId="{AEC82E4B-5D11-874A-85E1-1734992BD720}" srcOrd="1" destOrd="0" presId="urn:microsoft.com/office/officeart/2008/layout/HalfCircleOrganizationChart"/>
    <dgm:cxn modelId="{A4D52E8F-E1A0-3A4C-9E01-F10C9F7117B3}" type="presParOf" srcId="{AEC82E4B-5D11-874A-85E1-1734992BD720}" destId="{2672DB11-8E69-F747-8ACE-257214210827}" srcOrd="0" destOrd="0" presId="urn:microsoft.com/office/officeart/2008/layout/HalfCircleOrganizationChart"/>
    <dgm:cxn modelId="{83250877-3D37-7947-8E58-751435C00B16}" type="presParOf" srcId="{AEC82E4B-5D11-874A-85E1-1734992BD720}" destId="{BEB9AE76-9D67-4B4D-AA6A-E7F3988E091F}" srcOrd="1" destOrd="0" presId="urn:microsoft.com/office/officeart/2008/layout/HalfCircleOrganizationChart"/>
    <dgm:cxn modelId="{566617D3-CEAF-7C42-9301-73C061A4E8E7}" type="presParOf" srcId="{BEB9AE76-9D67-4B4D-AA6A-E7F3988E091F}" destId="{D14E6DC6-F47A-4046-B7AF-4AEF55BAE4D7}" srcOrd="0" destOrd="0" presId="urn:microsoft.com/office/officeart/2008/layout/HalfCircleOrganizationChart"/>
    <dgm:cxn modelId="{ED3A931F-199E-5541-907D-77C3E0C1E13A}" type="presParOf" srcId="{D14E6DC6-F47A-4046-B7AF-4AEF55BAE4D7}" destId="{36634D47-EA17-6E49-893F-FAD3448FCC22}" srcOrd="0" destOrd="0" presId="urn:microsoft.com/office/officeart/2008/layout/HalfCircleOrganizationChart"/>
    <dgm:cxn modelId="{7E34091F-6912-504A-B9DE-00CE72ADB131}" type="presParOf" srcId="{D14E6DC6-F47A-4046-B7AF-4AEF55BAE4D7}" destId="{68F713AC-7CB8-3D4A-AF26-AE0E9EC86C1C}" srcOrd="1" destOrd="0" presId="urn:microsoft.com/office/officeart/2008/layout/HalfCircleOrganizationChart"/>
    <dgm:cxn modelId="{F586DDF2-B482-6E4F-8A2B-4E1F27570764}" type="presParOf" srcId="{D14E6DC6-F47A-4046-B7AF-4AEF55BAE4D7}" destId="{82C44702-6EAA-9948-9689-90E4A985B104}" srcOrd="2" destOrd="0" presId="urn:microsoft.com/office/officeart/2008/layout/HalfCircleOrganizationChart"/>
    <dgm:cxn modelId="{E8E1421B-FF47-5541-BA3D-B8E2A65ED327}" type="presParOf" srcId="{D14E6DC6-F47A-4046-B7AF-4AEF55BAE4D7}" destId="{25DD7C00-44E4-8142-8C06-8DEC287E6B40}" srcOrd="3" destOrd="0" presId="urn:microsoft.com/office/officeart/2008/layout/HalfCircleOrganizationChart"/>
    <dgm:cxn modelId="{95C672D4-0624-E742-A45C-E56F86A296B8}" type="presParOf" srcId="{BEB9AE76-9D67-4B4D-AA6A-E7F3988E091F}" destId="{2BCDE13E-5652-634D-A335-6123D81E8F93}" srcOrd="1" destOrd="0" presId="urn:microsoft.com/office/officeart/2008/layout/HalfCircleOrganizationChart"/>
    <dgm:cxn modelId="{413F19DF-F8A9-484B-A349-F616BE507AA2}" type="presParOf" srcId="{2BCDE13E-5652-634D-A335-6123D81E8F93}" destId="{F6DA3095-8F2C-F147-BAB7-0C20951C6279}" srcOrd="0" destOrd="0" presId="urn:microsoft.com/office/officeart/2008/layout/HalfCircleOrganizationChart"/>
    <dgm:cxn modelId="{CBDD6021-B4ED-CF40-92BC-58289C0FE161}" type="presParOf" srcId="{2BCDE13E-5652-634D-A335-6123D81E8F93}" destId="{2E57287A-6F79-074B-A119-311C52CF1D18}" srcOrd="1" destOrd="0" presId="urn:microsoft.com/office/officeart/2008/layout/HalfCircleOrganizationChart"/>
    <dgm:cxn modelId="{BC33C8F6-F15F-B245-A21D-7EC97BF00989}" type="presParOf" srcId="{2E57287A-6F79-074B-A119-311C52CF1D18}" destId="{DED52412-F7B2-204F-BB45-5C1DE1B441FE}" srcOrd="0" destOrd="0" presId="urn:microsoft.com/office/officeart/2008/layout/HalfCircleOrganizationChart"/>
    <dgm:cxn modelId="{8F558E6C-AB09-EE4D-90C6-2215CB9764BF}" type="presParOf" srcId="{DED52412-F7B2-204F-BB45-5C1DE1B441FE}" destId="{D8153B43-2BAE-7A43-B7D1-C90EAF5B0A1F}" srcOrd="0" destOrd="0" presId="urn:microsoft.com/office/officeart/2008/layout/HalfCircleOrganizationChart"/>
    <dgm:cxn modelId="{F8CC4B34-5B79-404D-B97B-0F229C6974EC}" type="presParOf" srcId="{DED52412-F7B2-204F-BB45-5C1DE1B441FE}" destId="{A538E564-6563-3A44-831B-139D6843A98F}" srcOrd="1" destOrd="0" presId="urn:microsoft.com/office/officeart/2008/layout/HalfCircleOrganizationChart"/>
    <dgm:cxn modelId="{549FD72C-7FD5-D146-94D9-D1356A699EE4}" type="presParOf" srcId="{DED52412-F7B2-204F-BB45-5C1DE1B441FE}" destId="{9F60246D-34D6-504E-BABF-1D72EC9F4B61}" srcOrd="2" destOrd="0" presId="urn:microsoft.com/office/officeart/2008/layout/HalfCircleOrganizationChart"/>
    <dgm:cxn modelId="{DADF9467-D3A0-1A42-8CCE-8BE83A23513B}" type="presParOf" srcId="{DED52412-F7B2-204F-BB45-5C1DE1B441FE}" destId="{05959094-3C38-2642-BAE4-FE8C54130000}" srcOrd="3" destOrd="0" presId="urn:microsoft.com/office/officeart/2008/layout/HalfCircleOrganizationChart"/>
    <dgm:cxn modelId="{EA1587B1-3DCA-5645-9DB6-818A885DF1E6}" type="presParOf" srcId="{2E57287A-6F79-074B-A119-311C52CF1D18}" destId="{09791480-268E-2E4A-877A-804ECD4C45AE}" srcOrd="1" destOrd="0" presId="urn:microsoft.com/office/officeart/2008/layout/HalfCircleOrganizationChart"/>
    <dgm:cxn modelId="{19B19BFF-AE7E-374F-9E87-09864E8B3B9A}" type="presParOf" srcId="{2E57287A-6F79-074B-A119-311C52CF1D18}" destId="{D479CEFC-51D2-F542-87A6-B9408CE2C5FE}" srcOrd="2" destOrd="0" presId="urn:microsoft.com/office/officeart/2008/layout/HalfCircleOrganizationChart"/>
    <dgm:cxn modelId="{56FF2F84-C2EA-354F-B7A3-118AB3EB30B1}" type="presParOf" srcId="{2BCDE13E-5652-634D-A335-6123D81E8F93}" destId="{70E7FFF2-455E-BB49-88B7-F04744E9DD0A}" srcOrd="2" destOrd="0" presId="urn:microsoft.com/office/officeart/2008/layout/HalfCircleOrganizationChart"/>
    <dgm:cxn modelId="{C09D31FD-6A62-E24E-8399-F508F1D7FFA1}" type="presParOf" srcId="{2BCDE13E-5652-634D-A335-6123D81E8F93}" destId="{8FC0C765-F566-304F-888B-6CB0D2D4F264}" srcOrd="3" destOrd="0" presId="urn:microsoft.com/office/officeart/2008/layout/HalfCircleOrganizationChart"/>
    <dgm:cxn modelId="{FAEBFD15-E24E-064E-B67A-67024A924603}" type="presParOf" srcId="{8FC0C765-F566-304F-888B-6CB0D2D4F264}" destId="{C01C1C89-12D1-7F4C-9DC0-B860D9E2B972}" srcOrd="0" destOrd="0" presId="urn:microsoft.com/office/officeart/2008/layout/HalfCircleOrganizationChart"/>
    <dgm:cxn modelId="{B953F296-5600-1041-864B-204B3FB2164C}" type="presParOf" srcId="{C01C1C89-12D1-7F4C-9DC0-B860D9E2B972}" destId="{3A796392-82FE-3540-BA6F-8AC19F153E84}" srcOrd="0" destOrd="0" presId="urn:microsoft.com/office/officeart/2008/layout/HalfCircleOrganizationChart"/>
    <dgm:cxn modelId="{5AD2DBE1-9FC3-C141-AE94-25A37130C05E}" type="presParOf" srcId="{C01C1C89-12D1-7F4C-9DC0-B860D9E2B972}" destId="{C06DC4BC-2D77-B14F-8D41-43D773F7466E}" srcOrd="1" destOrd="0" presId="urn:microsoft.com/office/officeart/2008/layout/HalfCircleOrganizationChart"/>
    <dgm:cxn modelId="{B079D34D-4693-8948-9F06-EE1ED5EBC7BE}" type="presParOf" srcId="{C01C1C89-12D1-7F4C-9DC0-B860D9E2B972}" destId="{61CF13DF-0DBC-1241-BB7A-46E0FD6C1E67}" srcOrd="2" destOrd="0" presId="urn:microsoft.com/office/officeart/2008/layout/HalfCircleOrganizationChart"/>
    <dgm:cxn modelId="{2BE077AA-E32E-1742-8144-071C65E7DEB0}" type="presParOf" srcId="{C01C1C89-12D1-7F4C-9DC0-B860D9E2B972}" destId="{2B8CA01C-D57F-734B-82A0-5E75C03CC047}" srcOrd="3" destOrd="0" presId="urn:microsoft.com/office/officeart/2008/layout/HalfCircleOrganizationChart"/>
    <dgm:cxn modelId="{2892F07B-E305-C745-808D-90B742B88378}" type="presParOf" srcId="{8FC0C765-F566-304F-888B-6CB0D2D4F264}" destId="{92746B1E-FBB9-5947-A591-3F829BDFE1C8}" srcOrd="1" destOrd="0" presId="urn:microsoft.com/office/officeart/2008/layout/HalfCircleOrganizationChart"/>
    <dgm:cxn modelId="{8BBC68DA-DF1E-6D47-B676-40D1823909E7}" type="presParOf" srcId="{8FC0C765-F566-304F-888B-6CB0D2D4F264}" destId="{358C1D20-E9E4-EC42-A7FE-99EAFE1CFEDB}" srcOrd="2" destOrd="0" presId="urn:microsoft.com/office/officeart/2008/layout/HalfCircleOrganizationChart"/>
    <dgm:cxn modelId="{2ACF544F-A1F9-F149-BB9A-248BAA1900CC}" type="presParOf" srcId="{2BCDE13E-5652-634D-A335-6123D81E8F93}" destId="{05D75DB3-336B-7845-8EF6-588E0B9E12C8}" srcOrd="4" destOrd="0" presId="urn:microsoft.com/office/officeart/2008/layout/HalfCircleOrganizationChart"/>
    <dgm:cxn modelId="{258D0880-E8D4-134C-B60A-EACBF8A43234}" type="presParOf" srcId="{2BCDE13E-5652-634D-A335-6123D81E8F93}" destId="{3297CC58-CCD7-6549-A333-B68BAB83AB47}" srcOrd="5" destOrd="0" presId="urn:microsoft.com/office/officeart/2008/layout/HalfCircleOrganizationChart"/>
    <dgm:cxn modelId="{CA0AA9B5-43CB-524B-8E1C-1445D0877146}" type="presParOf" srcId="{3297CC58-CCD7-6549-A333-B68BAB83AB47}" destId="{B4FE1391-D477-234C-A86D-09DD14FBA9AB}" srcOrd="0" destOrd="0" presId="urn:microsoft.com/office/officeart/2008/layout/HalfCircleOrganizationChart"/>
    <dgm:cxn modelId="{0C1607C8-AF49-494C-8213-FB5F0D7EBA52}" type="presParOf" srcId="{B4FE1391-D477-234C-A86D-09DD14FBA9AB}" destId="{4ED123FE-86C0-FF48-A819-EFD047831A9D}" srcOrd="0" destOrd="0" presId="urn:microsoft.com/office/officeart/2008/layout/HalfCircleOrganizationChart"/>
    <dgm:cxn modelId="{15EC4540-2B6F-7742-8D42-E56A120A450A}" type="presParOf" srcId="{B4FE1391-D477-234C-A86D-09DD14FBA9AB}" destId="{A1A98CCD-3819-4B45-B12B-950437F3EBBB}" srcOrd="1" destOrd="0" presId="urn:microsoft.com/office/officeart/2008/layout/HalfCircleOrganizationChart"/>
    <dgm:cxn modelId="{AD488C5F-6F13-A546-879A-07B4E0D729B1}" type="presParOf" srcId="{B4FE1391-D477-234C-A86D-09DD14FBA9AB}" destId="{9B2726A3-F987-024A-8551-557642FD527F}" srcOrd="2" destOrd="0" presId="urn:microsoft.com/office/officeart/2008/layout/HalfCircleOrganizationChart"/>
    <dgm:cxn modelId="{A8C7CD55-9D08-D74E-B1E4-EF5C9924F66E}" type="presParOf" srcId="{B4FE1391-D477-234C-A86D-09DD14FBA9AB}" destId="{DBA90029-4340-BB40-8029-62FFB0AC6930}" srcOrd="3" destOrd="0" presId="urn:microsoft.com/office/officeart/2008/layout/HalfCircleOrganizationChart"/>
    <dgm:cxn modelId="{A1818D50-5024-C14C-A401-1E04E2B9B870}" type="presParOf" srcId="{3297CC58-CCD7-6549-A333-B68BAB83AB47}" destId="{F408FAF6-0D35-5748-945E-AC94308B3512}" srcOrd="1" destOrd="0" presId="urn:microsoft.com/office/officeart/2008/layout/HalfCircleOrganizationChart"/>
    <dgm:cxn modelId="{D827752E-7C48-284C-B12E-9EF0F9CFF0BE}" type="presParOf" srcId="{3297CC58-CCD7-6549-A333-B68BAB83AB47}" destId="{04C7CACC-D67F-824A-B7AB-5C99B1E1BF7F}" srcOrd="2" destOrd="0" presId="urn:microsoft.com/office/officeart/2008/layout/HalfCircleOrganizationChart"/>
    <dgm:cxn modelId="{BD6EA0BF-E749-0C40-A26B-1BD0B111F4FA}" type="presParOf" srcId="{BEB9AE76-9D67-4B4D-AA6A-E7F3988E091F}" destId="{C23C56F5-D99A-3A4A-AEC6-468CEB8BA3D6}" srcOrd="2" destOrd="0" presId="urn:microsoft.com/office/officeart/2008/layout/HalfCircleOrganizationChart"/>
    <dgm:cxn modelId="{4904961A-5EA4-5C4D-97E0-8EA71D398540}" type="presParOf" srcId="{AEC82E4B-5D11-874A-85E1-1734992BD720}" destId="{181F44EF-61A3-E848-AB18-5BF806FF89B7}" srcOrd="2" destOrd="0" presId="urn:microsoft.com/office/officeart/2008/layout/HalfCircleOrganizationChart"/>
    <dgm:cxn modelId="{6C9B3BBE-6361-3E48-94C6-4123E99EF8AD}" type="presParOf" srcId="{AEC82E4B-5D11-874A-85E1-1734992BD720}" destId="{B1969FF3-4E54-4E41-B40B-5BCFDEA9520F}" srcOrd="3" destOrd="0" presId="urn:microsoft.com/office/officeart/2008/layout/HalfCircleOrganizationChart"/>
    <dgm:cxn modelId="{BFBDFC2F-1CF5-0D44-B35E-C8ADA05133A0}" type="presParOf" srcId="{B1969FF3-4E54-4E41-B40B-5BCFDEA9520F}" destId="{3154E8A9-5A43-2143-A22A-58F92DB61EDD}" srcOrd="0" destOrd="0" presId="urn:microsoft.com/office/officeart/2008/layout/HalfCircleOrganizationChart"/>
    <dgm:cxn modelId="{253E8249-BC26-574A-9A09-A9B9F17535CD}" type="presParOf" srcId="{3154E8A9-5A43-2143-A22A-58F92DB61EDD}" destId="{E7CA179E-13C4-7142-AD5C-EF7FB38E2EE8}" srcOrd="0" destOrd="0" presId="urn:microsoft.com/office/officeart/2008/layout/HalfCircleOrganizationChart"/>
    <dgm:cxn modelId="{A53EFC2F-EE58-7748-B0AC-191607C8B52F}" type="presParOf" srcId="{3154E8A9-5A43-2143-A22A-58F92DB61EDD}" destId="{5094BB94-AA00-AB4C-9C40-BFAABF3BDB13}" srcOrd="1" destOrd="0" presId="urn:microsoft.com/office/officeart/2008/layout/HalfCircleOrganizationChart"/>
    <dgm:cxn modelId="{8350642B-B990-7143-85B5-B885A7B15554}" type="presParOf" srcId="{3154E8A9-5A43-2143-A22A-58F92DB61EDD}" destId="{23659532-B67C-3C41-BED0-7144DE878AB7}" srcOrd="2" destOrd="0" presId="urn:microsoft.com/office/officeart/2008/layout/HalfCircleOrganizationChart"/>
    <dgm:cxn modelId="{61CA5758-2D1E-5D47-843E-B60612517B17}" type="presParOf" srcId="{3154E8A9-5A43-2143-A22A-58F92DB61EDD}" destId="{CA1E51E6-3503-AD48-B7AA-4542726A6F86}" srcOrd="3" destOrd="0" presId="urn:microsoft.com/office/officeart/2008/layout/HalfCircleOrganizationChart"/>
    <dgm:cxn modelId="{93187CF8-614C-0C42-8E62-ECE13B7385B6}" type="presParOf" srcId="{B1969FF3-4E54-4E41-B40B-5BCFDEA9520F}" destId="{DF0904D0-25CB-CD47-BE60-EB038BC739B1}" srcOrd="1" destOrd="0" presId="urn:microsoft.com/office/officeart/2008/layout/HalfCircleOrganizationChart"/>
    <dgm:cxn modelId="{BD2B0C5F-9A3B-E940-9CAE-4EA4A262D37F}" type="presParOf" srcId="{DF0904D0-25CB-CD47-BE60-EB038BC739B1}" destId="{AE528C8C-A63B-D546-9F4B-B27D0DC0D99A}" srcOrd="0" destOrd="0" presId="urn:microsoft.com/office/officeart/2008/layout/HalfCircleOrganizationChart"/>
    <dgm:cxn modelId="{EE123513-7FE3-114F-A61F-161EE94F3062}" type="presParOf" srcId="{DF0904D0-25CB-CD47-BE60-EB038BC739B1}" destId="{9D5957DB-1010-D54C-8FE4-E91576A0CC80}" srcOrd="1" destOrd="0" presId="urn:microsoft.com/office/officeart/2008/layout/HalfCircleOrganizationChart"/>
    <dgm:cxn modelId="{F47534C9-4A72-7E42-8C5B-158B96981AF8}" type="presParOf" srcId="{9D5957DB-1010-D54C-8FE4-E91576A0CC80}" destId="{6A157FAD-FB25-4F4D-9467-0E95C42F7C3A}" srcOrd="0" destOrd="0" presId="urn:microsoft.com/office/officeart/2008/layout/HalfCircleOrganizationChart"/>
    <dgm:cxn modelId="{4B61EAFF-B778-ED42-BA75-5919638747EA}" type="presParOf" srcId="{6A157FAD-FB25-4F4D-9467-0E95C42F7C3A}" destId="{9994971C-EEBE-1241-9FA9-5A35DA0A53A7}" srcOrd="0" destOrd="0" presId="urn:microsoft.com/office/officeart/2008/layout/HalfCircleOrganizationChart"/>
    <dgm:cxn modelId="{1364DF3B-7CCA-1740-82E3-AD6CB511CABD}" type="presParOf" srcId="{6A157FAD-FB25-4F4D-9467-0E95C42F7C3A}" destId="{74EB1A85-878F-694F-950B-C6AB25886307}" srcOrd="1" destOrd="0" presId="urn:microsoft.com/office/officeart/2008/layout/HalfCircleOrganizationChart"/>
    <dgm:cxn modelId="{7A2A866A-A6B5-DF44-9895-4CCF1C4225CC}" type="presParOf" srcId="{6A157FAD-FB25-4F4D-9467-0E95C42F7C3A}" destId="{BDD24B7C-F101-664D-9AB2-904D53965FF2}" srcOrd="2" destOrd="0" presId="urn:microsoft.com/office/officeart/2008/layout/HalfCircleOrganizationChart"/>
    <dgm:cxn modelId="{DFBAA19C-923B-F745-AD22-5CB6DCDA6A45}" type="presParOf" srcId="{6A157FAD-FB25-4F4D-9467-0E95C42F7C3A}" destId="{E6F3B626-0419-9E45-AE03-4A55DB3A265E}" srcOrd="3" destOrd="0" presId="urn:microsoft.com/office/officeart/2008/layout/HalfCircleOrganizationChart"/>
    <dgm:cxn modelId="{8A1B2A59-08C6-F040-86D2-22EF82D471B4}" type="presParOf" srcId="{9D5957DB-1010-D54C-8FE4-E91576A0CC80}" destId="{029D2CE9-5029-A640-A6C8-E856B9BB987F}" srcOrd="1" destOrd="0" presId="urn:microsoft.com/office/officeart/2008/layout/HalfCircleOrganizationChart"/>
    <dgm:cxn modelId="{62CB7AC6-AB22-1148-ABE1-5E5ADF18FB1B}" type="presParOf" srcId="{9D5957DB-1010-D54C-8FE4-E91576A0CC80}" destId="{B50EFD14-EE4A-7B43-9BB9-2487BC823CEA}" srcOrd="2" destOrd="0" presId="urn:microsoft.com/office/officeart/2008/layout/HalfCircleOrganizationChart"/>
    <dgm:cxn modelId="{409F9186-D876-6942-8779-22195C149E6C}" type="presParOf" srcId="{DF0904D0-25CB-CD47-BE60-EB038BC739B1}" destId="{AAACA729-F246-234D-9039-8F9B750CF81F}" srcOrd="2" destOrd="0" presId="urn:microsoft.com/office/officeart/2008/layout/HalfCircleOrganizationChart"/>
    <dgm:cxn modelId="{35CBA777-E883-6B45-BFC4-4A6E7961ED23}" type="presParOf" srcId="{DF0904D0-25CB-CD47-BE60-EB038BC739B1}" destId="{B318FC25-333D-D746-A435-062908A6B774}" srcOrd="3" destOrd="0" presId="urn:microsoft.com/office/officeart/2008/layout/HalfCircleOrganizationChart"/>
    <dgm:cxn modelId="{6A2A4307-1E7D-AF45-BC48-EBDD38878181}" type="presParOf" srcId="{B318FC25-333D-D746-A435-062908A6B774}" destId="{B2694769-8484-7941-9B4C-6140F5770C25}" srcOrd="0" destOrd="0" presId="urn:microsoft.com/office/officeart/2008/layout/HalfCircleOrganizationChart"/>
    <dgm:cxn modelId="{2087E9A0-B98F-6948-90F2-A12160182CEB}" type="presParOf" srcId="{B2694769-8484-7941-9B4C-6140F5770C25}" destId="{C2699CC3-8B43-2E43-8B40-C947284D7933}" srcOrd="0" destOrd="0" presId="urn:microsoft.com/office/officeart/2008/layout/HalfCircleOrganizationChart"/>
    <dgm:cxn modelId="{B594EBE0-4B58-3947-A878-9E4432298C17}" type="presParOf" srcId="{B2694769-8484-7941-9B4C-6140F5770C25}" destId="{F59C280B-B9A5-CE4A-8A87-0A793A166CA5}" srcOrd="1" destOrd="0" presId="urn:microsoft.com/office/officeart/2008/layout/HalfCircleOrganizationChart"/>
    <dgm:cxn modelId="{2FB092D9-B70D-3A47-8F12-0BB484DB5901}" type="presParOf" srcId="{B2694769-8484-7941-9B4C-6140F5770C25}" destId="{B80D5485-1011-BE45-86AC-BA0DC74FB2E3}" srcOrd="2" destOrd="0" presId="urn:microsoft.com/office/officeart/2008/layout/HalfCircleOrganizationChart"/>
    <dgm:cxn modelId="{6017E8CF-7F74-D94A-9520-2E137CF91787}" type="presParOf" srcId="{B2694769-8484-7941-9B4C-6140F5770C25}" destId="{BFCC6EB4-F2E1-D649-B40E-62A5157EA5DA}" srcOrd="3" destOrd="0" presId="urn:microsoft.com/office/officeart/2008/layout/HalfCircleOrganizationChart"/>
    <dgm:cxn modelId="{A0DCD149-9546-CA4A-8836-4EF7202844AA}" type="presParOf" srcId="{B318FC25-333D-D746-A435-062908A6B774}" destId="{6ECA2771-DE54-154D-BACB-593B146A8B0F}" srcOrd="1" destOrd="0" presId="urn:microsoft.com/office/officeart/2008/layout/HalfCircleOrganizationChart"/>
    <dgm:cxn modelId="{75B4F8B5-2AB0-3545-901D-047AD6F33DE0}" type="presParOf" srcId="{B318FC25-333D-D746-A435-062908A6B774}" destId="{BC344336-BF50-A247-AA08-6C8CBD4D2AF1}" srcOrd="2" destOrd="0" presId="urn:microsoft.com/office/officeart/2008/layout/HalfCircleOrganizationChart"/>
    <dgm:cxn modelId="{BF5E6B96-E39F-6D43-986D-4A903FF7999C}" type="presParOf" srcId="{DF0904D0-25CB-CD47-BE60-EB038BC739B1}" destId="{5D986652-F5CF-324F-8294-709FED07DE87}" srcOrd="4" destOrd="0" presId="urn:microsoft.com/office/officeart/2008/layout/HalfCircleOrganizationChart"/>
    <dgm:cxn modelId="{F77A0BB9-3939-A241-B512-ED7A6F577C45}" type="presParOf" srcId="{DF0904D0-25CB-CD47-BE60-EB038BC739B1}" destId="{BE89F501-8543-CD4D-B6B2-2DE44586ED58}" srcOrd="5" destOrd="0" presId="urn:microsoft.com/office/officeart/2008/layout/HalfCircleOrganizationChart"/>
    <dgm:cxn modelId="{A40AC171-9842-7B41-875F-4FA4E9C365D2}" type="presParOf" srcId="{BE89F501-8543-CD4D-B6B2-2DE44586ED58}" destId="{3A06D79C-6561-BE48-8AFE-2D0FA4DA7D50}" srcOrd="0" destOrd="0" presId="urn:microsoft.com/office/officeart/2008/layout/HalfCircleOrganizationChart"/>
    <dgm:cxn modelId="{22B91E48-E321-6B4D-811D-F6DD4906A444}" type="presParOf" srcId="{3A06D79C-6561-BE48-8AFE-2D0FA4DA7D50}" destId="{7BCC778A-79D2-7443-92D1-CE815FF7D283}" srcOrd="0" destOrd="0" presId="urn:microsoft.com/office/officeart/2008/layout/HalfCircleOrganizationChart"/>
    <dgm:cxn modelId="{C1855DCB-1449-5046-B967-E3E139BAE447}" type="presParOf" srcId="{3A06D79C-6561-BE48-8AFE-2D0FA4DA7D50}" destId="{7CA084E6-184A-6D4F-9E66-EACD7651FEFB}" srcOrd="1" destOrd="0" presId="urn:microsoft.com/office/officeart/2008/layout/HalfCircleOrganizationChart"/>
    <dgm:cxn modelId="{89B8E118-17BB-5C48-8286-6586F0A19193}" type="presParOf" srcId="{3A06D79C-6561-BE48-8AFE-2D0FA4DA7D50}" destId="{24B84F75-B245-1B49-87FF-C731FBAB99A4}" srcOrd="2" destOrd="0" presId="urn:microsoft.com/office/officeart/2008/layout/HalfCircleOrganizationChart"/>
    <dgm:cxn modelId="{5D29BF6B-3694-4246-B902-8969BE9EFB70}" type="presParOf" srcId="{3A06D79C-6561-BE48-8AFE-2D0FA4DA7D50}" destId="{7DF9D055-4A3F-0E43-899C-C4D0370E7D00}" srcOrd="3" destOrd="0" presId="urn:microsoft.com/office/officeart/2008/layout/HalfCircleOrganizationChart"/>
    <dgm:cxn modelId="{645F3D9F-9DE5-3947-90F8-C7786E979DD9}" type="presParOf" srcId="{BE89F501-8543-CD4D-B6B2-2DE44586ED58}" destId="{24FF938C-1AB1-E54A-96C4-795326992EF5}" srcOrd="1" destOrd="0" presId="urn:microsoft.com/office/officeart/2008/layout/HalfCircleOrganizationChart"/>
    <dgm:cxn modelId="{E98840FA-7084-E646-8EE9-F581B33F5FE4}" type="presParOf" srcId="{BE89F501-8543-CD4D-B6B2-2DE44586ED58}" destId="{14D21692-B34B-DA4E-BDFB-A924C35C53BB}" srcOrd="2" destOrd="0" presId="urn:microsoft.com/office/officeart/2008/layout/HalfCircleOrganizationChart"/>
    <dgm:cxn modelId="{F981465E-A752-E247-8BDC-CE968A012646}" type="presParOf" srcId="{DF0904D0-25CB-CD47-BE60-EB038BC739B1}" destId="{5A6C02D9-EF23-C14C-A1D9-476A6D7C9F5A}" srcOrd="6" destOrd="0" presId="urn:microsoft.com/office/officeart/2008/layout/HalfCircleOrganizationChart"/>
    <dgm:cxn modelId="{6C9259FA-4A26-B14D-BEDB-773421B0F05D}" type="presParOf" srcId="{DF0904D0-25CB-CD47-BE60-EB038BC739B1}" destId="{CC18BF49-0094-D14C-90FD-0600CE5C8646}" srcOrd="7" destOrd="0" presId="urn:microsoft.com/office/officeart/2008/layout/HalfCircleOrganizationChart"/>
    <dgm:cxn modelId="{7B8098E1-0D35-9840-BB0F-78167ACC09F5}" type="presParOf" srcId="{CC18BF49-0094-D14C-90FD-0600CE5C8646}" destId="{00E89DA5-345D-794A-B375-824E75592082}" srcOrd="0" destOrd="0" presId="urn:microsoft.com/office/officeart/2008/layout/HalfCircleOrganizationChart"/>
    <dgm:cxn modelId="{6337121D-BE86-C548-9434-5E3E3A9AEADB}" type="presParOf" srcId="{00E89DA5-345D-794A-B375-824E75592082}" destId="{00C393C7-7CF7-5C45-AD68-E9990E0D7F8C}" srcOrd="0" destOrd="0" presId="urn:microsoft.com/office/officeart/2008/layout/HalfCircleOrganizationChart"/>
    <dgm:cxn modelId="{14EAD038-60DC-D44A-BB96-91027DF1439D}" type="presParOf" srcId="{00E89DA5-345D-794A-B375-824E75592082}" destId="{ED4A28FE-B457-BB43-A24E-FAEC3CABCC70}" srcOrd="1" destOrd="0" presId="urn:microsoft.com/office/officeart/2008/layout/HalfCircleOrganizationChart"/>
    <dgm:cxn modelId="{741CB925-F9C2-B84B-B963-E01122FFED31}" type="presParOf" srcId="{00E89DA5-345D-794A-B375-824E75592082}" destId="{02191A03-6309-F541-8ACD-E1764EB0B63A}" srcOrd="2" destOrd="0" presId="urn:microsoft.com/office/officeart/2008/layout/HalfCircleOrganizationChart"/>
    <dgm:cxn modelId="{09C2090F-9F50-5A42-95FD-420FB01B3DA0}" type="presParOf" srcId="{00E89DA5-345D-794A-B375-824E75592082}" destId="{7739A584-C580-9B4D-8AD6-F7FD06695E2A}" srcOrd="3" destOrd="0" presId="urn:microsoft.com/office/officeart/2008/layout/HalfCircleOrganizationChart"/>
    <dgm:cxn modelId="{82BF1796-B88E-0244-8ECA-BC9079E492C8}" type="presParOf" srcId="{CC18BF49-0094-D14C-90FD-0600CE5C8646}" destId="{20F3E822-0B96-D046-AFCD-54A148708B60}" srcOrd="1" destOrd="0" presId="urn:microsoft.com/office/officeart/2008/layout/HalfCircleOrganizationChart"/>
    <dgm:cxn modelId="{92C98921-D895-BB44-B412-834F2FA8D5A6}" type="presParOf" srcId="{CC18BF49-0094-D14C-90FD-0600CE5C8646}" destId="{EF823AE5-36A0-1A41-B9A3-B1C60EC03C02}" srcOrd="2" destOrd="0" presId="urn:microsoft.com/office/officeart/2008/layout/HalfCircleOrganizationChart"/>
    <dgm:cxn modelId="{B1FB4E3B-D47C-F848-92FC-DD2C00213290}" type="presParOf" srcId="{B1969FF3-4E54-4E41-B40B-5BCFDEA9520F}" destId="{7A241530-ECB7-8D4D-BA4E-2CF9F8263BEF}" srcOrd="2" destOrd="0" presId="urn:microsoft.com/office/officeart/2008/layout/HalfCircleOrganizationChart"/>
    <dgm:cxn modelId="{83DECDCB-8FBC-FD46-B8A4-7F32FC20C376}" type="presParOf" srcId="{AEC82E4B-5D11-874A-85E1-1734992BD720}" destId="{87D278F2-E731-9849-A4D2-3E781A8FFAEC}" srcOrd="4" destOrd="0" presId="urn:microsoft.com/office/officeart/2008/layout/HalfCircleOrganizationChart"/>
    <dgm:cxn modelId="{5C58ACCA-9BE2-A448-90A4-C171A5B44B58}" type="presParOf" srcId="{AEC82E4B-5D11-874A-85E1-1734992BD720}" destId="{722BBFDE-786D-4045-B19E-58426FBD00C6}" srcOrd="5" destOrd="0" presId="urn:microsoft.com/office/officeart/2008/layout/HalfCircleOrganizationChart"/>
    <dgm:cxn modelId="{C05FCF63-7F6E-5C4A-8DD2-02365FBE67F2}" type="presParOf" srcId="{722BBFDE-786D-4045-B19E-58426FBD00C6}" destId="{5F394495-7057-AF46-A5C3-392D6F3E41EB}" srcOrd="0" destOrd="0" presId="urn:microsoft.com/office/officeart/2008/layout/HalfCircleOrganizationChart"/>
    <dgm:cxn modelId="{4F26B604-0E01-CB4F-8B97-D1F3770AAC3D}" type="presParOf" srcId="{5F394495-7057-AF46-A5C3-392D6F3E41EB}" destId="{F02514B1-689F-894A-833E-EC201391A62C}" srcOrd="0" destOrd="0" presId="urn:microsoft.com/office/officeart/2008/layout/HalfCircleOrganizationChart"/>
    <dgm:cxn modelId="{78314614-D408-304A-8576-22B8E796CCBF}" type="presParOf" srcId="{5F394495-7057-AF46-A5C3-392D6F3E41EB}" destId="{9FE72257-2AB3-9D4B-84E6-A62E31875068}" srcOrd="1" destOrd="0" presId="urn:microsoft.com/office/officeart/2008/layout/HalfCircleOrganizationChart"/>
    <dgm:cxn modelId="{1C75039E-7317-0246-A6C3-A6AD6531B4DA}" type="presParOf" srcId="{5F394495-7057-AF46-A5C3-392D6F3E41EB}" destId="{A9A886A2-AAE8-EE4C-BD52-91F7EE52AE40}" srcOrd="2" destOrd="0" presId="urn:microsoft.com/office/officeart/2008/layout/HalfCircleOrganizationChart"/>
    <dgm:cxn modelId="{90003A81-9469-D641-844F-D672ACF46F83}" type="presParOf" srcId="{5F394495-7057-AF46-A5C3-392D6F3E41EB}" destId="{D7C06BC7-A31D-F54A-995E-7A3601523F4C}" srcOrd="3" destOrd="0" presId="urn:microsoft.com/office/officeart/2008/layout/HalfCircleOrganizationChart"/>
    <dgm:cxn modelId="{81E1E136-E1AB-B845-879B-DC3D77FE338F}" type="presParOf" srcId="{722BBFDE-786D-4045-B19E-58426FBD00C6}" destId="{6B7DA580-6831-964B-A1FC-CFFF089DF294}" srcOrd="1" destOrd="0" presId="urn:microsoft.com/office/officeart/2008/layout/HalfCircleOrganizationChart"/>
    <dgm:cxn modelId="{72DE0F54-8851-DA45-9AB0-F95C07BCC06C}" type="presParOf" srcId="{722BBFDE-786D-4045-B19E-58426FBD00C6}" destId="{F8549499-FE61-564A-B344-807EA9311246}" srcOrd="2" destOrd="0" presId="urn:microsoft.com/office/officeart/2008/layout/HalfCircleOrganizationChart"/>
    <dgm:cxn modelId="{0E7F48C7-CB54-144E-9DDC-D05B360FA886}" type="presParOf" srcId="{831E0599-F0DA-904A-8CA0-8B1BB6800B26}" destId="{CF7483DC-4F23-B54A-A36E-8A0E1986180E}"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278F2-E731-9849-A4D2-3E781A8FFAEC}">
      <dsp:nvSpPr>
        <dsp:cNvPr id="0" name=""/>
        <dsp:cNvSpPr/>
      </dsp:nvSpPr>
      <dsp:spPr>
        <a:xfrm>
          <a:off x="4616401" y="1327731"/>
          <a:ext cx="1045601" cy="181467"/>
        </a:xfrm>
        <a:custGeom>
          <a:avLst/>
          <a:gdLst/>
          <a:ahLst/>
          <a:cxnLst/>
          <a:rect l="0" t="0" r="0" b="0"/>
          <a:pathLst>
            <a:path>
              <a:moveTo>
                <a:pt x="0" y="0"/>
              </a:moveTo>
              <a:lnTo>
                <a:pt x="0" y="90733"/>
              </a:lnTo>
              <a:lnTo>
                <a:pt x="1045601" y="90733"/>
              </a:lnTo>
              <a:lnTo>
                <a:pt x="1045601" y="1814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6C02D9-EF23-C14C-A1D9-476A6D7C9F5A}">
      <dsp:nvSpPr>
        <dsp:cNvPr id="0" name=""/>
        <dsp:cNvSpPr/>
      </dsp:nvSpPr>
      <dsp:spPr>
        <a:xfrm>
          <a:off x="4616401" y="1941266"/>
          <a:ext cx="397501" cy="1486309"/>
        </a:xfrm>
        <a:custGeom>
          <a:avLst/>
          <a:gdLst/>
          <a:ahLst/>
          <a:cxnLst/>
          <a:rect l="0" t="0" r="0" b="0"/>
          <a:pathLst>
            <a:path>
              <a:moveTo>
                <a:pt x="0" y="0"/>
              </a:moveTo>
              <a:lnTo>
                <a:pt x="0" y="1486309"/>
              </a:lnTo>
              <a:lnTo>
                <a:pt x="397501" y="14863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986652-F5CF-324F-8294-709FED07DE87}">
      <dsp:nvSpPr>
        <dsp:cNvPr id="0" name=""/>
        <dsp:cNvSpPr/>
      </dsp:nvSpPr>
      <dsp:spPr>
        <a:xfrm>
          <a:off x="4616401" y="1941266"/>
          <a:ext cx="397501" cy="872774"/>
        </a:xfrm>
        <a:custGeom>
          <a:avLst/>
          <a:gdLst/>
          <a:ahLst/>
          <a:cxnLst/>
          <a:rect l="0" t="0" r="0" b="0"/>
          <a:pathLst>
            <a:path>
              <a:moveTo>
                <a:pt x="0" y="0"/>
              </a:moveTo>
              <a:lnTo>
                <a:pt x="0" y="872774"/>
              </a:lnTo>
              <a:lnTo>
                <a:pt x="397501" y="8727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ACA729-F246-234D-9039-8F9B750CF81F}">
      <dsp:nvSpPr>
        <dsp:cNvPr id="0" name=""/>
        <dsp:cNvSpPr/>
      </dsp:nvSpPr>
      <dsp:spPr>
        <a:xfrm>
          <a:off x="4616401" y="1941266"/>
          <a:ext cx="397501" cy="259239"/>
        </a:xfrm>
        <a:custGeom>
          <a:avLst/>
          <a:gdLst/>
          <a:ahLst/>
          <a:cxnLst/>
          <a:rect l="0" t="0" r="0" b="0"/>
          <a:pathLst>
            <a:path>
              <a:moveTo>
                <a:pt x="0" y="0"/>
              </a:moveTo>
              <a:lnTo>
                <a:pt x="0" y="259239"/>
              </a:lnTo>
              <a:lnTo>
                <a:pt x="397501" y="2592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36550C-AFB9-4841-808C-C45932604999}">
      <dsp:nvSpPr>
        <dsp:cNvPr id="0" name=""/>
        <dsp:cNvSpPr/>
      </dsp:nvSpPr>
      <dsp:spPr>
        <a:xfrm>
          <a:off x="4570681" y="1327731"/>
          <a:ext cx="91440" cy="181467"/>
        </a:xfrm>
        <a:custGeom>
          <a:avLst/>
          <a:gdLst/>
          <a:ahLst/>
          <a:cxnLst/>
          <a:rect l="0" t="0" r="0" b="0"/>
          <a:pathLst>
            <a:path>
              <a:moveTo>
                <a:pt x="45720" y="0"/>
              </a:moveTo>
              <a:lnTo>
                <a:pt x="45720" y="1814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528C8C-A63B-D546-9F4B-B27D0DC0D99A}">
      <dsp:nvSpPr>
        <dsp:cNvPr id="0" name=""/>
        <dsp:cNvSpPr/>
      </dsp:nvSpPr>
      <dsp:spPr>
        <a:xfrm>
          <a:off x="3570800" y="1941266"/>
          <a:ext cx="397501" cy="259239"/>
        </a:xfrm>
        <a:custGeom>
          <a:avLst/>
          <a:gdLst/>
          <a:ahLst/>
          <a:cxnLst/>
          <a:rect l="0" t="0" r="0" b="0"/>
          <a:pathLst>
            <a:path>
              <a:moveTo>
                <a:pt x="0" y="0"/>
              </a:moveTo>
              <a:lnTo>
                <a:pt x="0" y="259239"/>
              </a:lnTo>
              <a:lnTo>
                <a:pt x="397501" y="2592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0689E-E898-9A42-9A77-5B2C93D324D0}">
      <dsp:nvSpPr>
        <dsp:cNvPr id="0" name=""/>
        <dsp:cNvSpPr/>
      </dsp:nvSpPr>
      <dsp:spPr>
        <a:xfrm>
          <a:off x="3570800" y="1327731"/>
          <a:ext cx="1045601" cy="181467"/>
        </a:xfrm>
        <a:custGeom>
          <a:avLst/>
          <a:gdLst/>
          <a:ahLst/>
          <a:cxnLst/>
          <a:rect l="0" t="0" r="0" b="0"/>
          <a:pathLst>
            <a:path>
              <a:moveTo>
                <a:pt x="1045601" y="0"/>
              </a:moveTo>
              <a:lnTo>
                <a:pt x="1045601" y="90733"/>
              </a:lnTo>
              <a:lnTo>
                <a:pt x="0" y="90733"/>
              </a:lnTo>
              <a:lnTo>
                <a:pt x="0" y="1814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1F44EF-61A3-E848-AB18-5BF806FF89B7}">
      <dsp:nvSpPr>
        <dsp:cNvPr id="0" name=""/>
        <dsp:cNvSpPr/>
      </dsp:nvSpPr>
      <dsp:spPr>
        <a:xfrm>
          <a:off x="3048000" y="714196"/>
          <a:ext cx="1568401" cy="181467"/>
        </a:xfrm>
        <a:custGeom>
          <a:avLst/>
          <a:gdLst/>
          <a:ahLst/>
          <a:cxnLst/>
          <a:rect l="0" t="0" r="0" b="0"/>
          <a:pathLst>
            <a:path>
              <a:moveTo>
                <a:pt x="0" y="0"/>
              </a:moveTo>
              <a:lnTo>
                <a:pt x="0" y="90733"/>
              </a:lnTo>
              <a:lnTo>
                <a:pt x="1568401" y="90733"/>
              </a:lnTo>
              <a:lnTo>
                <a:pt x="1568401" y="1814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D75DB3-336B-7845-8EF6-588E0B9E12C8}">
      <dsp:nvSpPr>
        <dsp:cNvPr id="0" name=""/>
        <dsp:cNvSpPr/>
      </dsp:nvSpPr>
      <dsp:spPr>
        <a:xfrm>
          <a:off x="1479598" y="1327731"/>
          <a:ext cx="1045601" cy="181467"/>
        </a:xfrm>
        <a:custGeom>
          <a:avLst/>
          <a:gdLst/>
          <a:ahLst/>
          <a:cxnLst/>
          <a:rect l="0" t="0" r="0" b="0"/>
          <a:pathLst>
            <a:path>
              <a:moveTo>
                <a:pt x="0" y="0"/>
              </a:moveTo>
              <a:lnTo>
                <a:pt x="0" y="90733"/>
              </a:lnTo>
              <a:lnTo>
                <a:pt x="1045601" y="90733"/>
              </a:lnTo>
              <a:lnTo>
                <a:pt x="1045601" y="1814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CE8A7F-2067-294C-B9DA-EFE67AB8FAE0}">
      <dsp:nvSpPr>
        <dsp:cNvPr id="0" name=""/>
        <dsp:cNvSpPr/>
      </dsp:nvSpPr>
      <dsp:spPr>
        <a:xfrm>
          <a:off x="1479598" y="1941266"/>
          <a:ext cx="397501" cy="259239"/>
        </a:xfrm>
        <a:custGeom>
          <a:avLst/>
          <a:gdLst/>
          <a:ahLst/>
          <a:cxnLst/>
          <a:rect l="0" t="0" r="0" b="0"/>
          <a:pathLst>
            <a:path>
              <a:moveTo>
                <a:pt x="0" y="0"/>
              </a:moveTo>
              <a:lnTo>
                <a:pt x="0" y="259239"/>
              </a:lnTo>
              <a:lnTo>
                <a:pt x="397501" y="2592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E7FFF2-455E-BB49-88B7-F04744E9DD0A}">
      <dsp:nvSpPr>
        <dsp:cNvPr id="0" name=""/>
        <dsp:cNvSpPr/>
      </dsp:nvSpPr>
      <dsp:spPr>
        <a:xfrm>
          <a:off x="1433878" y="1327731"/>
          <a:ext cx="91440" cy="181467"/>
        </a:xfrm>
        <a:custGeom>
          <a:avLst/>
          <a:gdLst/>
          <a:ahLst/>
          <a:cxnLst/>
          <a:rect l="0" t="0" r="0" b="0"/>
          <a:pathLst>
            <a:path>
              <a:moveTo>
                <a:pt x="45720" y="0"/>
              </a:moveTo>
              <a:lnTo>
                <a:pt x="45720" y="1814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9B2C64-16B0-514D-87E3-346A9BEA527A}">
      <dsp:nvSpPr>
        <dsp:cNvPr id="0" name=""/>
        <dsp:cNvSpPr/>
      </dsp:nvSpPr>
      <dsp:spPr>
        <a:xfrm>
          <a:off x="433996" y="1941266"/>
          <a:ext cx="397501" cy="259239"/>
        </a:xfrm>
        <a:custGeom>
          <a:avLst/>
          <a:gdLst/>
          <a:ahLst/>
          <a:cxnLst/>
          <a:rect l="0" t="0" r="0" b="0"/>
          <a:pathLst>
            <a:path>
              <a:moveTo>
                <a:pt x="0" y="0"/>
              </a:moveTo>
              <a:lnTo>
                <a:pt x="0" y="259239"/>
              </a:lnTo>
              <a:lnTo>
                <a:pt x="397501" y="2592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DA3095-8F2C-F147-BAB7-0C20951C6279}">
      <dsp:nvSpPr>
        <dsp:cNvPr id="0" name=""/>
        <dsp:cNvSpPr/>
      </dsp:nvSpPr>
      <dsp:spPr>
        <a:xfrm>
          <a:off x="433996" y="1327731"/>
          <a:ext cx="1045601" cy="181467"/>
        </a:xfrm>
        <a:custGeom>
          <a:avLst/>
          <a:gdLst/>
          <a:ahLst/>
          <a:cxnLst/>
          <a:rect l="0" t="0" r="0" b="0"/>
          <a:pathLst>
            <a:path>
              <a:moveTo>
                <a:pt x="1045601" y="0"/>
              </a:moveTo>
              <a:lnTo>
                <a:pt x="1045601" y="90733"/>
              </a:lnTo>
              <a:lnTo>
                <a:pt x="0" y="90733"/>
              </a:lnTo>
              <a:lnTo>
                <a:pt x="0" y="1814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72DB11-8E69-F747-8ACE-257214210827}">
      <dsp:nvSpPr>
        <dsp:cNvPr id="0" name=""/>
        <dsp:cNvSpPr/>
      </dsp:nvSpPr>
      <dsp:spPr>
        <a:xfrm>
          <a:off x="1479598" y="714196"/>
          <a:ext cx="1568401" cy="181467"/>
        </a:xfrm>
        <a:custGeom>
          <a:avLst/>
          <a:gdLst/>
          <a:ahLst/>
          <a:cxnLst/>
          <a:rect l="0" t="0" r="0" b="0"/>
          <a:pathLst>
            <a:path>
              <a:moveTo>
                <a:pt x="1568401" y="0"/>
              </a:moveTo>
              <a:lnTo>
                <a:pt x="1568401" y="90733"/>
              </a:lnTo>
              <a:lnTo>
                <a:pt x="0" y="90733"/>
              </a:lnTo>
              <a:lnTo>
                <a:pt x="0" y="1814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9488BC-F713-9248-9896-7CC2B77B2483}">
      <dsp:nvSpPr>
        <dsp:cNvPr id="0" name=""/>
        <dsp:cNvSpPr/>
      </dsp:nvSpPr>
      <dsp:spPr>
        <a:xfrm>
          <a:off x="2831966" y="282130"/>
          <a:ext cx="432066" cy="432066"/>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C753B-32C5-8540-9B06-E470BB1AC96D}">
      <dsp:nvSpPr>
        <dsp:cNvPr id="0" name=""/>
        <dsp:cNvSpPr/>
      </dsp:nvSpPr>
      <dsp:spPr>
        <a:xfrm>
          <a:off x="2831966" y="282130"/>
          <a:ext cx="432066" cy="432066"/>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60AB3D-8A96-E34D-B83E-052C4F69BA0B}">
      <dsp:nvSpPr>
        <dsp:cNvPr id="0" name=""/>
        <dsp:cNvSpPr/>
      </dsp:nvSpPr>
      <dsp:spPr>
        <a:xfrm>
          <a:off x="2615933" y="359902"/>
          <a:ext cx="864133" cy="276522"/>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Services Overview</a:t>
          </a:r>
        </a:p>
      </dsp:txBody>
      <dsp:txXfrm>
        <a:off x="2615933" y="359902"/>
        <a:ext cx="864133" cy="276522"/>
      </dsp:txXfrm>
    </dsp:sp>
    <dsp:sp modelId="{68F713AC-7CB8-3D4A-AF26-AE0E9EC86C1C}">
      <dsp:nvSpPr>
        <dsp:cNvPr id="0" name=""/>
        <dsp:cNvSpPr/>
      </dsp:nvSpPr>
      <dsp:spPr>
        <a:xfrm>
          <a:off x="1263564" y="895664"/>
          <a:ext cx="432066" cy="432066"/>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C44702-6EAA-9948-9689-90E4A985B104}">
      <dsp:nvSpPr>
        <dsp:cNvPr id="0" name=""/>
        <dsp:cNvSpPr/>
      </dsp:nvSpPr>
      <dsp:spPr>
        <a:xfrm>
          <a:off x="1263564" y="895664"/>
          <a:ext cx="432066" cy="432066"/>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634D47-EA17-6E49-893F-FAD3448FCC22}">
      <dsp:nvSpPr>
        <dsp:cNvPr id="0" name=""/>
        <dsp:cNvSpPr/>
      </dsp:nvSpPr>
      <dsp:spPr>
        <a:xfrm>
          <a:off x="1047531" y="973436"/>
          <a:ext cx="864133" cy="276522"/>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ABA Services</a:t>
          </a:r>
        </a:p>
      </dsp:txBody>
      <dsp:txXfrm>
        <a:off x="1047531" y="973436"/>
        <a:ext cx="864133" cy="276522"/>
      </dsp:txXfrm>
    </dsp:sp>
    <dsp:sp modelId="{A538E564-6563-3A44-831B-139D6843A98F}">
      <dsp:nvSpPr>
        <dsp:cNvPr id="0" name=""/>
        <dsp:cNvSpPr/>
      </dsp:nvSpPr>
      <dsp:spPr>
        <a:xfrm>
          <a:off x="217963" y="1509199"/>
          <a:ext cx="432066" cy="432066"/>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60246D-34D6-504E-BABF-1D72EC9F4B61}">
      <dsp:nvSpPr>
        <dsp:cNvPr id="0" name=""/>
        <dsp:cNvSpPr/>
      </dsp:nvSpPr>
      <dsp:spPr>
        <a:xfrm>
          <a:off x="217963" y="1509199"/>
          <a:ext cx="432066" cy="432066"/>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153B43-2BAE-7A43-B7D1-C90EAF5B0A1F}">
      <dsp:nvSpPr>
        <dsp:cNvPr id="0" name=""/>
        <dsp:cNvSpPr/>
      </dsp:nvSpPr>
      <dsp:spPr>
        <a:xfrm>
          <a:off x="1930" y="1586971"/>
          <a:ext cx="864133" cy="276522"/>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Service User</a:t>
          </a:r>
        </a:p>
      </dsp:txBody>
      <dsp:txXfrm>
        <a:off x="1930" y="1586971"/>
        <a:ext cx="864133" cy="276522"/>
      </dsp:txXfrm>
    </dsp:sp>
    <dsp:sp modelId="{03A0A490-AB06-9046-95AF-A0E379CFD482}">
      <dsp:nvSpPr>
        <dsp:cNvPr id="0" name=""/>
        <dsp:cNvSpPr/>
      </dsp:nvSpPr>
      <dsp:spPr>
        <a:xfrm>
          <a:off x="779650" y="2122733"/>
          <a:ext cx="432066" cy="432066"/>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A94BD5-24EE-764E-B643-2A95461D3ED9}">
      <dsp:nvSpPr>
        <dsp:cNvPr id="0" name=""/>
        <dsp:cNvSpPr/>
      </dsp:nvSpPr>
      <dsp:spPr>
        <a:xfrm>
          <a:off x="779650" y="2122733"/>
          <a:ext cx="432066" cy="432066"/>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A07E76-2A09-354E-A088-812EE28682F9}">
      <dsp:nvSpPr>
        <dsp:cNvPr id="0" name=""/>
        <dsp:cNvSpPr/>
      </dsp:nvSpPr>
      <dsp:spPr>
        <a:xfrm>
          <a:off x="563616" y="2200505"/>
          <a:ext cx="864133" cy="276522"/>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Earth User Nodes</a:t>
          </a:r>
        </a:p>
      </dsp:txBody>
      <dsp:txXfrm>
        <a:off x="563616" y="2200505"/>
        <a:ext cx="864133" cy="276522"/>
      </dsp:txXfrm>
    </dsp:sp>
    <dsp:sp modelId="{C06DC4BC-2D77-B14F-8D41-43D773F7466E}">
      <dsp:nvSpPr>
        <dsp:cNvPr id="0" name=""/>
        <dsp:cNvSpPr/>
      </dsp:nvSpPr>
      <dsp:spPr>
        <a:xfrm>
          <a:off x="1263564" y="1509199"/>
          <a:ext cx="432066" cy="432066"/>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CF13DF-0DBC-1241-BB7A-46E0FD6C1E67}">
      <dsp:nvSpPr>
        <dsp:cNvPr id="0" name=""/>
        <dsp:cNvSpPr/>
      </dsp:nvSpPr>
      <dsp:spPr>
        <a:xfrm>
          <a:off x="1263564" y="1509199"/>
          <a:ext cx="432066" cy="432066"/>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796392-82FE-3540-BA6F-8AC19F153E84}">
      <dsp:nvSpPr>
        <dsp:cNvPr id="0" name=""/>
        <dsp:cNvSpPr/>
      </dsp:nvSpPr>
      <dsp:spPr>
        <a:xfrm>
          <a:off x="1047531" y="1586971"/>
          <a:ext cx="864133" cy="276522"/>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Service Provider</a:t>
          </a:r>
        </a:p>
      </dsp:txBody>
      <dsp:txXfrm>
        <a:off x="1047531" y="1586971"/>
        <a:ext cx="864133" cy="276522"/>
      </dsp:txXfrm>
    </dsp:sp>
    <dsp:sp modelId="{35797936-004C-9946-BCF9-FB9E19172C48}">
      <dsp:nvSpPr>
        <dsp:cNvPr id="0" name=""/>
        <dsp:cNvSpPr/>
      </dsp:nvSpPr>
      <dsp:spPr>
        <a:xfrm>
          <a:off x="1825251" y="2122733"/>
          <a:ext cx="432066" cy="432066"/>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1D3B32-10B8-6542-A079-175F8ED735EE}">
      <dsp:nvSpPr>
        <dsp:cNvPr id="0" name=""/>
        <dsp:cNvSpPr/>
      </dsp:nvSpPr>
      <dsp:spPr>
        <a:xfrm>
          <a:off x="1825251" y="2122733"/>
          <a:ext cx="432066" cy="432066"/>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943F8F-EC4A-274E-8A41-64394BFB35F3}">
      <dsp:nvSpPr>
        <dsp:cNvPr id="0" name=""/>
        <dsp:cNvSpPr/>
      </dsp:nvSpPr>
      <dsp:spPr>
        <a:xfrm>
          <a:off x="1609218" y="2200505"/>
          <a:ext cx="864133" cy="276522"/>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Earth Space Link Terminal</a:t>
          </a:r>
        </a:p>
      </dsp:txBody>
      <dsp:txXfrm>
        <a:off x="1609218" y="2200505"/>
        <a:ext cx="864133" cy="276522"/>
      </dsp:txXfrm>
    </dsp:sp>
    <dsp:sp modelId="{A1A98CCD-3819-4B45-B12B-950437F3EBBB}">
      <dsp:nvSpPr>
        <dsp:cNvPr id="0" name=""/>
        <dsp:cNvSpPr/>
      </dsp:nvSpPr>
      <dsp:spPr>
        <a:xfrm>
          <a:off x="2309166" y="1509199"/>
          <a:ext cx="432066" cy="432066"/>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2726A3-F987-024A-8551-557642FD527F}">
      <dsp:nvSpPr>
        <dsp:cNvPr id="0" name=""/>
        <dsp:cNvSpPr/>
      </dsp:nvSpPr>
      <dsp:spPr>
        <a:xfrm>
          <a:off x="2309166" y="1509199"/>
          <a:ext cx="432066" cy="432066"/>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123FE-86C0-FF48-A819-EFD047831A9D}">
      <dsp:nvSpPr>
        <dsp:cNvPr id="0" name=""/>
        <dsp:cNvSpPr/>
      </dsp:nvSpPr>
      <dsp:spPr>
        <a:xfrm>
          <a:off x="2093132" y="1586971"/>
          <a:ext cx="864133" cy="276522"/>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Security for Services</a:t>
          </a:r>
        </a:p>
      </dsp:txBody>
      <dsp:txXfrm>
        <a:off x="2093132" y="1586971"/>
        <a:ext cx="864133" cy="276522"/>
      </dsp:txXfrm>
    </dsp:sp>
    <dsp:sp modelId="{5094BB94-AA00-AB4C-9C40-BFAABF3BDB13}">
      <dsp:nvSpPr>
        <dsp:cNvPr id="0" name=""/>
        <dsp:cNvSpPr/>
      </dsp:nvSpPr>
      <dsp:spPr>
        <a:xfrm>
          <a:off x="4400368" y="895664"/>
          <a:ext cx="432066" cy="432066"/>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659532-B67C-3C41-BED0-7144DE878AB7}">
      <dsp:nvSpPr>
        <dsp:cNvPr id="0" name=""/>
        <dsp:cNvSpPr/>
      </dsp:nvSpPr>
      <dsp:spPr>
        <a:xfrm>
          <a:off x="4400368" y="895664"/>
          <a:ext cx="432066" cy="432066"/>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CA179E-13C4-7142-AD5C-EF7FB38E2EE8}">
      <dsp:nvSpPr>
        <dsp:cNvPr id="0" name=""/>
        <dsp:cNvSpPr/>
      </dsp:nvSpPr>
      <dsp:spPr>
        <a:xfrm>
          <a:off x="4184335" y="973436"/>
          <a:ext cx="864133" cy="276522"/>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SSI Services</a:t>
          </a:r>
        </a:p>
      </dsp:txBody>
      <dsp:txXfrm>
        <a:off x="4184335" y="973436"/>
        <a:ext cx="864133" cy="276522"/>
      </dsp:txXfrm>
    </dsp:sp>
    <dsp:sp modelId="{9D4CF7AA-442E-294D-A4FA-496039665064}">
      <dsp:nvSpPr>
        <dsp:cNvPr id="0" name=""/>
        <dsp:cNvSpPr/>
      </dsp:nvSpPr>
      <dsp:spPr>
        <a:xfrm>
          <a:off x="3354767" y="1509199"/>
          <a:ext cx="432066" cy="432066"/>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603EA4-5B99-EB49-875F-696C329A06AA}">
      <dsp:nvSpPr>
        <dsp:cNvPr id="0" name=""/>
        <dsp:cNvSpPr/>
      </dsp:nvSpPr>
      <dsp:spPr>
        <a:xfrm>
          <a:off x="3354767" y="1509199"/>
          <a:ext cx="432066" cy="432066"/>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E56F6E-37F6-CF4B-91F8-CE6C82129E93}">
      <dsp:nvSpPr>
        <dsp:cNvPr id="0" name=""/>
        <dsp:cNvSpPr/>
      </dsp:nvSpPr>
      <dsp:spPr>
        <a:xfrm>
          <a:off x="3138733" y="1586971"/>
          <a:ext cx="864133" cy="276522"/>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Service User</a:t>
          </a:r>
        </a:p>
      </dsp:txBody>
      <dsp:txXfrm>
        <a:off x="3138733" y="1586971"/>
        <a:ext cx="864133" cy="276522"/>
      </dsp:txXfrm>
    </dsp:sp>
    <dsp:sp modelId="{74EB1A85-878F-694F-950B-C6AB25886307}">
      <dsp:nvSpPr>
        <dsp:cNvPr id="0" name=""/>
        <dsp:cNvSpPr/>
      </dsp:nvSpPr>
      <dsp:spPr>
        <a:xfrm>
          <a:off x="3916453" y="2122733"/>
          <a:ext cx="432066" cy="432066"/>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D24B7C-F101-664D-9AB2-904D53965FF2}">
      <dsp:nvSpPr>
        <dsp:cNvPr id="0" name=""/>
        <dsp:cNvSpPr/>
      </dsp:nvSpPr>
      <dsp:spPr>
        <a:xfrm>
          <a:off x="3916453" y="2122733"/>
          <a:ext cx="432066" cy="432066"/>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94971C-EEBE-1241-9FA9-5A35DA0A53A7}">
      <dsp:nvSpPr>
        <dsp:cNvPr id="0" name=""/>
        <dsp:cNvSpPr/>
      </dsp:nvSpPr>
      <dsp:spPr>
        <a:xfrm>
          <a:off x="3700420" y="2200505"/>
          <a:ext cx="864133" cy="276522"/>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EUN/SUN</a:t>
          </a:r>
        </a:p>
      </dsp:txBody>
      <dsp:txXfrm>
        <a:off x="3700420" y="2200505"/>
        <a:ext cx="864133" cy="276522"/>
      </dsp:txXfrm>
    </dsp:sp>
    <dsp:sp modelId="{0D52C0D7-6BCB-7242-9D6A-0216552C0884}">
      <dsp:nvSpPr>
        <dsp:cNvPr id="0" name=""/>
        <dsp:cNvSpPr/>
      </dsp:nvSpPr>
      <dsp:spPr>
        <a:xfrm>
          <a:off x="4400368" y="1509199"/>
          <a:ext cx="432066" cy="432066"/>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17D477-5F62-0D43-915B-D4DA296118C4}">
      <dsp:nvSpPr>
        <dsp:cNvPr id="0" name=""/>
        <dsp:cNvSpPr/>
      </dsp:nvSpPr>
      <dsp:spPr>
        <a:xfrm>
          <a:off x="4400368" y="1509199"/>
          <a:ext cx="432066" cy="432066"/>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A085AE-BA48-1C4E-8F78-A5A35D9A6C49}">
      <dsp:nvSpPr>
        <dsp:cNvPr id="0" name=""/>
        <dsp:cNvSpPr/>
      </dsp:nvSpPr>
      <dsp:spPr>
        <a:xfrm>
          <a:off x="4184335" y="1586971"/>
          <a:ext cx="864133" cy="276522"/>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Service Provider</a:t>
          </a:r>
        </a:p>
      </dsp:txBody>
      <dsp:txXfrm>
        <a:off x="4184335" y="1586971"/>
        <a:ext cx="864133" cy="276522"/>
      </dsp:txXfrm>
    </dsp:sp>
    <dsp:sp modelId="{F59C280B-B9A5-CE4A-8A87-0A793A166CA5}">
      <dsp:nvSpPr>
        <dsp:cNvPr id="0" name=""/>
        <dsp:cNvSpPr/>
      </dsp:nvSpPr>
      <dsp:spPr>
        <a:xfrm>
          <a:off x="4962055" y="2122733"/>
          <a:ext cx="432066" cy="432066"/>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0D5485-1011-BE45-86AC-BA0DC74FB2E3}">
      <dsp:nvSpPr>
        <dsp:cNvPr id="0" name=""/>
        <dsp:cNvSpPr/>
      </dsp:nvSpPr>
      <dsp:spPr>
        <a:xfrm>
          <a:off x="4962055" y="2122733"/>
          <a:ext cx="432066" cy="432066"/>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699CC3-8B43-2E43-8B40-C947284D7933}">
      <dsp:nvSpPr>
        <dsp:cNvPr id="0" name=""/>
        <dsp:cNvSpPr/>
      </dsp:nvSpPr>
      <dsp:spPr>
        <a:xfrm>
          <a:off x="4746021" y="2200505"/>
          <a:ext cx="864133" cy="276522"/>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Earth Management Routing Nodes</a:t>
          </a:r>
        </a:p>
      </dsp:txBody>
      <dsp:txXfrm>
        <a:off x="4746021" y="2200505"/>
        <a:ext cx="864133" cy="276522"/>
      </dsp:txXfrm>
    </dsp:sp>
    <dsp:sp modelId="{7CA084E6-184A-6D4F-9E66-EACD7651FEFB}">
      <dsp:nvSpPr>
        <dsp:cNvPr id="0" name=""/>
        <dsp:cNvSpPr/>
      </dsp:nvSpPr>
      <dsp:spPr>
        <a:xfrm>
          <a:off x="4962055" y="2736268"/>
          <a:ext cx="432066" cy="432066"/>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B84F75-B245-1B49-87FF-C731FBAB99A4}">
      <dsp:nvSpPr>
        <dsp:cNvPr id="0" name=""/>
        <dsp:cNvSpPr/>
      </dsp:nvSpPr>
      <dsp:spPr>
        <a:xfrm>
          <a:off x="4962055" y="2736268"/>
          <a:ext cx="432066" cy="432066"/>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CC778A-79D2-7443-92D1-CE815FF7D283}">
      <dsp:nvSpPr>
        <dsp:cNvPr id="0" name=""/>
        <dsp:cNvSpPr/>
      </dsp:nvSpPr>
      <dsp:spPr>
        <a:xfrm>
          <a:off x="4746021" y="2814040"/>
          <a:ext cx="864133" cy="276522"/>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ESLT</a:t>
          </a:r>
        </a:p>
      </dsp:txBody>
      <dsp:txXfrm>
        <a:off x="4746021" y="2814040"/>
        <a:ext cx="864133" cy="276522"/>
      </dsp:txXfrm>
    </dsp:sp>
    <dsp:sp modelId="{ED4A28FE-B457-BB43-A24E-FAEC3CABCC70}">
      <dsp:nvSpPr>
        <dsp:cNvPr id="0" name=""/>
        <dsp:cNvSpPr/>
      </dsp:nvSpPr>
      <dsp:spPr>
        <a:xfrm>
          <a:off x="4962055" y="3349803"/>
          <a:ext cx="432066" cy="432066"/>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191A03-6309-F541-8ACD-E1764EB0B63A}">
      <dsp:nvSpPr>
        <dsp:cNvPr id="0" name=""/>
        <dsp:cNvSpPr/>
      </dsp:nvSpPr>
      <dsp:spPr>
        <a:xfrm>
          <a:off x="4962055" y="3349803"/>
          <a:ext cx="432066" cy="432066"/>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C393C7-7CF7-5C45-AD68-E9990E0D7F8C}">
      <dsp:nvSpPr>
        <dsp:cNvPr id="0" name=""/>
        <dsp:cNvSpPr/>
      </dsp:nvSpPr>
      <dsp:spPr>
        <a:xfrm>
          <a:off x="4746021" y="3427575"/>
          <a:ext cx="864133" cy="276522"/>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Space Routing Nodes</a:t>
          </a:r>
        </a:p>
      </dsp:txBody>
      <dsp:txXfrm>
        <a:off x="4746021" y="3427575"/>
        <a:ext cx="864133" cy="276522"/>
      </dsp:txXfrm>
    </dsp:sp>
    <dsp:sp modelId="{9FE72257-2AB3-9D4B-84E6-A62E31875068}">
      <dsp:nvSpPr>
        <dsp:cNvPr id="0" name=""/>
        <dsp:cNvSpPr/>
      </dsp:nvSpPr>
      <dsp:spPr>
        <a:xfrm>
          <a:off x="5445969" y="1509199"/>
          <a:ext cx="432066" cy="432066"/>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A886A2-AAE8-EE4C-BD52-91F7EE52AE40}">
      <dsp:nvSpPr>
        <dsp:cNvPr id="0" name=""/>
        <dsp:cNvSpPr/>
      </dsp:nvSpPr>
      <dsp:spPr>
        <a:xfrm>
          <a:off x="5445969" y="1509199"/>
          <a:ext cx="432066" cy="432066"/>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2514B1-689F-894A-833E-EC201391A62C}">
      <dsp:nvSpPr>
        <dsp:cNvPr id="0" name=""/>
        <dsp:cNvSpPr/>
      </dsp:nvSpPr>
      <dsp:spPr>
        <a:xfrm>
          <a:off x="5229936" y="1586971"/>
          <a:ext cx="864133" cy="276522"/>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Security for Services</a:t>
          </a:r>
        </a:p>
      </dsp:txBody>
      <dsp:txXfrm>
        <a:off x="5229936" y="1586971"/>
        <a:ext cx="864133" cy="276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278F2-E731-9849-A4D2-3E781A8FFAEC}">
      <dsp:nvSpPr>
        <dsp:cNvPr id="0" name=""/>
        <dsp:cNvSpPr/>
      </dsp:nvSpPr>
      <dsp:spPr>
        <a:xfrm>
          <a:off x="3048000" y="502837"/>
          <a:ext cx="1213302" cy="210573"/>
        </a:xfrm>
        <a:custGeom>
          <a:avLst/>
          <a:gdLst/>
          <a:ahLst/>
          <a:cxnLst/>
          <a:rect l="0" t="0" r="0" b="0"/>
          <a:pathLst>
            <a:path>
              <a:moveTo>
                <a:pt x="0" y="0"/>
              </a:moveTo>
              <a:lnTo>
                <a:pt x="0" y="105286"/>
              </a:lnTo>
              <a:lnTo>
                <a:pt x="1213302" y="105286"/>
              </a:lnTo>
              <a:lnTo>
                <a:pt x="1213302" y="2105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6C02D9-EF23-C14C-A1D9-476A6D7C9F5A}">
      <dsp:nvSpPr>
        <dsp:cNvPr id="0" name=""/>
        <dsp:cNvSpPr/>
      </dsp:nvSpPr>
      <dsp:spPr>
        <a:xfrm>
          <a:off x="3048000" y="1214775"/>
          <a:ext cx="461255" cy="2436632"/>
        </a:xfrm>
        <a:custGeom>
          <a:avLst/>
          <a:gdLst/>
          <a:ahLst/>
          <a:cxnLst/>
          <a:rect l="0" t="0" r="0" b="0"/>
          <a:pathLst>
            <a:path>
              <a:moveTo>
                <a:pt x="0" y="0"/>
              </a:moveTo>
              <a:lnTo>
                <a:pt x="0" y="2436632"/>
              </a:lnTo>
              <a:lnTo>
                <a:pt x="461255" y="24366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986652-F5CF-324F-8294-709FED07DE87}">
      <dsp:nvSpPr>
        <dsp:cNvPr id="0" name=""/>
        <dsp:cNvSpPr/>
      </dsp:nvSpPr>
      <dsp:spPr>
        <a:xfrm>
          <a:off x="3048000" y="1214775"/>
          <a:ext cx="461255" cy="1724694"/>
        </a:xfrm>
        <a:custGeom>
          <a:avLst/>
          <a:gdLst/>
          <a:ahLst/>
          <a:cxnLst/>
          <a:rect l="0" t="0" r="0" b="0"/>
          <a:pathLst>
            <a:path>
              <a:moveTo>
                <a:pt x="0" y="0"/>
              </a:moveTo>
              <a:lnTo>
                <a:pt x="0" y="1724694"/>
              </a:lnTo>
              <a:lnTo>
                <a:pt x="461255" y="17246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ACA729-F246-234D-9039-8F9B750CF81F}">
      <dsp:nvSpPr>
        <dsp:cNvPr id="0" name=""/>
        <dsp:cNvSpPr/>
      </dsp:nvSpPr>
      <dsp:spPr>
        <a:xfrm>
          <a:off x="3048000" y="1214775"/>
          <a:ext cx="461255" cy="1012756"/>
        </a:xfrm>
        <a:custGeom>
          <a:avLst/>
          <a:gdLst/>
          <a:ahLst/>
          <a:cxnLst/>
          <a:rect l="0" t="0" r="0" b="0"/>
          <a:pathLst>
            <a:path>
              <a:moveTo>
                <a:pt x="0" y="0"/>
              </a:moveTo>
              <a:lnTo>
                <a:pt x="0" y="1012756"/>
              </a:lnTo>
              <a:lnTo>
                <a:pt x="461255" y="10127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528C8C-A63B-D546-9F4B-B27D0DC0D99A}">
      <dsp:nvSpPr>
        <dsp:cNvPr id="0" name=""/>
        <dsp:cNvSpPr/>
      </dsp:nvSpPr>
      <dsp:spPr>
        <a:xfrm>
          <a:off x="3048000" y="1214775"/>
          <a:ext cx="461255" cy="300818"/>
        </a:xfrm>
        <a:custGeom>
          <a:avLst/>
          <a:gdLst/>
          <a:ahLst/>
          <a:cxnLst/>
          <a:rect l="0" t="0" r="0" b="0"/>
          <a:pathLst>
            <a:path>
              <a:moveTo>
                <a:pt x="0" y="0"/>
              </a:moveTo>
              <a:lnTo>
                <a:pt x="0" y="300818"/>
              </a:lnTo>
              <a:lnTo>
                <a:pt x="461255" y="3008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1F44EF-61A3-E848-AB18-5BF806FF89B7}">
      <dsp:nvSpPr>
        <dsp:cNvPr id="0" name=""/>
        <dsp:cNvSpPr/>
      </dsp:nvSpPr>
      <dsp:spPr>
        <a:xfrm>
          <a:off x="3002280" y="502837"/>
          <a:ext cx="91440" cy="210573"/>
        </a:xfrm>
        <a:custGeom>
          <a:avLst/>
          <a:gdLst/>
          <a:ahLst/>
          <a:cxnLst/>
          <a:rect l="0" t="0" r="0" b="0"/>
          <a:pathLst>
            <a:path>
              <a:moveTo>
                <a:pt x="45720" y="0"/>
              </a:moveTo>
              <a:lnTo>
                <a:pt x="45720" y="2105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D75DB3-336B-7845-8EF6-588E0B9E12C8}">
      <dsp:nvSpPr>
        <dsp:cNvPr id="0" name=""/>
        <dsp:cNvSpPr/>
      </dsp:nvSpPr>
      <dsp:spPr>
        <a:xfrm>
          <a:off x="1834697" y="1214775"/>
          <a:ext cx="461255" cy="1724694"/>
        </a:xfrm>
        <a:custGeom>
          <a:avLst/>
          <a:gdLst/>
          <a:ahLst/>
          <a:cxnLst/>
          <a:rect l="0" t="0" r="0" b="0"/>
          <a:pathLst>
            <a:path>
              <a:moveTo>
                <a:pt x="0" y="0"/>
              </a:moveTo>
              <a:lnTo>
                <a:pt x="0" y="1724694"/>
              </a:lnTo>
              <a:lnTo>
                <a:pt x="461255" y="17246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E7FFF2-455E-BB49-88B7-F04744E9DD0A}">
      <dsp:nvSpPr>
        <dsp:cNvPr id="0" name=""/>
        <dsp:cNvSpPr/>
      </dsp:nvSpPr>
      <dsp:spPr>
        <a:xfrm>
          <a:off x="1834697" y="1214775"/>
          <a:ext cx="461255" cy="1012756"/>
        </a:xfrm>
        <a:custGeom>
          <a:avLst/>
          <a:gdLst/>
          <a:ahLst/>
          <a:cxnLst/>
          <a:rect l="0" t="0" r="0" b="0"/>
          <a:pathLst>
            <a:path>
              <a:moveTo>
                <a:pt x="0" y="0"/>
              </a:moveTo>
              <a:lnTo>
                <a:pt x="0" y="1012756"/>
              </a:lnTo>
              <a:lnTo>
                <a:pt x="461255" y="10127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DA3095-8F2C-F147-BAB7-0C20951C6279}">
      <dsp:nvSpPr>
        <dsp:cNvPr id="0" name=""/>
        <dsp:cNvSpPr/>
      </dsp:nvSpPr>
      <dsp:spPr>
        <a:xfrm>
          <a:off x="1834697" y="1214775"/>
          <a:ext cx="461255" cy="300818"/>
        </a:xfrm>
        <a:custGeom>
          <a:avLst/>
          <a:gdLst/>
          <a:ahLst/>
          <a:cxnLst/>
          <a:rect l="0" t="0" r="0" b="0"/>
          <a:pathLst>
            <a:path>
              <a:moveTo>
                <a:pt x="0" y="0"/>
              </a:moveTo>
              <a:lnTo>
                <a:pt x="0" y="300818"/>
              </a:lnTo>
              <a:lnTo>
                <a:pt x="461255" y="3008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72DB11-8E69-F747-8ACE-257214210827}">
      <dsp:nvSpPr>
        <dsp:cNvPr id="0" name=""/>
        <dsp:cNvSpPr/>
      </dsp:nvSpPr>
      <dsp:spPr>
        <a:xfrm>
          <a:off x="1834697" y="502837"/>
          <a:ext cx="1213302" cy="210573"/>
        </a:xfrm>
        <a:custGeom>
          <a:avLst/>
          <a:gdLst/>
          <a:ahLst/>
          <a:cxnLst/>
          <a:rect l="0" t="0" r="0" b="0"/>
          <a:pathLst>
            <a:path>
              <a:moveTo>
                <a:pt x="1213302" y="0"/>
              </a:moveTo>
              <a:lnTo>
                <a:pt x="1213302" y="105286"/>
              </a:lnTo>
              <a:lnTo>
                <a:pt x="0" y="105286"/>
              </a:lnTo>
              <a:lnTo>
                <a:pt x="0" y="2105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9488BC-F713-9248-9896-7CC2B77B2483}">
      <dsp:nvSpPr>
        <dsp:cNvPr id="0" name=""/>
        <dsp:cNvSpPr/>
      </dsp:nvSpPr>
      <dsp:spPr>
        <a:xfrm>
          <a:off x="2797317" y="1472"/>
          <a:ext cx="501364" cy="50136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C753B-32C5-8540-9B06-E470BB1AC96D}">
      <dsp:nvSpPr>
        <dsp:cNvPr id="0" name=""/>
        <dsp:cNvSpPr/>
      </dsp:nvSpPr>
      <dsp:spPr>
        <a:xfrm>
          <a:off x="2797317" y="1472"/>
          <a:ext cx="501364" cy="50136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60AB3D-8A96-E34D-B83E-052C4F69BA0B}">
      <dsp:nvSpPr>
        <dsp:cNvPr id="0" name=""/>
        <dsp:cNvSpPr/>
      </dsp:nvSpPr>
      <dsp:spPr>
        <a:xfrm>
          <a:off x="2546635" y="91718"/>
          <a:ext cx="1002729" cy="320873"/>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Physical Overview</a:t>
          </a:r>
        </a:p>
      </dsp:txBody>
      <dsp:txXfrm>
        <a:off x="2546635" y="91718"/>
        <a:ext cx="1002729" cy="320873"/>
      </dsp:txXfrm>
    </dsp:sp>
    <dsp:sp modelId="{68F713AC-7CB8-3D4A-AF26-AE0E9EC86C1C}">
      <dsp:nvSpPr>
        <dsp:cNvPr id="0" name=""/>
        <dsp:cNvSpPr/>
      </dsp:nvSpPr>
      <dsp:spPr>
        <a:xfrm>
          <a:off x="1584014" y="713410"/>
          <a:ext cx="501364" cy="50136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C44702-6EAA-9948-9689-90E4A985B104}">
      <dsp:nvSpPr>
        <dsp:cNvPr id="0" name=""/>
        <dsp:cNvSpPr/>
      </dsp:nvSpPr>
      <dsp:spPr>
        <a:xfrm>
          <a:off x="1584014" y="713410"/>
          <a:ext cx="501364" cy="50136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634D47-EA17-6E49-893F-FAD3448FCC22}">
      <dsp:nvSpPr>
        <dsp:cNvPr id="0" name=""/>
        <dsp:cNvSpPr/>
      </dsp:nvSpPr>
      <dsp:spPr>
        <a:xfrm>
          <a:off x="1333332" y="803656"/>
          <a:ext cx="1002729" cy="320873"/>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ABA CSSEs</a:t>
          </a:r>
        </a:p>
      </dsp:txBody>
      <dsp:txXfrm>
        <a:off x="1333332" y="803656"/>
        <a:ext cx="1002729" cy="320873"/>
      </dsp:txXfrm>
    </dsp:sp>
    <dsp:sp modelId="{A538E564-6563-3A44-831B-139D6843A98F}">
      <dsp:nvSpPr>
        <dsp:cNvPr id="0" name=""/>
        <dsp:cNvSpPr/>
      </dsp:nvSpPr>
      <dsp:spPr>
        <a:xfrm>
          <a:off x="2235789" y="1425348"/>
          <a:ext cx="501364" cy="50136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60246D-34D6-504E-BABF-1D72EC9F4B61}">
      <dsp:nvSpPr>
        <dsp:cNvPr id="0" name=""/>
        <dsp:cNvSpPr/>
      </dsp:nvSpPr>
      <dsp:spPr>
        <a:xfrm>
          <a:off x="2235789" y="1425348"/>
          <a:ext cx="501364" cy="50136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153B43-2BAE-7A43-B7D1-C90EAF5B0A1F}">
      <dsp:nvSpPr>
        <dsp:cNvPr id="0" name=""/>
        <dsp:cNvSpPr/>
      </dsp:nvSpPr>
      <dsp:spPr>
        <a:xfrm>
          <a:off x="1985106" y="1515594"/>
          <a:ext cx="1002729" cy="320873"/>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ESLT</a:t>
          </a:r>
        </a:p>
      </dsp:txBody>
      <dsp:txXfrm>
        <a:off x="1985106" y="1515594"/>
        <a:ext cx="1002729" cy="320873"/>
      </dsp:txXfrm>
    </dsp:sp>
    <dsp:sp modelId="{C06DC4BC-2D77-B14F-8D41-43D773F7466E}">
      <dsp:nvSpPr>
        <dsp:cNvPr id="0" name=""/>
        <dsp:cNvSpPr/>
      </dsp:nvSpPr>
      <dsp:spPr>
        <a:xfrm>
          <a:off x="2235789" y="2137286"/>
          <a:ext cx="501364" cy="50136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CF13DF-0DBC-1241-BB7A-46E0FD6C1E67}">
      <dsp:nvSpPr>
        <dsp:cNvPr id="0" name=""/>
        <dsp:cNvSpPr/>
      </dsp:nvSpPr>
      <dsp:spPr>
        <a:xfrm>
          <a:off x="2235789" y="2137286"/>
          <a:ext cx="501364" cy="50136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796392-82FE-3540-BA6F-8AC19F153E84}">
      <dsp:nvSpPr>
        <dsp:cNvPr id="0" name=""/>
        <dsp:cNvSpPr/>
      </dsp:nvSpPr>
      <dsp:spPr>
        <a:xfrm>
          <a:off x="1985106" y="2227532"/>
          <a:ext cx="1002729" cy="320873"/>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EUNs</a:t>
          </a:r>
        </a:p>
      </dsp:txBody>
      <dsp:txXfrm>
        <a:off x="1985106" y="2227532"/>
        <a:ext cx="1002729" cy="320873"/>
      </dsp:txXfrm>
    </dsp:sp>
    <dsp:sp modelId="{A1A98CCD-3819-4B45-B12B-950437F3EBBB}">
      <dsp:nvSpPr>
        <dsp:cNvPr id="0" name=""/>
        <dsp:cNvSpPr/>
      </dsp:nvSpPr>
      <dsp:spPr>
        <a:xfrm>
          <a:off x="2235789" y="2849224"/>
          <a:ext cx="501364" cy="50136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2726A3-F987-024A-8551-557642FD527F}">
      <dsp:nvSpPr>
        <dsp:cNvPr id="0" name=""/>
        <dsp:cNvSpPr/>
      </dsp:nvSpPr>
      <dsp:spPr>
        <a:xfrm>
          <a:off x="2235789" y="2849224"/>
          <a:ext cx="501364" cy="50136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123FE-86C0-FF48-A819-EFD047831A9D}">
      <dsp:nvSpPr>
        <dsp:cNvPr id="0" name=""/>
        <dsp:cNvSpPr/>
      </dsp:nvSpPr>
      <dsp:spPr>
        <a:xfrm>
          <a:off x="1985106" y="2939470"/>
          <a:ext cx="1002729" cy="320873"/>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SUNs</a:t>
          </a:r>
        </a:p>
      </dsp:txBody>
      <dsp:txXfrm>
        <a:off x="1985106" y="2939470"/>
        <a:ext cx="1002729" cy="320873"/>
      </dsp:txXfrm>
    </dsp:sp>
    <dsp:sp modelId="{5094BB94-AA00-AB4C-9C40-BFAABF3BDB13}">
      <dsp:nvSpPr>
        <dsp:cNvPr id="0" name=""/>
        <dsp:cNvSpPr/>
      </dsp:nvSpPr>
      <dsp:spPr>
        <a:xfrm>
          <a:off x="2797317" y="713410"/>
          <a:ext cx="501364" cy="50136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659532-B67C-3C41-BED0-7144DE878AB7}">
      <dsp:nvSpPr>
        <dsp:cNvPr id="0" name=""/>
        <dsp:cNvSpPr/>
      </dsp:nvSpPr>
      <dsp:spPr>
        <a:xfrm>
          <a:off x="2797317" y="713410"/>
          <a:ext cx="501364" cy="50136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CA179E-13C4-7142-AD5C-EF7FB38E2EE8}">
      <dsp:nvSpPr>
        <dsp:cNvPr id="0" name=""/>
        <dsp:cNvSpPr/>
      </dsp:nvSpPr>
      <dsp:spPr>
        <a:xfrm>
          <a:off x="2546635" y="803656"/>
          <a:ext cx="1002729" cy="320873"/>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SSI CSSEs</a:t>
          </a:r>
        </a:p>
      </dsp:txBody>
      <dsp:txXfrm>
        <a:off x="2546635" y="803656"/>
        <a:ext cx="1002729" cy="320873"/>
      </dsp:txXfrm>
    </dsp:sp>
    <dsp:sp modelId="{74EB1A85-878F-694F-950B-C6AB25886307}">
      <dsp:nvSpPr>
        <dsp:cNvPr id="0" name=""/>
        <dsp:cNvSpPr/>
      </dsp:nvSpPr>
      <dsp:spPr>
        <a:xfrm>
          <a:off x="3449091" y="1425348"/>
          <a:ext cx="501364" cy="50136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D24B7C-F101-664D-9AB2-904D53965FF2}">
      <dsp:nvSpPr>
        <dsp:cNvPr id="0" name=""/>
        <dsp:cNvSpPr/>
      </dsp:nvSpPr>
      <dsp:spPr>
        <a:xfrm>
          <a:off x="3449091" y="1425348"/>
          <a:ext cx="501364" cy="50136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94971C-EEBE-1241-9FA9-5A35DA0A53A7}">
      <dsp:nvSpPr>
        <dsp:cNvPr id="0" name=""/>
        <dsp:cNvSpPr/>
      </dsp:nvSpPr>
      <dsp:spPr>
        <a:xfrm>
          <a:off x="3198409" y="1515594"/>
          <a:ext cx="1002729" cy="320873"/>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EUN/SUN</a:t>
          </a:r>
        </a:p>
      </dsp:txBody>
      <dsp:txXfrm>
        <a:off x="3198409" y="1515594"/>
        <a:ext cx="1002729" cy="320873"/>
      </dsp:txXfrm>
    </dsp:sp>
    <dsp:sp modelId="{F59C280B-B9A5-CE4A-8A87-0A793A166CA5}">
      <dsp:nvSpPr>
        <dsp:cNvPr id="0" name=""/>
        <dsp:cNvSpPr/>
      </dsp:nvSpPr>
      <dsp:spPr>
        <a:xfrm>
          <a:off x="3449091" y="2137286"/>
          <a:ext cx="501364" cy="50136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0D5485-1011-BE45-86AC-BA0DC74FB2E3}">
      <dsp:nvSpPr>
        <dsp:cNvPr id="0" name=""/>
        <dsp:cNvSpPr/>
      </dsp:nvSpPr>
      <dsp:spPr>
        <a:xfrm>
          <a:off x="3449091" y="2137286"/>
          <a:ext cx="501364" cy="50136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699CC3-8B43-2E43-8B40-C947284D7933}">
      <dsp:nvSpPr>
        <dsp:cNvPr id="0" name=""/>
        <dsp:cNvSpPr/>
      </dsp:nvSpPr>
      <dsp:spPr>
        <a:xfrm>
          <a:off x="3198409" y="2227532"/>
          <a:ext cx="1002729" cy="320873"/>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EMRN</a:t>
          </a:r>
        </a:p>
      </dsp:txBody>
      <dsp:txXfrm>
        <a:off x="3198409" y="2227532"/>
        <a:ext cx="1002729" cy="320873"/>
      </dsp:txXfrm>
    </dsp:sp>
    <dsp:sp modelId="{7CA084E6-184A-6D4F-9E66-EACD7651FEFB}">
      <dsp:nvSpPr>
        <dsp:cNvPr id="0" name=""/>
        <dsp:cNvSpPr/>
      </dsp:nvSpPr>
      <dsp:spPr>
        <a:xfrm>
          <a:off x="3449091" y="2849224"/>
          <a:ext cx="501364" cy="50136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B84F75-B245-1B49-87FF-C731FBAB99A4}">
      <dsp:nvSpPr>
        <dsp:cNvPr id="0" name=""/>
        <dsp:cNvSpPr/>
      </dsp:nvSpPr>
      <dsp:spPr>
        <a:xfrm>
          <a:off x="3449091" y="2849224"/>
          <a:ext cx="501364" cy="50136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CC778A-79D2-7443-92D1-CE815FF7D283}">
      <dsp:nvSpPr>
        <dsp:cNvPr id="0" name=""/>
        <dsp:cNvSpPr/>
      </dsp:nvSpPr>
      <dsp:spPr>
        <a:xfrm>
          <a:off x="3198409" y="2939470"/>
          <a:ext cx="1002729" cy="320873"/>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ESLT</a:t>
          </a:r>
        </a:p>
      </dsp:txBody>
      <dsp:txXfrm>
        <a:off x="3198409" y="2939470"/>
        <a:ext cx="1002729" cy="320873"/>
      </dsp:txXfrm>
    </dsp:sp>
    <dsp:sp modelId="{ED4A28FE-B457-BB43-A24E-FAEC3CABCC70}">
      <dsp:nvSpPr>
        <dsp:cNvPr id="0" name=""/>
        <dsp:cNvSpPr/>
      </dsp:nvSpPr>
      <dsp:spPr>
        <a:xfrm>
          <a:off x="3449091" y="3561162"/>
          <a:ext cx="501364" cy="50136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191A03-6309-F541-8ACD-E1764EB0B63A}">
      <dsp:nvSpPr>
        <dsp:cNvPr id="0" name=""/>
        <dsp:cNvSpPr/>
      </dsp:nvSpPr>
      <dsp:spPr>
        <a:xfrm>
          <a:off x="3449091" y="3561162"/>
          <a:ext cx="501364" cy="50136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C393C7-7CF7-5C45-AD68-E9990E0D7F8C}">
      <dsp:nvSpPr>
        <dsp:cNvPr id="0" name=""/>
        <dsp:cNvSpPr/>
      </dsp:nvSpPr>
      <dsp:spPr>
        <a:xfrm>
          <a:off x="3198409" y="3651408"/>
          <a:ext cx="1002729" cy="320873"/>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SRN</a:t>
          </a:r>
        </a:p>
      </dsp:txBody>
      <dsp:txXfrm>
        <a:off x="3198409" y="3651408"/>
        <a:ext cx="1002729" cy="320873"/>
      </dsp:txXfrm>
    </dsp:sp>
    <dsp:sp modelId="{9FE72257-2AB3-9D4B-84E6-A62E31875068}">
      <dsp:nvSpPr>
        <dsp:cNvPr id="0" name=""/>
        <dsp:cNvSpPr/>
      </dsp:nvSpPr>
      <dsp:spPr>
        <a:xfrm>
          <a:off x="4010620" y="713410"/>
          <a:ext cx="501364" cy="50136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A886A2-AAE8-EE4C-BD52-91F7EE52AE40}">
      <dsp:nvSpPr>
        <dsp:cNvPr id="0" name=""/>
        <dsp:cNvSpPr/>
      </dsp:nvSpPr>
      <dsp:spPr>
        <a:xfrm>
          <a:off x="4010620" y="713410"/>
          <a:ext cx="501364" cy="50136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2514B1-689F-894A-833E-EC201391A62C}">
      <dsp:nvSpPr>
        <dsp:cNvPr id="0" name=""/>
        <dsp:cNvSpPr/>
      </dsp:nvSpPr>
      <dsp:spPr>
        <a:xfrm>
          <a:off x="3759937" y="803656"/>
          <a:ext cx="1002729" cy="320873"/>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Security for Physical</a:t>
          </a:r>
        </a:p>
      </dsp:txBody>
      <dsp:txXfrm>
        <a:off x="3759937" y="803656"/>
        <a:ext cx="1002729" cy="320873"/>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latin typeface="Aria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0767AB6-DDEA-CF4E-A74B-19A554508643}" type="datetimeFigureOut">
              <a:rPr lang="en-US" smtClean="0">
                <a:latin typeface="Arial"/>
              </a:rPr>
              <a:t>6/12/2025</a:t>
            </a:fld>
            <a:endParaRPr lang="en-US">
              <a:latin typeface="Aria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latin typeface="Aria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6300F83-E232-AF4B-BEC0-F9D716239A3F}" type="slidenum">
              <a:rPr lang="en-US" smtClean="0">
                <a:latin typeface="Arial"/>
              </a:rPr>
              <a:t>‹#›</a:t>
            </a:fld>
            <a:endParaRPr lang="en-US">
              <a:latin typeface="Arial"/>
            </a:endParaRPr>
          </a:p>
        </p:txBody>
      </p:sp>
    </p:spTree>
    <p:extLst>
      <p:ext uri="{BB962C8B-B14F-4D97-AF65-F5344CB8AC3E}">
        <p14:creationId xmlns:p14="http://schemas.microsoft.com/office/powerpoint/2010/main" val="4205230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a:defRPr>
            </a:lvl1pPr>
          </a:lstStyle>
          <a:p>
            <a:fld id="{72DD8AEC-B96B-2C4C-86B3-8483D80B216B}" type="datetimeFigureOut">
              <a:rPr lang="en-US" smtClean="0"/>
              <a:pPr/>
              <a:t>6/12/2025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a:defRPr>
            </a:lvl1pPr>
          </a:lstStyle>
          <a:p>
            <a:fld id="{4180AB40-CF9C-CB44-AF47-E5E5B00AC330}" type="slidenum">
              <a:rPr lang="en-US" smtClean="0"/>
              <a:pPr/>
              <a:t>‹#›</a:t>
            </a:fld>
            <a:endParaRPr lang="en-US"/>
          </a:p>
        </p:txBody>
      </p:sp>
    </p:spTree>
    <p:extLst>
      <p:ext uri="{BB962C8B-B14F-4D97-AF65-F5344CB8AC3E}">
        <p14:creationId xmlns:p14="http://schemas.microsoft.com/office/powerpoint/2010/main" val="33825717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15</a:t>
            </a:fld>
            <a:endParaRPr lang="en-US"/>
          </a:p>
        </p:txBody>
      </p:sp>
    </p:spTree>
    <p:extLst>
      <p:ext uri="{BB962C8B-B14F-4D97-AF65-F5344CB8AC3E}">
        <p14:creationId xmlns:p14="http://schemas.microsoft.com/office/powerpoint/2010/main" val="4060351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80AB40-CF9C-CB44-AF47-E5E5B00AC330}" type="slidenum">
              <a:rPr lang="en-US" smtClean="0"/>
              <a:pPr/>
              <a:t>18</a:t>
            </a:fld>
            <a:endParaRPr lang="en-US"/>
          </a:p>
        </p:txBody>
      </p:sp>
    </p:spTree>
    <p:extLst>
      <p:ext uri="{BB962C8B-B14F-4D97-AF65-F5344CB8AC3E}">
        <p14:creationId xmlns:p14="http://schemas.microsoft.com/office/powerpoint/2010/main" val="8791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Hugh mentioned in one of his comments that the lines should be changed to solid on the figures here b/c they didn’t represent organizations.</a:t>
            </a:r>
          </a:p>
          <a:p>
            <a:r>
              <a:rPr lang="en-US">
                <a:ea typeface="ＭＳ Ｐゴシック" pitchFamily="34" charset="-128"/>
              </a:rPr>
              <a:t>Changes here are mostly that I adjusted the planet so it didn’t hang off the edge of the slide, and I extended any line to its meeting point so there weren’t gaps at the end of the lines.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E2EC4370-409A-4210-9382-E178D907B797}" type="slidenum">
              <a:rPr lang="en-US" smtClean="0">
                <a:solidFill>
                  <a:prstClr val="black"/>
                </a:solidFill>
              </a:rPr>
              <a:pPr eaLnBrk="1" hangingPunct="1"/>
              <a:t>21</a:t>
            </a:fld>
            <a:endParaRPr lang="en-US">
              <a:solidFill>
                <a:prstClr val="black"/>
              </a:solidFill>
            </a:endParaRPr>
          </a:p>
        </p:txBody>
      </p:sp>
    </p:spTree>
    <p:extLst>
      <p:ext uri="{BB962C8B-B14F-4D97-AF65-F5344CB8AC3E}">
        <p14:creationId xmlns:p14="http://schemas.microsoft.com/office/powerpoint/2010/main" val="3741925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Hugh mentioned in one of his comments that the lines should be changed to solid on the figures here b/c they didn’t represent organizations.</a:t>
            </a:r>
          </a:p>
          <a:p>
            <a:r>
              <a:rPr lang="en-US">
                <a:ea typeface="ＭＳ Ｐゴシック" pitchFamily="34" charset="-128"/>
              </a:rPr>
              <a:t>Changes here are mostly that I adjusted the planet so it didn’t hang off the edge of the slide, and I extended any line to its meeting point so there weren’t gaps at the end of the lines.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E2EC4370-409A-4210-9382-E178D907B797}" type="slidenum">
              <a:rPr lang="en-US" smtClean="0">
                <a:solidFill>
                  <a:prstClr val="black"/>
                </a:solidFill>
              </a:rPr>
              <a:pPr eaLnBrk="1" hangingPunct="1"/>
              <a:t>22</a:t>
            </a:fld>
            <a:endParaRPr lang="en-US">
              <a:solidFill>
                <a:prstClr val="black"/>
              </a:solidFill>
            </a:endParaRPr>
          </a:p>
        </p:txBody>
      </p:sp>
    </p:spTree>
    <p:extLst>
      <p:ext uri="{BB962C8B-B14F-4D97-AF65-F5344CB8AC3E}">
        <p14:creationId xmlns:p14="http://schemas.microsoft.com/office/powerpoint/2010/main" val="93161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80AB40-CF9C-CB44-AF47-E5E5B00AC330}" type="slidenum">
              <a:rPr lang="en-US" smtClean="0"/>
              <a:pPr/>
              <a:t>26</a:t>
            </a:fld>
            <a:endParaRPr lang="en-US"/>
          </a:p>
        </p:txBody>
      </p:sp>
    </p:spTree>
    <p:extLst>
      <p:ext uri="{BB962C8B-B14F-4D97-AF65-F5344CB8AC3E}">
        <p14:creationId xmlns:p14="http://schemas.microsoft.com/office/powerpoint/2010/main" val="1875033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a:latin typeface="Times New Roman" pitchFamily="18" charset="0"/>
              <a:ea typeface="ＭＳ Ｐゴシック" pitchFamily="34" charset="-128"/>
            </a:endParaRPr>
          </a:p>
        </p:txBody>
      </p:sp>
      <p:sp>
        <p:nvSpPr>
          <p:cNvPr id="36868"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C4A0B6E2-9714-44F8-A5AC-377243E44F0A}" type="slidenum">
              <a:rPr lang="en-US" sz="1200">
                <a:solidFill>
                  <a:srgbClr val="000000"/>
                </a:solidFill>
              </a:rPr>
              <a:pPr algn="r" fontAlgn="base">
                <a:spcBef>
                  <a:spcPct val="0"/>
                </a:spcBef>
                <a:spcAft>
                  <a:spcPct val="0"/>
                </a:spcAft>
              </a:pPr>
              <a:t>38</a:t>
            </a:fld>
            <a:endParaRPr lang="en-US" sz="1200">
              <a:solidFill>
                <a:srgbClr val="000000"/>
              </a:solidFill>
            </a:endParaRPr>
          </a:p>
        </p:txBody>
      </p:sp>
    </p:spTree>
    <p:extLst>
      <p:ext uri="{BB962C8B-B14F-4D97-AF65-F5344CB8AC3E}">
        <p14:creationId xmlns:p14="http://schemas.microsoft.com/office/powerpoint/2010/main" val="3446585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424ED-8969-4A17-25E8-7150155E206B}"/>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C908348-FA71-B702-45D6-645A2D670C8D}"/>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8CF37BB8-C7DE-CC3E-738E-A8BB9EE220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a:latin typeface="Times New Roman" pitchFamily="18" charset="0"/>
              <a:ea typeface="ＭＳ Ｐゴシック" pitchFamily="34" charset="-128"/>
            </a:endParaRPr>
          </a:p>
        </p:txBody>
      </p:sp>
      <p:sp>
        <p:nvSpPr>
          <p:cNvPr id="36868" name="Slide Number Placeholder 3">
            <a:extLst>
              <a:ext uri="{FF2B5EF4-FFF2-40B4-BE49-F238E27FC236}">
                <a16:creationId xmlns:a16="http://schemas.microsoft.com/office/drawing/2014/main" id="{7687AFF3-7838-8931-AF42-017376C2841D}"/>
              </a:ext>
            </a:extLst>
          </p:cNvPr>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C4A0B6E2-9714-44F8-A5AC-377243E44F0A}" type="slidenum">
              <a:rPr lang="en-US" sz="1200">
                <a:solidFill>
                  <a:srgbClr val="000000"/>
                </a:solidFill>
              </a:rPr>
              <a:pPr algn="r" fontAlgn="base">
                <a:spcBef>
                  <a:spcPct val="0"/>
                </a:spcBef>
                <a:spcAft>
                  <a:spcPct val="0"/>
                </a:spcAft>
              </a:pPr>
              <a:t>39</a:t>
            </a:fld>
            <a:endParaRPr lang="en-US" sz="1200">
              <a:solidFill>
                <a:srgbClr val="000000"/>
              </a:solidFill>
            </a:endParaRPr>
          </a:p>
        </p:txBody>
      </p:sp>
    </p:spTree>
    <p:extLst>
      <p:ext uri="{BB962C8B-B14F-4D97-AF65-F5344CB8AC3E}">
        <p14:creationId xmlns:p14="http://schemas.microsoft.com/office/powerpoint/2010/main" val="614456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pic>
        <p:nvPicPr>
          <p:cNvPr id="11" name="Picture 10" descr="JPL_RedBlack_rgb_stacked_5in_16060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720" y="854098"/>
            <a:ext cx="2001680" cy="1167645"/>
          </a:xfrm>
          <a:prstGeom prst="rect">
            <a:avLst/>
          </a:prstGeom>
        </p:spPr>
      </p:pic>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 Directorate, Division, Section or Group Name, Presented by, Job Title, Date, etc.</a:t>
            </a:r>
          </a:p>
        </p:txBody>
      </p:sp>
      <p:sp>
        <p:nvSpPr>
          <p:cNvPr id="6" name="Footer Placeholder 5"/>
          <p:cNvSpPr>
            <a:spLocks noGrp="1"/>
          </p:cNvSpPr>
          <p:nvPr>
            <p:ph type="ftr" sz="quarter" idx="20"/>
          </p:nvPr>
        </p:nvSpPr>
        <p:spPr>
          <a:xfrm>
            <a:off x="925513" y="4802823"/>
            <a:ext cx="7483464" cy="274637"/>
          </a:xfrm>
        </p:spPr>
        <p:txBody>
          <a:bodyPr/>
          <a:lstStyle>
            <a:lvl1pPr algn="l">
              <a:defRPr/>
            </a:lvl1pPr>
          </a:lstStyle>
          <a:p>
            <a:r>
              <a:rPr lang="en-US"/>
              <a:t>For required markings, please visit https://mh.jpl.nasa.gov</a:t>
            </a:r>
          </a:p>
        </p:txBody>
      </p:sp>
    </p:spTree>
    <p:extLst>
      <p:ext uri="{BB962C8B-B14F-4D97-AF65-F5344CB8AC3E}">
        <p14:creationId xmlns:p14="http://schemas.microsoft.com/office/powerpoint/2010/main" val="256555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2137092"/>
            <a:ext cx="4216400" cy="23841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Date Placeholder 1"/>
          <p:cNvSpPr>
            <a:spLocks noGrp="1"/>
          </p:cNvSpPr>
          <p:nvPr>
            <p:ph type="dt" sz="half" idx="21"/>
          </p:nvPr>
        </p:nvSpPr>
        <p:spPr/>
        <p:txBody>
          <a:bodyPr/>
          <a:lstStyle/>
          <a:p>
            <a:fld id="{C744E909-E4F2-40D3-ADA6-5442E6B1B762}" type="datetime1">
              <a:rPr lang="en-US" smtClean="0"/>
              <a:t>6/12/2025</a:t>
            </a:fld>
            <a:endParaRPr lang="en-US"/>
          </a:p>
        </p:txBody>
      </p:sp>
      <p:sp>
        <p:nvSpPr>
          <p:cNvPr id="3" name="Footer Placeholder 2"/>
          <p:cNvSpPr>
            <a:spLocks noGrp="1"/>
          </p:cNvSpPr>
          <p:nvPr>
            <p:ph type="ftr" sz="quarter" idx="22"/>
          </p:nvPr>
        </p:nvSpPr>
        <p:spPr/>
        <p:txBody>
          <a:bodyPr/>
          <a:lstStyle/>
          <a:p>
            <a:r>
              <a:rPr lang="en-US"/>
              <a:t>For required markings, please visit https://mh.jpl.nasa.gov</a:t>
            </a:r>
          </a:p>
        </p:txBody>
      </p:sp>
      <p:sp>
        <p:nvSpPr>
          <p:cNvPr id="8" name="Slide Number Placeholder 7"/>
          <p:cNvSpPr>
            <a:spLocks noGrp="1"/>
          </p:cNvSpPr>
          <p:nvPr>
            <p:ph type="sldNum" sz="quarter" idx="23"/>
          </p:nvPr>
        </p:nvSpPr>
        <p:spPr/>
        <p:txBody>
          <a:bodyPr/>
          <a:lstStyle/>
          <a:p>
            <a:fld id="{A9EAE6FE-6903-4614-A8F9-1C4316AD21CA}" type="slidenum">
              <a:rPr lang="en-US" smtClean="0"/>
              <a:pPr/>
              <a:t>‹#›</a:t>
            </a:fld>
            <a:endParaRPr lang="en-US"/>
          </a:p>
        </p:txBody>
      </p:sp>
    </p:spTree>
    <p:extLst>
      <p:ext uri="{BB962C8B-B14F-4D97-AF65-F5344CB8AC3E}">
        <p14:creationId xmlns:p14="http://schemas.microsoft.com/office/powerpoint/2010/main" val="362570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5"/>
          </p:nvPr>
        </p:nvSpPr>
        <p:spPr/>
        <p:txBody>
          <a:bodyPr/>
          <a:lstStyle/>
          <a:p>
            <a:fld id="{BA941AAE-C5EC-4D6E-8EFD-FDE0BDEC399D}" type="datetime1">
              <a:rPr lang="en-US" smtClean="0"/>
              <a:t>6/12/2025</a:t>
            </a:fld>
            <a:endParaRPr lang="en-US"/>
          </a:p>
        </p:txBody>
      </p:sp>
      <p:sp>
        <p:nvSpPr>
          <p:cNvPr id="3" name="Footer Placeholder 2"/>
          <p:cNvSpPr>
            <a:spLocks noGrp="1"/>
          </p:cNvSpPr>
          <p:nvPr>
            <p:ph type="ftr" sz="quarter" idx="26"/>
          </p:nvPr>
        </p:nvSpPr>
        <p:spPr/>
        <p:txBody>
          <a:bodyPr/>
          <a:lstStyle/>
          <a:p>
            <a:r>
              <a:rPr lang="en-US"/>
              <a:t>For required markings, please visit https://mh.jpl.nasa.gov</a:t>
            </a:r>
          </a:p>
        </p:txBody>
      </p:sp>
      <p:sp>
        <p:nvSpPr>
          <p:cNvPr id="8" name="Slide Number Placeholder 7"/>
          <p:cNvSpPr>
            <a:spLocks noGrp="1"/>
          </p:cNvSpPr>
          <p:nvPr>
            <p:ph type="sldNum" sz="quarter" idx="27"/>
          </p:nvPr>
        </p:nvSpPr>
        <p:spPr/>
        <p:txBody>
          <a:bodyPr/>
          <a:lstStyle/>
          <a:p>
            <a:fld id="{85A09567-7461-4DFE-973D-AB9DA5965084}" type="slidenum">
              <a:rPr lang="en-US" smtClean="0"/>
              <a:pPr/>
              <a:t>‹#›</a:t>
            </a:fld>
            <a:endParaRPr lang="en-US"/>
          </a:p>
        </p:txBody>
      </p:sp>
    </p:spTree>
    <p:extLst>
      <p:ext uri="{BB962C8B-B14F-4D97-AF65-F5344CB8AC3E}">
        <p14:creationId xmlns:p14="http://schemas.microsoft.com/office/powerpoint/2010/main" val="1916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title style</a:t>
            </a:r>
          </a:p>
        </p:txBody>
      </p:sp>
      <p:sp>
        <p:nvSpPr>
          <p:cNvPr id="2" name="Date Placeholder 1"/>
          <p:cNvSpPr>
            <a:spLocks noGrp="1"/>
          </p:cNvSpPr>
          <p:nvPr>
            <p:ph type="dt" sz="half" idx="25"/>
          </p:nvPr>
        </p:nvSpPr>
        <p:spPr/>
        <p:txBody>
          <a:bodyPr/>
          <a:lstStyle/>
          <a:p>
            <a:fld id="{80FDFEE4-04DE-43B3-8E3A-4E05FBA3B757}" type="datetime1">
              <a:rPr lang="en-US" smtClean="0"/>
              <a:t>6/12/2025</a:t>
            </a:fld>
            <a:endParaRPr lang="en-US"/>
          </a:p>
        </p:txBody>
      </p:sp>
      <p:sp>
        <p:nvSpPr>
          <p:cNvPr id="3" name="Footer Placeholder 2"/>
          <p:cNvSpPr>
            <a:spLocks noGrp="1"/>
          </p:cNvSpPr>
          <p:nvPr>
            <p:ph type="ftr" sz="quarter" idx="26"/>
          </p:nvPr>
        </p:nvSpPr>
        <p:spPr/>
        <p:txBody>
          <a:bodyPr/>
          <a:lstStyle/>
          <a:p>
            <a:r>
              <a:rPr lang="en-US"/>
              <a:t>For required markings, please visit https://mh.jpl.nasa.gov</a:t>
            </a:r>
          </a:p>
        </p:txBody>
      </p:sp>
      <p:sp>
        <p:nvSpPr>
          <p:cNvPr id="8" name="Slide Number Placeholder 7"/>
          <p:cNvSpPr>
            <a:spLocks noGrp="1"/>
          </p:cNvSpPr>
          <p:nvPr>
            <p:ph type="sldNum" sz="quarter" idx="27"/>
          </p:nvPr>
        </p:nvSpPr>
        <p:spPr/>
        <p:txBody>
          <a:bodyPr/>
          <a:lstStyle/>
          <a:p>
            <a:fld id="{204C9DC4-AEC6-4356-9DD4-079F37A6ADD1}" type="slidenum">
              <a:rPr lang="en-US" smtClean="0"/>
              <a:pPr/>
              <a:t>‹#›</a:t>
            </a:fld>
            <a:endParaRPr lang="en-US"/>
          </a:p>
        </p:txBody>
      </p:sp>
    </p:spTree>
    <p:extLst>
      <p:ext uri="{BB962C8B-B14F-4D97-AF65-F5344CB8AC3E}">
        <p14:creationId xmlns:p14="http://schemas.microsoft.com/office/powerpoint/2010/main" val="27731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Black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Subhead</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9" name="Title 8"/>
          <p:cNvSpPr>
            <a:spLocks noGrp="1"/>
          </p:cNvSpPr>
          <p:nvPr>
            <p:ph type="title"/>
          </p:nvPr>
        </p:nvSpPr>
        <p:spPr/>
        <p:txBody>
          <a:bodyPr>
            <a:noAutofit/>
          </a:bodyPr>
          <a:lstStyle/>
          <a:p>
            <a:r>
              <a:rPr lang="en-US"/>
              <a:t>Click to edit Master title style</a:t>
            </a:r>
          </a:p>
        </p:txBody>
      </p:sp>
      <p:sp>
        <p:nvSpPr>
          <p:cNvPr id="2" name="Date Placeholder 1"/>
          <p:cNvSpPr>
            <a:spLocks noGrp="1"/>
          </p:cNvSpPr>
          <p:nvPr>
            <p:ph type="dt" sz="half" idx="18"/>
          </p:nvPr>
        </p:nvSpPr>
        <p:spPr/>
        <p:txBody>
          <a:bodyPr/>
          <a:lstStyle/>
          <a:p>
            <a:fld id="{286E134E-CF96-437A-B903-E7D5759C7821}" type="datetime1">
              <a:rPr lang="en-US" smtClean="0"/>
              <a:t>6/12/2025</a:t>
            </a:fld>
            <a:endParaRPr lang="en-US"/>
          </a:p>
        </p:txBody>
      </p:sp>
      <p:sp>
        <p:nvSpPr>
          <p:cNvPr id="3" name="Footer Placeholder 2"/>
          <p:cNvSpPr>
            <a:spLocks noGrp="1"/>
          </p:cNvSpPr>
          <p:nvPr>
            <p:ph type="ftr" sz="quarter" idx="19"/>
          </p:nvPr>
        </p:nvSpPr>
        <p:spPr/>
        <p:txBody>
          <a:bodyPr/>
          <a:lstStyle/>
          <a:p>
            <a:r>
              <a:rPr lang="en-US"/>
              <a:t>For required markings, please visit https://mh.jpl.nasa.gov</a:t>
            </a:r>
          </a:p>
        </p:txBody>
      </p:sp>
      <p:sp>
        <p:nvSpPr>
          <p:cNvPr id="8" name="Slide Number Placeholder 7"/>
          <p:cNvSpPr>
            <a:spLocks noGrp="1"/>
          </p:cNvSpPr>
          <p:nvPr>
            <p:ph type="sldNum" sz="quarter" idx="20"/>
          </p:nvPr>
        </p:nvSpPr>
        <p:spPr/>
        <p:txBody>
          <a:bodyPr/>
          <a:lstStyle/>
          <a:p>
            <a:fld id="{F4DC5B55-12B8-4596-98D1-70488E5A10F3}" type="slidenum">
              <a:rPr lang="en-US" smtClean="0"/>
              <a:pPr/>
              <a:t>‹#›</a:t>
            </a:fld>
            <a:endParaRPr lang="en-US"/>
          </a:p>
        </p:txBody>
      </p:sp>
    </p:spTree>
    <p:extLst>
      <p:ext uri="{BB962C8B-B14F-4D97-AF65-F5344CB8AC3E}">
        <p14:creationId xmlns:p14="http://schemas.microsoft.com/office/powerpoint/2010/main" val="4070455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Gray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9" name="Title 8"/>
          <p:cNvSpPr>
            <a:spLocks noGrp="1"/>
          </p:cNvSpPr>
          <p:nvPr>
            <p:ph type="title"/>
          </p:nvPr>
        </p:nvSpPr>
        <p:spPr/>
        <p:txBody>
          <a:bodyPr>
            <a:noAutofit/>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Subhead</a:t>
            </a:r>
          </a:p>
        </p:txBody>
      </p:sp>
      <p:sp>
        <p:nvSpPr>
          <p:cNvPr id="2" name="Date Placeholder 1"/>
          <p:cNvSpPr>
            <a:spLocks noGrp="1"/>
          </p:cNvSpPr>
          <p:nvPr>
            <p:ph type="dt" sz="half" idx="18"/>
          </p:nvPr>
        </p:nvSpPr>
        <p:spPr/>
        <p:txBody>
          <a:bodyPr/>
          <a:lstStyle/>
          <a:p>
            <a:fld id="{19C49B78-A413-4120-892C-B8F4A9D94E12}" type="datetime1">
              <a:rPr lang="en-US" smtClean="0"/>
              <a:t>6/12/2025</a:t>
            </a:fld>
            <a:endParaRPr lang="en-US"/>
          </a:p>
        </p:txBody>
      </p:sp>
      <p:sp>
        <p:nvSpPr>
          <p:cNvPr id="3" name="Footer Placeholder 2"/>
          <p:cNvSpPr>
            <a:spLocks noGrp="1"/>
          </p:cNvSpPr>
          <p:nvPr>
            <p:ph type="ftr" sz="quarter" idx="19"/>
          </p:nvPr>
        </p:nvSpPr>
        <p:spPr/>
        <p:txBody>
          <a:bodyPr/>
          <a:lstStyle/>
          <a:p>
            <a:r>
              <a:rPr lang="en-US"/>
              <a:t>For required markings, please visit https://mh.jpl.nasa.gov</a:t>
            </a:r>
          </a:p>
        </p:txBody>
      </p:sp>
      <p:sp>
        <p:nvSpPr>
          <p:cNvPr id="8" name="Slide Number Placeholder 7"/>
          <p:cNvSpPr>
            <a:spLocks noGrp="1"/>
          </p:cNvSpPr>
          <p:nvPr>
            <p:ph type="sldNum" sz="quarter" idx="20"/>
          </p:nvPr>
        </p:nvSpPr>
        <p:spPr/>
        <p:txBody>
          <a:bodyPr/>
          <a:lstStyle/>
          <a:p>
            <a:fld id="{44425C30-09A2-472C-AF1A-B979687D1AB0}" type="slidenum">
              <a:rPr lang="en-US" smtClean="0"/>
              <a:pPr/>
              <a:t>‹#›</a:t>
            </a:fld>
            <a:endParaRPr lang="en-US"/>
          </a:p>
        </p:txBody>
      </p:sp>
    </p:spTree>
    <p:extLst>
      <p:ext uri="{BB962C8B-B14F-4D97-AF65-F5344CB8AC3E}">
        <p14:creationId xmlns:p14="http://schemas.microsoft.com/office/powerpoint/2010/main" val="1013832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2" name="Date Placeholder 1"/>
          <p:cNvSpPr>
            <a:spLocks noGrp="1"/>
          </p:cNvSpPr>
          <p:nvPr>
            <p:ph type="dt" sz="half" idx="10"/>
          </p:nvPr>
        </p:nvSpPr>
        <p:spPr/>
        <p:txBody>
          <a:bodyPr/>
          <a:lstStyle/>
          <a:p>
            <a:fld id="{4F5D138E-803E-4C41-97DF-E5F293FB4C2C}" type="datetime1">
              <a:rPr lang="en-US" smtClean="0"/>
              <a:t>6/12/2025</a:t>
            </a:fld>
            <a:endParaRPr lang="en-US"/>
          </a:p>
        </p:txBody>
      </p:sp>
      <p:sp>
        <p:nvSpPr>
          <p:cNvPr id="3" name="Footer Placeholder 2"/>
          <p:cNvSpPr>
            <a:spLocks noGrp="1"/>
          </p:cNvSpPr>
          <p:nvPr>
            <p:ph type="ftr" sz="quarter" idx="11"/>
          </p:nvPr>
        </p:nvSpPr>
        <p:spPr/>
        <p:txBody>
          <a:bodyPr/>
          <a:lstStyle/>
          <a:p>
            <a:r>
              <a:rPr lang="en-US"/>
              <a:t>For required markings, please visit https://mh.jpl.nasa.gov</a:t>
            </a:r>
          </a:p>
        </p:txBody>
      </p:sp>
      <p:sp>
        <p:nvSpPr>
          <p:cNvPr id="4" name="Slide Number Placeholder 3"/>
          <p:cNvSpPr>
            <a:spLocks noGrp="1"/>
          </p:cNvSpPr>
          <p:nvPr>
            <p:ph type="sldNum" sz="quarter" idx="12"/>
          </p:nvPr>
        </p:nvSpPr>
        <p:spPr/>
        <p:txBody>
          <a:bodyPr/>
          <a:lstStyle/>
          <a:p>
            <a:fld id="{1480BF43-B564-4D0D-B75D-ACB07BE0847B}" type="slidenum">
              <a:rPr lang="en-US" smtClean="0"/>
              <a:pPr/>
              <a:t>‹#›</a:t>
            </a:fld>
            <a:endParaRPr lang="en-US"/>
          </a:p>
        </p:txBody>
      </p:sp>
    </p:spTree>
    <p:extLst>
      <p:ext uri="{BB962C8B-B14F-4D97-AF65-F5344CB8AC3E}">
        <p14:creationId xmlns:p14="http://schemas.microsoft.com/office/powerpoint/2010/main" val="1337193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lvl1pPr>
          </a:lstStyle>
          <a:p>
            <a:pPr lvl="0"/>
            <a:r>
              <a:rPr lang="en-US"/>
              <a:t>Click to add section header</a:t>
            </a:r>
          </a:p>
        </p:txBody>
      </p:sp>
      <p:sp>
        <p:nvSpPr>
          <p:cNvPr id="2" name="Date Placeholder 1"/>
          <p:cNvSpPr>
            <a:spLocks noGrp="1"/>
          </p:cNvSpPr>
          <p:nvPr>
            <p:ph type="dt" sz="half" idx="14"/>
          </p:nvPr>
        </p:nvSpPr>
        <p:spPr/>
        <p:txBody>
          <a:bodyPr/>
          <a:lstStyle/>
          <a:p>
            <a:fld id="{6DA97594-B56C-4CFB-ACBC-A522F24F5642}" type="datetime1">
              <a:rPr lang="en-US" smtClean="0"/>
              <a:t>6/12/2025</a:t>
            </a:fld>
            <a:endParaRPr lang="en-US"/>
          </a:p>
        </p:txBody>
      </p:sp>
      <p:sp>
        <p:nvSpPr>
          <p:cNvPr id="4" name="Footer Placeholder 3"/>
          <p:cNvSpPr>
            <a:spLocks noGrp="1"/>
          </p:cNvSpPr>
          <p:nvPr>
            <p:ph type="ftr" sz="quarter" idx="15"/>
          </p:nvPr>
        </p:nvSpPr>
        <p:spPr/>
        <p:txBody>
          <a:bodyPr/>
          <a:lstStyle/>
          <a:p>
            <a:r>
              <a:rPr lang="en-US"/>
              <a:t>For required markings, please visit https://mh.jpl.nasa.gov</a:t>
            </a:r>
          </a:p>
        </p:txBody>
      </p:sp>
      <p:sp>
        <p:nvSpPr>
          <p:cNvPr id="5" name="Slide Number Placeholder 4"/>
          <p:cNvSpPr>
            <a:spLocks noGrp="1"/>
          </p:cNvSpPr>
          <p:nvPr>
            <p:ph type="sldNum" sz="quarter" idx="16"/>
          </p:nvPr>
        </p:nvSpPr>
        <p:spPr/>
        <p:txBody>
          <a:bodyPr/>
          <a:lstStyle/>
          <a:p>
            <a:fld id="{1BA354C8-45E3-4E72-B8A7-299530F3F3A9}" type="slidenum">
              <a:rPr lang="en-US" smtClean="0"/>
              <a:pPr/>
              <a:t>‹#›</a:t>
            </a:fld>
            <a:endParaRPr lang="en-US"/>
          </a:p>
        </p:txBody>
      </p:sp>
    </p:spTree>
    <p:extLst>
      <p:ext uri="{BB962C8B-B14F-4D97-AF65-F5344CB8AC3E}">
        <p14:creationId xmlns:p14="http://schemas.microsoft.com/office/powerpoint/2010/main" val="3712117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_Gray">
    <p:spTree>
      <p:nvGrpSpPr>
        <p:cNvPr id="1" name=""/>
        <p:cNvGrpSpPr/>
        <p:nvPr/>
      </p:nvGrpSpPr>
      <p:grpSpPr>
        <a:xfrm>
          <a:off x="0" y="0"/>
          <a:ext cx="0" cy="0"/>
          <a:chOff x="0" y="0"/>
          <a:chExt cx="0" cy="0"/>
        </a:xfrm>
      </p:grpSpPr>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solidFill>
                  <a:schemeClr val="bg1"/>
                </a:solidFill>
              </a:defRPr>
            </a:lvl1pPr>
          </a:lstStyle>
          <a:p>
            <a:pPr lvl="0"/>
            <a:r>
              <a:rPr lang="en-US"/>
              <a:t>Click to add section header</a:t>
            </a:r>
          </a:p>
        </p:txBody>
      </p:sp>
      <p:sp>
        <p:nvSpPr>
          <p:cNvPr id="2" name="Date Placeholder 1"/>
          <p:cNvSpPr>
            <a:spLocks noGrp="1"/>
          </p:cNvSpPr>
          <p:nvPr>
            <p:ph type="dt" sz="half" idx="14"/>
          </p:nvPr>
        </p:nvSpPr>
        <p:spPr/>
        <p:txBody>
          <a:bodyPr/>
          <a:lstStyle/>
          <a:p>
            <a:fld id="{FE81EDEE-82DB-47B9-A795-55BD5D92DB14}" type="datetime1">
              <a:rPr lang="en-US" smtClean="0"/>
              <a:t>6/12/2025</a:t>
            </a:fld>
            <a:endParaRPr lang="en-US"/>
          </a:p>
        </p:txBody>
      </p:sp>
      <p:sp>
        <p:nvSpPr>
          <p:cNvPr id="4" name="Footer Placeholder 3"/>
          <p:cNvSpPr>
            <a:spLocks noGrp="1"/>
          </p:cNvSpPr>
          <p:nvPr>
            <p:ph type="ftr" sz="quarter" idx="15"/>
          </p:nvPr>
        </p:nvSpPr>
        <p:spPr/>
        <p:txBody>
          <a:bodyPr/>
          <a:lstStyle/>
          <a:p>
            <a:r>
              <a:rPr lang="en-US"/>
              <a:t>For required markings, please visit https://mh.jpl.nasa.gov</a:t>
            </a:r>
          </a:p>
        </p:txBody>
      </p:sp>
      <p:sp>
        <p:nvSpPr>
          <p:cNvPr id="5" name="Slide Number Placeholder 4"/>
          <p:cNvSpPr>
            <a:spLocks noGrp="1"/>
          </p:cNvSpPr>
          <p:nvPr>
            <p:ph type="sldNum" sz="quarter" idx="16"/>
          </p:nvPr>
        </p:nvSpPr>
        <p:spPr/>
        <p:txBody>
          <a:bodyPr/>
          <a:lstStyle/>
          <a:p>
            <a:fld id="{1BA354C8-45E3-4E72-B8A7-299530F3F3A9}" type="slidenum">
              <a:rPr lang="en-US" smtClean="0"/>
              <a:pPr/>
              <a:t>‹#›</a:t>
            </a:fld>
            <a:endParaRPr lang="en-US"/>
          </a:p>
        </p:txBody>
      </p:sp>
    </p:spTree>
    <p:extLst>
      <p:ext uri="{BB962C8B-B14F-4D97-AF65-F5344CB8AC3E}">
        <p14:creationId xmlns:p14="http://schemas.microsoft.com/office/powerpoint/2010/main" val="1633690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F1C83-8932-4C7D-BE3D-C920B76356BE}" type="datetime1">
              <a:rPr lang="en-US" smtClean="0"/>
              <a:t>6/12/2025</a:t>
            </a:fld>
            <a:endParaRPr lang="en-US"/>
          </a:p>
        </p:txBody>
      </p:sp>
      <p:sp>
        <p:nvSpPr>
          <p:cNvPr id="3" name="Footer Placeholder 2"/>
          <p:cNvSpPr>
            <a:spLocks noGrp="1"/>
          </p:cNvSpPr>
          <p:nvPr>
            <p:ph type="ftr" sz="quarter" idx="11"/>
          </p:nvPr>
        </p:nvSpPr>
        <p:spPr/>
        <p:txBody>
          <a:bodyPr/>
          <a:lstStyle/>
          <a:p>
            <a:r>
              <a:rPr lang="en-US"/>
              <a:t>For required markings, please visit https://mh.jpl.nasa.gov</a:t>
            </a:r>
          </a:p>
        </p:txBody>
      </p:sp>
      <p:sp>
        <p:nvSpPr>
          <p:cNvPr id="4" name="Slide Number Placeholder 3"/>
          <p:cNvSpPr>
            <a:spLocks noGrp="1"/>
          </p:cNvSpPr>
          <p:nvPr>
            <p:ph type="sldNum" sz="quarter" idx="12"/>
          </p:nvPr>
        </p:nvSpPr>
        <p:spPr/>
        <p:txBody>
          <a:bodyPr/>
          <a:lstStyle/>
          <a:p>
            <a:fld id="{1BA354C8-45E3-4E72-B8A7-299530F3F3A9}" type="slidenum">
              <a:rPr lang="en-US" smtClean="0"/>
              <a:pPr/>
              <a:t>‹#›</a:t>
            </a:fld>
            <a:endParaRPr lang="en-US"/>
          </a:p>
        </p:txBody>
      </p:sp>
      <p:pic>
        <p:nvPicPr>
          <p:cNvPr id="5" name="Picture 4" descr="JPL_RedBlack_rgb_horz_5in_160601.eps">
            <a:extLst>
              <a:ext uri="{FF2B5EF4-FFF2-40B4-BE49-F238E27FC236}">
                <a16:creationId xmlns:a16="http://schemas.microsoft.com/office/drawing/2014/main" id="{84C40E75-D1A6-3763-90FA-7AD266C6E8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Tree>
    <p:extLst>
      <p:ext uri="{BB962C8B-B14F-4D97-AF65-F5344CB8AC3E}">
        <p14:creationId xmlns:p14="http://schemas.microsoft.com/office/powerpoint/2010/main" val="1158724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2" descr="JPL_RedBlack_rgb_stacked_5in_16060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1642110"/>
            <a:ext cx="3200400" cy="1866900"/>
          </a:xfrm>
          <a:prstGeom prst="rect">
            <a:avLst/>
          </a:prstGeom>
        </p:spPr>
      </p:pic>
      <p:sp>
        <p:nvSpPr>
          <p:cNvPr id="4" name="Footer Placeholder 3"/>
          <p:cNvSpPr>
            <a:spLocks noGrp="1"/>
          </p:cNvSpPr>
          <p:nvPr>
            <p:ph type="ftr" sz="quarter" idx="11"/>
          </p:nvPr>
        </p:nvSpPr>
        <p:spPr/>
        <p:txBody>
          <a:bodyPr/>
          <a:lstStyle/>
          <a:p>
            <a:r>
              <a:rPr lang="en-US"/>
              <a:t>For required markings, please visit https://mh.jpl.nasa.gov</a:t>
            </a:r>
          </a:p>
        </p:txBody>
      </p:sp>
      <p:sp>
        <p:nvSpPr>
          <p:cNvPr id="6" name="Date Placeholder 5"/>
          <p:cNvSpPr>
            <a:spLocks noGrp="1"/>
          </p:cNvSpPr>
          <p:nvPr>
            <p:ph type="dt" sz="half" idx="12"/>
          </p:nvPr>
        </p:nvSpPr>
        <p:spPr/>
        <p:txBody>
          <a:bodyPr/>
          <a:lstStyle/>
          <a:p>
            <a:fld id="{7E83877F-57BE-4CAA-8DBB-7EE40322C197}" type="datetime1">
              <a:rPr lang="en-US" smtClean="0"/>
              <a:t>6/12/2025</a:t>
            </a:fld>
            <a:endParaRPr lang="en-US"/>
          </a:p>
        </p:txBody>
      </p:sp>
      <p:sp>
        <p:nvSpPr>
          <p:cNvPr id="7" name="Slide Number Placeholder 6"/>
          <p:cNvSpPr>
            <a:spLocks noGrp="1"/>
          </p:cNvSpPr>
          <p:nvPr>
            <p:ph type="sldNum" sz="quarter" idx="13"/>
          </p:nvPr>
        </p:nvSpPr>
        <p:spPr/>
        <p:txBody>
          <a:bodyPr/>
          <a:lstStyle/>
          <a:p>
            <a:fld id="{1BA354C8-45E3-4E72-B8A7-299530F3F3A9}" type="slidenum">
              <a:rPr lang="en-US" smtClean="0"/>
              <a:pPr/>
              <a:t>‹#›</a:t>
            </a:fld>
            <a:endParaRPr lang="en-US"/>
          </a:p>
        </p:txBody>
      </p:sp>
    </p:spTree>
    <p:extLst>
      <p:ext uri="{BB962C8B-B14F-4D97-AF65-F5344CB8AC3E}">
        <p14:creationId xmlns:p14="http://schemas.microsoft.com/office/powerpoint/2010/main" val="252205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pic>
        <p:nvPicPr>
          <p:cNvPr id="7" name="Picture 6" descr="JPL_RedBlack_rgb_stacked_5in_16060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6933" y="3586873"/>
            <a:ext cx="2001680" cy="1167645"/>
          </a:xfrm>
          <a:prstGeom prst="rect">
            <a:avLst/>
          </a:prstGeom>
        </p:spPr>
      </p:pic>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a:t>Drag picture to placeholder or click icon to add</a:t>
            </a:r>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a:t># | Directorate, Division, Section or Group Name</a:t>
            </a:r>
            <a:br>
              <a:rPr lang="en-US"/>
            </a:br>
            <a:r>
              <a:rPr lang="en-US"/>
              <a:t>Presented by, Job Title, Date, etc.</a:t>
            </a:r>
          </a:p>
        </p:txBody>
      </p:sp>
      <p:sp>
        <p:nvSpPr>
          <p:cNvPr id="3" name="Footer Placeholder 2"/>
          <p:cNvSpPr>
            <a:spLocks noGrp="1"/>
          </p:cNvSpPr>
          <p:nvPr>
            <p:ph type="ftr" sz="quarter" idx="18"/>
          </p:nvPr>
        </p:nvSpPr>
        <p:spPr>
          <a:xfrm>
            <a:off x="5687784" y="4802823"/>
            <a:ext cx="3347357" cy="274637"/>
          </a:xfrm>
        </p:spPr>
        <p:txBody>
          <a:bodyPr/>
          <a:lstStyle>
            <a:lvl1pPr>
              <a:defRPr>
                <a:solidFill>
                  <a:schemeClr val="accent1"/>
                </a:solidFill>
              </a:defRPr>
            </a:lvl1pPr>
          </a:lstStyle>
          <a:p>
            <a:r>
              <a:rPr lang="en-US"/>
              <a:t>For required markings, please visit https://mh.jpl.nasa.gov</a:t>
            </a:r>
          </a:p>
        </p:txBody>
      </p:sp>
    </p:spTree>
    <p:extLst>
      <p:ext uri="{BB962C8B-B14F-4D97-AF65-F5344CB8AC3E}">
        <p14:creationId xmlns:p14="http://schemas.microsoft.com/office/powerpoint/2010/main" val="3207911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Box">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457201" y="4869657"/>
            <a:ext cx="1352550" cy="273844"/>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a:p>
        </p:txBody>
      </p:sp>
      <p:sp>
        <p:nvSpPr>
          <p:cNvPr id="11" name="Footer Placeholder 4"/>
          <p:cNvSpPr>
            <a:spLocks noGrp="1"/>
          </p:cNvSpPr>
          <p:nvPr>
            <p:ph type="ftr" sz="quarter" idx="3"/>
          </p:nvPr>
        </p:nvSpPr>
        <p:spPr>
          <a:xfrm>
            <a:off x="1883833" y="4869657"/>
            <a:ext cx="5461000" cy="273844"/>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a:t>T. Kowalkowski</a:t>
            </a:r>
          </a:p>
        </p:txBody>
      </p:sp>
      <p:sp>
        <p:nvSpPr>
          <p:cNvPr id="12" name="Slide Number Placeholder 5"/>
          <p:cNvSpPr>
            <a:spLocks noGrp="1"/>
          </p:cNvSpPr>
          <p:nvPr>
            <p:ph type="sldNum" sz="quarter" idx="4"/>
          </p:nvPr>
        </p:nvSpPr>
        <p:spPr>
          <a:xfrm>
            <a:off x="7418918" y="4869657"/>
            <a:ext cx="1267883" cy="273844"/>
          </a:xfrm>
          <a:prstGeom prst="rect">
            <a:avLst/>
          </a:prstGeom>
        </p:spPr>
        <p:txBody>
          <a:bodyPr vert="horz" lIns="91440" tIns="45720" rIns="91440" bIns="45720" rtlCol="0" anchor="ctr"/>
          <a:lstStyle>
            <a:lvl1pPr algn="r">
              <a:defRPr sz="600">
                <a:solidFill>
                  <a:schemeClr val="tx1">
                    <a:tint val="75000"/>
                  </a:schemeClr>
                </a:solidFill>
              </a:defRPr>
            </a:lvl1pPr>
          </a:lstStyle>
          <a:p>
            <a:fld id="{1BB0B505-5A34-8746-A5A9-793D5E51FFCB}" type="slidenum">
              <a:rPr lang="en-US" smtClean="0"/>
              <a:pPr/>
              <a:t>‹#›</a:t>
            </a:fld>
            <a:endParaRPr lang="en-US"/>
          </a:p>
        </p:txBody>
      </p:sp>
      <p:sp>
        <p:nvSpPr>
          <p:cNvPr id="15" name="Text Placeholder 13"/>
          <p:cNvSpPr>
            <a:spLocks noGrp="1"/>
          </p:cNvSpPr>
          <p:nvPr>
            <p:ph type="body" sz="quarter" idx="16" hasCustomPrompt="1"/>
          </p:nvPr>
        </p:nvSpPr>
        <p:spPr>
          <a:xfrm>
            <a:off x="474135" y="687917"/>
            <a:ext cx="8231188" cy="245929"/>
          </a:xfrm>
          <a:prstGeom prst="rect">
            <a:avLst/>
          </a:prstGeom>
        </p:spPr>
        <p:txBody>
          <a:bodyPr vert="horz"/>
          <a:lstStyle>
            <a:lvl1pPr marL="0" indent="0">
              <a:buFontTx/>
              <a:buNone/>
              <a:defRPr sz="1500" baseline="0">
                <a:solidFill>
                  <a:srgbClr val="000000"/>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Subhead</a:t>
            </a:r>
          </a:p>
        </p:txBody>
      </p:sp>
      <p:sp>
        <p:nvSpPr>
          <p:cNvPr id="16" name="Title 1"/>
          <p:cNvSpPr>
            <a:spLocks noGrp="1"/>
          </p:cNvSpPr>
          <p:nvPr>
            <p:ph type="ctrTitle" hasCustomPrompt="1"/>
          </p:nvPr>
        </p:nvSpPr>
        <p:spPr>
          <a:xfrm>
            <a:off x="454026" y="340519"/>
            <a:ext cx="8232774" cy="327023"/>
          </a:xfrm>
          <a:prstGeom prst="rect">
            <a:avLst/>
          </a:prstGeom>
        </p:spPr>
        <p:txBody>
          <a:bodyPr anchor="t">
            <a:noAutofit/>
          </a:bodyPr>
          <a:lstStyle>
            <a:lvl1pPr algn="l">
              <a:defRPr sz="2100" b="1" i="0" cap="none">
                <a:solidFill>
                  <a:srgbClr val="000000"/>
                </a:solidFill>
                <a:latin typeface="Arial"/>
                <a:cs typeface="Arial"/>
              </a:defRPr>
            </a:lvl1pPr>
          </a:lstStyle>
          <a:p>
            <a:r>
              <a:rPr lang="en-US"/>
              <a:t>Click to Edit Header</a:t>
            </a:r>
          </a:p>
        </p:txBody>
      </p:sp>
      <p:sp>
        <p:nvSpPr>
          <p:cNvPr id="3" name="Text Placeholder 2"/>
          <p:cNvSpPr>
            <a:spLocks noGrp="1"/>
          </p:cNvSpPr>
          <p:nvPr>
            <p:ph type="body" sz="quarter" idx="17"/>
          </p:nvPr>
        </p:nvSpPr>
        <p:spPr>
          <a:xfrm>
            <a:off x="457200" y="1107723"/>
            <a:ext cx="8248650" cy="361191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JPL_RedBlack_rgb_horz_5in_160601.eps">
            <a:extLst>
              <a:ext uri="{FF2B5EF4-FFF2-40B4-BE49-F238E27FC236}">
                <a16:creationId xmlns:a16="http://schemas.microsoft.com/office/drawing/2014/main" id="{7E5349DE-1F32-CD1B-2ADD-9E52B3CFCB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Tree>
    <p:extLst>
      <p:ext uri="{BB962C8B-B14F-4D97-AF65-F5344CB8AC3E}">
        <p14:creationId xmlns:p14="http://schemas.microsoft.com/office/powerpoint/2010/main" val="306250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F6AE-149E-CEA7-AE00-D115EB23463B}"/>
              </a:ext>
            </a:extLst>
          </p:cNvPr>
          <p:cNvSpPr>
            <a:spLocks noGrp="1"/>
          </p:cNvSpPr>
          <p:nvPr>
            <p:ph type="ctrTitle" hasCustomPrompt="1"/>
          </p:nvPr>
        </p:nvSpPr>
        <p:spPr>
          <a:xfrm>
            <a:off x="575899" y="330575"/>
            <a:ext cx="7879790" cy="439937"/>
          </a:xfrm>
        </p:spPr>
        <p:txBody>
          <a:bodyPr anchor="b">
            <a:normAutofit/>
          </a:bodyPr>
          <a:lstStyle>
            <a:lvl1pPr algn="l">
              <a:lnSpc>
                <a:spcPct val="75000"/>
              </a:lnSpc>
              <a:defRPr sz="2400" b="1" cap="all" baseline="0"/>
            </a:lvl1pPr>
          </a:lstStyle>
          <a:p>
            <a:r>
              <a:rPr lang="en-US"/>
              <a:t>Add Title </a:t>
            </a:r>
          </a:p>
        </p:txBody>
      </p:sp>
      <p:cxnSp>
        <p:nvCxnSpPr>
          <p:cNvPr id="13" name="Straight Connector 12" title="Verticle Rule Line">
            <a:extLst>
              <a:ext uri="{FF2B5EF4-FFF2-40B4-BE49-F238E27FC236}">
                <a16:creationId xmlns:a16="http://schemas.microsoft.com/office/drawing/2014/main" id="{CE266693-B86C-0A7F-4122-5AFA5028696B}"/>
              </a:ext>
            </a:extLst>
          </p:cNvPr>
          <p:cNvCxnSpPr>
            <a:cxnSpLocks/>
          </p:cNvCxnSpPr>
          <p:nvPr userDrawn="1"/>
        </p:nvCxnSpPr>
        <p:spPr>
          <a:xfrm flipH="1">
            <a:off x="639914" y="1028160"/>
            <a:ext cx="939906" cy="0"/>
          </a:xfrm>
          <a:prstGeom prst="line">
            <a:avLst/>
          </a:prstGeom>
          <a:ln w="76200">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CC2AD9E8-14E8-2D94-11D7-64806DB72E56}"/>
              </a:ext>
            </a:extLst>
          </p:cNvPr>
          <p:cNvSpPr>
            <a:spLocks noGrp="1"/>
          </p:cNvSpPr>
          <p:nvPr>
            <p:ph type="ftr" sz="quarter" idx="11"/>
          </p:nvPr>
        </p:nvSpPr>
        <p:spPr>
          <a:xfrm>
            <a:off x="575899" y="4637626"/>
            <a:ext cx="2370780" cy="273844"/>
          </a:xfrm>
        </p:spPr>
        <p:txBody>
          <a:bodyPr/>
          <a:lstStyle>
            <a:lvl1pPr algn="l">
              <a:defRPr sz="750" cap="all" baseline="0"/>
            </a:lvl1pPr>
          </a:lstStyle>
          <a:p>
            <a:r>
              <a:rPr lang="en-US"/>
              <a:t>Add footer here</a:t>
            </a:r>
          </a:p>
        </p:txBody>
      </p:sp>
      <p:sp>
        <p:nvSpPr>
          <p:cNvPr id="8" name="Slide Number Placeholder 5">
            <a:extLst>
              <a:ext uri="{FF2B5EF4-FFF2-40B4-BE49-F238E27FC236}">
                <a16:creationId xmlns:a16="http://schemas.microsoft.com/office/drawing/2014/main" id="{6A722167-2F12-D034-503E-17517FE09CED}"/>
              </a:ext>
            </a:extLst>
          </p:cNvPr>
          <p:cNvSpPr>
            <a:spLocks noGrp="1"/>
          </p:cNvSpPr>
          <p:nvPr>
            <p:ph type="sldNum" sz="quarter" idx="12"/>
          </p:nvPr>
        </p:nvSpPr>
        <p:spPr>
          <a:xfrm>
            <a:off x="6575602" y="4637626"/>
            <a:ext cx="1944987" cy="273844"/>
          </a:xfrm>
        </p:spPr>
        <p:txBody>
          <a:bodyPr lIns="0" tIns="0" rIns="0"/>
          <a:lstStyle>
            <a:lvl1pPr>
              <a:defRPr sz="750" cap="all" baseline="0"/>
            </a:lvl1pPr>
          </a:lstStyle>
          <a:p>
            <a:r>
              <a:rPr lang="en-US"/>
              <a:t>Page 0</a:t>
            </a:r>
            <a:fld id="{F4D6F5BC-20F0-430F-85EA-3DE30F119EFB}" type="slidenum">
              <a:rPr lang="en-US" smtClean="0"/>
              <a:pPr/>
              <a:t>‹#›</a:t>
            </a:fld>
            <a:endParaRPr lang="en-US"/>
          </a:p>
        </p:txBody>
      </p:sp>
      <p:sp>
        <p:nvSpPr>
          <p:cNvPr id="5" name="Content Placeholder 3">
            <a:extLst>
              <a:ext uri="{FF2B5EF4-FFF2-40B4-BE49-F238E27FC236}">
                <a16:creationId xmlns:a16="http://schemas.microsoft.com/office/drawing/2014/main" id="{06B18601-29B7-CEC1-B476-E63FC26258C4}"/>
              </a:ext>
            </a:extLst>
          </p:cNvPr>
          <p:cNvSpPr>
            <a:spLocks noGrp="1"/>
          </p:cNvSpPr>
          <p:nvPr>
            <p:ph sz="quarter" idx="14"/>
          </p:nvPr>
        </p:nvSpPr>
        <p:spPr>
          <a:xfrm>
            <a:off x="2256485" y="1122906"/>
            <a:ext cx="6199584" cy="3406378"/>
          </a:xfrm>
        </p:spPr>
        <p:txBody>
          <a:bodyPr/>
          <a:lstStyle>
            <a:lvl1pPr marL="0" indent="0">
              <a:lnSpc>
                <a:spcPct val="150000"/>
              </a:lnSpc>
              <a:buNone/>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29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F3398F-08FB-4718-B994-B5B3240B2839}" type="datetime1">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32C0C-0B19-4117-9512-F1AC724DAC21}" type="slidenum">
              <a:rPr lang="en-US" smtClean="0"/>
              <a:t>‹#›</a:t>
            </a:fld>
            <a:endParaRPr lang="en-US"/>
          </a:p>
        </p:txBody>
      </p:sp>
    </p:spTree>
    <p:extLst>
      <p:ext uri="{BB962C8B-B14F-4D97-AF65-F5344CB8AC3E}">
        <p14:creationId xmlns:p14="http://schemas.microsoft.com/office/powerpoint/2010/main" val="2236556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272C05-3A8C-4BFD-B9A2-A792B3C5F378}" type="datetime1">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32C0C-0B19-4117-9512-F1AC724DAC21}" type="slidenum">
              <a:rPr lang="en-US" smtClean="0"/>
              <a:t>‹#›</a:t>
            </a:fld>
            <a:endParaRPr lang="en-US"/>
          </a:p>
        </p:txBody>
      </p:sp>
      <p:pic>
        <p:nvPicPr>
          <p:cNvPr id="7" name="Picture 31">
            <a:extLst>
              <a:ext uri="{FF2B5EF4-FFF2-40B4-BE49-F238E27FC236}">
                <a16:creationId xmlns:a16="http://schemas.microsoft.com/office/drawing/2014/main" id="{2BE13768-38EF-DB1E-5DED-A4AA5D8B77F3}"/>
              </a:ext>
            </a:extLst>
          </p:cNvPr>
          <p:cNvPicPr>
            <a:picLocks noChangeAspect="1" noChangeArrowheads="1"/>
          </p:cNvPicPr>
          <p:nvPr userDrawn="1"/>
        </p:nvPicPr>
        <p:blipFill>
          <a:blip r:embed="rId2" cstate="print"/>
          <a:srcRect/>
          <a:stretch>
            <a:fillRect/>
          </a:stretch>
        </p:blipFill>
        <p:spPr bwMode="auto">
          <a:xfrm>
            <a:off x="266700" y="187556"/>
            <a:ext cx="575072" cy="457200"/>
          </a:xfrm>
          <a:prstGeom prst="rect">
            <a:avLst/>
          </a:prstGeom>
          <a:noFill/>
          <a:ln w="9525">
            <a:noFill/>
            <a:miter lim="800000"/>
            <a:headEnd/>
            <a:tailEnd/>
          </a:ln>
        </p:spPr>
      </p:pic>
      <p:pic>
        <p:nvPicPr>
          <p:cNvPr id="8" name="Picture 32" descr="_CCSDSLogoNoOrgText 2">
            <a:extLst>
              <a:ext uri="{FF2B5EF4-FFF2-40B4-BE49-F238E27FC236}">
                <a16:creationId xmlns:a16="http://schemas.microsoft.com/office/drawing/2014/main" id="{A60019FF-8D0C-051F-CF08-74838046E6B7}"/>
              </a:ext>
            </a:extLst>
          </p:cNvPr>
          <p:cNvPicPr>
            <a:picLocks noChangeAspect="1" noChangeArrowheads="1"/>
          </p:cNvPicPr>
          <p:nvPr userDrawn="1"/>
        </p:nvPicPr>
        <p:blipFill>
          <a:blip r:embed="rId3" cstate="print"/>
          <a:srcRect/>
          <a:stretch>
            <a:fillRect/>
          </a:stretch>
        </p:blipFill>
        <p:spPr bwMode="auto">
          <a:xfrm>
            <a:off x="7620000" y="137563"/>
            <a:ext cx="1257300" cy="503635"/>
          </a:xfrm>
          <a:prstGeom prst="rect">
            <a:avLst/>
          </a:prstGeom>
          <a:noFill/>
          <a:ln w="9525">
            <a:noFill/>
            <a:miter lim="800000"/>
            <a:headEnd/>
            <a:tailEnd/>
          </a:ln>
        </p:spPr>
      </p:pic>
    </p:spTree>
    <p:extLst>
      <p:ext uri="{BB962C8B-B14F-4D97-AF65-F5344CB8AC3E}">
        <p14:creationId xmlns:p14="http://schemas.microsoft.com/office/powerpoint/2010/main" val="1680581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6B5136-5B4C-4ED6-A33D-E95A31D035C3}" type="datetime1">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32C0C-0B19-4117-9512-F1AC724DAC21}" type="slidenum">
              <a:rPr lang="en-US" smtClean="0"/>
              <a:t>‹#›</a:t>
            </a:fld>
            <a:endParaRPr lang="en-US"/>
          </a:p>
        </p:txBody>
      </p:sp>
    </p:spTree>
    <p:extLst>
      <p:ext uri="{BB962C8B-B14F-4D97-AF65-F5344CB8AC3E}">
        <p14:creationId xmlns:p14="http://schemas.microsoft.com/office/powerpoint/2010/main" val="429845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113621-91A5-4224-929B-0729F9C36108}" type="datetime1">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32C0C-0B19-4117-9512-F1AC724DAC21}" type="slidenum">
              <a:rPr lang="en-US" smtClean="0"/>
              <a:t>‹#›</a:t>
            </a:fld>
            <a:endParaRPr lang="en-US"/>
          </a:p>
        </p:txBody>
      </p:sp>
    </p:spTree>
    <p:extLst>
      <p:ext uri="{BB962C8B-B14F-4D97-AF65-F5344CB8AC3E}">
        <p14:creationId xmlns:p14="http://schemas.microsoft.com/office/powerpoint/2010/main" val="1120548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CE8C39-36D0-4396-8864-4A3B06360E91}" type="datetime1">
              <a:rPr lang="en-US" smtClean="0"/>
              <a:t>6/12/2025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632C0C-0B19-4117-9512-F1AC724DAC21}" type="slidenum">
              <a:rPr lang="en-US" smtClean="0"/>
              <a:t>‹#›</a:t>
            </a:fld>
            <a:endParaRPr lang="en-US"/>
          </a:p>
        </p:txBody>
      </p:sp>
    </p:spTree>
    <p:extLst>
      <p:ext uri="{BB962C8B-B14F-4D97-AF65-F5344CB8AC3E}">
        <p14:creationId xmlns:p14="http://schemas.microsoft.com/office/powerpoint/2010/main" val="2545388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633CE4-09DC-41CA-824A-CE382AF8D4F8}" type="datetime1">
              <a:rPr lang="en-US" smtClean="0"/>
              <a:t>6/12/2025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632C0C-0B19-4117-9512-F1AC724DAC21}" type="slidenum">
              <a:rPr lang="en-US" smtClean="0"/>
              <a:t>‹#›</a:t>
            </a:fld>
            <a:endParaRPr lang="en-US"/>
          </a:p>
        </p:txBody>
      </p:sp>
    </p:spTree>
    <p:extLst>
      <p:ext uri="{BB962C8B-B14F-4D97-AF65-F5344CB8AC3E}">
        <p14:creationId xmlns:p14="http://schemas.microsoft.com/office/powerpoint/2010/main" val="3627791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D4FA8-83F9-401C-BA07-BE4B7F4BD163}" type="datetime1">
              <a:rPr lang="en-US" smtClean="0"/>
              <a:t>6/12/2025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632C0C-0B19-4117-9512-F1AC724DAC21}" type="slidenum">
              <a:rPr lang="en-US" smtClean="0"/>
              <a:t>‹#›</a:t>
            </a:fld>
            <a:endParaRPr lang="en-US"/>
          </a:p>
        </p:txBody>
      </p:sp>
    </p:spTree>
    <p:extLst>
      <p:ext uri="{BB962C8B-B14F-4D97-AF65-F5344CB8AC3E}">
        <p14:creationId xmlns:p14="http://schemas.microsoft.com/office/powerpoint/2010/main" val="963335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F7B455D-4699-4140-9D3E-10CE6569C9C0}" type="datetime1">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32C0C-0B19-4117-9512-F1AC724DAC21}" type="slidenum">
              <a:rPr lang="en-US" smtClean="0"/>
              <a:t>‹#›</a:t>
            </a:fld>
            <a:endParaRPr lang="en-US"/>
          </a:p>
        </p:txBody>
      </p:sp>
    </p:spTree>
    <p:extLst>
      <p:ext uri="{BB962C8B-B14F-4D97-AF65-F5344CB8AC3E}">
        <p14:creationId xmlns:p14="http://schemas.microsoft.com/office/powerpoint/2010/main" val="3635712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pic>
        <p:nvPicPr>
          <p:cNvPr id="6" name="Picture 5" descr="JPL_RedBlack_rgb_stacked_5in_16060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3053" y="3804453"/>
            <a:ext cx="2001680" cy="1167645"/>
          </a:xfrm>
          <a:prstGeom prst="rect">
            <a:avLst/>
          </a:prstGeom>
        </p:spPr>
      </p:pic>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a:t>Drag picture to placeholder or click icon to add</a:t>
            </a:r>
          </a:p>
        </p:txBody>
      </p:sp>
      <p:sp>
        <p:nvSpPr>
          <p:cNvPr id="14" name="Text Placeholder 13"/>
          <p:cNvSpPr>
            <a:spLocks noGrp="1"/>
          </p:cNvSpPr>
          <p:nvPr>
            <p:ph type="body" sz="quarter" idx="16" hasCustomPrompt="1"/>
          </p:nvPr>
        </p:nvSpPr>
        <p:spPr>
          <a:xfrm>
            <a:off x="369198" y="3773210"/>
            <a:ext cx="6503855"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a:t>Click to Edit Presentation Title</a:t>
            </a:r>
          </a:p>
        </p:txBody>
      </p:sp>
      <p:sp>
        <p:nvSpPr>
          <p:cNvPr id="17" name="Text Placeholder 16"/>
          <p:cNvSpPr>
            <a:spLocks noGrp="1"/>
          </p:cNvSpPr>
          <p:nvPr>
            <p:ph type="body" sz="quarter" idx="17" hasCustomPrompt="1"/>
          </p:nvPr>
        </p:nvSpPr>
        <p:spPr>
          <a:xfrm>
            <a:off x="369198" y="4479716"/>
            <a:ext cx="6503856"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 | Directorate, Division, Section or Group Name, Presented by, Job Title, Date, etc.</a:t>
            </a:r>
          </a:p>
        </p:txBody>
      </p:sp>
      <p:sp>
        <p:nvSpPr>
          <p:cNvPr id="21" name="Text Placeholder 20"/>
          <p:cNvSpPr>
            <a:spLocks noGrp="1"/>
          </p:cNvSpPr>
          <p:nvPr>
            <p:ph type="body" sz="quarter" idx="19" hasCustomPrompt="1"/>
          </p:nvPr>
        </p:nvSpPr>
        <p:spPr>
          <a:xfrm>
            <a:off x="369197" y="3488175"/>
            <a:ext cx="6503856"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Add a Theme, Project or Mission Name (optional)</a:t>
            </a:r>
          </a:p>
        </p:txBody>
      </p:sp>
      <p:sp>
        <p:nvSpPr>
          <p:cNvPr id="3" name="Footer Placeholder 2"/>
          <p:cNvSpPr>
            <a:spLocks noGrp="1"/>
          </p:cNvSpPr>
          <p:nvPr>
            <p:ph type="ftr" sz="quarter" idx="21"/>
          </p:nvPr>
        </p:nvSpPr>
        <p:spPr>
          <a:xfrm>
            <a:off x="369198" y="4802823"/>
            <a:ext cx="6503856" cy="274637"/>
          </a:xfrm>
        </p:spPr>
        <p:txBody>
          <a:bodyPr/>
          <a:lstStyle/>
          <a:p>
            <a:pPr algn="l"/>
            <a:r>
              <a:rPr lang="en-US"/>
              <a:t>For required markings, please visit https://mh.jpl.nasa.gov</a:t>
            </a:r>
          </a:p>
        </p:txBody>
      </p:sp>
    </p:spTree>
    <p:extLst>
      <p:ext uri="{BB962C8B-B14F-4D97-AF65-F5344CB8AC3E}">
        <p14:creationId xmlns:p14="http://schemas.microsoft.com/office/powerpoint/2010/main" val="3207911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D38F866-C086-4528-89F8-6C835F98B622}" type="datetime1">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32C0C-0B19-4117-9512-F1AC724DAC21}" type="slidenum">
              <a:rPr lang="en-US" smtClean="0"/>
              <a:t>‹#›</a:t>
            </a:fld>
            <a:endParaRPr lang="en-US"/>
          </a:p>
        </p:txBody>
      </p:sp>
    </p:spTree>
    <p:extLst>
      <p:ext uri="{BB962C8B-B14F-4D97-AF65-F5344CB8AC3E}">
        <p14:creationId xmlns:p14="http://schemas.microsoft.com/office/powerpoint/2010/main" val="29745797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348D6-6D31-475D-80CD-168C90E987DC}" type="datetime1">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32C0C-0B19-4117-9512-F1AC724DAC21}" type="slidenum">
              <a:rPr lang="en-US" smtClean="0"/>
              <a:t>‹#›</a:t>
            </a:fld>
            <a:endParaRPr lang="en-US"/>
          </a:p>
        </p:txBody>
      </p:sp>
    </p:spTree>
    <p:extLst>
      <p:ext uri="{BB962C8B-B14F-4D97-AF65-F5344CB8AC3E}">
        <p14:creationId xmlns:p14="http://schemas.microsoft.com/office/powerpoint/2010/main" val="3283288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06DA6D-39F8-4331-A904-A35F18ADCC4E}" type="datetime1">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32C0C-0B19-4117-9512-F1AC724DAC21}" type="slidenum">
              <a:rPr lang="en-US" smtClean="0"/>
              <a:t>‹#›</a:t>
            </a:fld>
            <a:endParaRPr lang="en-US"/>
          </a:p>
        </p:txBody>
      </p:sp>
    </p:spTree>
    <p:extLst>
      <p:ext uri="{BB962C8B-B14F-4D97-AF65-F5344CB8AC3E}">
        <p14:creationId xmlns:p14="http://schemas.microsoft.com/office/powerpoint/2010/main" val="1207334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 Directorate, Division, Section or Group Name, Presented by, Job Title, Date, etc.</a:t>
            </a:r>
          </a:p>
        </p:txBody>
      </p:sp>
      <p:pic>
        <p:nvPicPr>
          <p:cNvPr id="9" name="Picture 8" descr="JPL_RedWhite_rgb_stacked_5in_16060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720" y="854098"/>
            <a:ext cx="2001680" cy="1167647"/>
          </a:xfrm>
          <a:prstGeom prst="rect">
            <a:avLst/>
          </a:prstGeom>
        </p:spPr>
      </p:pic>
      <p:sp>
        <p:nvSpPr>
          <p:cNvPr id="6" name="Footer Placeholder 5"/>
          <p:cNvSpPr>
            <a:spLocks noGrp="1"/>
          </p:cNvSpPr>
          <p:nvPr>
            <p:ph type="ftr" sz="quarter" idx="20"/>
          </p:nvPr>
        </p:nvSpPr>
        <p:spPr>
          <a:xfrm>
            <a:off x="915351" y="4802823"/>
            <a:ext cx="7493625" cy="274637"/>
          </a:xfrm>
        </p:spPr>
        <p:txBody>
          <a:bodyPr/>
          <a:lstStyle/>
          <a:p>
            <a:pPr algn="l"/>
            <a:r>
              <a:rPr lang="en-US"/>
              <a:t>For required markings, please visit https://mh.jpl.nasa.gov</a:t>
            </a:r>
          </a:p>
        </p:txBody>
      </p:sp>
    </p:spTree>
    <p:extLst>
      <p:ext uri="{BB962C8B-B14F-4D97-AF65-F5344CB8AC3E}">
        <p14:creationId xmlns:p14="http://schemas.microsoft.com/office/powerpoint/2010/main" val="680955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rgbClr val="FFFFFF"/>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indent="0" algn="ctr">
              <a:buNone/>
              <a:defRPr sz="1400"/>
            </a:lvl1pPr>
          </a:lstStyle>
          <a:p>
            <a:r>
              <a:rPr lang="en-US"/>
              <a:t>Drag picture to placeholder or click icon to add</a:t>
            </a:r>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rgbClr val="FFFFFF"/>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a:t># | Directorate, Division, Section or Group Name</a:t>
            </a:r>
            <a:br>
              <a:rPr lang="en-US"/>
            </a:br>
            <a:r>
              <a:rPr lang="en-US"/>
              <a:t>Presented by, Job Title, Date, etc.</a:t>
            </a:r>
          </a:p>
        </p:txBody>
      </p:sp>
      <p:pic>
        <p:nvPicPr>
          <p:cNvPr id="9" name="Picture 8" descr="JPL_RedWhite_rgb_stacked_5in_16060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6933" y="3586873"/>
            <a:ext cx="2001680" cy="1167647"/>
          </a:xfrm>
          <a:prstGeom prst="rect">
            <a:avLst/>
          </a:prstGeom>
        </p:spPr>
      </p:pic>
      <p:sp>
        <p:nvSpPr>
          <p:cNvPr id="3" name="Footer Placeholder 2"/>
          <p:cNvSpPr>
            <a:spLocks noGrp="1"/>
          </p:cNvSpPr>
          <p:nvPr>
            <p:ph type="ftr" sz="quarter" idx="17"/>
          </p:nvPr>
        </p:nvSpPr>
        <p:spPr>
          <a:xfrm>
            <a:off x="5687784" y="4802823"/>
            <a:ext cx="3347357" cy="274637"/>
          </a:xfrm>
        </p:spPr>
        <p:txBody>
          <a:bodyPr/>
          <a:lstStyle/>
          <a:p>
            <a:r>
              <a:rPr lang="en-US"/>
              <a:t>For required markings, please visit https://mh.jpl.nasa.gov</a:t>
            </a:r>
          </a:p>
        </p:txBody>
      </p:sp>
    </p:spTree>
    <p:extLst>
      <p:ext uri="{BB962C8B-B14F-4D97-AF65-F5344CB8AC3E}">
        <p14:creationId xmlns:p14="http://schemas.microsoft.com/office/powerpoint/2010/main" val="3642703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a:t>Drag picture to placeholder or click icon to add</a:t>
            </a:r>
          </a:p>
        </p:txBody>
      </p:sp>
      <p:sp>
        <p:nvSpPr>
          <p:cNvPr id="14" name="Text Placeholder 13"/>
          <p:cNvSpPr>
            <a:spLocks noGrp="1"/>
          </p:cNvSpPr>
          <p:nvPr>
            <p:ph type="body" sz="quarter" idx="16" hasCustomPrompt="1"/>
          </p:nvPr>
        </p:nvSpPr>
        <p:spPr>
          <a:xfrm>
            <a:off x="369198" y="3773210"/>
            <a:ext cx="6503855"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a:t>Click to Edit Presentation Title</a:t>
            </a:r>
          </a:p>
        </p:txBody>
      </p:sp>
      <p:sp>
        <p:nvSpPr>
          <p:cNvPr id="17" name="Text Placeholder 16"/>
          <p:cNvSpPr>
            <a:spLocks noGrp="1"/>
          </p:cNvSpPr>
          <p:nvPr>
            <p:ph type="body" sz="quarter" idx="17" hasCustomPrompt="1"/>
          </p:nvPr>
        </p:nvSpPr>
        <p:spPr>
          <a:xfrm>
            <a:off x="369198" y="4479716"/>
            <a:ext cx="6503856"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 | Directorate, Division, Section or Group Name, Presented by, Job Title, Date, etc.</a:t>
            </a:r>
          </a:p>
        </p:txBody>
      </p:sp>
      <p:sp>
        <p:nvSpPr>
          <p:cNvPr id="21" name="Text Placeholder 20"/>
          <p:cNvSpPr>
            <a:spLocks noGrp="1"/>
          </p:cNvSpPr>
          <p:nvPr>
            <p:ph type="body" sz="quarter" idx="19" hasCustomPrompt="1"/>
          </p:nvPr>
        </p:nvSpPr>
        <p:spPr>
          <a:xfrm>
            <a:off x="369197" y="3488175"/>
            <a:ext cx="6503856"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a:t>Click to Add a Theme, Project or Mission Name (optional)</a:t>
            </a:r>
          </a:p>
        </p:txBody>
      </p:sp>
      <p:pic>
        <p:nvPicPr>
          <p:cNvPr id="10" name="Picture 9" descr="JPL_RedWhite_rgb_stacked_5in_16060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3053" y="3804453"/>
            <a:ext cx="2001680" cy="1167647"/>
          </a:xfrm>
          <a:prstGeom prst="rect">
            <a:avLst/>
          </a:prstGeom>
        </p:spPr>
      </p:pic>
      <p:sp>
        <p:nvSpPr>
          <p:cNvPr id="3" name="Footer Placeholder 2"/>
          <p:cNvSpPr>
            <a:spLocks noGrp="1"/>
          </p:cNvSpPr>
          <p:nvPr>
            <p:ph type="ftr" sz="quarter" idx="21"/>
          </p:nvPr>
        </p:nvSpPr>
        <p:spPr>
          <a:xfrm>
            <a:off x="369198" y="4802823"/>
            <a:ext cx="6503856" cy="274637"/>
          </a:xfrm>
        </p:spPr>
        <p:txBody>
          <a:bodyPr/>
          <a:lstStyle/>
          <a:p>
            <a:pPr algn="l"/>
            <a:r>
              <a:rPr lang="en-US"/>
              <a:t>For required markings, please visit https://mh.jpl.nasa.gov</a:t>
            </a:r>
          </a:p>
        </p:txBody>
      </p:sp>
    </p:spTree>
    <p:extLst>
      <p:ext uri="{BB962C8B-B14F-4D97-AF65-F5344CB8AC3E}">
        <p14:creationId xmlns:p14="http://schemas.microsoft.com/office/powerpoint/2010/main" val="1120292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10" name="Content Placeholder 2"/>
          <p:cNvSpPr>
            <a:spLocks noGrp="1"/>
          </p:cNvSpPr>
          <p:nvPr>
            <p:ph sz="quarter" idx="19"/>
          </p:nvPr>
        </p:nvSpPr>
        <p:spPr>
          <a:xfrm>
            <a:off x="1412240" y="1602106"/>
            <a:ext cx="631952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0"/>
          </p:nvPr>
        </p:nvSpPr>
        <p:spPr/>
        <p:txBody>
          <a:bodyPr/>
          <a:lstStyle/>
          <a:p>
            <a:fld id="{CCF471C7-7601-48F8-A742-126EE9235358}" type="datetime1">
              <a:rPr lang="en-US" smtClean="0"/>
              <a:t>6/12/2025</a:t>
            </a:fld>
            <a:endParaRPr lang="en-US"/>
          </a:p>
        </p:txBody>
      </p:sp>
      <p:sp>
        <p:nvSpPr>
          <p:cNvPr id="3" name="Footer Placeholder 2"/>
          <p:cNvSpPr>
            <a:spLocks noGrp="1"/>
          </p:cNvSpPr>
          <p:nvPr>
            <p:ph type="ftr" sz="quarter" idx="21"/>
          </p:nvPr>
        </p:nvSpPr>
        <p:spPr/>
        <p:txBody>
          <a:bodyPr/>
          <a:lstStyle/>
          <a:p>
            <a:r>
              <a:rPr lang="en-US"/>
              <a:t>For required markings, please visit https://mh.jpl.nasa.gov</a:t>
            </a:r>
          </a:p>
        </p:txBody>
      </p:sp>
      <p:sp>
        <p:nvSpPr>
          <p:cNvPr id="8" name="Slide Number Placeholder 7"/>
          <p:cNvSpPr>
            <a:spLocks noGrp="1"/>
          </p:cNvSpPr>
          <p:nvPr>
            <p:ph type="sldNum" sz="quarter" idx="22"/>
          </p:nvPr>
        </p:nvSpPr>
        <p:spPr/>
        <p:txBody>
          <a:bodyPr/>
          <a:lstStyle/>
          <a:p>
            <a:fld id="{E0B30D21-BC64-4371-8E9E-16524E6A609C}" type="slidenum">
              <a:rPr lang="en-US" smtClean="0"/>
              <a:pPr/>
              <a:t>‹#›</a:t>
            </a:fld>
            <a:endParaRPr lang="en-US"/>
          </a:p>
        </p:txBody>
      </p:sp>
    </p:spTree>
    <p:extLst>
      <p:ext uri="{BB962C8B-B14F-4D97-AF65-F5344CB8AC3E}">
        <p14:creationId xmlns:p14="http://schemas.microsoft.com/office/powerpoint/2010/main" val="391532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9" name="Title 8"/>
          <p:cNvSpPr>
            <a:spLocks noGrp="1"/>
          </p:cNvSpPr>
          <p:nvPr>
            <p:ph type="title"/>
          </p:nvPr>
        </p:nvSpPr>
        <p:spPr/>
        <p:txBody>
          <a:bodyPr>
            <a:noAutofit/>
          </a:bodyPr>
          <a:lstStyle/>
          <a:p>
            <a:r>
              <a:rPr lang="en-US"/>
              <a:t>Click to edit Master title style</a:t>
            </a:r>
          </a:p>
        </p:txBody>
      </p:sp>
      <p:sp>
        <p:nvSpPr>
          <p:cNvPr id="2" name="Date Placeholder 1"/>
          <p:cNvSpPr>
            <a:spLocks noGrp="1"/>
          </p:cNvSpPr>
          <p:nvPr>
            <p:ph type="dt" sz="half" idx="18"/>
          </p:nvPr>
        </p:nvSpPr>
        <p:spPr/>
        <p:txBody>
          <a:bodyPr/>
          <a:lstStyle/>
          <a:p>
            <a:fld id="{A388F598-4FF7-426A-80D9-0474070B5DA2}" type="datetime1">
              <a:rPr lang="en-US" smtClean="0"/>
              <a:t>6/12/2025</a:t>
            </a:fld>
            <a:endParaRPr lang="en-US"/>
          </a:p>
        </p:txBody>
      </p:sp>
      <p:sp>
        <p:nvSpPr>
          <p:cNvPr id="3" name="Footer Placeholder 2"/>
          <p:cNvSpPr>
            <a:spLocks noGrp="1"/>
          </p:cNvSpPr>
          <p:nvPr>
            <p:ph type="ftr" sz="quarter" idx="19"/>
          </p:nvPr>
        </p:nvSpPr>
        <p:spPr/>
        <p:txBody>
          <a:bodyPr/>
          <a:lstStyle/>
          <a:p>
            <a:r>
              <a:rPr lang="en-US"/>
              <a:t>For required markings, please visit https://mh.jpl.nasa.gov</a:t>
            </a:r>
          </a:p>
        </p:txBody>
      </p:sp>
      <p:sp>
        <p:nvSpPr>
          <p:cNvPr id="8" name="Slide Number Placeholder 7"/>
          <p:cNvSpPr>
            <a:spLocks noGrp="1"/>
          </p:cNvSpPr>
          <p:nvPr>
            <p:ph type="sldNum" sz="quarter" idx="20"/>
          </p:nvPr>
        </p:nvSpPr>
        <p:spPr/>
        <p:txBody>
          <a:bodyPr/>
          <a:lstStyle/>
          <a:p>
            <a:fld id="{A96425C3-5E0D-4894-ABBA-0CFB61674F2E}" type="slidenum">
              <a:rPr lang="en-US" smtClean="0"/>
              <a:pPr/>
              <a:t>‹#›</a:t>
            </a:fld>
            <a:endParaRPr lang="en-US"/>
          </a:p>
        </p:txBody>
      </p:sp>
    </p:spTree>
    <p:extLst>
      <p:ext uri="{BB962C8B-B14F-4D97-AF65-F5344CB8AC3E}">
        <p14:creationId xmlns:p14="http://schemas.microsoft.com/office/powerpoint/2010/main" val="416787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1412240" y="1602106"/>
            <a:ext cx="631952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0"/>
          </p:nvPr>
        </p:nvSpPr>
        <p:spPr/>
        <p:txBody>
          <a:bodyPr/>
          <a:lstStyle/>
          <a:p>
            <a:fld id="{8345340D-06AB-4ABF-9F06-F17FE1434BA9}" type="datetime1">
              <a:rPr lang="en-US" smtClean="0"/>
              <a:t>6/12/2025</a:t>
            </a:fld>
            <a:endParaRPr lang="en-US"/>
          </a:p>
        </p:txBody>
      </p:sp>
      <p:sp>
        <p:nvSpPr>
          <p:cNvPr id="3" name="Footer Placeholder 2"/>
          <p:cNvSpPr>
            <a:spLocks noGrp="1"/>
          </p:cNvSpPr>
          <p:nvPr>
            <p:ph type="ftr" sz="quarter" idx="21"/>
          </p:nvPr>
        </p:nvSpPr>
        <p:spPr/>
        <p:txBody>
          <a:bodyPr/>
          <a:lstStyle/>
          <a:p>
            <a:r>
              <a:rPr lang="en-US"/>
              <a:t>For required markings, please visit https://mh.jpl.nasa.gov</a:t>
            </a:r>
          </a:p>
        </p:txBody>
      </p:sp>
      <p:sp>
        <p:nvSpPr>
          <p:cNvPr id="8" name="Slide Number Placeholder 7"/>
          <p:cNvSpPr>
            <a:spLocks noGrp="1"/>
          </p:cNvSpPr>
          <p:nvPr>
            <p:ph type="sldNum" sz="quarter" idx="22"/>
          </p:nvPr>
        </p:nvSpPr>
        <p:spPr/>
        <p:txBody>
          <a:bodyPr/>
          <a:lstStyle/>
          <a:p>
            <a:fld id="{375AF0C0-F38F-4D39-941C-CD9692D0AFE4}" type="slidenum">
              <a:rPr lang="en-US" smtClean="0"/>
              <a:pPr/>
              <a:t>‹#›</a:t>
            </a:fld>
            <a:endParaRPr lang="en-US"/>
          </a:p>
        </p:txBody>
      </p:sp>
    </p:spTree>
    <p:extLst>
      <p:ext uri="{BB962C8B-B14F-4D97-AF65-F5344CB8AC3E}">
        <p14:creationId xmlns:p14="http://schemas.microsoft.com/office/powerpoint/2010/main" val="2431658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Subhead</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9" name="Title 8"/>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8"/>
          </p:nvPr>
        </p:nvSpPr>
        <p:spPr/>
        <p:txBody>
          <a:bodyPr/>
          <a:lstStyle/>
          <a:p>
            <a:fld id="{4973C1B4-F41A-4A86-9D8E-A8CBB98B2867}" type="datetime1">
              <a:rPr lang="en-US" smtClean="0"/>
              <a:t>6/12/2025</a:t>
            </a:fld>
            <a:endParaRPr lang="en-US"/>
          </a:p>
        </p:txBody>
      </p:sp>
      <p:sp>
        <p:nvSpPr>
          <p:cNvPr id="3" name="Footer Placeholder 2"/>
          <p:cNvSpPr>
            <a:spLocks noGrp="1"/>
          </p:cNvSpPr>
          <p:nvPr>
            <p:ph type="ftr" sz="quarter" idx="19"/>
          </p:nvPr>
        </p:nvSpPr>
        <p:spPr/>
        <p:txBody>
          <a:bodyPr/>
          <a:lstStyle/>
          <a:p>
            <a:r>
              <a:rPr lang="en-US"/>
              <a:t>For required markings, please visit https://mh.jpl.nasa.gov</a:t>
            </a:r>
          </a:p>
        </p:txBody>
      </p:sp>
      <p:sp>
        <p:nvSpPr>
          <p:cNvPr id="8" name="Slide Number Placeholder 7"/>
          <p:cNvSpPr>
            <a:spLocks noGrp="1"/>
          </p:cNvSpPr>
          <p:nvPr>
            <p:ph type="sldNum" sz="quarter" idx="20"/>
          </p:nvPr>
        </p:nvSpPr>
        <p:spPr/>
        <p:txBody>
          <a:bodyPr/>
          <a:lstStyle/>
          <a:p>
            <a:fld id="{E9352176-D5E3-4E56-B048-3D63A1FFBDDD}" type="slidenum">
              <a:rPr lang="en-US" smtClean="0"/>
              <a:pPr/>
              <a:t>‹#›</a:t>
            </a:fld>
            <a:endParaRPr lang="en-US"/>
          </a:p>
        </p:txBody>
      </p:sp>
    </p:spTree>
    <p:extLst>
      <p:ext uri="{BB962C8B-B14F-4D97-AF65-F5344CB8AC3E}">
        <p14:creationId xmlns:p14="http://schemas.microsoft.com/office/powerpoint/2010/main" val="23595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10" name="Content Placeholder 2"/>
          <p:cNvSpPr>
            <a:spLocks noGrp="1"/>
          </p:cNvSpPr>
          <p:nvPr>
            <p:ph sz="quarter" idx="19"/>
          </p:nvPr>
        </p:nvSpPr>
        <p:spPr>
          <a:xfrm>
            <a:off x="1412240" y="1602106"/>
            <a:ext cx="631952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0"/>
          </p:nvPr>
        </p:nvSpPr>
        <p:spPr/>
        <p:txBody>
          <a:bodyPr/>
          <a:lstStyle/>
          <a:p>
            <a:fld id="{46F5ACFE-12E7-427A-B148-B97F621BAD46}" type="datetime1">
              <a:rPr lang="en-US" smtClean="0"/>
              <a:t>6/12/2025</a:t>
            </a:fld>
            <a:endParaRPr lang="en-US"/>
          </a:p>
        </p:txBody>
      </p:sp>
      <p:sp>
        <p:nvSpPr>
          <p:cNvPr id="3" name="Footer Placeholder 2"/>
          <p:cNvSpPr>
            <a:spLocks noGrp="1"/>
          </p:cNvSpPr>
          <p:nvPr>
            <p:ph type="ftr" sz="quarter" idx="21"/>
          </p:nvPr>
        </p:nvSpPr>
        <p:spPr/>
        <p:txBody>
          <a:bodyPr/>
          <a:lstStyle/>
          <a:p>
            <a:r>
              <a:rPr lang="en-US"/>
              <a:t>For required markings, please visit https://mh.jpl.nasa.gov</a:t>
            </a:r>
          </a:p>
        </p:txBody>
      </p:sp>
      <p:sp>
        <p:nvSpPr>
          <p:cNvPr id="8" name="Slide Number Placeholder 7"/>
          <p:cNvSpPr>
            <a:spLocks noGrp="1"/>
          </p:cNvSpPr>
          <p:nvPr>
            <p:ph type="sldNum" sz="quarter" idx="22"/>
          </p:nvPr>
        </p:nvSpPr>
        <p:spPr/>
        <p:txBody>
          <a:bodyPr/>
          <a:lstStyle/>
          <a:p>
            <a:fld id="{AFADBB72-C5FB-47DF-870C-D1F1B1786C83}" type="slidenum">
              <a:rPr lang="en-US" smtClean="0"/>
              <a:pPr/>
              <a:t>‹#›</a:t>
            </a:fld>
            <a:endParaRPr lang="en-US"/>
          </a:p>
        </p:txBody>
      </p:sp>
    </p:spTree>
    <p:extLst>
      <p:ext uri="{BB962C8B-B14F-4D97-AF65-F5344CB8AC3E}">
        <p14:creationId xmlns:p14="http://schemas.microsoft.com/office/powerpoint/2010/main" val="2002924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Subhead</a:t>
            </a:r>
          </a:p>
        </p:txBody>
      </p:sp>
      <p:sp>
        <p:nvSpPr>
          <p:cNvPr id="13" name="Content Placeholder 2"/>
          <p:cNvSpPr>
            <a:spLocks noGrp="1"/>
          </p:cNvSpPr>
          <p:nvPr>
            <p:ph sz="quarter" idx="19"/>
          </p:nvPr>
        </p:nvSpPr>
        <p:spPr>
          <a:xfrm>
            <a:off x="1412240" y="1602106"/>
            <a:ext cx="631952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0"/>
          </p:nvPr>
        </p:nvSpPr>
        <p:spPr/>
        <p:txBody>
          <a:bodyPr/>
          <a:lstStyle/>
          <a:p>
            <a:fld id="{A60C37AC-9219-4FD2-BE1E-0EE7BEC2D4E0}" type="datetime1">
              <a:rPr lang="en-US" smtClean="0"/>
              <a:t>6/12/2025</a:t>
            </a:fld>
            <a:endParaRPr lang="en-US"/>
          </a:p>
        </p:txBody>
      </p:sp>
      <p:sp>
        <p:nvSpPr>
          <p:cNvPr id="3" name="Footer Placeholder 2"/>
          <p:cNvSpPr>
            <a:spLocks noGrp="1"/>
          </p:cNvSpPr>
          <p:nvPr>
            <p:ph type="ftr" sz="quarter" idx="21"/>
          </p:nvPr>
        </p:nvSpPr>
        <p:spPr/>
        <p:txBody>
          <a:bodyPr/>
          <a:lstStyle/>
          <a:p>
            <a:r>
              <a:rPr lang="en-US"/>
              <a:t>For required markings, please visit https://mh.jpl.nasa.gov</a:t>
            </a:r>
          </a:p>
        </p:txBody>
      </p:sp>
      <p:sp>
        <p:nvSpPr>
          <p:cNvPr id="8" name="Slide Number Placeholder 7"/>
          <p:cNvSpPr>
            <a:spLocks noGrp="1"/>
          </p:cNvSpPr>
          <p:nvPr>
            <p:ph type="sldNum" sz="quarter" idx="22"/>
          </p:nvPr>
        </p:nvSpPr>
        <p:spPr/>
        <p:txBody>
          <a:bodyPr/>
          <a:lstStyle/>
          <a:p>
            <a:fld id="{B9C8054A-94CA-4B42-B0C1-F7448D46172D}" type="slidenum">
              <a:rPr lang="en-US" smtClean="0"/>
              <a:pPr/>
              <a:t>‹#›</a:t>
            </a:fld>
            <a:endParaRPr lang="en-US"/>
          </a:p>
        </p:txBody>
      </p:sp>
    </p:spTree>
    <p:extLst>
      <p:ext uri="{BB962C8B-B14F-4D97-AF65-F5344CB8AC3E}">
        <p14:creationId xmlns:p14="http://schemas.microsoft.com/office/powerpoint/2010/main" val="2299581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1"/>
          </p:nvPr>
        </p:nvSpPr>
        <p:spPr/>
        <p:txBody>
          <a:bodyPr/>
          <a:lstStyle/>
          <a:p>
            <a:fld id="{556A2332-42E0-455B-BBDE-B712D3AC3018}" type="datetime1">
              <a:rPr lang="en-US" smtClean="0"/>
              <a:t>6/12/2025</a:t>
            </a:fld>
            <a:endParaRPr lang="en-US"/>
          </a:p>
        </p:txBody>
      </p:sp>
      <p:sp>
        <p:nvSpPr>
          <p:cNvPr id="3" name="Footer Placeholder 2"/>
          <p:cNvSpPr>
            <a:spLocks noGrp="1"/>
          </p:cNvSpPr>
          <p:nvPr>
            <p:ph type="ftr" sz="quarter" idx="22"/>
          </p:nvPr>
        </p:nvSpPr>
        <p:spPr/>
        <p:txBody>
          <a:bodyPr/>
          <a:lstStyle/>
          <a:p>
            <a:r>
              <a:rPr lang="en-US"/>
              <a:t>For required markings, please visit https://mh.jpl.nasa.gov</a:t>
            </a:r>
          </a:p>
        </p:txBody>
      </p:sp>
      <p:sp>
        <p:nvSpPr>
          <p:cNvPr id="8" name="Slide Number Placeholder 7"/>
          <p:cNvSpPr>
            <a:spLocks noGrp="1"/>
          </p:cNvSpPr>
          <p:nvPr>
            <p:ph type="sldNum" sz="quarter" idx="23"/>
          </p:nvPr>
        </p:nvSpPr>
        <p:spPr/>
        <p:txBody>
          <a:bodyPr/>
          <a:lstStyle/>
          <a:p>
            <a:fld id="{A69D3BD9-0E77-4586-BD51-5BD57309A423}" type="slidenum">
              <a:rPr lang="en-US" smtClean="0"/>
              <a:pPr/>
              <a:t>‹#›</a:t>
            </a:fld>
            <a:endParaRPr lang="en-US"/>
          </a:p>
        </p:txBody>
      </p:sp>
    </p:spTree>
    <p:extLst>
      <p:ext uri="{BB962C8B-B14F-4D97-AF65-F5344CB8AC3E}">
        <p14:creationId xmlns:p14="http://schemas.microsoft.com/office/powerpoint/2010/main" val="760199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2137092"/>
            <a:ext cx="4216400" cy="23841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Date Placeholder 1"/>
          <p:cNvSpPr>
            <a:spLocks noGrp="1"/>
          </p:cNvSpPr>
          <p:nvPr>
            <p:ph type="dt" sz="half" idx="21"/>
          </p:nvPr>
        </p:nvSpPr>
        <p:spPr/>
        <p:txBody>
          <a:bodyPr/>
          <a:lstStyle/>
          <a:p>
            <a:fld id="{F26AA327-ADE3-4BE8-B927-C700A48BC4B6}" type="datetime1">
              <a:rPr lang="en-US" smtClean="0"/>
              <a:t>6/12/2025</a:t>
            </a:fld>
            <a:endParaRPr lang="en-US"/>
          </a:p>
        </p:txBody>
      </p:sp>
      <p:sp>
        <p:nvSpPr>
          <p:cNvPr id="3" name="Footer Placeholder 2"/>
          <p:cNvSpPr>
            <a:spLocks noGrp="1"/>
          </p:cNvSpPr>
          <p:nvPr>
            <p:ph type="ftr" sz="quarter" idx="22"/>
          </p:nvPr>
        </p:nvSpPr>
        <p:spPr/>
        <p:txBody>
          <a:bodyPr/>
          <a:lstStyle/>
          <a:p>
            <a:r>
              <a:rPr lang="en-US"/>
              <a:t>For required markings, please visit https://mh.jpl.nasa.gov</a:t>
            </a:r>
          </a:p>
        </p:txBody>
      </p:sp>
      <p:sp>
        <p:nvSpPr>
          <p:cNvPr id="8" name="Slide Number Placeholder 7"/>
          <p:cNvSpPr>
            <a:spLocks noGrp="1"/>
          </p:cNvSpPr>
          <p:nvPr>
            <p:ph type="sldNum" sz="quarter" idx="23"/>
          </p:nvPr>
        </p:nvSpPr>
        <p:spPr/>
        <p:txBody>
          <a:bodyPr/>
          <a:lstStyle/>
          <a:p>
            <a:fld id="{C289F3F2-5ECF-4DEB-B03B-964715D0EECE}" type="slidenum">
              <a:rPr lang="en-US" smtClean="0"/>
              <a:pPr/>
              <a:t>‹#›</a:t>
            </a:fld>
            <a:endParaRPr lang="en-US"/>
          </a:p>
        </p:txBody>
      </p:sp>
    </p:spTree>
    <p:extLst>
      <p:ext uri="{BB962C8B-B14F-4D97-AF65-F5344CB8AC3E}">
        <p14:creationId xmlns:p14="http://schemas.microsoft.com/office/powerpoint/2010/main" val="688214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5"/>
          </p:nvPr>
        </p:nvSpPr>
        <p:spPr/>
        <p:txBody>
          <a:bodyPr/>
          <a:lstStyle/>
          <a:p>
            <a:fld id="{C248206D-CD18-4B40-BD00-E78B50540ABC}" type="datetime1">
              <a:rPr lang="en-US" smtClean="0"/>
              <a:t>6/12/2025</a:t>
            </a:fld>
            <a:endParaRPr lang="en-US"/>
          </a:p>
        </p:txBody>
      </p:sp>
      <p:sp>
        <p:nvSpPr>
          <p:cNvPr id="3" name="Footer Placeholder 2"/>
          <p:cNvSpPr>
            <a:spLocks noGrp="1"/>
          </p:cNvSpPr>
          <p:nvPr>
            <p:ph type="ftr" sz="quarter" idx="26"/>
          </p:nvPr>
        </p:nvSpPr>
        <p:spPr/>
        <p:txBody>
          <a:bodyPr/>
          <a:lstStyle/>
          <a:p>
            <a:r>
              <a:rPr lang="en-US"/>
              <a:t>For required markings, please visit https://mh.jpl.nasa.gov</a:t>
            </a:r>
          </a:p>
        </p:txBody>
      </p:sp>
      <p:sp>
        <p:nvSpPr>
          <p:cNvPr id="8" name="Slide Number Placeholder 7"/>
          <p:cNvSpPr>
            <a:spLocks noGrp="1"/>
          </p:cNvSpPr>
          <p:nvPr>
            <p:ph type="sldNum" sz="quarter" idx="27"/>
          </p:nvPr>
        </p:nvSpPr>
        <p:spPr/>
        <p:txBody>
          <a:bodyPr/>
          <a:lstStyle/>
          <a:p>
            <a:fld id="{D3A8BF44-2650-4681-B95C-C5AACD2EA34B}" type="slidenum">
              <a:rPr lang="en-US" smtClean="0"/>
              <a:pPr/>
              <a:t>‹#›</a:t>
            </a:fld>
            <a:endParaRPr lang="en-US"/>
          </a:p>
        </p:txBody>
      </p:sp>
    </p:spTree>
    <p:extLst>
      <p:ext uri="{BB962C8B-B14F-4D97-AF65-F5344CB8AC3E}">
        <p14:creationId xmlns:p14="http://schemas.microsoft.com/office/powerpoint/2010/main" val="593124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title style</a:t>
            </a:r>
          </a:p>
        </p:txBody>
      </p:sp>
      <p:sp>
        <p:nvSpPr>
          <p:cNvPr id="2" name="Date Placeholder 1"/>
          <p:cNvSpPr>
            <a:spLocks noGrp="1"/>
          </p:cNvSpPr>
          <p:nvPr>
            <p:ph type="dt" sz="half" idx="25"/>
          </p:nvPr>
        </p:nvSpPr>
        <p:spPr/>
        <p:txBody>
          <a:bodyPr/>
          <a:lstStyle/>
          <a:p>
            <a:fld id="{34538D4F-03E0-4428-87B6-2BB82FA7285C}" type="datetime1">
              <a:rPr lang="en-US" smtClean="0"/>
              <a:t>6/12/2025</a:t>
            </a:fld>
            <a:endParaRPr lang="en-US"/>
          </a:p>
        </p:txBody>
      </p:sp>
      <p:sp>
        <p:nvSpPr>
          <p:cNvPr id="3" name="Footer Placeholder 2"/>
          <p:cNvSpPr>
            <a:spLocks noGrp="1"/>
          </p:cNvSpPr>
          <p:nvPr>
            <p:ph type="ftr" sz="quarter" idx="26"/>
          </p:nvPr>
        </p:nvSpPr>
        <p:spPr/>
        <p:txBody>
          <a:bodyPr/>
          <a:lstStyle/>
          <a:p>
            <a:r>
              <a:rPr lang="en-US"/>
              <a:t>For required markings, please visit https://mh.jpl.nasa.gov</a:t>
            </a:r>
          </a:p>
        </p:txBody>
      </p:sp>
      <p:sp>
        <p:nvSpPr>
          <p:cNvPr id="8" name="Slide Number Placeholder 7"/>
          <p:cNvSpPr>
            <a:spLocks noGrp="1"/>
          </p:cNvSpPr>
          <p:nvPr>
            <p:ph type="sldNum" sz="quarter" idx="27"/>
          </p:nvPr>
        </p:nvSpPr>
        <p:spPr/>
        <p:txBody>
          <a:bodyPr/>
          <a:lstStyle/>
          <a:p>
            <a:fld id="{C471492A-28D2-43A8-B059-9EA4FD1DCFFE}" type="slidenum">
              <a:rPr lang="en-US" smtClean="0"/>
              <a:pPr/>
              <a:t>‹#›</a:t>
            </a:fld>
            <a:endParaRPr lang="en-US"/>
          </a:p>
        </p:txBody>
      </p:sp>
    </p:spTree>
    <p:extLst>
      <p:ext uri="{BB962C8B-B14F-4D97-AF65-F5344CB8AC3E}">
        <p14:creationId xmlns:p14="http://schemas.microsoft.com/office/powerpoint/2010/main" val="3262112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nd White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Subhead</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9" name="Title 8"/>
          <p:cNvSpPr>
            <a:spLocks noGrp="1"/>
          </p:cNvSpPr>
          <p:nvPr>
            <p:ph type="title"/>
          </p:nvPr>
        </p:nvSpPr>
        <p:spPr/>
        <p:txBody>
          <a:bodyPr>
            <a:noAutofit/>
          </a:bodyPr>
          <a:lstStyle/>
          <a:p>
            <a:r>
              <a:rPr lang="en-US"/>
              <a:t>Click to edit Master title style</a:t>
            </a:r>
          </a:p>
        </p:txBody>
      </p:sp>
      <p:sp>
        <p:nvSpPr>
          <p:cNvPr id="2" name="Date Placeholder 1"/>
          <p:cNvSpPr>
            <a:spLocks noGrp="1"/>
          </p:cNvSpPr>
          <p:nvPr>
            <p:ph type="dt" sz="half" idx="18"/>
          </p:nvPr>
        </p:nvSpPr>
        <p:spPr/>
        <p:txBody>
          <a:bodyPr/>
          <a:lstStyle/>
          <a:p>
            <a:fld id="{368B7F22-B718-4716-941F-114AFA577F14}" type="datetime1">
              <a:rPr lang="en-US" smtClean="0"/>
              <a:t>6/12/2025</a:t>
            </a:fld>
            <a:endParaRPr lang="en-US"/>
          </a:p>
        </p:txBody>
      </p:sp>
      <p:sp>
        <p:nvSpPr>
          <p:cNvPr id="3" name="Footer Placeholder 2"/>
          <p:cNvSpPr>
            <a:spLocks noGrp="1"/>
          </p:cNvSpPr>
          <p:nvPr>
            <p:ph type="ftr" sz="quarter" idx="19"/>
          </p:nvPr>
        </p:nvSpPr>
        <p:spPr/>
        <p:txBody>
          <a:bodyPr/>
          <a:lstStyle/>
          <a:p>
            <a:r>
              <a:rPr lang="en-US"/>
              <a:t>For required markings, please visit https://mh.jpl.nasa.gov</a:t>
            </a:r>
          </a:p>
        </p:txBody>
      </p:sp>
      <p:sp>
        <p:nvSpPr>
          <p:cNvPr id="8" name="Slide Number Placeholder 7"/>
          <p:cNvSpPr>
            <a:spLocks noGrp="1"/>
          </p:cNvSpPr>
          <p:nvPr>
            <p:ph type="sldNum" sz="quarter" idx="20"/>
          </p:nvPr>
        </p:nvSpPr>
        <p:spPr/>
        <p:txBody>
          <a:bodyPr/>
          <a:lstStyle/>
          <a:p>
            <a:fld id="{819B4F64-8927-4E17-AF94-127C5CA779A9}" type="slidenum">
              <a:rPr lang="en-US" smtClean="0"/>
              <a:pPr/>
              <a:t>‹#›</a:t>
            </a:fld>
            <a:endParaRPr lang="en-US"/>
          </a:p>
        </p:txBody>
      </p:sp>
    </p:spTree>
    <p:extLst>
      <p:ext uri="{BB962C8B-B14F-4D97-AF65-F5344CB8AC3E}">
        <p14:creationId xmlns:p14="http://schemas.microsoft.com/office/powerpoint/2010/main" val="21903406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and Dark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9" name="Title 8"/>
          <p:cNvSpPr>
            <a:spLocks noGrp="1"/>
          </p:cNvSpPr>
          <p:nvPr>
            <p:ph type="title"/>
          </p:nvPr>
        </p:nvSpPr>
        <p:spPr/>
        <p:txBody>
          <a:bodyPr>
            <a:noAutofit/>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Subhead</a:t>
            </a:r>
          </a:p>
        </p:txBody>
      </p:sp>
      <p:sp>
        <p:nvSpPr>
          <p:cNvPr id="2" name="Date Placeholder 1"/>
          <p:cNvSpPr>
            <a:spLocks noGrp="1"/>
          </p:cNvSpPr>
          <p:nvPr>
            <p:ph type="dt" sz="half" idx="18"/>
          </p:nvPr>
        </p:nvSpPr>
        <p:spPr/>
        <p:txBody>
          <a:bodyPr/>
          <a:lstStyle/>
          <a:p>
            <a:fld id="{BCA13B33-B67F-403C-BD00-439E01CB629E}" type="datetime1">
              <a:rPr lang="en-US" smtClean="0"/>
              <a:t>6/12/2025</a:t>
            </a:fld>
            <a:endParaRPr lang="en-US"/>
          </a:p>
        </p:txBody>
      </p:sp>
      <p:sp>
        <p:nvSpPr>
          <p:cNvPr id="3" name="Footer Placeholder 2"/>
          <p:cNvSpPr>
            <a:spLocks noGrp="1"/>
          </p:cNvSpPr>
          <p:nvPr>
            <p:ph type="ftr" sz="quarter" idx="19"/>
          </p:nvPr>
        </p:nvSpPr>
        <p:spPr/>
        <p:txBody>
          <a:bodyPr/>
          <a:lstStyle/>
          <a:p>
            <a:r>
              <a:rPr lang="en-US"/>
              <a:t>For required markings, please visit https://mh.jpl.nasa.gov</a:t>
            </a:r>
          </a:p>
        </p:txBody>
      </p:sp>
      <p:sp>
        <p:nvSpPr>
          <p:cNvPr id="8" name="Slide Number Placeholder 7"/>
          <p:cNvSpPr>
            <a:spLocks noGrp="1"/>
          </p:cNvSpPr>
          <p:nvPr>
            <p:ph type="sldNum" sz="quarter" idx="20"/>
          </p:nvPr>
        </p:nvSpPr>
        <p:spPr/>
        <p:txBody>
          <a:bodyPr/>
          <a:lstStyle/>
          <a:p>
            <a:fld id="{6B7D1B14-14AF-44DE-A346-B4716B6D68DE}" type="slidenum">
              <a:rPr lang="en-US" smtClean="0"/>
              <a:pPr/>
              <a:t>‹#›</a:t>
            </a:fld>
            <a:endParaRPr lang="en-US"/>
          </a:p>
        </p:txBody>
      </p:sp>
    </p:spTree>
    <p:extLst>
      <p:ext uri="{BB962C8B-B14F-4D97-AF65-F5344CB8AC3E}">
        <p14:creationId xmlns:p14="http://schemas.microsoft.com/office/powerpoint/2010/main" val="1208053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2" name="Date Placeholder 1"/>
          <p:cNvSpPr>
            <a:spLocks noGrp="1"/>
          </p:cNvSpPr>
          <p:nvPr>
            <p:ph type="dt" sz="half" idx="10"/>
          </p:nvPr>
        </p:nvSpPr>
        <p:spPr/>
        <p:txBody>
          <a:bodyPr/>
          <a:lstStyle/>
          <a:p>
            <a:fld id="{8C3BCC36-4728-4940-9899-9490F5E45BA1}" type="datetime1">
              <a:rPr lang="en-US" smtClean="0"/>
              <a:t>6/12/2025</a:t>
            </a:fld>
            <a:endParaRPr lang="en-US"/>
          </a:p>
        </p:txBody>
      </p:sp>
      <p:sp>
        <p:nvSpPr>
          <p:cNvPr id="3" name="Footer Placeholder 2"/>
          <p:cNvSpPr>
            <a:spLocks noGrp="1"/>
          </p:cNvSpPr>
          <p:nvPr>
            <p:ph type="ftr" sz="quarter" idx="11"/>
          </p:nvPr>
        </p:nvSpPr>
        <p:spPr/>
        <p:txBody>
          <a:bodyPr/>
          <a:lstStyle/>
          <a:p>
            <a:r>
              <a:rPr lang="en-US"/>
              <a:t>For required markings, please visit https://mh.jpl.nasa.gov</a:t>
            </a:r>
          </a:p>
        </p:txBody>
      </p:sp>
      <p:sp>
        <p:nvSpPr>
          <p:cNvPr id="4" name="Slide Number Placeholder 3"/>
          <p:cNvSpPr>
            <a:spLocks noGrp="1"/>
          </p:cNvSpPr>
          <p:nvPr>
            <p:ph type="sldNum" sz="quarter" idx="12"/>
          </p:nvPr>
        </p:nvSpPr>
        <p:spPr/>
        <p:txBody>
          <a:bodyPr/>
          <a:lstStyle/>
          <a:p>
            <a:fld id="{499225B7-DF0A-4BF6-853D-205AC1EBE9A6}" type="slidenum">
              <a:rPr lang="en-US" smtClean="0"/>
              <a:pPr/>
              <a:t>‹#›</a:t>
            </a:fld>
            <a:endParaRPr lang="en-US"/>
          </a:p>
        </p:txBody>
      </p:sp>
    </p:spTree>
    <p:extLst>
      <p:ext uri="{BB962C8B-B14F-4D97-AF65-F5344CB8AC3E}">
        <p14:creationId xmlns:p14="http://schemas.microsoft.com/office/powerpoint/2010/main" val="19212782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lvl1pPr>
          </a:lstStyle>
          <a:p>
            <a:pPr lvl="0"/>
            <a:r>
              <a:rPr lang="en-US"/>
              <a:t>Click to add section header</a:t>
            </a:r>
          </a:p>
        </p:txBody>
      </p:sp>
      <p:sp>
        <p:nvSpPr>
          <p:cNvPr id="4" name="Footer Placeholder 3"/>
          <p:cNvSpPr>
            <a:spLocks noGrp="1"/>
          </p:cNvSpPr>
          <p:nvPr>
            <p:ph type="ftr" sz="quarter" idx="15"/>
          </p:nvPr>
        </p:nvSpPr>
        <p:spPr/>
        <p:txBody>
          <a:bodyPr/>
          <a:lstStyle/>
          <a:p>
            <a:r>
              <a:rPr lang="en-US"/>
              <a:t>For required markings, please visit https://mh.jpl.nasa.gov</a:t>
            </a:r>
          </a:p>
        </p:txBody>
      </p:sp>
      <p:sp>
        <p:nvSpPr>
          <p:cNvPr id="6" name="Date Placeholder 5"/>
          <p:cNvSpPr>
            <a:spLocks noGrp="1"/>
          </p:cNvSpPr>
          <p:nvPr>
            <p:ph type="dt" sz="half" idx="16"/>
          </p:nvPr>
        </p:nvSpPr>
        <p:spPr/>
        <p:txBody>
          <a:bodyPr/>
          <a:lstStyle/>
          <a:p>
            <a:fld id="{7031CB04-6FA8-47A7-B56C-2AD8D41411A0}" type="datetime1">
              <a:rPr lang="en-US" smtClean="0"/>
              <a:t>6/12/2025</a:t>
            </a:fld>
            <a:endParaRPr lang="en-US"/>
          </a:p>
        </p:txBody>
      </p:sp>
      <p:sp>
        <p:nvSpPr>
          <p:cNvPr id="8" name="Slide Number Placeholder 7"/>
          <p:cNvSpPr>
            <a:spLocks noGrp="1"/>
          </p:cNvSpPr>
          <p:nvPr>
            <p:ph type="sldNum" sz="quarter" idx="17"/>
          </p:nvPr>
        </p:nvSpPr>
        <p:spPr/>
        <p:txBody>
          <a:bodyPr/>
          <a:lstStyle/>
          <a:p>
            <a:fld id="{8867665A-55FD-4B6D-9DC8-21DD987A67C3}" type="slidenum">
              <a:rPr lang="en-US" smtClean="0"/>
              <a:pPr/>
              <a:t>‹#›</a:t>
            </a:fld>
            <a:endParaRPr lang="en-US"/>
          </a:p>
        </p:txBody>
      </p:sp>
    </p:spTree>
    <p:extLst>
      <p:ext uri="{BB962C8B-B14F-4D97-AF65-F5344CB8AC3E}">
        <p14:creationId xmlns:p14="http://schemas.microsoft.com/office/powerpoint/2010/main" val="38025828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_Dark Gray">
    <p:spTree>
      <p:nvGrpSpPr>
        <p:cNvPr id="1" name=""/>
        <p:cNvGrpSpPr/>
        <p:nvPr/>
      </p:nvGrpSpPr>
      <p:grpSpPr>
        <a:xfrm>
          <a:off x="0" y="0"/>
          <a:ext cx="0" cy="0"/>
          <a:chOff x="0" y="0"/>
          <a:chExt cx="0" cy="0"/>
        </a:xfrm>
      </p:grpSpPr>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solidFill>
                  <a:schemeClr val="bg1"/>
                </a:solidFill>
              </a:defRPr>
            </a:lvl1pPr>
          </a:lstStyle>
          <a:p>
            <a:pPr lvl="0"/>
            <a:r>
              <a:rPr lang="en-US"/>
              <a:t>Click to add section header</a:t>
            </a:r>
          </a:p>
        </p:txBody>
      </p:sp>
      <p:sp>
        <p:nvSpPr>
          <p:cNvPr id="4" name="Footer Placeholder 3"/>
          <p:cNvSpPr>
            <a:spLocks noGrp="1"/>
          </p:cNvSpPr>
          <p:nvPr>
            <p:ph type="ftr" sz="quarter" idx="15"/>
          </p:nvPr>
        </p:nvSpPr>
        <p:spPr/>
        <p:txBody>
          <a:bodyPr/>
          <a:lstStyle/>
          <a:p>
            <a:r>
              <a:rPr lang="en-US"/>
              <a:t>For required markings, please visit https://mh.jpl.nasa.gov</a:t>
            </a:r>
          </a:p>
        </p:txBody>
      </p:sp>
      <p:sp>
        <p:nvSpPr>
          <p:cNvPr id="6" name="Date Placeholder 5"/>
          <p:cNvSpPr>
            <a:spLocks noGrp="1"/>
          </p:cNvSpPr>
          <p:nvPr>
            <p:ph type="dt" sz="half" idx="16"/>
          </p:nvPr>
        </p:nvSpPr>
        <p:spPr/>
        <p:txBody>
          <a:bodyPr/>
          <a:lstStyle/>
          <a:p>
            <a:fld id="{C5521DEB-7C69-4621-996F-DC1C0C222443}" type="datetime1">
              <a:rPr lang="en-US" smtClean="0"/>
              <a:t>6/12/2025</a:t>
            </a:fld>
            <a:endParaRPr lang="en-US"/>
          </a:p>
        </p:txBody>
      </p:sp>
      <p:sp>
        <p:nvSpPr>
          <p:cNvPr id="8" name="Slide Number Placeholder 7"/>
          <p:cNvSpPr>
            <a:spLocks noGrp="1"/>
          </p:cNvSpPr>
          <p:nvPr>
            <p:ph type="sldNum" sz="quarter" idx="17"/>
          </p:nvPr>
        </p:nvSpPr>
        <p:spPr/>
        <p:txBody>
          <a:bodyPr/>
          <a:lstStyle/>
          <a:p>
            <a:fld id="{8867665A-55FD-4B6D-9DC8-21DD987A67C3}" type="slidenum">
              <a:rPr lang="en-US" smtClean="0"/>
              <a:pPr/>
              <a:t>‹#›</a:t>
            </a:fld>
            <a:endParaRPr lang="en-US"/>
          </a:p>
        </p:txBody>
      </p:sp>
    </p:spTree>
    <p:extLst>
      <p:ext uri="{BB962C8B-B14F-4D97-AF65-F5344CB8AC3E}">
        <p14:creationId xmlns:p14="http://schemas.microsoft.com/office/powerpoint/2010/main" val="255675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9" name="Title 8"/>
          <p:cNvSpPr>
            <a:spLocks noGrp="1"/>
          </p:cNvSpPr>
          <p:nvPr>
            <p:ph type="title"/>
          </p:nvPr>
        </p:nvSpPr>
        <p:spPr/>
        <p:txBody>
          <a:bodyPr>
            <a:noAutofit/>
          </a:bodyPr>
          <a:lstStyle/>
          <a:p>
            <a:r>
              <a:rPr lang="en-US"/>
              <a:t>Click to edit Master title style</a:t>
            </a:r>
          </a:p>
        </p:txBody>
      </p:sp>
      <p:sp>
        <p:nvSpPr>
          <p:cNvPr id="10" name="Date Placeholder 9"/>
          <p:cNvSpPr>
            <a:spLocks noGrp="1"/>
          </p:cNvSpPr>
          <p:nvPr>
            <p:ph type="dt" sz="half" idx="18"/>
          </p:nvPr>
        </p:nvSpPr>
        <p:spPr/>
        <p:txBody>
          <a:bodyPr/>
          <a:lstStyle/>
          <a:p>
            <a:fld id="{4CDE9990-EC7A-4A1C-8ABD-4EE112A8D4B0}" type="datetime1">
              <a:rPr lang="en-US" smtClean="0"/>
              <a:t>6/12/2025</a:t>
            </a:fld>
            <a:endParaRPr lang="en-US"/>
          </a:p>
        </p:txBody>
      </p:sp>
      <p:sp>
        <p:nvSpPr>
          <p:cNvPr id="11" name="Footer Placeholder 10"/>
          <p:cNvSpPr>
            <a:spLocks noGrp="1"/>
          </p:cNvSpPr>
          <p:nvPr>
            <p:ph type="ftr" sz="quarter" idx="19"/>
          </p:nvPr>
        </p:nvSpPr>
        <p:spPr/>
        <p:txBody>
          <a:bodyPr/>
          <a:lstStyle/>
          <a:p>
            <a:r>
              <a:rPr lang="en-US"/>
              <a:t>For required markings, please visit https://mh.jpl.nasa.gov</a:t>
            </a:r>
          </a:p>
        </p:txBody>
      </p:sp>
      <p:sp>
        <p:nvSpPr>
          <p:cNvPr id="12" name="Slide Number Placeholder 11"/>
          <p:cNvSpPr>
            <a:spLocks noGrp="1"/>
          </p:cNvSpPr>
          <p:nvPr>
            <p:ph type="sldNum" sz="quarter" idx="20"/>
          </p:nvPr>
        </p:nvSpPr>
        <p:spPr/>
        <p:txBody>
          <a:bodyPr/>
          <a:lstStyle/>
          <a:p>
            <a:fld id="{4F9B971E-2AE2-4733-B5FD-67030972C437}" type="slidenum">
              <a:rPr lang="en-US" smtClean="0"/>
              <a:pPr/>
              <a:t>‹#›</a:t>
            </a:fld>
            <a:endParaRPr lang="en-US"/>
          </a:p>
        </p:txBody>
      </p:sp>
    </p:spTree>
    <p:extLst>
      <p:ext uri="{BB962C8B-B14F-4D97-AF65-F5344CB8AC3E}">
        <p14:creationId xmlns:p14="http://schemas.microsoft.com/office/powerpoint/2010/main" val="35431706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2AF064-0B60-400D-A3B8-6405BF457EE5}" type="datetime1">
              <a:rPr lang="en-US" smtClean="0"/>
              <a:t>6/12/2025</a:t>
            </a:fld>
            <a:endParaRPr lang="en-US"/>
          </a:p>
        </p:txBody>
      </p:sp>
      <p:sp>
        <p:nvSpPr>
          <p:cNvPr id="3" name="Footer Placeholder 2"/>
          <p:cNvSpPr>
            <a:spLocks noGrp="1"/>
          </p:cNvSpPr>
          <p:nvPr>
            <p:ph type="ftr" sz="quarter" idx="11"/>
          </p:nvPr>
        </p:nvSpPr>
        <p:spPr/>
        <p:txBody>
          <a:bodyPr/>
          <a:lstStyle/>
          <a:p>
            <a:r>
              <a:rPr lang="en-US"/>
              <a:t>For required markings, please visit https://mh.jpl.nasa.gov</a:t>
            </a:r>
          </a:p>
        </p:txBody>
      </p:sp>
      <p:sp>
        <p:nvSpPr>
          <p:cNvPr id="4" name="Slide Number Placeholder 3"/>
          <p:cNvSpPr>
            <a:spLocks noGrp="1"/>
          </p:cNvSpPr>
          <p:nvPr>
            <p:ph type="sldNum" sz="quarter" idx="12"/>
          </p:nvPr>
        </p:nvSpPr>
        <p:spPr/>
        <p:txBody>
          <a:bodyPr/>
          <a:lstStyle/>
          <a:p>
            <a:fld id="{8867665A-55FD-4B6D-9DC8-21DD987A67C3}" type="slidenum">
              <a:rPr lang="en-US" smtClean="0"/>
              <a:pPr/>
              <a:t>‹#›</a:t>
            </a:fld>
            <a:endParaRPr lang="en-US"/>
          </a:p>
        </p:txBody>
      </p:sp>
    </p:spTree>
    <p:extLst>
      <p:ext uri="{BB962C8B-B14F-4D97-AF65-F5344CB8AC3E}">
        <p14:creationId xmlns:p14="http://schemas.microsoft.com/office/powerpoint/2010/main" val="37414141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5" name="Picture 4" descr="JPL_RedWhite_rgb_stacked_5in_16060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1642110"/>
            <a:ext cx="3200400" cy="1866901"/>
          </a:xfrm>
          <a:prstGeom prst="rect">
            <a:avLst/>
          </a:prstGeom>
        </p:spPr>
      </p:pic>
      <p:sp>
        <p:nvSpPr>
          <p:cNvPr id="2" name="Date Placeholder 1"/>
          <p:cNvSpPr>
            <a:spLocks noGrp="1"/>
          </p:cNvSpPr>
          <p:nvPr>
            <p:ph type="dt" sz="half" idx="10"/>
          </p:nvPr>
        </p:nvSpPr>
        <p:spPr/>
        <p:txBody>
          <a:bodyPr/>
          <a:lstStyle/>
          <a:p>
            <a:fld id="{7E89F66B-9E7F-4BA8-B9A5-9DE1F1B47663}" type="datetime1">
              <a:rPr lang="en-US" smtClean="0"/>
              <a:t>6/12/2025</a:t>
            </a:fld>
            <a:endParaRPr lang="en-US"/>
          </a:p>
        </p:txBody>
      </p:sp>
      <p:sp>
        <p:nvSpPr>
          <p:cNvPr id="3" name="Footer Placeholder 2"/>
          <p:cNvSpPr>
            <a:spLocks noGrp="1"/>
          </p:cNvSpPr>
          <p:nvPr>
            <p:ph type="ftr" sz="quarter" idx="11"/>
          </p:nvPr>
        </p:nvSpPr>
        <p:spPr/>
        <p:txBody>
          <a:bodyPr/>
          <a:lstStyle/>
          <a:p>
            <a:r>
              <a:rPr lang="en-US"/>
              <a:t>For required markings, please visit https://mh.jpl.nasa.gov</a:t>
            </a:r>
          </a:p>
        </p:txBody>
      </p:sp>
      <p:sp>
        <p:nvSpPr>
          <p:cNvPr id="4" name="Slide Number Placeholder 3"/>
          <p:cNvSpPr>
            <a:spLocks noGrp="1"/>
          </p:cNvSpPr>
          <p:nvPr>
            <p:ph type="sldNum" sz="quarter" idx="12"/>
          </p:nvPr>
        </p:nvSpPr>
        <p:spPr/>
        <p:txBody>
          <a:bodyPr/>
          <a:lstStyle/>
          <a:p>
            <a:fld id="{8867665A-55FD-4B6D-9DC8-21DD987A67C3}" type="slidenum">
              <a:rPr lang="en-US" smtClean="0"/>
              <a:pPr/>
              <a:t>‹#›</a:t>
            </a:fld>
            <a:endParaRPr lang="en-US"/>
          </a:p>
        </p:txBody>
      </p:sp>
    </p:spTree>
    <p:extLst>
      <p:ext uri="{BB962C8B-B14F-4D97-AF65-F5344CB8AC3E}">
        <p14:creationId xmlns:p14="http://schemas.microsoft.com/office/powerpoint/2010/main" val="1796731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ctrTitle"/>
          </p:nvPr>
        </p:nvSpPr>
        <p:spPr>
          <a:xfrm>
            <a:off x="2971799" y="1473200"/>
            <a:ext cx="5398295" cy="1816098"/>
          </a:xfrm>
        </p:spPr>
        <p:txBody>
          <a:bodyPr anchor="b">
            <a:normAutofit/>
          </a:bodyPr>
          <a:lstStyle>
            <a:lvl1pPr algn="r">
              <a:defRPr sz="3600">
                <a:effectLst/>
              </a:defRPr>
            </a:lvl1pPr>
          </a:lstStyle>
          <a:p>
            <a:r>
              <a:rPr lang="en-US"/>
              <a:t>Click to edit Master title style</a:t>
            </a:r>
          </a:p>
        </p:txBody>
      </p:sp>
      <p:sp>
        <p:nvSpPr>
          <p:cNvPr id="3" name="Subtitle 2"/>
          <p:cNvSpPr>
            <a:spLocks noGrp="1"/>
          </p:cNvSpPr>
          <p:nvPr>
            <p:ph type="subTitle" idx="1"/>
          </p:nvPr>
        </p:nvSpPr>
        <p:spPr>
          <a:xfrm>
            <a:off x="2971799" y="3289300"/>
            <a:ext cx="5398295" cy="1054100"/>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699419" y="4402932"/>
            <a:ext cx="1200150" cy="283369"/>
          </a:xfrm>
        </p:spPr>
        <p:txBody>
          <a:bodyPr/>
          <a:lstStyle/>
          <a:p>
            <a:fld id="{F08F08C1-F496-4E6E-AE65-074128373F0A}" type="datetime1">
              <a:rPr lang="en-US" smtClean="0"/>
              <a:t>6/12/2025</a:t>
            </a:fld>
            <a:endParaRPr lang="en-US"/>
          </a:p>
        </p:txBody>
      </p:sp>
      <p:sp>
        <p:nvSpPr>
          <p:cNvPr id="5" name="Footer Placeholder 4"/>
          <p:cNvSpPr>
            <a:spLocks noGrp="1"/>
          </p:cNvSpPr>
          <p:nvPr>
            <p:ph type="ftr" sz="quarter" idx="11"/>
          </p:nvPr>
        </p:nvSpPr>
        <p:spPr>
          <a:xfrm>
            <a:off x="2971799" y="4402932"/>
            <a:ext cx="3670469" cy="283369"/>
          </a:xfrm>
        </p:spPr>
        <p:txBody>
          <a:bodyPr/>
          <a:lstStyle/>
          <a:p>
            <a:r>
              <a:rPr lang="en-US"/>
              <a:t>Project Systems Engineering and Formulation Section - 312</a:t>
            </a:r>
          </a:p>
        </p:txBody>
      </p:sp>
      <p:sp>
        <p:nvSpPr>
          <p:cNvPr id="6" name="Slide Number Placeholder 5"/>
          <p:cNvSpPr>
            <a:spLocks noGrp="1"/>
          </p:cNvSpPr>
          <p:nvPr>
            <p:ph type="sldNum" sz="quarter" idx="12"/>
          </p:nvPr>
        </p:nvSpPr>
        <p:spPr>
          <a:xfrm>
            <a:off x="7956719" y="4402932"/>
            <a:ext cx="413375" cy="283369"/>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71588728"/>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72349" y="4846197"/>
            <a:ext cx="1200150" cy="283369"/>
          </a:xfrm>
        </p:spPr>
        <p:txBody>
          <a:bodyPr/>
          <a:lstStyle/>
          <a:p>
            <a:fld id="{6D5527BA-121E-4333-9969-D4668AE201FC}" type="datetime1">
              <a:rPr lang="en-US" smtClean="0"/>
              <a:t>6/12/2025</a:t>
            </a:fld>
            <a:endParaRPr lang="en-US"/>
          </a:p>
        </p:txBody>
      </p:sp>
      <p:sp>
        <p:nvSpPr>
          <p:cNvPr id="6" name="Slide Number Placeholder 5"/>
          <p:cNvSpPr>
            <a:spLocks noGrp="1"/>
          </p:cNvSpPr>
          <p:nvPr>
            <p:ph type="sldNum" sz="quarter" idx="12"/>
          </p:nvPr>
        </p:nvSpPr>
        <p:spPr>
          <a:xfrm>
            <a:off x="8629650" y="4846197"/>
            <a:ext cx="413375" cy="283369"/>
          </a:xfrm>
        </p:spPr>
        <p:txBody>
          <a:bodyPr/>
          <a:lstStyle/>
          <a:p>
            <a:fld id="{6D22F896-40B5-4ADD-8801-0D06FADFA095}" type="slidenum">
              <a:rPr lang="en-US" smtClean="0"/>
              <a:t>‹#›</a:t>
            </a:fld>
            <a:endParaRPr lang="en-US"/>
          </a:p>
        </p:txBody>
      </p:sp>
      <p:sp>
        <p:nvSpPr>
          <p:cNvPr id="9" name="Footer Placeholder 1">
            <a:extLst>
              <a:ext uri="{FF2B5EF4-FFF2-40B4-BE49-F238E27FC236}">
                <a16:creationId xmlns:a16="http://schemas.microsoft.com/office/drawing/2014/main" id="{4E4F41AD-061A-0940-9820-581390C375CE}"/>
              </a:ext>
            </a:extLst>
          </p:cNvPr>
          <p:cNvSpPr txBox="1">
            <a:spLocks/>
          </p:cNvSpPr>
          <p:nvPr/>
        </p:nvSpPr>
        <p:spPr>
          <a:xfrm>
            <a:off x="260917" y="4835503"/>
            <a:ext cx="5870744" cy="283369"/>
          </a:xfrm>
          <a:prstGeom prst="rect">
            <a:avLst/>
          </a:prstGeom>
        </p:spPr>
        <p:txBody>
          <a:bodyPr vert="horz" lIns="68580" tIns="34290" rIns="68580" bIns="3429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50"/>
              <a:t>Project Systems Engineering and Formulation Section - 312</a:t>
            </a:r>
          </a:p>
        </p:txBody>
      </p:sp>
      <p:sp>
        <p:nvSpPr>
          <p:cNvPr id="10" name="Rectangle 9">
            <a:extLst>
              <a:ext uri="{FF2B5EF4-FFF2-40B4-BE49-F238E27FC236}">
                <a16:creationId xmlns:a16="http://schemas.microsoft.com/office/drawing/2014/main" id="{7182131A-5C99-754F-93AD-153636261460}"/>
              </a:ext>
            </a:extLst>
          </p:cNvPr>
          <p:cNvSpPr/>
          <p:nvPr userDrawn="1"/>
        </p:nvSpPr>
        <p:spPr>
          <a:xfrm>
            <a:off x="2696135" y="4866367"/>
            <a:ext cx="4572000" cy="276999"/>
          </a:xfrm>
          <a:prstGeom prst="rect">
            <a:avLst/>
          </a:prstGeom>
        </p:spPr>
        <p:txBody>
          <a:bodyPr>
            <a:spAutoFit/>
          </a:bodyPr>
          <a:lstStyle/>
          <a:p>
            <a:pPr algn="ctr">
              <a:defRPr/>
            </a:pPr>
            <a:r>
              <a:rPr lang="en-US" sz="600"/>
              <a:t>The technical data in this document is controlled under the U.S. Export Regulations; release to foreign persons may require an export authorization. JPL/Caltech PROPRIETARY—Not for Public Release or Redistribution.</a:t>
            </a:r>
          </a:p>
        </p:txBody>
      </p:sp>
      <p:sp>
        <p:nvSpPr>
          <p:cNvPr id="11" name="Footer Placeholder 1">
            <a:extLst>
              <a:ext uri="{FF2B5EF4-FFF2-40B4-BE49-F238E27FC236}">
                <a16:creationId xmlns:a16="http://schemas.microsoft.com/office/drawing/2014/main" id="{06B8684C-1B25-D547-A120-EB3992CF8BAD}"/>
              </a:ext>
            </a:extLst>
          </p:cNvPr>
          <p:cNvSpPr txBox="1">
            <a:spLocks/>
          </p:cNvSpPr>
          <p:nvPr userDrawn="1"/>
        </p:nvSpPr>
        <p:spPr>
          <a:xfrm>
            <a:off x="260917" y="4835503"/>
            <a:ext cx="5870744" cy="283369"/>
          </a:xfrm>
          <a:prstGeom prst="rect">
            <a:avLst/>
          </a:prstGeom>
        </p:spPr>
        <p:txBody>
          <a:bodyPr vert="horz" lIns="68580" tIns="34290" rIns="68580" bIns="3429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50"/>
              <a:t>Project Systems Engineering and Formulation Section - 312</a:t>
            </a:r>
          </a:p>
        </p:txBody>
      </p:sp>
    </p:spTree>
    <p:extLst>
      <p:ext uri="{BB962C8B-B14F-4D97-AF65-F5344CB8AC3E}">
        <p14:creationId xmlns:p14="http://schemas.microsoft.com/office/powerpoint/2010/main" val="15493200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2481436"/>
            <a:ext cx="7598570" cy="1101600"/>
          </a:xfrm>
        </p:spPr>
        <p:txBody>
          <a:bodyPr anchor="b"/>
          <a:lstStyle>
            <a:lvl1pPr algn="l">
              <a:defRPr sz="3000" b="0" cap="all"/>
            </a:lvl1pPr>
          </a:lstStyle>
          <a:p>
            <a:r>
              <a:rPr lang="en-US"/>
              <a:t>Click to edit Master title style</a:t>
            </a:r>
          </a:p>
        </p:txBody>
      </p:sp>
      <p:sp>
        <p:nvSpPr>
          <p:cNvPr id="3" name="Text Placeholder 2"/>
          <p:cNvSpPr>
            <a:spLocks noGrp="1"/>
          </p:cNvSpPr>
          <p:nvPr>
            <p:ph type="body" idx="1"/>
          </p:nvPr>
        </p:nvSpPr>
        <p:spPr>
          <a:xfrm>
            <a:off x="514349" y="3583036"/>
            <a:ext cx="7598571" cy="6453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C452E4-3F03-4232-BB5B-F8B64BFEFE87}" type="datetime1">
              <a:rPr lang="en-US" smtClean="0"/>
              <a:t>6/12/2025</a:t>
            </a:fld>
            <a:endParaRPr lang="en-US"/>
          </a:p>
        </p:txBody>
      </p:sp>
      <p:sp>
        <p:nvSpPr>
          <p:cNvPr id="5" name="Footer Placeholder 4"/>
          <p:cNvSpPr>
            <a:spLocks noGrp="1"/>
          </p:cNvSpPr>
          <p:nvPr>
            <p:ph type="ftr" sz="quarter" idx="11"/>
          </p:nvPr>
        </p:nvSpPr>
        <p:spPr/>
        <p:txBody>
          <a:bodyPr/>
          <a:lstStyle/>
          <a:p>
            <a:r>
              <a:rPr lang="en-US"/>
              <a:t>Project Systems Engineering and Formulation Section - 312</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260646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1" y="1606550"/>
            <a:ext cx="3746501" cy="273685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66421" y="1606551"/>
            <a:ext cx="3746499" cy="27368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6568127A-005C-DD40-A13A-2657EC01F451}"/>
              </a:ext>
            </a:extLst>
          </p:cNvPr>
          <p:cNvSpPr>
            <a:spLocks noGrp="1"/>
          </p:cNvSpPr>
          <p:nvPr>
            <p:ph type="dt" sz="half" idx="10"/>
          </p:nvPr>
        </p:nvSpPr>
        <p:spPr>
          <a:xfrm>
            <a:off x="7372349" y="4846197"/>
            <a:ext cx="1200150" cy="283369"/>
          </a:xfrm>
        </p:spPr>
        <p:txBody>
          <a:bodyPr/>
          <a:lstStyle/>
          <a:p>
            <a:fld id="{6D5527BA-121E-4333-9969-D4668AE201FC}" type="datetime1">
              <a:rPr lang="en-US" smtClean="0"/>
              <a:t>6/12/2025</a:t>
            </a:fld>
            <a:endParaRPr lang="en-US"/>
          </a:p>
        </p:txBody>
      </p:sp>
      <p:sp>
        <p:nvSpPr>
          <p:cNvPr id="10" name="Slide Number Placeholder 5">
            <a:extLst>
              <a:ext uri="{FF2B5EF4-FFF2-40B4-BE49-F238E27FC236}">
                <a16:creationId xmlns:a16="http://schemas.microsoft.com/office/drawing/2014/main" id="{CEBFF646-464C-7B4B-9014-A7FA6603379C}"/>
              </a:ext>
            </a:extLst>
          </p:cNvPr>
          <p:cNvSpPr>
            <a:spLocks noGrp="1"/>
          </p:cNvSpPr>
          <p:nvPr>
            <p:ph type="sldNum" sz="quarter" idx="12"/>
          </p:nvPr>
        </p:nvSpPr>
        <p:spPr>
          <a:xfrm>
            <a:off x="8629650" y="4846197"/>
            <a:ext cx="413375" cy="283369"/>
          </a:xfrm>
        </p:spPr>
        <p:txBody>
          <a:bodyPr/>
          <a:lstStyle/>
          <a:p>
            <a:fld id="{6D22F896-40B5-4ADD-8801-0D06FADFA095}" type="slidenum">
              <a:rPr lang="en-US" smtClean="0"/>
              <a:t>‹#›</a:t>
            </a:fld>
            <a:endParaRPr lang="en-US"/>
          </a:p>
        </p:txBody>
      </p:sp>
      <p:sp>
        <p:nvSpPr>
          <p:cNvPr id="11" name="Footer Placeholder 1">
            <a:extLst>
              <a:ext uri="{FF2B5EF4-FFF2-40B4-BE49-F238E27FC236}">
                <a16:creationId xmlns:a16="http://schemas.microsoft.com/office/drawing/2014/main" id="{FDA79B39-6C42-794F-80CD-3366080E3E1F}"/>
              </a:ext>
            </a:extLst>
          </p:cNvPr>
          <p:cNvSpPr txBox="1">
            <a:spLocks/>
          </p:cNvSpPr>
          <p:nvPr userDrawn="1"/>
        </p:nvSpPr>
        <p:spPr>
          <a:xfrm>
            <a:off x="260917" y="4835503"/>
            <a:ext cx="5870744" cy="283369"/>
          </a:xfrm>
          <a:prstGeom prst="rect">
            <a:avLst/>
          </a:prstGeom>
        </p:spPr>
        <p:txBody>
          <a:bodyPr vert="horz" lIns="68580" tIns="34290" rIns="68580" bIns="3429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50"/>
              <a:t>Project Systems Engineering and Formulation Section - 312</a:t>
            </a:r>
          </a:p>
        </p:txBody>
      </p:sp>
      <p:sp>
        <p:nvSpPr>
          <p:cNvPr id="12" name="Rectangle 11">
            <a:extLst>
              <a:ext uri="{FF2B5EF4-FFF2-40B4-BE49-F238E27FC236}">
                <a16:creationId xmlns:a16="http://schemas.microsoft.com/office/drawing/2014/main" id="{AA34701B-0EFB-BD41-9E07-9977F117D3B1}"/>
              </a:ext>
            </a:extLst>
          </p:cNvPr>
          <p:cNvSpPr/>
          <p:nvPr userDrawn="1"/>
        </p:nvSpPr>
        <p:spPr>
          <a:xfrm>
            <a:off x="2696135" y="4866367"/>
            <a:ext cx="4572000" cy="276999"/>
          </a:xfrm>
          <a:prstGeom prst="rect">
            <a:avLst/>
          </a:prstGeom>
        </p:spPr>
        <p:txBody>
          <a:bodyPr>
            <a:spAutoFit/>
          </a:bodyPr>
          <a:lstStyle/>
          <a:p>
            <a:pPr algn="ctr">
              <a:defRPr/>
            </a:pPr>
            <a:r>
              <a:rPr lang="en-US" sz="600"/>
              <a:t>The technical data in this document is controlled under the U.S. Export Regulations; release to foreign persons may require an export authorization. JPL/Caltech PROPRIETARY—Not for Public Release or Redistribution.</a:t>
            </a:r>
          </a:p>
        </p:txBody>
      </p:sp>
      <p:sp>
        <p:nvSpPr>
          <p:cNvPr id="13" name="Footer Placeholder 1">
            <a:extLst>
              <a:ext uri="{FF2B5EF4-FFF2-40B4-BE49-F238E27FC236}">
                <a16:creationId xmlns:a16="http://schemas.microsoft.com/office/drawing/2014/main" id="{6A5E81E2-F1B0-0149-B647-C219335C28F9}"/>
              </a:ext>
            </a:extLst>
          </p:cNvPr>
          <p:cNvSpPr txBox="1">
            <a:spLocks/>
          </p:cNvSpPr>
          <p:nvPr userDrawn="1"/>
        </p:nvSpPr>
        <p:spPr>
          <a:xfrm>
            <a:off x="260917" y="4835503"/>
            <a:ext cx="5870744" cy="283369"/>
          </a:xfrm>
          <a:prstGeom prst="rect">
            <a:avLst/>
          </a:prstGeom>
        </p:spPr>
        <p:txBody>
          <a:bodyPr vert="horz" lIns="68580" tIns="34290" rIns="68580" bIns="3429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50"/>
              <a:t>Project Systems Engineering and Formulation Section - 312</a:t>
            </a:r>
          </a:p>
        </p:txBody>
      </p:sp>
    </p:spTree>
    <p:extLst>
      <p:ext uri="{BB962C8B-B14F-4D97-AF65-F5344CB8AC3E}">
        <p14:creationId xmlns:p14="http://schemas.microsoft.com/office/powerpoint/2010/main" val="27051617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0252" y="1663700"/>
            <a:ext cx="3531791"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4351" y="2152651"/>
            <a:ext cx="3747692" cy="21907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72003" y="1670050"/>
            <a:ext cx="35421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67612" y="2152651"/>
            <a:ext cx="3746501" cy="21907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AF421B-7F5D-4071-9FCD-1550DA339CE5}" type="datetime1">
              <a:rPr lang="en-US" smtClean="0"/>
              <a:t>6/12/2025</a:t>
            </a:fld>
            <a:endParaRPr lang="en-US"/>
          </a:p>
        </p:txBody>
      </p:sp>
      <p:sp>
        <p:nvSpPr>
          <p:cNvPr id="8" name="Footer Placeholder 7"/>
          <p:cNvSpPr>
            <a:spLocks noGrp="1"/>
          </p:cNvSpPr>
          <p:nvPr>
            <p:ph type="ftr" sz="quarter" idx="11"/>
          </p:nvPr>
        </p:nvSpPr>
        <p:spPr/>
        <p:txBody>
          <a:bodyPr/>
          <a:lstStyle/>
          <a:p>
            <a:r>
              <a:rPr lang="en-US"/>
              <a:t>Project Systems Engineering and Formulation Section - 312</a:t>
            </a:r>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504364903"/>
      </p:ext>
    </p:extLst>
  </p:cSld>
  <p:clrMapOvr>
    <a:masterClrMapping/>
  </p:clrMapOvr>
  <p:hf hdr="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47D2AD-33E6-4EDA-A089-21BC2CE3D1CD}" type="datetime1">
              <a:rPr lang="en-US" smtClean="0"/>
              <a:t>6/12/2025</a:t>
            </a:fld>
            <a:endParaRPr lang="en-US"/>
          </a:p>
        </p:txBody>
      </p:sp>
      <p:sp>
        <p:nvSpPr>
          <p:cNvPr id="4" name="Footer Placeholder 3"/>
          <p:cNvSpPr>
            <a:spLocks noGrp="1"/>
          </p:cNvSpPr>
          <p:nvPr>
            <p:ph type="ftr" sz="quarter" idx="11"/>
          </p:nvPr>
        </p:nvSpPr>
        <p:spPr/>
        <p:txBody>
          <a:bodyPr/>
          <a:lstStyle/>
          <a:p>
            <a:r>
              <a:rPr lang="en-US"/>
              <a:t>Project Systems Engineering and Formulation Section - 312</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3960233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EB875-268A-45F4-9B8B-C6BE431DFD7D}" type="datetime1">
              <a:rPr lang="en-US" smtClean="0"/>
              <a:t>6/12/2025</a:t>
            </a:fld>
            <a:endParaRPr lang="en-US"/>
          </a:p>
        </p:txBody>
      </p:sp>
      <p:sp>
        <p:nvSpPr>
          <p:cNvPr id="3" name="Footer Placeholder 2"/>
          <p:cNvSpPr>
            <a:spLocks noGrp="1"/>
          </p:cNvSpPr>
          <p:nvPr>
            <p:ph type="ftr" sz="quarter" idx="11"/>
          </p:nvPr>
        </p:nvSpPr>
        <p:spPr/>
        <p:txBody>
          <a:bodyPr/>
          <a:lstStyle/>
          <a:p>
            <a:r>
              <a:rPr lang="en-US"/>
              <a:t>Project Systems Engineering and Formulation Section - 312</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237452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555750"/>
            <a:ext cx="2760664" cy="1028700"/>
          </a:xfrm>
        </p:spPr>
        <p:txBody>
          <a:bodyPr anchor="b">
            <a:normAutofit/>
          </a:bodyPr>
          <a:lstStyle>
            <a:lvl1pPr algn="l">
              <a:defRPr sz="1800" b="0"/>
            </a:lvl1pPr>
          </a:lstStyle>
          <a:p>
            <a:r>
              <a:rPr lang="en-US"/>
              <a:t>Click to edit Master title style</a:t>
            </a:r>
          </a:p>
        </p:txBody>
      </p:sp>
      <p:sp>
        <p:nvSpPr>
          <p:cNvPr id="3" name="Content Placeholder 2"/>
          <p:cNvSpPr>
            <a:spLocks noGrp="1"/>
          </p:cNvSpPr>
          <p:nvPr>
            <p:ph idx="1"/>
          </p:nvPr>
        </p:nvSpPr>
        <p:spPr>
          <a:xfrm>
            <a:off x="3486151" y="457201"/>
            <a:ext cx="4626770" cy="3886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2584450"/>
            <a:ext cx="2760664" cy="13716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A53CFAC-F077-4600-B9C3-B8BC21AC6CB1}" type="datetime1">
              <a:rPr lang="en-US" smtClean="0"/>
              <a:t>6/12/2025</a:t>
            </a:fld>
            <a:endParaRPr lang="en-US"/>
          </a:p>
        </p:txBody>
      </p:sp>
      <p:sp>
        <p:nvSpPr>
          <p:cNvPr id="6" name="Footer Placeholder 5"/>
          <p:cNvSpPr>
            <a:spLocks noGrp="1"/>
          </p:cNvSpPr>
          <p:nvPr>
            <p:ph type="ftr" sz="quarter" idx="11"/>
          </p:nvPr>
        </p:nvSpPr>
        <p:spPr/>
        <p:txBody>
          <a:bodyPr/>
          <a:lstStyle/>
          <a:p>
            <a:r>
              <a:rPr lang="en-US"/>
              <a:t>Project Systems Engineering and Formulation Section - 312</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93746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1412240" y="1602106"/>
            <a:ext cx="631952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0"/>
          </p:nvPr>
        </p:nvSpPr>
        <p:spPr/>
        <p:txBody>
          <a:bodyPr/>
          <a:lstStyle/>
          <a:p>
            <a:fld id="{D6B81308-497E-4B91-B3FA-A3B04A80DAE6}" type="datetime1">
              <a:rPr lang="en-US" smtClean="0"/>
              <a:t>6/12/2025</a:t>
            </a:fld>
            <a:endParaRPr lang="en-US"/>
          </a:p>
        </p:txBody>
      </p:sp>
      <p:sp>
        <p:nvSpPr>
          <p:cNvPr id="3" name="Footer Placeholder 2"/>
          <p:cNvSpPr>
            <a:spLocks noGrp="1"/>
          </p:cNvSpPr>
          <p:nvPr>
            <p:ph type="ftr" sz="quarter" idx="21"/>
          </p:nvPr>
        </p:nvSpPr>
        <p:spPr/>
        <p:txBody>
          <a:bodyPr/>
          <a:lstStyle/>
          <a:p>
            <a:r>
              <a:rPr lang="en-US"/>
              <a:t>For required markings, please visit https://mh.jpl.nasa.gov</a:t>
            </a:r>
          </a:p>
        </p:txBody>
      </p:sp>
      <p:sp>
        <p:nvSpPr>
          <p:cNvPr id="8" name="Slide Number Placeholder 7"/>
          <p:cNvSpPr>
            <a:spLocks noGrp="1"/>
          </p:cNvSpPr>
          <p:nvPr>
            <p:ph type="sldNum" sz="quarter" idx="22"/>
          </p:nvPr>
        </p:nvSpPr>
        <p:spPr/>
        <p:txBody>
          <a:bodyPr/>
          <a:lstStyle/>
          <a:p>
            <a:fld id="{5CBC5745-1735-4F53-8168-1C1F18EAFF65}" type="slidenum">
              <a:rPr lang="en-US" smtClean="0"/>
              <a:pPr/>
              <a:t>‹#›</a:t>
            </a:fld>
            <a:endParaRPr lang="en-US"/>
          </a:p>
        </p:txBody>
      </p:sp>
    </p:spTree>
    <p:extLst>
      <p:ext uri="{BB962C8B-B14F-4D97-AF65-F5344CB8AC3E}">
        <p14:creationId xmlns:p14="http://schemas.microsoft.com/office/powerpoint/2010/main" val="35431706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200150"/>
            <a:ext cx="4623490" cy="1028700"/>
          </a:xfrm>
        </p:spPr>
        <p:txBody>
          <a:bodyPr anchor="b">
            <a:normAutofit/>
          </a:bodyPr>
          <a:lstStyle>
            <a:lvl1pPr algn="l">
              <a:defRPr sz="2100" b="0"/>
            </a:lvl1pPr>
          </a:lstStyle>
          <a:p>
            <a:r>
              <a:rPr lang="en-US"/>
              <a:t>Click to edit Master title style</a:t>
            </a:r>
          </a:p>
        </p:txBody>
      </p:sp>
      <p:sp>
        <p:nvSpPr>
          <p:cNvPr id="14" name="Picture Placeholder 2"/>
          <p:cNvSpPr>
            <a:spLocks noGrp="1" noChangeAspect="1"/>
          </p:cNvSpPr>
          <p:nvPr>
            <p:ph type="pic" idx="1"/>
          </p:nvPr>
        </p:nvSpPr>
        <p:spPr>
          <a:xfrm>
            <a:off x="5652190" y="685800"/>
            <a:ext cx="2460731" cy="3429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514350" y="2228850"/>
            <a:ext cx="4623490" cy="13716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1AF421B-7F5D-4071-9FCD-1550DA339CE5}" type="datetime1">
              <a:rPr lang="en-US" smtClean="0"/>
              <a:t>6/12/2025</a:t>
            </a:fld>
            <a:endParaRPr lang="en-US"/>
          </a:p>
        </p:txBody>
      </p:sp>
      <p:sp>
        <p:nvSpPr>
          <p:cNvPr id="6" name="Footer Placeholder 5"/>
          <p:cNvSpPr>
            <a:spLocks noGrp="1"/>
          </p:cNvSpPr>
          <p:nvPr>
            <p:ph type="ftr" sz="quarter" idx="11"/>
          </p:nvPr>
        </p:nvSpPr>
        <p:spPr/>
        <p:txBody>
          <a:bodyPr/>
          <a:lstStyle/>
          <a:p>
            <a:r>
              <a:rPr lang="en-US"/>
              <a:t>Project Systems Engineering and Formulation Section - 312</a:t>
            </a:r>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850020632"/>
      </p:ext>
    </p:extLst>
  </p:cSld>
  <p:clrMapOvr>
    <a:masterClrMapping/>
  </p:clrMapOvr>
  <p:hf hdr="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3549649"/>
            <a:ext cx="7598570" cy="425054"/>
          </a:xfrm>
        </p:spPr>
        <p:txBody>
          <a:bodyPr anchor="b">
            <a:normAutofit/>
          </a:bodyPr>
          <a:lstStyle>
            <a:lvl1pPr algn="l">
              <a:defRPr sz="1800" b="0"/>
            </a:lvl1pPr>
          </a:lstStyle>
          <a:p>
            <a:r>
              <a:rPr lang="en-US"/>
              <a:t>Click to edit Master title style</a:t>
            </a:r>
          </a:p>
        </p:txBody>
      </p:sp>
      <p:sp>
        <p:nvSpPr>
          <p:cNvPr id="3" name="Picture Placeholder 2"/>
          <p:cNvSpPr>
            <a:spLocks noGrp="1" noChangeAspect="1"/>
          </p:cNvSpPr>
          <p:nvPr>
            <p:ph type="pic" idx="1"/>
          </p:nvPr>
        </p:nvSpPr>
        <p:spPr>
          <a:xfrm>
            <a:off x="1028701" y="699084"/>
            <a:ext cx="6569870" cy="23737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514351" y="3974702"/>
            <a:ext cx="7598570" cy="3702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1AF421B-7F5D-4071-9FCD-1550DA339CE5}" type="datetime1">
              <a:rPr lang="en-US" smtClean="0"/>
              <a:t>6/12/2025</a:t>
            </a:fld>
            <a:endParaRPr lang="en-US"/>
          </a:p>
        </p:txBody>
      </p:sp>
      <p:sp>
        <p:nvSpPr>
          <p:cNvPr id="6" name="Footer Placeholder 5"/>
          <p:cNvSpPr>
            <a:spLocks noGrp="1"/>
          </p:cNvSpPr>
          <p:nvPr>
            <p:ph type="ftr" sz="quarter" idx="11"/>
          </p:nvPr>
        </p:nvSpPr>
        <p:spPr/>
        <p:txBody>
          <a:bodyPr/>
          <a:lstStyle/>
          <a:p>
            <a:r>
              <a:rPr lang="en-US"/>
              <a:t>Project Systems Engineering and Formulation Section - 312</a:t>
            </a:r>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909386821"/>
      </p:ext>
    </p:extLst>
  </p:cSld>
  <p:clrMapOvr>
    <a:masterClrMapping/>
  </p:clrMapOvr>
  <p:hf hd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343149"/>
          </a:xfrm>
        </p:spPr>
        <p:txBody>
          <a:bodyPr anchor="ctr">
            <a:normAutofit/>
          </a:bodyPr>
          <a:lstStyle>
            <a:lvl1pPr algn="l">
              <a:defRPr sz="2400" b="0" cap="none"/>
            </a:lvl1pPr>
          </a:lstStyle>
          <a:p>
            <a:r>
              <a:rPr lang="en-US"/>
              <a:t>Click to edit Master title style</a:t>
            </a:r>
          </a:p>
        </p:txBody>
      </p:sp>
      <p:sp>
        <p:nvSpPr>
          <p:cNvPr id="3" name="Text Placeholder 2"/>
          <p:cNvSpPr>
            <a:spLocks noGrp="1"/>
          </p:cNvSpPr>
          <p:nvPr>
            <p:ph type="body" idx="1"/>
          </p:nvPr>
        </p:nvSpPr>
        <p:spPr>
          <a:xfrm>
            <a:off x="514350" y="3257550"/>
            <a:ext cx="7598571"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AF421B-7F5D-4071-9FCD-1550DA339CE5}" type="datetime1">
              <a:rPr lang="en-US" smtClean="0"/>
              <a:t>6/12/2025</a:t>
            </a:fld>
            <a:endParaRPr lang="en-US"/>
          </a:p>
        </p:txBody>
      </p:sp>
      <p:sp>
        <p:nvSpPr>
          <p:cNvPr id="5" name="Footer Placeholder 4"/>
          <p:cNvSpPr>
            <a:spLocks noGrp="1"/>
          </p:cNvSpPr>
          <p:nvPr>
            <p:ph type="ftr" sz="quarter" idx="11"/>
          </p:nvPr>
        </p:nvSpPr>
        <p:spPr/>
        <p:txBody>
          <a:bodyPr/>
          <a:lstStyle/>
          <a:p>
            <a:r>
              <a:rPr lang="en-US"/>
              <a:t>Project Systems Engineering and Formulation Section - 312</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731349605"/>
      </p:ext>
    </p:extLst>
  </p:cSld>
  <p:clrMapOvr>
    <a:masterClrMapping/>
  </p:clrMapOvr>
  <p:hf hd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5" name="TextBox 14"/>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
        <p:nvSpPr>
          <p:cNvPr id="11" name="TextBox 10"/>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
        <p:nvSpPr>
          <p:cNvPr id="2"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823406" y="2514600"/>
            <a:ext cx="7004388"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5599" y="3257550"/>
            <a:ext cx="7614275"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AF421B-7F5D-4071-9FCD-1550DA339CE5}" type="datetime1">
              <a:rPr lang="en-US" smtClean="0"/>
              <a:t>6/12/2025</a:t>
            </a:fld>
            <a:endParaRPr lang="en-US"/>
          </a:p>
        </p:txBody>
      </p:sp>
      <p:sp>
        <p:nvSpPr>
          <p:cNvPr id="5" name="Footer Placeholder 4"/>
          <p:cNvSpPr>
            <a:spLocks noGrp="1"/>
          </p:cNvSpPr>
          <p:nvPr>
            <p:ph type="ftr" sz="quarter" idx="11"/>
          </p:nvPr>
        </p:nvSpPr>
        <p:spPr/>
        <p:txBody>
          <a:bodyPr/>
          <a:lstStyle/>
          <a:p>
            <a:r>
              <a:rPr lang="en-US"/>
              <a:t>Project Systems Engineering and Formulation Section - 312</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770309043"/>
      </p:ext>
    </p:extLst>
  </p:cSld>
  <p:clrMapOvr>
    <a:masterClrMapping/>
  </p:clrMapOvr>
  <p:hf hdr="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2" y="2481436"/>
            <a:ext cx="7598569" cy="1101600"/>
          </a:xfrm>
        </p:spPr>
        <p:txBody>
          <a:bodyPr anchor="b">
            <a:normAutofit/>
          </a:bodyPr>
          <a:lstStyle>
            <a:lvl1pPr algn="l">
              <a:defRPr sz="2400" b="0" cap="none"/>
            </a:lvl1pPr>
          </a:lstStyle>
          <a:p>
            <a:r>
              <a:rPr lang="en-US"/>
              <a:t>Click to edit Master title style</a:t>
            </a:r>
          </a:p>
        </p:txBody>
      </p:sp>
      <p:sp>
        <p:nvSpPr>
          <p:cNvPr id="3" name="Text Placeholder 2"/>
          <p:cNvSpPr>
            <a:spLocks noGrp="1"/>
          </p:cNvSpPr>
          <p:nvPr>
            <p:ph type="body" idx="1"/>
          </p:nvPr>
        </p:nvSpPr>
        <p:spPr>
          <a:xfrm>
            <a:off x="514351" y="3583036"/>
            <a:ext cx="7598570"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AF421B-7F5D-4071-9FCD-1550DA339CE5}" type="datetime1">
              <a:rPr lang="en-US" smtClean="0"/>
              <a:t>6/12/2025</a:t>
            </a:fld>
            <a:endParaRPr lang="en-US"/>
          </a:p>
        </p:txBody>
      </p:sp>
      <p:sp>
        <p:nvSpPr>
          <p:cNvPr id="5" name="Footer Placeholder 4"/>
          <p:cNvSpPr>
            <a:spLocks noGrp="1"/>
          </p:cNvSpPr>
          <p:nvPr>
            <p:ph type="ftr" sz="quarter" idx="11"/>
          </p:nvPr>
        </p:nvSpPr>
        <p:spPr/>
        <p:txBody>
          <a:bodyPr/>
          <a:lstStyle/>
          <a:p>
            <a:r>
              <a:rPr lang="en-US"/>
              <a:t>Project Systems Engineering and Formulation Section - 312</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142383798"/>
      </p:ext>
    </p:extLst>
  </p:cSld>
  <p:clrMapOvr>
    <a:masterClrMapping/>
  </p:clrMapOvr>
  <p:hf hdr="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3" name="TextBox 12"/>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
        <p:nvSpPr>
          <p:cNvPr id="14" name="TextBox 13"/>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
        <p:nvSpPr>
          <p:cNvPr id="16"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514350" y="2914650"/>
            <a:ext cx="7601577" cy="66675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4349" y="3581400"/>
            <a:ext cx="7601577" cy="762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AF421B-7F5D-4071-9FCD-1550DA339CE5}" type="datetime1">
              <a:rPr lang="en-US" smtClean="0"/>
              <a:t>6/12/2025</a:t>
            </a:fld>
            <a:endParaRPr lang="en-US"/>
          </a:p>
        </p:txBody>
      </p:sp>
      <p:sp>
        <p:nvSpPr>
          <p:cNvPr id="5" name="Footer Placeholder 4"/>
          <p:cNvSpPr>
            <a:spLocks noGrp="1"/>
          </p:cNvSpPr>
          <p:nvPr>
            <p:ph type="ftr" sz="quarter" idx="11"/>
          </p:nvPr>
        </p:nvSpPr>
        <p:spPr/>
        <p:txBody>
          <a:bodyPr/>
          <a:lstStyle/>
          <a:p>
            <a:r>
              <a:rPr lang="en-US"/>
              <a:t>Project Systems Engineering and Formulation Section - 312</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007602590"/>
      </p:ext>
    </p:extLst>
  </p:cSld>
  <p:clrMapOvr>
    <a:masterClrMapping/>
  </p:clrMapOvr>
  <p:hf hdr="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0573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514351" y="2628900"/>
            <a:ext cx="7598571" cy="62865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4350" y="3257550"/>
            <a:ext cx="7598571"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AF421B-7F5D-4071-9FCD-1550DA339CE5}" type="datetime1">
              <a:rPr lang="en-US" smtClean="0"/>
              <a:t>6/12/2025</a:t>
            </a:fld>
            <a:endParaRPr lang="en-US"/>
          </a:p>
        </p:txBody>
      </p:sp>
      <p:sp>
        <p:nvSpPr>
          <p:cNvPr id="5" name="Footer Placeholder 4"/>
          <p:cNvSpPr>
            <a:spLocks noGrp="1"/>
          </p:cNvSpPr>
          <p:nvPr>
            <p:ph type="ftr" sz="quarter" idx="11"/>
          </p:nvPr>
        </p:nvSpPr>
        <p:spPr/>
        <p:txBody>
          <a:bodyPr/>
          <a:lstStyle/>
          <a:p>
            <a:r>
              <a:rPr lang="en-US"/>
              <a:t>Project Systems Engineering and Formulation Section - 312</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148808276"/>
      </p:ext>
    </p:extLst>
  </p:cSld>
  <p:clrMapOvr>
    <a:masterClrMapping/>
  </p:clrMapOvr>
  <p:hf hdr="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DB7CF4-E02F-4139-AAC5-0C4DC788F9B6}" type="datetime1">
              <a:rPr lang="en-US" smtClean="0"/>
              <a:t>6/12/2025</a:t>
            </a:fld>
            <a:endParaRPr lang="en-US"/>
          </a:p>
        </p:txBody>
      </p:sp>
      <p:sp>
        <p:nvSpPr>
          <p:cNvPr id="5" name="Footer Placeholder 4"/>
          <p:cNvSpPr>
            <a:spLocks noGrp="1"/>
          </p:cNvSpPr>
          <p:nvPr>
            <p:ph type="ftr" sz="quarter" idx="11"/>
          </p:nvPr>
        </p:nvSpPr>
        <p:spPr/>
        <p:txBody>
          <a:bodyPr/>
          <a:lstStyle/>
          <a:p>
            <a:r>
              <a:rPr lang="en-US"/>
              <a:t>Project Systems Engineering and Formulation Section - 312</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
        <p:nvSpPr>
          <p:cNvPr id="8" name="Title 1"/>
          <p:cNvSpPr>
            <a:spLocks noGrp="1"/>
          </p:cNvSpPr>
          <p:nvPr>
            <p:ph type="title"/>
          </p:nvPr>
        </p:nvSpPr>
        <p:spPr>
          <a:xfrm>
            <a:off x="514351" y="457201"/>
            <a:ext cx="7598569" cy="1092200"/>
          </a:xfrm>
        </p:spPr>
        <p:txBody>
          <a:bodyPr/>
          <a:lstStyle/>
          <a:p>
            <a:r>
              <a:rPr lang="en-US"/>
              <a:t>Click to edit Master title style</a:t>
            </a:r>
          </a:p>
        </p:txBody>
      </p:sp>
    </p:spTree>
    <p:extLst>
      <p:ext uri="{BB962C8B-B14F-4D97-AF65-F5344CB8AC3E}">
        <p14:creationId xmlns:p14="http://schemas.microsoft.com/office/powerpoint/2010/main" val="3065315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Vertical Title 1"/>
          <p:cNvSpPr>
            <a:spLocks noGrp="1"/>
          </p:cNvSpPr>
          <p:nvPr>
            <p:ph type="title" orient="vert"/>
          </p:nvPr>
        </p:nvSpPr>
        <p:spPr>
          <a:xfrm>
            <a:off x="6494006" y="457200"/>
            <a:ext cx="1618914" cy="38862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457200"/>
            <a:ext cx="5874087"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FD518-C1DA-4092-9067-486BC43644EF}" type="datetime1">
              <a:rPr lang="en-US" smtClean="0"/>
              <a:t>6/12/2025</a:t>
            </a:fld>
            <a:endParaRPr lang="en-US"/>
          </a:p>
        </p:txBody>
      </p:sp>
      <p:sp>
        <p:nvSpPr>
          <p:cNvPr id="5" name="Footer Placeholder 4"/>
          <p:cNvSpPr>
            <a:spLocks noGrp="1"/>
          </p:cNvSpPr>
          <p:nvPr>
            <p:ph type="ftr" sz="quarter" idx="11"/>
          </p:nvPr>
        </p:nvSpPr>
        <p:spPr/>
        <p:txBody>
          <a:bodyPr/>
          <a:lstStyle/>
          <a:p>
            <a:r>
              <a:rPr lang="en-US"/>
              <a:t>Project Systems Engineering and Formulation Section - 312</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5277490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1CD72B-E0AD-425E-BE33-5276A85EEBC0}" type="datetime1">
              <a:rPr lang="en-US" smtClean="0"/>
              <a:t>6/12/2025</a:t>
            </a:fld>
            <a:endParaRPr lang="en-US"/>
          </a:p>
        </p:txBody>
      </p:sp>
      <p:sp>
        <p:nvSpPr>
          <p:cNvPr id="4" name="Footer Placeholder 3"/>
          <p:cNvSpPr>
            <a:spLocks noGrp="1"/>
          </p:cNvSpPr>
          <p:nvPr>
            <p:ph type="ftr" sz="quarter" idx="11"/>
          </p:nvPr>
        </p:nvSpPr>
        <p:spPr/>
        <p:txBody>
          <a:bodyPr/>
          <a:lstStyle/>
          <a:p>
            <a:r>
              <a:rPr lang="en-US"/>
              <a:t>Project Systems Engineering and Formulation Section - 312</a:t>
            </a:r>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72629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Subhead</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9" name="Title 8"/>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8"/>
          </p:nvPr>
        </p:nvSpPr>
        <p:spPr/>
        <p:txBody>
          <a:bodyPr/>
          <a:lstStyle/>
          <a:p>
            <a:fld id="{67B8214A-D760-4800-9515-02C9359F78C2}" type="datetime1">
              <a:rPr lang="en-US" smtClean="0"/>
              <a:t>6/12/2025</a:t>
            </a:fld>
            <a:endParaRPr lang="en-US"/>
          </a:p>
        </p:txBody>
      </p:sp>
      <p:sp>
        <p:nvSpPr>
          <p:cNvPr id="3" name="Footer Placeholder 2"/>
          <p:cNvSpPr>
            <a:spLocks noGrp="1"/>
          </p:cNvSpPr>
          <p:nvPr>
            <p:ph type="ftr" sz="quarter" idx="19"/>
          </p:nvPr>
        </p:nvSpPr>
        <p:spPr/>
        <p:txBody>
          <a:bodyPr/>
          <a:lstStyle/>
          <a:p>
            <a:r>
              <a:rPr lang="en-US"/>
              <a:t>For required markings, please visit https://mh.jpl.nasa.gov</a:t>
            </a:r>
          </a:p>
        </p:txBody>
      </p:sp>
      <p:sp>
        <p:nvSpPr>
          <p:cNvPr id="8" name="Slide Number Placeholder 7"/>
          <p:cNvSpPr>
            <a:spLocks noGrp="1"/>
          </p:cNvSpPr>
          <p:nvPr>
            <p:ph type="sldNum" sz="quarter" idx="20"/>
          </p:nvPr>
        </p:nvSpPr>
        <p:spPr/>
        <p:txBody>
          <a:bodyPr/>
          <a:lstStyle/>
          <a:p>
            <a:fld id="{8F0EA35C-A248-4E6E-81BC-49187525F2A8}" type="slidenum">
              <a:rPr lang="en-US" smtClean="0"/>
              <a:pPr/>
              <a:t>‹#›</a:t>
            </a:fld>
            <a:endParaRPr lang="en-US"/>
          </a:p>
        </p:txBody>
      </p:sp>
    </p:spTree>
    <p:extLst>
      <p:ext uri="{BB962C8B-B14F-4D97-AF65-F5344CB8AC3E}">
        <p14:creationId xmlns:p14="http://schemas.microsoft.com/office/powerpoint/2010/main" val="16087674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6" name="Text Placeholder 4"/>
          <p:cNvSpPr>
            <a:spLocks noGrp="1"/>
          </p:cNvSpPr>
          <p:nvPr>
            <p:ph type="body" sz="quarter" idx="17" hasCustomPrompt="1"/>
          </p:nvPr>
        </p:nvSpPr>
        <p:spPr>
          <a:xfrm>
            <a:off x="457201" y="112300"/>
            <a:ext cx="8229601" cy="188612"/>
          </a:xfrm>
          <a:prstGeom prst="rect">
            <a:avLst/>
          </a:prstGeom>
        </p:spPr>
        <p:txBody>
          <a:bodyPr anchor="t">
            <a:noAutofit/>
          </a:bodyPr>
          <a:lstStyle>
            <a:lvl1pPr marL="0" indent="0" algn="l">
              <a:buNone/>
              <a:tabLst/>
              <a:defRPr sz="750" baseline="0">
                <a:solidFill>
                  <a:srgbClr val="7F7F7F"/>
                </a:solidFill>
                <a:latin typeface="+mj-lt"/>
              </a:defRPr>
            </a:lvl1pPr>
            <a:lvl2pPr marL="308610" indent="0">
              <a:buNone/>
              <a:defRPr sz="750"/>
            </a:lvl2pPr>
            <a:lvl3pPr marL="582930" indent="0">
              <a:buNone/>
              <a:defRPr sz="750"/>
            </a:lvl3pPr>
            <a:lvl4pPr marL="788670" indent="0">
              <a:buNone/>
              <a:defRPr sz="750"/>
            </a:lvl4pPr>
            <a:lvl5pPr marL="994410" indent="0">
              <a:buNone/>
              <a:defRPr sz="750"/>
            </a:lvl5pPr>
          </a:lstStyle>
          <a:p>
            <a:pPr lvl="0"/>
            <a:r>
              <a:rPr lang="en-US"/>
              <a:t>0x | Directorate, Division, Section or Group Name (0000) OR Theme, Project or Mission Name Here (optional)</a:t>
            </a:r>
          </a:p>
        </p:txBody>
      </p:sp>
      <p:pic>
        <p:nvPicPr>
          <p:cNvPr id="7" name="Picture 6" descr="JPL_RedBlack_rgb_horz_5in_160601.eps"/>
          <p:cNvPicPr>
            <a:picLocks noChangeAspect="1"/>
          </p:cNvPicPr>
          <p:nvPr/>
        </p:nvPicPr>
        <p:blipFill rotWithShape="1">
          <a:blip r:embed="rId2" cstate="email">
            <a:extLst>
              <a:ext uri="{28A0092B-C50C-407E-A947-70E740481C1C}">
                <a14:useLocalDpi xmlns:a14="http://schemas.microsoft.com/office/drawing/2010/main" val="0"/>
              </a:ext>
            </a:extLst>
          </a:blip>
          <a:srcRect l="6920" r="64328"/>
          <a:stretch/>
        </p:blipFill>
        <p:spPr>
          <a:xfrm>
            <a:off x="8409031" y="4876713"/>
            <a:ext cx="561474" cy="244099"/>
          </a:xfrm>
          <a:prstGeom prst="rect">
            <a:avLst/>
          </a:prstGeom>
        </p:spPr>
      </p:pic>
      <p:sp>
        <p:nvSpPr>
          <p:cNvPr id="3" name="Date Placeholder 2"/>
          <p:cNvSpPr>
            <a:spLocks noGrp="1"/>
          </p:cNvSpPr>
          <p:nvPr>
            <p:ph type="dt" sz="half" idx="18"/>
          </p:nvPr>
        </p:nvSpPr>
        <p:spPr/>
        <p:txBody>
          <a:bodyPr/>
          <a:lstStyle/>
          <a:p>
            <a:endParaRPr lang="en-US"/>
          </a:p>
        </p:txBody>
      </p:sp>
      <p:sp>
        <p:nvSpPr>
          <p:cNvPr id="10" name="Footer Placeholder 9"/>
          <p:cNvSpPr>
            <a:spLocks noGrp="1"/>
          </p:cNvSpPr>
          <p:nvPr>
            <p:ph type="ftr" sz="quarter" idx="19"/>
          </p:nvPr>
        </p:nvSpPr>
        <p:spPr>
          <a:xfrm>
            <a:off x="1687286" y="4843386"/>
            <a:ext cx="5775234" cy="300115"/>
          </a:xfrm>
        </p:spPr>
        <p:txBody>
          <a:bodyPr/>
          <a:lstStyle/>
          <a:p>
            <a:r>
              <a:rPr lang="en-US"/>
              <a:t>This document has NOT been reviewed for export control. Not for distribution to or access by foreign persons. JPL/Caltech PROPRIETARY—Not for Public Release or Redistribution.</a:t>
            </a:r>
          </a:p>
        </p:txBody>
      </p:sp>
      <p:sp>
        <p:nvSpPr>
          <p:cNvPr id="11" name="Slide Number Placeholder 10"/>
          <p:cNvSpPr>
            <a:spLocks noGrp="1"/>
          </p:cNvSpPr>
          <p:nvPr>
            <p:ph type="sldNum" sz="quarter" idx="20"/>
          </p:nvPr>
        </p:nvSpPr>
        <p:spPr/>
        <p:txBody>
          <a:bodyPr/>
          <a:lstStyle/>
          <a:p>
            <a:fld id="{2C654CF0-3EF2-5F44-85BA-BA5F206A7CCC}" type="slidenum">
              <a:rPr lang="en-US" smtClean="0"/>
              <a:pPr/>
              <a:t>‹#›</a:t>
            </a:fld>
            <a:endParaRPr lang="en-US"/>
          </a:p>
        </p:txBody>
      </p:sp>
      <p:sp>
        <p:nvSpPr>
          <p:cNvPr id="5" name="Content Placeholder 4"/>
          <p:cNvSpPr>
            <a:spLocks noGrp="1"/>
          </p:cNvSpPr>
          <p:nvPr>
            <p:ph sz="quarter" idx="22"/>
          </p:nvPr>
        </p:nvSpPr>
        <p:spPr>
          <a:xfrm>
            <a:off x="457200" y="834082"/>
            <a:ext cx="8229600" cy="3760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20098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Date Placeholder 2"/>
          <p:cNvSpPr>
            <a:spLocks noGrp="1"/>
          </p:cNvSpPr>
          <p:nvPr>
            <p:ph type="dt" sz="half" idx="18"/>
          </p:nvPr>
        </p:nvSpPr>
        <p:spPr>
          <a:xfrm>
            <a:off x="6795506" y="4823996"/>
            <a:ext cx="1200150" cy="283369"/>
          </a:xfrm>
        </p:spPr>
        <p:txBody>
          <a:bodyPr/>
          <a:lstStyle/>
          <a:p>
            <a:endParaRPr lang="en-US"/>
          </a:p>
        </p:txBody>
      </p:sp>
      <p:sp>
        <p:nvSpPr>
          <p:cNvPr id="11" name="Slide Number Placeholder 10"/>
          <p:cNvSpPr>
            <a:spLocks noGrp="1"/>
          </p:cNvSpPr>
          <p:nvPr>
            <p:ph type="sldNum" sz="quarter" idx="20"/>
          </p:nvPr>
        </p:nvSpPr>
        <p:spPr>
          <a:xfrm>
            <a:off x="7995656" y="4823996"/>
            <a:ext cx="413375" cy="283369"/>
          </a:xfrm>
        </p:spPr>
        <p:txBody>
          <a:bodyPr/>
          <a:lstStyle/>
          <a:p>
            <a:fld id="{2C654CF0-3EF2-5F44-85BA-BA5F206A7CCC}" type="slidenum">
              <a:rPr lang="en-US" smtClean="0"/>
              <a:pPr/>
              <a:t>‹#›</a:t>
            </a:fld>
            <a:endParaRPr lang="en-US"/>
          </a:p>
        </p:txBody>
      </p:sp>
      <p:sp>
        <p:nvSpPr>
          <p:cNvPr id="5" name="Content Placeholder 4"/>
          <p:cNvSpPr>
            <a:spLocks noGrp="1"/>
          </p:cNvSpPr>
          <p:nvPr>
            <p:ph sz="quarter" idx="22"/>
          </p:nvPr>
        </p:nvSpPr>
        <p:spPr>
          <a:xfrm>
            <a:off x="457200" y="834082"/>
            <a:ext cx="8229600" cy="3760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
            <a:extLst>
              <a:ext uri="{FF2B5EF4-FFF2-40B4-BE49-F238E27FC236}">
                <a16:creationId xmlns:a16="http://schemas.microsoft.com/office/drawing/2014/main" id="{CBACFE2D-DF41-A341-BF23-5CEF6B4EB90F}"/>
              </a:ext>
            </a:extLst>
          </p:cNvPr>
          <p:cNvSpPr txBox="1">
            <a:spLocks/>
          </p:cNvSpPr>
          <p:nvPr userDrawn="1"/>
        </p:nvSpPr>
        <p:spPr>
          <a:xfrm>
            <a:off x="260917" y="4835503"/>
            <a:ext cx="5870744" cy="283369"/>
          </a:xfrm>
          <a:prstGeom prst="rect">
            <a:avLst/>
          </a:prstGeom>
        </p:spPr>
        <p:txBody>
          <a:bodyPr vert="horz" lIns="68580" tIns="34290" rIns="68580" bIns="3429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50"/>
              <a:t>Project Systems Engineering and Formulation Section - 312</a:t>
            </a:r>
          </a:p>
        </p:txBody>
      </p:sp>
      <p:sp>
        <p:nvSpPr>
          <p:cNvPr id="9" name="Rectangle 8">
            <a:extLst>
              <a:ext uri="{FF2B5EF4-FFF2-40B4-BE49-F238E27FC236}">
                <a16:creationId xmlns:a16="http://schemas.microsoft.com/office/drawing/2014/main" id="{6AF5220F-FBAD-CD40-AF7E-AFE0DECFBAE1}"/>
              </a:ext>
            </a:extLst>
          </p:cNvPr>
          <p:cNvSpPr/>
          <p:nvPr userDrawn="1"/>
        </p:nvSpPr>
        <p:spPr>
          <a:xfrm>
            <a:off x="2696135" y="4866367"/>
            <a:ext cx="4572000" cy="276999"/>
          </a:xfrm>
          <a:prstGeom prst="rect">
            <a:avLst/>
          </a:prstGeom>
        </p:spPr>
        <p:txBody>
          <a:bodyPr>
            <a:spAutoFit/>
          </a:bodyPr>
          <a:lstStyle/>
          <a:p>
            <a:pPr algn="ctr">
              <a:defRPr/>
            </a:pPr>
            <a:r>
              <a:rPr lang="en-US" sz="600"/>
              <a:t>The technical data in this document is controlled under the U.S. Export Regulations; release to foreign persons may require an export authorization. JPL/Caltech PROPRIETARY—Not for Public Release or Redistribution.</a:t>
            </a:r>
          </a:p>
        </p:txBody>
      </p:sp>
    </p:spTree>
    <p:extLst>
      <p:ext uri="{BB962C8B-B14F-4D97-AF65-F5344CB8AC3E}">
        <p14:creationId xmlns:p14="http://schemas.microsoft.com/office/powerpoint/2010/main" val="39794335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442245" y="4402932"/>
            <a:ext cx="1200150" cy="283369"/>
          </a:xfrm>
          <a:prstGeom prst="rect">
            <a:avLst/>
          </a:prstGeom>
        </p:spPr>
        <p:txBody>
          <a:bodyPr/>
          <a:lstStyle/>
          <a:p>
            <a:fld id="{4A1CD72B-E0AD-425E-BE33-5276A85EEBC0}" type="datetime1">
              <a:rPr lang="en-US" smtClean="0"/>
              <a:t>6/12/2025</a:t>
            </a:fld>
            <a:endParaRPr lang="en-US"/>
          </a:p>
        </p:txBody>
      </p:sp>
      <p:sp>
        <p:nvSpPr>
          <p:cNvPr id="4" name="Footer Placeholder 3"/>
          <p:cNvSpPr>
            <a:spLocks noGrp="1"/>
          </p:cNvSpPr>
          <p:nvPr>
            <p:ph type="ftr" sz="quarter" idx="11"/>
          </p:nvPr>
        </p:nvSpPr>
        <p:spPr/>
        <p:txBody>
          <a:bodyPr/>
          <a:lstStyle/>
          <a:p>
            <a:r>
              <a:rPr lang="en-US"/>
              <a:t>Project Systems Engineering and Formulation Section - 312</a:t>
            </a:r>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2209928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6" name="Text Placeholder 4"/>
          <p:cNvSpPr>
            <a:spLocks noGrp="1"/>
          </p:cNvSpPr>
          <p:nvPr>
            <p:ph type="body" sz="quarter" idx="17" hasCustomPrompt="1"/>
          </p:nvPr>
        </p:nvSpPr>
        <p:spPr>
          <a:xfrm>
            <a:off x="457201" y="112300"/>
            <a:ext cx="8229601" cy="188612"/>
          </a:xfrm>
          <a:prstGeom prst="rect">
            <a:avLst/>
          </a:prstGeom>
        </p:spPr>
        <p:txBody>
          <a:bodyPr anchor="t">
            <a:noAutofit/>
          </a:bodyPr>
          <a:lstStyle>
            <a:lvl1pPr marL="0" indent="0" algn="l">
              <a:buNone/>
              <a:tabLst/>
              <a:defRPr sz="750" baseline="0">
                <a:solidFill>
                  <a:srgbClr val="7F7F7F"/>
                </a:solidFill>
                <a:latin typeface="+mj-lt"/>
              </a:defRPr>
            </a:lvl1pPr>
            <a:lvl2pPr marL="308610" indent="0">
              <a:buNone/>
              <a:defRPr sz="750"/>
            </a:lvl2pPr>
            <a:lvl3pPr marL="582930" indent="0">
              <a:buNone/>
              <a:defRPr sz="750"/>
            </a:lvl3pPr>
            <a:lvl4pPr marL="788670" indent="0">
              <a:buNone/>
              <a:defRPr sz="750"/>
            </a:lvl4pPr>
            <a:lvl5pPr marL="994410" indent="0">
              <a:buNone/>
              <a:defRPr sz="750"/>
            </a:lvl5pPr>
          </a:lstStyle>
          <a:p>
            <a:pPr lvl="0"/>
            <a:r>
              <a:rPr lang="en-US"/>
              <a:t>0x | Directorate, Division, Section or Group Name (0000) OR Theme, Project or Mission Name Here (optional)</a:t>
            </a:r>
          </a:p>
        </p:txBody>
      </p:sp>
      <p:sp>
        <p:nvSpPr>
          <p:cNvPr id="10" name="Footer Placeholder 9"/>
          <p:cNvSpPr>
            <a:spLocks noGrp="1"/>
          </p:cNvSpPr>
          <p:nvPr>
            <p:ph type="ftr" sz="quarter" idx="19"/>
          </p:nvPr>
        </p:nvSpPr>
        <p:spPr>
          <a:xfrm>
            <a:off x="1687286" y="4843386"/>
            <a:ext cx="5775234" cy="300115"/>
          </a:xfrm>
        </p:spPr>
        <p:txBody>
          <a:bodyPr/>
          <a:lstStyle/>
          <a:p>
            <a:r>
              <a:rPr lang="en-US"/>
              <a:t>This document has NOT been reviewed for export control. Not for distribution to or access by foreign persons. JPL/Caltech PROPRIETARY—Not for Public Release or Redistribution.</a:t>
            </a:r>
          </a:p>
        </p:txBody>
      </p:sp>
      <p:sp>
        <p:nvSpPr>
          <p:cNvPr id="11" name="Slide Number Placeholder 10"/>
          <p:cNvSpPr>
            <a:spLocks noGrp="1"/>
          </p:cNvSpPr>
          <p:nvPr>
            <p:ph type="sldNum" sz="quarter" idx="20"/>
          </p:nvPr>
        </p:nvSpPr>
        <p:spPr>
          <a:xfrm>
            <a:off x="8686801" y="4829820"/>
            <a:ext cx="413375" cy="283369"/>
          </a:xfrm>
        </p:spPr>
        <p:txBody>
          <a:bodyPr/>
          <a:lstStyle/>
          <a:p>
            <a:fld id="{2C654CF0-3EF2-5F44-85BA-BA5F206A7CCC}" type="slidenum">
              <a:rPr lang="en-US" smtClean="0"/>
              <a:pPr/>
              <a:t>‹#›</a:t>
            </a:fld>
            <a:endParaRPr lang="en-US"/>
          </a:p>
        </p:txBody>
      </p:sp>
      <p:sp>
        <p:nvSpPr>
          <p:cNvPr id="5" name="Content Placeholder 4"/>
          <p:cNvSpPr>
            <a:spLocks noGrp="1"/>
          </p:cNvSpPr>
          <p:nvPr>
            <p:ph sz="quarter" idx="22"/>
          </p:nvPr>
        </p:nvSpPr>
        <p:spPr>
          <a:xfrm>
            <a:off x="457200" y="834082"/>
            <a:ext cx="8229600" cy="37605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07205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10" name="Footer Placeholder 9"/>
          <p:cNvSpPr>
            <a:spLocks noGrp="1"/>
          </p:cNvSpPr>
          <p:nvPr>
            <p:ph type="ftr" sz="quarter" idx="19"/>
          </p:nvPr>
        </p:nvSpPr>
        <p:spPr>
          <a:xfrm>
            <a:off x="1386428" y="4843386"/>
            <a:ext cx="7200899" cy="300115"/>
          </a:xfrm>
        </p:spPr>
        <p:txBody>
          <a:bodyPr/>
          <a:lstStyle/>
          <a:p>
            <a:r>
              <a:rPr lang="en-US"/>
              <a:t>This document has NOT been reviewed for export control. Not for distribution to or access by foreign persons. JPL/Caltech PROPRIETARY—Not for Public Release or Redistribution.</a:t>
            </a:r>
          </a:p>
        </p:txBody>
      </p:sp>
      <p:sp>
        <p:nvSpPr>
          <p:cNvPr id="11" name="Slide Number Placeholder 10"/>
          <p:cNvSpPr>
            <a:spLocks noGrp="1"/>
          </p:cNvSpPr>
          <p:nvPr>
            <p:ph type="sldNum" sz="quarter" idx="20"/>
          </p:nvPr>
        </p:nvSpPr>
        <p:spPr>
          <a:xfrm>
            <a:off x="8587327" y="4823995"/>
            <a:ext cx="413375" cy="283369"/>
          </a:xfrm>
        </p:spPr>
        <p:txBody>
          <a:bodyPr/>
          <a:lstStyle/>
          <a:p>
            <a:fld id="{2C654CF0-3EF2-5F44-85BA-BA5F206A7CCC}" type="slidenum">
              <a:rPr lang="en-US" smtClean="0"/>
              <a:pPr/>
              <a:t>‹#›</a:t>
            </a:fld>
            <a:endParaRPr lang="en-US"/>
          </a:p>
        </p:txBody>
      </p:sp>
      <p:sp>
        <p:nvSpPr>
          <p:cNvPr id="5" name="Content Placeholder 4"/>
          <p:cNvSpPr>
            <a:spLocks noGrp="1"/>
          </p:cNvSpPr>
          <p:nvPr>
            <p:ph sz="quarter" idx="22"/>
          </p:nvPr>
        </p:nvSpPr>
        <p:spPr>
          <a:xfrm>
            <a:off x="457200" y="834082"/>
            <a:ext cx="8229600" cy="37605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653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Subhead</a:t>
            </a:r>
          </a:p>
        </p:txBody>
      </p:sp>
      <p:sp>
        <p:nvSpPr>
          <p:cNvPr id="13" name="Content Placeholder 2"/>
          <p:cNvSpPr>
            <a:spLocks noGrp="1"/>
          </p:cNvSpPr>
          <p:nvPr>
            <p:ph sz="quarter" idx="19"/>
          </p:nvPr>
        </p:nvSpPr>
        <p:spPr>
          <a:xfrm>
            <a:off x="1412240" y="1602106"/>
            <a:ext cx="631952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0"/>
          </p:nvPr>
        </p:nvSpPr>
        <p:spPr/>
        <p:txBody>
          <a:bodyPr/>
          <a:lstStyle/>
          <a:p>
            <a:fld id="{4245744B-F4B9-4E61-9209-F84AFBB3EEAC}" type="datetime1">
              <a:rPr lang="en-US" smtClean="0"/>
              <a:t>6/12/2025</a:t>
            </a:fld>
            <a:endParaRPr lang="en-US"/>
          </a:p>
        </p:txBody>
      </p:sp>
      <p:sp>
        <p:nvSpPr>
          <p:cNvPr id="3" name="Footer Placeholder 2"/>
          <p:cNvSpPr>
            <a:spLocks noGrp="1"/>
          </p:cNvSpPr>
          <p:nvPr>
            <p:ph type="ftr" sz="quarter" idx="21"/>
          </p:nvPr>
        </p:nvSpPr>
        <p:spPr/>
        <p:txBody>
          <a:bodyPr/>
          <a:lstStyle/>
          <a:p>
            <a:r>
              <a:rPr lang="en-US"/>
              <a:t>For required markings, please visit https://mh.jpl.nasa.gov</a:t>
            </a:r>
          </a:p>
        </p:txBody>
      </p:sp>
      <p:sp>
        <p:nvSpPr>
          <p:cNvPr id="8" name="Slide Number Placeholder 7"/>
          <p:cNvSpPr>
            <a:spLocks noGrp="1"/>
          </p:cNvSpPr>
          <p:nvPr>
            <p:ph type="sldNum" sz="quarter" idx="22"/>
          </p:nvPr>
        </p:nvSpPr>
        <p:spPr/>
        <p:txBody>
          <a:bodyPr/>
          <a:lstStyle/>
          <a:p>
            <a:fld id="{224B4221-436D-4A56-A870-FCD944AD4DA9}" type="slidenum">
              <a:rPr lang="en-US" smtClean="0"/>
              <a:pPr/>
              <a:t>‹#›</a:t>
            </a:fld>
            <a:endParaRPr lang="en-US"/>
          </a:p>
        </p:txBody>
      </p:sp>
    </p:spTree>
    <p:extLst>
      <p:ext uri="{BB962C8B-B14F-4D97-AF65-F5344CB8AC3E}">
        <p14:creationId xmlns:p14="http://schemas.microsoft.com/office/powerpoint/2010/main" val="107939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1"/>
          </p:nvPr>
        </p:nvSpPr>
        <p:spPr/>
        <p:txBody>
          <a:bodyPr/>
          <a:lstStyle/>
          <a:p>
            <a:fld id="{01CB4D95-6507-461E-98E3-61CD8B88AF4B}" type="datetime1">
              <a:rPr lang="en-US" smtClean="0"/>
              <a:t>6/12/2025</a:t>
            </a:fld>
            <a:endParaRPr lang="en-US"/>
          </a:p>
        </p:txBody>
      </p:sp>
      <p:sp>
        <p:nvSpPr>
          <p:cNvPr id="3" name="Footer Placeholder 2"/>
          <p:cNvSpPr>
            <a:spLocks noGrp="1"/>
          </p:cNvSpPr>
          <p:nvPr>
            <p:ph type="ftr" sz="quarter" idx="22"/>
          </p:nvPr>
        </p:nvSpPr>
        <p:spPr/>
        <p:txBody>
          <a:bodyPr/>
          <a:lstStyle/>
          <a:p>
            <a:r>
              <a:rPr lang="en-US"/>
              <a:t>For required markings, please visit https://mh.jpl.nasa.gov</a:t>
            </a:r>
          </a:p>
        </p:txBody>
      </p:sp>
      <p:sp>
        <p:nvSpPr>
          <p:cNvPr id="8" name="Slide Number Placeholder 7"/>
          <p:cNvSpPr>
            <a:spLocks noGrp="1"/>
          </p:cNvSpPr>
          <p:nvPr>
            <p:ph type="sldNum" sz="quarter" idx="23"/>
          </p:nvPr>
        </p:nvSpPr>
        <p:spPr/>
        <p:txBody>
          <a:bodyPr/>
          <a:lstStyle/>
          <a:p>
            <a:fld id="{88E63ABD-6101-4E70-82A7-7F7B876ECCFD}" type="slidenum">
              <a:rPr lang="en-US" smtClean="0"/>
              <a:pPr/>
              <a:t>‹#›</a:t>
            </a:fld>
            <a:endParaRPr lang="en-US"/>
          </a:p>
        </p:txBody>
      </p:sp>
    </p:spTree>
    <p:extLst>
      <p:ext uri="{BB962C8B-B14F-4D97-AF65-F5344CB8AC3E}">
        <p14:creationId xmlns:p14="http://schemas.microsoft.com/office/powerpoint/2010/main" val="353227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theme" Target="../theme/theme4.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4000" y="4802823"/>
            <a:ext cx="1137920" cy="274637"/>
          </a:xfrm>
          <a:prstGeom prst="rect">
            <a:avLst/>
          </a:prstGeom>
        </p:spPr>
        <p:txBody>
          <a:bodyPr vert="horz" lIns="91440" tIns="45720" rIns="91440" bIns="45720" rtlCol="0" anchor="ctr">
            <a:noAutofit/>
          </a:bodyPr>
          <a:lstStyle>
            <a:lvl1pPr algn="l">
              <a:defRPr sz="800">
                <a:solidFill>
                  <a:schemeClr val="bg1">
                    <a:lumMod val="50000"/>
                  </a:schemeClr>
                </a:solidFill>
              </a:defRPr>
            </a:lvl1pPr>
          </a:lstStyle>
          <a:p>
            <a:fld id="{04541754-978A-4A51-9727-18C4A18E7E94}" type="datetime1">
              <a:rPr lang="en-US" smtClean="0"/>
              <a:t>6/12/2025</a:t>
            </a:fld>
            <a:endParaRPr lang="en-US"/>
          </a:p>
        </p:txBody>
      </p:sp>
      <p:sp>
        <p:nvSpPr>
          <p:cNvPr id="5" name="Footer Placeholder 4"/>
          <p:cNvSpPr>
            <a:spLocks noGrp="1"/>
          </p:cNvSpPr>
          <p:nvPr>
            <p:ph type="ftr" sz="quarter" idx="3"/>
          </p:nvPr>
        </p:nvSpPr>
        <p:spPr>
          <a:xfrm>
            <a:off x="1691640" y="4802823"/>
            <a:ext cx="5760720" cy="274637"/>
          </a:xfrm>
          <a:prstGeom prst="rect">
            <a:avLst/>
          </a:prstGeom>
        </p:spPr>
        <p:txBody>
          <a:bodyPr vert="horz" lIns="91440" tIns="45720" rIns="91440" bIns="45720" rtlCol="0" anchor="ctr">
            <a:noAutofit/>
          </a:bodyPr>
          <a:lstStyle>
            <a:lvl1pPr algn="ctr">
              <a:defRPr sz="800">
                <a:solidFill>
                  <a:schemeClr val="accent1"/>
                </a:solidFill>
              </a:defRPr>
            </a:lvl1pPr>
          </a:lstStyle>
          <a:p>
            <a:r>
              <a:rPr lang="en-US"/>
              <a:t>For required markings, please visit https://mh.jpl.nasa.gov</a:t>
            </a:r>
          </a:p>
        </p:txBody>
      </p:sp>
      <p:sp>
        <p:nvSpPr>
          <p:cNvPr id="6" name="Slide Number Placeholder 5"/>
          <p:cNvSpPr>
            <a:spLocks noGrp="1"/>
          </p:cNvSpPr>
          <p:nvPr>
            <p:ph type="sldNum" sz="quarter" idx="4"/>
          </p:nvPr>
        </p:nvSpPr>
        <p:spPr>
          <a:xfrm>
            <a:off x="7711440" y="4800283"/>
            <a:ext cx="895644" cy="274637"/>
          </a:xfrm>
          <a:prstGeom prst="rect">
            <a:avLst/>
          </a:prstGeom>
        </p:spPr>
        <p:txBody>
          <a:bodyPr vert="horz" lIns="91440" tIns="45720" rIns="91440" bIns="45720" rtlCol="0" anchor="ctr">
            <a:noAutofit/>
          </a:bodyPr>
          <a:lstStyle>
            <a:lvl1pPr algn="r">
              <a:defRPr sz="800">
                <a:solidFill>
                  <a:schemeClr val="bg1">
                    <a:lumMod val="50000"/>
                  </a:schemeClr>
                </a:solidFill>
              </a:defRPr>
            </a:lvl1pPr>
          </a:lstStyle>
          <a:p>
            <a:fld id="{1BA354C8-45E3-4E72-B8A7-299530F3F3A9}" type="slidenum">
              <a:rPr lang="en-US" smtClean="0"/>
              <a:pPr/>
              <a:t>‹#›</a:t>
            </a:fld>
            <a:endParaRPr lang="en-US"/>
          </a:p>
        </p:txBody>
      </p:sp>
      <p:pic>
        <p:nvPicPr>
          <p:cNvPr id="7" name="Picture 6" descr="JPL_RedBlack_rgb_horz_5in_160601.eps">
            <a:extLst>
              <a:ext uri="{FF2B5EF4-FFF2-40B4-BE49-F238E27FC236}">
                <a16:creationId xmlns:a16="http://schemas.microsoft.com/office/drawing/2014/main" id="{F77DB7F7-FC95-2A53-B8FC-9E436FDC5D06}"/>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6920" r="64328"/>
          <a:stretch/>
        </p:blipFill>
        <p:spPr>
          <a:xfrm>
            <a:off x="8607084" y="4840606"/>
            <a:ext cx="363421" cy="210661"/>
          </a:xfrm>
          <a:prstGeom prst="rect">
            <a:avLst/>
          </a:prstGeom>
        </p:spPr>
      </p:pic>
    </p:spTree>
    <p:extLst>
      <p:ext uri="{BB962C8B-B14F-4D97-AF65-F5344CB8AC3E}">
        <p14:creationId xmlns:p14="http://schemas.microsoft.com/office/powerpoint/2010/main" val="5869111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1" r:id="rId5"/>
    <p:sldLayoutId id="2147483662" r:id="rId6"/>
    <p:sldLayoutId id="2147483664" r:id="rId7"/>
    <p:sldLayoutId id="2147483663" r:id="rId8"/>
    <p:sldLayoutId id="2147483669" r:id="rId9"/>
    <p:sldLayoutId id="2147483670" r:id="rId10"/>
    <p:sldLayoutId id="2147483671" r:id="rId11"/>
    <p:sldLayoutId id="2147483672" r:id="rId12"/>
    <p:sldLayoutId id="2147483653" r:id="rId13"/>
    <p:sldLayoutId id="2147483654" r:id="rId14"/>
    <p:sldLayoutId id="2147483656" r:id="rId15"/>
    <p:sldLayoutId id="2147483657" r:id="rId16"/>
    <p:sldLayoutId id="2147483658" r:id="rId17"/>
    <p:sldLayoutId id="2147483659" r:id="rId18"/>
    <p:sldLayoutId id="2147483660" r:id="rId19"/>
    <p:sldLayoutId id="2147483694" r:id="rId20"/>
    <p:sldLayoutId id="2147483719" r:id="rId21"/>
  </p:sldLayoutIdLst>
  <p:hf hdr="0"/>
  <p:txStyles>
    <p:titleStyle>
      <a:lvl1pPr algn="l" defTabSz="457200" rtl="0" eaLnBrk="1" latinLnBrk="0" hangingPunct="1">
        <a:spcBef>
          <a:spcPct val="0"/>
        </a:spcBef>
        <a:buNone/>
        <a:defRPr sz="2400" b="1" i="0" u="none" kern="1200">
          <a:solidFill>
            <a:schemeClr val="tx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A337F90-399C-450E-9D83-2B2E74999848}" type="datetime1">
              <a:rPr lang="en-US" smtClean="0"/>
              <a:t>6/12/2025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7632C0C-0B19-4117-9512-F1AC724DAC21}" type="slidenum">
              <a:rPr lang="en-US" smtClean="0"/>
              <a:t>‹#›</a:t>
            </a:fld>
            <a:endParaRPr lang="en-US"/>
          </a:p>
        </p:txBody>
      </p:sp>
    </p:spTree>
    <p:extLst>
      <p:ext uri="{BB962C8B-B14F-4D97-AF65-F5344CB8AC3E}">
        <p14:creationId xmlns:p14="http://schemas.microsoft.com/office/powerpoint/2010/main" val="28019051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4000" y="4802823"/>
            <a:ext cx="1137920" cy="274637"/>
          </a:xfrm>
          <a:prstGeom prst="rect">
            <a:avLst/>
          </a:prstGeom>
        </p:spPr>
        <p:txBody>
          <a:bodyPr vert="horz" lIns="91440" tIns="45720" rIns="91440" bIns="45720" rtlCol="0" anchor="ctr">
            <a:noAutofit/>
          </a:bodyPr>
          <a:lstStyle>
            <a:lvl1pPr algn="l">
              <a:defRPr sz="800">
                <a:solidFill>
                  <a:schemeClr val="bg1">
                    <a:lumMod val="50000"/>
                  </a:schemeClr>
                </a:solidFill>
              </a:defRPr>
            </a:lvl1pPr>
          </a:lstStyle>
          <a:p>
            <a:fld id="{415187F7-412A-4658-80C8-7D75243A565E}" type="datetime1">
              <a:rPr lang="en-US" smtClean="0"/>
              <a:t>6/12/2025</a:t>
            </a:fld>
            <a:endParaRPr lang="en-US"/>
          </a:p>
        </p:txBody>
      </p:sp>
      <p:sp>
        <p:nvSpPr>
          <p:cNvPr id="5" name="Footer Placeholder 4"/>
          <p:cNvSpPr>
            <a:spLocks noGrp="1"/>
          </p:cNvSpPr>
          <p:nvPr>
            <p:ph type="ftr" sz="quarter" idx="3"/>
          </p:nvPr>
        </p:nvSpPr>
        <p:spPr>
          <a:xfrm>
            <a:off x="1691640" y="4802823"/>
            <a:ext cx="5760720" cy="274637"/>
          </a:xfrm>
          <a:prstGeom prst="rect">
            <a:avLst/>
          </a:prstGeom>
        </p:spPr>
        <p:txBody>
          <a:bodyPr vert="horz" lIns="91440" tIns="45720" rIns="91440" bIns="45720" rtlCol="0" anchor="ctr">
            <a:noAutofit/>
          </a:bodyPr>
          <a:lstStyle>
            <a:lvl1pPr algn="ctr">
              <a:defRPr sz="800">
                <a:solidFill>
                  <a:schemeClr val="accent1"/>
                </a:solidFill>
              </a:defRPr>
            </a:lvl1pPr>
          </a:lstStyle>
          <a:p>
            <a:r>
              <a:rPr lang="en-US"/>
              <a:t>For required markings, please visit https://mh.jpl.nasa.gov</a:t>
            </a:r>
          </a:p>
        </p:txBody>
      </p:sp>
      <p:sp>
        <p:nvSpPr>
          <p:cNvPr id="6" name="Slide Number Placeholder 5"/>
          <p:cNvSpPr>
            <a:spLocks noGrp="1"/>
          </p:cNvSpPr>
          <p:nvPr>
            <p:ph type="sldNum" sz="quarter" idx="4"/>
          </p:nvPr>
        </p:nvSpPr>
        <p:spPr>
          <a:xfrm>
            <a:off x="7711440" y="4800283"/>
            <a:ext cx="895644" cy="274637"/>
          </a:xfrm>
          <a:prstGeom prst="rect">
            <a:avLst/>
          </a:prstGeom>
        </p:spPr>
        <p:txBody>
          <a:bodyPr vert="horz" lIns="91440" tIns="45720" rIns="91440" bIns="45720" rtlCol="0" anchor="ctr">
            <a:noAutofit/>
          </a:bodyPr>
          <a:lstStyle>
            <a:lvl1pPr algn="r">
              <a:defRPr sz="800">
                <a:solidFill>
                  <a:schemeClr val="bg1">
                    <a:lumMod val="50000"/>
                  </a:schemeClr>
                </a:solidFill>
              </a:defRPr>
            </a:lvl1pPr>
          </a:lstStyle>
          <a:p>
            <a:fld id="{8867665A-55FD-4B6D-9DC8-21DD987A67C3}" type="slidenum">
              <a:rPr lang="en-US" smtClean="0"/>
              <a:pPr/>
              <a:t>‹#›</a:t>
            </a:fld>
            <a:endParaRPr lang="en-US"/>
          </a:p>
        </p:txBody>
      </p:sp>
    </p:spTree>
    <p:extLst>
      <p:ext uri="{BB962C8B-B14F-4D97-AF65-F5344CB8AC3E}">
        <p14:creationId xmlns:p14="http://schemas.microsoft.com/office/powerpoint/2010/main" val="28160724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hf hdr="0"/>
  <p:txStyles>
    <p:titleStyle>
      <a:lvl1pPr algn="l" defTabSz="457200" rtl="0" eaLnBrk="1" latinLnBrk="0" hangingPunct="1">
        <a:spcBef>
          <a:spcPct val="0"/>
        </a:spcBef>
        <a:buNone/>
        <a:defRPr sz="2400" b="1" kern="1200">
          <a:solidFill>
            <a:schemeClr val="bg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bg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kern="1200">
          <a:solidFill>
            <a:schemeClr val="bg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bg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bg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457201"/>
            <a:ext cx="7598569" cy="10922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4351" y="1606551"/>
            <a:ext cx="7598569" cy="273685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42245" y="4402932"/>
            <a:ext cx="1200150"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51AF421B-7F5D-4071-9FCD-1550DA339CE5}" type="datetime1">
              <a:rPr lang="en-US" smtClean="0"/>
              <a:t>6/12/2025</a:t>
            </a:fld>
            <a:endParaRPr lang="en-US"/>
          </a:p>
        </p:txBody>
      </p:sp>
      <p:sp>
        <p:nvSpPr>
          <p:cNvPr id="5" name="Footer Placeholder 4"/>
          <p:cNvSpPr>
            <a:spLocks noGrp="1"/>
          </p:cNvSpPr>
          <p:nvPr>
            <p:ph type="ftr" sz="quarter" idx="3"/>
          </p:nvPr>
        </p:nvSpPr>
        <p:spPr>
          <a:xfrm>
            <a:off x="514351" y="4402932"/>
            <a:ext cx="5870744" cy="283369"/>
          </a:xfrm>
          <a:prstGeom prst="rect">
            <a:avLst/>
          </a:prstGeom>
        </p:spPr>
        <p:txBody>
          <a:bodyPr vert="horz" lIns="91440" tIns="45720" rIns="91440" bIns="45720" rtlCol="0" anchor="ctr"/>
          <a:lstStyle>
            <a:lvl1pPr algn="l">
              <a:defRPr sz="750" b="0" i="0">
                <a:solidFill>
                  <a:schemeClr val="tx1"/>
                </a:solidFill>
                <a:effectLst/>
                <a:latin typeface="+mn-lt"/>
              </a:defRPr>
            </a:lvl1pPr>
          </a:lstStyle>
          <a:p>
            <a:r>
              <a:rPr lang="en-US"/>
              <a:t>Project Systems Engineering and Formulation Section - 312</a:t>
            </a:r>
          </a:p>
        </p:txBody>
      </p:sp>
      <p:sp>
        <p:nvSpPr>
          <p:cNvPr id="6" name="Slide Number Placeholder 5"/>
          <p:cNvSpPr>
            <a:spLocks noGrp="1"/>
          </p:cNvSpPr>
          <p:nvPr>
            <p:ph type="sldNum" sz="quarter" idx="4"/>
          </p:nvPr>
        </p:nvSpPr>
        <p:spPr>
          <a:xfrm>
            <a:off x="7699546" y="4402932"/>
            <a:ext cx="413375"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923236708"/>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Lst>
  <p:hf hdr="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1.bin"/><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mailto:clement.leclerc@cnes.fr" TargetMode="External"/><Relationship Id="rId7" Type="http://schemas.openxmlformats.org/officeDocument/2006/relationships/hyperlink" Target="mailto:ontologos@yahoo.com" TargetMode="External"/><Relationship Id="rId2" Type="http://schemas.openxmlformats.org/officeDocument/2006/relationships/hyperlink" Target="mailto:shelbun.k.cheng@jpl.nasa.gov" TargetMode="External"/><Relationship Id="rId1" Type="http://schemas.openxmlformats.org/officeDocument/2006/relationships/slideLayout" Target="../slideLayouts/slideLayout23.xml"/><Relationship Id="rId6" Type="http://schemas.openxmlformats.org/officeDocument/2006/relationships/hyperlink" Target="mailto:paul@redspace.ltd" TargetMode="External"/><Relationship Id="rId5" Type="http://schemas.openxmlformats.org/officeDocument/2006/relationships/hyperlink" Target="mailto:josiah.m.johnson@nasa.gov" TargetMode="External"/><Relationship Id="rId4" Type="http://schemas.openxmlformats.org/officeDocument/2006/relationships/hyperlink" Target="mailto:jimlux@jpl.nasa.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s://www.pngall.com/satellite-png/download/2665" TargetMode="External"/><Relationship Id="rId1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hyperlink" Target="https://pngimg.com/download/25351" TargetMode="External"/><Relationship Id="rId12" Type="http://schemas.openxmlformats.org/officeDocument/2006/relationships/image" Target="../media/image18.png"/><Relationship Id="rId17" Type="http://schemas.openxmlformats.org/officeDocument/2006/relationships/hyperlink" Target="https://pngimg.com/download/28075" TargetMode="External"/><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27.xml"/><Relationship Id="rId6" Type="http://schemas.microsoft.com/office/2007/relationships/hdphoto" Target="../media/hdphoto1.wdp"/><Relationship Id="rId11" Type="http://schemas.openxmlformats.org/officeDocument/2006/relationships/hyperlink" Target="https://openclipart.org/detail/120235/satellite%20dish%20zazou%20sh%2002r" TargetMode="External"/><Relationship Id="rId5" Type="http://schemas.openxmlformats.org/officeDocument/2006/relationships/image" Target="../media/image15.png"/><Relationship Id="rId15" Type="http://schemas.openxmlformats.org/officeDocument/2006/relationships/hyperlink" Target="https://www.pngall.com/mars-rover-png/download/44037" TargetMode="External"/><Relationship Id="rId10" Type="http://schemas.openxmlformats.org/officeDocument/2006/relationships/image" Target="../media/image17.png"/><Relationship Id="rId19" Type="http://schemas.openxmlformats.org/officeDocument/2006/relationships/image" Target="../media/image22.svg"/><Relationship Id="rId4" Type="http://schemas.openxmlformats.org/officeDocument/2006/relationships/hyperlink" Target="https://pngimg.com/download/25398" TargetMode="External"/><Relationship Id="rId9" Type="http://schemas.openxmlformats.org/officeDocument/2006/relationships/hyperlink" Target="https://www.pngall.com/weather-satellite-png/" TargetMode="External"/><Relationship Id="rId1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pngimg.com/download/28075" TargetMode="External"/><Relationship Id="rId18" Type="http://schemas.openxmlformats.org/officeDocument/2006/relationships/image" Target="../media/image23.png"/><Relationship Id="rId3" Type="http://schemas.openxmlformats.org/officeDocument/2006/relationships/image" Target="../media/image14.png"/><Relationship Id="rId21" Type="http://schemas.openxmlformats.org/officeDocument/2006/relationships/image" Target="../media/image26.svg"/><Relationship Id="rId7" Type="http://schemas.openxmlformats.org/officeDocument/2006/relationships/hyperlink" Target="https://pngimg.com/download/25351" TargetMode="External"/><Relationship Id="rId12" Type="http://schemas.openxmlformats.org/officeDocument/2006/relationships/image" Target="../media/image20.png"/><Relationship Id="rId17" Type="http://schemas.openxmlformats.org/officeDocument/2006/relationships/hyperlink" Target="https://www.pngall.com/weather-satellite-png/" TargetMode="External"/><Relationship Id="rId2" Type="http://schemas.openxmlformats.org/officeDocument/2006/relationships/notesSlide" Target="../notesSlides/notesSlide4.xml"/><Relationship Id="rId16" Type="http://schemas.openxmlformats.org/officeDocument/2006/relationships/image" Target="../media/image16.png"/><Relationship Id="rId20" Type="http://schemas.openxmlformats.org/officeDocument/2006/relationships/image" Target="../media/image25.png"/><Relationship Id="rId1" Type="http://schemas.openxmlformats.org/officeDocument/2006/relationships/slideLayout" Target="../slideLayouts/slideLayout27.xml"/><Relationship Id="rId6" Type="http://schemas.microsoft.com/office/2007/relationships/hdphoto" Target="../media/hdphoto1.wdp"/><Relationship Id="rId11" Type="http://schemas.openxmlformats.org/officeDocument/2006/relationships/hyperlink" Target="https://www.pngall.com/mars-rover-png/download/44037" TargetMode="External"/><Relationship Id="rId5" Type="http://schemas.openxmlformats.org/officeDocument/2006/relationships/image" Target="../media/image15.png"/><Relationship Id="rId15" Type="http://schemas.openxmlformats.org/officeDocument/2006/relationships/image" Target="../media/image22.svg"/><Relationship Id="rId10" Type="http://schemas.openxmlformats.org/officeDocument/2006/relationships/image" Target="../media/image19.png"/><Relationship Id="rId19" Type="http://schemas.openxmlformats.org/officeDocument/2006/relationships/image" Target="../media/image24.svg"/><Relationship Id="rId4" Type="http://schemas.openxmlformats.org/officeDocument/2006/relationships/hyperlink" Target="https://pngimg.com/download/25398" TargetMode="External"/><Relationship Id="rId9" Type="http://schemas.openxmlformats.org/officeDocument/2006/relationships/hyperlink" Target="https://www.pngall.com/satellite-png/download/2665" TargetMode="External"/><Relationship Id="rId14" Type="http://schemas.openxmlformats.org/officeDocument/2006/relationships/image" Target="../media/image21.png"/><Relationship Id="rId22"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3.xml"/><Relationship Id="rId5" Type="http://schemas.openxmlformats.org/officeDocument/2006/relationships/image" Target="../media/image4.jpeg"/><Relationship Id="rId4" Type="http://schemas.openxmlformats.org/officeDocument/2006/relationships/image" Target="../media/image3.wmf"/></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wmf"/><Relationship Id="rId1" Type="http://schemas.openxmlformats.org/officeDocument/2006/relationships/slideLayout" Target="../slideLayouts/slideLayout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image" Target="../media/image3.wmf"/><Relationship Id="rId1" Type="http://schemas.openxmlformats.org/officeDocument/2006/relationships/slideLayout" Target="../slideLayouts/slideLayout2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ctrTitle"/>
          </p:nvPr>
        </p:nvSpPr>
        <p:spPr>
          <a:xfrm>
            <a:off x="414080" y="708409"/>
            <a:ext cx="8311706" cy="2439253"/>
          </a:xfrm>
        </p:spPr>
        <p:txBody>
          <a:bodyPr anchor="b">
            <a:noAutofit/>
          </a:bodyPr>
          <a:lstStyle/>
          <a:p>
            <a:pPr>
              <a:lnSpc>
                <a:spcPct val="90000"/>
              </a:lnSpc>
            </a:pPr>
            <a:r>
              <a:rPr lang="en-US" sz="3600" dirty="0"/>
              <a:t>CCSDS SEA-SA WG:</a:t>
            </a:r>
            <a:br>
              <a:rPr lang="en-US" sz="3600" dirty="0"/>
            </a:br>
            <a:r>
              <a:rPr lang="en-US" sz="2800" i="1" dirty="0"/>
              <a:t>Welcome, Logistics, and Charter Review</a:t>
            </a:r>
            <a:br>
              <a:rPr lang="en-US" sz="2800" i="1" dirty="0"/>
            </a:br>
            <a:br>
              <a:rPr lang="en-US" sz="2800" i="1" dirty="0"/>
            </a:br>
            <a:br>
              <a:rPr lang="en-US" sz="2800" i="1" dirty="0"/>
            </a:br>
            <a:endParaRPr lang="en-US" sz="3200" i="1" dirty="0"/>
          </a:p>
        </p:txBody>
      </p:sp>
      <p:sp>
        <p:nvSpPr>
          <p:cNvPr id="3" name="Subtitle 2"/>
          <p:cNvSpPr>
            <a:spLocks noGrp="1"/>
          </p:cNvSpPr>
          <p:nvPr>
            <p:ph type="subTitle" idx="1"/>
          </p:nvPr>
        </p:nvSpPr>
        <p:spPr>
          <a:xfrm>
            <a:off x="2037312" y="3241671"/>
            <a:ext cx="5055514" cy="1199530"/>
          </a:xfrm>
        </p:spPr>
        <p:txBody>
          <a:bodyPr vert="horz" lIns="91440" tIns="45720" rIns="91440" bIns="45720" rtlCol="0" anchor="t">
            <a:noAutofit/>
          </a:bodyPr>
          <a:lstStyle/>
          <a:p>
            <a:pPr>
              <a:lnSpc>
                <a:spcPct val="90000"/>
              </a:lnSpc>
            </a:pPr>
            <a:r>
              <a:rPr lang="en-US" dirty="0">
                <a:solidFill>
                  <a:schemeClr val="tx1"/>
                </a:solidFill>
              </a:rPr>
              <a:t>12-June 2024 </a:t>
            </a:r>
          </a:p>
          <a:p>
            <a:pPr>
              <a:lnSpc>
                <a:spcPct val="90000"/>
              </a:lnSpc>
            </a:pPr>
            <a:r>
              <a:rPr lang="en-US" dirty="0">
                <a:solidFill>
                  <a:schemeClr val="tx1"/>
                </a:solidFill>
              </a:rPr>
              <a:t>AM Session</a:t>
            </a:r>
          </a:p>
        </p:txBody>
      </p:sp>
      <p:grpSp>
        <p:nvGrpSpPr>
          <p:cNvPr id="34" name="Group 33">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28" y="0"/>
            <a:ext cx="3872286" cy="2364763"/>
            <a:chOff x="6867015" y="-1"/>
            <a:chExt cx="5324985" cy="3251912"/>
          </a:xfrm>
          <a:solidFill>
            <a:schemeClr val="accent5">
              <a:alpha val="10000"/>
            </a:schemeClr>
          </a:solidFill>
        </p:grpSpPr>
        <p:sp>
          <p:nvSpPr>
            <p:cNvPr id="16" name="Freeform: Shape 15">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16">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18">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p:cNvSpPr>
            <a:spLocks noGrp="1"/>
          </p:cNvSpPr>
          <p:nvPr>
            <p:ph type="sldNum" sz="quarter" idx="12"/>
          </p:nvPr>
        </p:nvSpPr>
        <p:spPr>
          <a:xfrm>
            <a:off x="6457950" y="4767262"/>
            <a:ext cx="2057400" cy="273844"/>
          </a:xfrm>
        </p:spPr>
        <p:txBody>
          <a:bodyPr>
            <a:normAutofit/>
          </a:bodyPr>
          <a:lstStyle/>
          <a:p>
            <a:pPr>
              <a:spcAft>
                <a:spcPts val="600"/>
              </a:spcAft>
            </a:pPr>
            <a:fld id="{47632C0C-0B19-4117-9512-F1AC724DAC21}" type="slidenum">
              <a:rPr lang="en-US" smtClean="0"/>
              <a:pPr>
                <a:spcAft>
                  <a:spcPts val="600"/>
                </a:spcAft>
              </a:pPr>
              <a:t>1</a:t>
            </a:fld>
            <a:endParaRPr lang="en-US"/>
          </a:p>
        </p:txBody>
      </p:sp>
      <p:grpSp>
        <p:nvGrpSpPr>
          <p:cNvPr id="37" name="Group 36">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6946798" y="2946297"/>
            <a:ext cx="2356800" cy="2037604"/>
            <a:chOff x="-305" y="-4155"/>
            <a:chExt cx="2514948" cy="2174333"/>
          </a:xfrm>
        </p:grpSpPr>
        <p:sp>
          <p:nvSpPr>
            <p:cNvPr id="22" name="Freeform: Shape 21">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22">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9" name="Freeform: Shape 24">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31">
            <a:extLst>
              <a:ext uri="{FF2B5EF4-FFF2-40B4-BE49-F238E27FC236}">
                <a16:creationId xmlns:a16="http://schemas.microsoft.com/office/drawing/2014/main" id="{78F67244-EA31-5DCD-FEAA-204BAF6E333E}"/>
              </a:ext>
            </a:extLst>
          </p:cNvPr>
          <p:cNvPicPr>
            <a:picLocks noChangeAspect="1" noChangeArrowheads="1"/>
          </p:cNvPicPr>
          <p:nvPr/>
        </p:nvPicPr>
        <p:blipFill>
          <a:blip r:embed="rId2" cstate="print"/>
          <a:srcRect/>
          <a:stretch>
            <a:fillRect/>
          </a:stretch>
        </p:blipFill>
        <p:spPr bwMode="auto">
          <a:xfrm>
            <a:off x="266700" y="187556"/>
            <a:ext cx="575072" cy="457200"/>
          </a:xfrm>
          <a:prstGeom prst="rect">
            <a:avLst/>
          </a:prstGeom>
          <a:noFill/>
          <a:ln w="9525">
            <a:noFill/>
            <a:miter lim="800000"/>
            <a:headEnd/>
            <a:tailEnd/>
          </a:ln>
        </p:spPr>
      </p:pic>
      <p:pic>
        <p:nvPicPr>
          <p:cNvPr id="8" name="Picture 32" descr="_CCSDSLogoNoOrgText 2">
            <a:extLst>
              <a:ext uri="{FF2B5EF4-FFF2-40B4-BE49-F238E27FC236}">
                <a16:creationId xmlns:a16="http://schemas.microsoft.com/office/drawing/2014/main" id="{ECD6AFF9-4266-D26B-E5AE-20F286A59FCC}"/>
              </a:ext>
            </a:extLst>
          </p:cNvPr>
          <p:cNvPicPr>
            <a:picLocks noChangeAspect="1" noChangeArrowheads="1"/>
          </p:cNvPicPr>
          <p:nvPr/>
        </p:nvPicPr>
        <p:blipFill>
          <a:blip r:embed="rId3" cstate="print"/>
          <a:srcRect/>
          <a:stretch>
            <a:fillRect/>
          </a:stretch>
        </p:blipFill>
        <p:spPr bwMode="auto">
          <a:xfrm>
            <a:off x="7620000" y="137563"/>
            <a:ext cx="1257300" cy="503635"/>
          </a:xfrm>
          <a:prstGeom prst="rect">
            <a:avLst/>
          </a:prstGeom>
          <a:noFill/>
          <a:ln w="9525">
            <a:noFill/>
            <a:miter lim="800000"/>
            <a:headEnd/>
            <a:tailEnd/>
          </a:ln>
        </p:spPr>
      </p:pic>
    </p:spTree>
    <p:extLst>
      <p:ext uri="{BB962C8B-B14F-4D97-AF65-F5344CB8AC3E}">
        <p14:creationId xmlns:p14="http://schemas.microsoft.com/office/powerpoint/2010/main" val="3511649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183C-C421-87ED-C577-3C8D7A4FF8EB}"/>
              </a:ext>
            </a:extLst>
          </p:cNvPr>
          <p:cNvSpPr>
            <a:spLocks noGrp="1"/>
          </p:cNvSpPr>
          <p:nvPr>
            <p:ph type="title"/>
          </p:nvPr>
        </p:nvSpPr>
        <p:spPr/>
        <p:txBody>
          <a:bodyPr>
            <a:normAutofit/>
          </a:bodyPr>
          <a:lstStyle/>
          <a:p>
            <a:r>
              <a:rPr lang="en-US" b="1" dirty="0"/>
              <a:t>CCSDS XML standards</a:t>
            </a:r>
            <a:endParaRPr lang="en-US" dirty="0"/>
          </a:p>
        </p:txBody>
      </p:sp>
      <p:sp>
        <p:nvSpPr>
          <p:cNvPr id="3" name="Content Placeholder 2">
            <a:extLst>
              <a:ext uri="{FF2B5EF4-FFF2-40B4-BE49-F238E27FC236}">
                <a16:creationId xmlns:a16="http://schemas.microsoft.com/office/drawing/2014/main" id="{7983ACA8-9119-EC48-3F91-96311F3B9EEF}"/>
              </a:ext>
            </a:extLst>
          </p:cNvPr>
          <p:cNvSpPr>
            <a:spLocks noGrp="1"/>
          </p:cNvSpPr>
          <p:nvPr>
            <p:ph idx="1"/>
          </p:nvPr>
        </p:nvSpPr>
        <p:spPr/>
        <p:txBody>
          <a:bodyPr>
            <a:normAutofit/>
          </a:bodyPr>
          <a:lstStyle/>
          <a:p>
            <a:r>
              <a:rPr lang="en-US" dirty="0"/>
              <a:t>Approach: Identify source of adequate XML schema development guidelines, develop draft for CCSDS and review with CESG</a:t>
            </a:r>
          </a:p>
          <a:p>
            <a:r>
              <a:rPr lang="en-US" dirty="0"/>
              <a:t>Adopt suite of schema analysis and validation tools</a:t>
            </a:r>
          </a:p>
          <a:p>
            <a:r>
              <a:rPr lang="en-US" dirty="0"/>
              <a:t>Extract set(s) of common terms as library elements</a:t>
            </a:r>
          </a:p>
          <a:p>
            <a:r>
              <a:rPr lang="en-US" dirty="0">
                <a:solidFill>
                  <a:srgbClr val="FF0000"/>
                </a:solidFill>
              </a:rPr>
              <a:t>ACTION: Ask Josiah to determine if this could be added to RASIM</a:t>
            </a:r>
          </a:p>
        </p:txBody>
      </p:sp>
      <p:sp>
        <p:nvSpPr>
          <p:cNvPr id="4" name="Slide Number Placeholder 3">
            <a:extLst>
              <a:ext uri="{FF2B5EF4-FFF2-40B4-BE49-F238E27FC236}">
                <a16:creationId xmlns:a16="http://schemas.microsoft.com/office/drawing/2014/main" id="{1822727B-288F-1129-DB47-C17196142654}"/>
              </a:ext>
            </a:extLst>
          </p:cNvPr>
          <p:cNvSpPr>
            <a:spLocks noGrp="1"/>
          </p:cNvSpPr>
          <p:nvPr>
            <p:ph type="sldNum" sz="quarter" idx="12"/>
          </p:nvPr>
        </p:nvSpPr>
        <p:spPr/>
        <p:txBody>
          <a:bodyPr/>
          <a:lstStyle/>
          <a:p>
            <a:fld id="{47632C0C-0B19-4117-9512-F1AC724DAC21}" type="slidenum">
              <a:rPr lang="en-US" smtClean="0"/>
              <a:t>10</a:t>
            </a:fld>
            <a:endParaRPr lang="en-US"/>
          </a:p>
        </p:txBody>
      </p:sp>
      <p:graphicFrame>
        <p:nvGraphicFramePr>
          <p:cNvPr id="7" name="Table 6">
            <a:extLst>
              <a:ext uri="{FF2B5EF4-FFF2-40B4-BE49-F238E27FC236}">
                <a16:creationId xmlns:a16="http://schemas.microsoft.com/office/drawing/2014/main" id="{58897E73-5446-08A5-60FD-66D2BB053CAD}"/>
              </a:ext>
            </a:extLst>
          </p:cNvPr>
          <p:cNvGraphicFramePr>
            <a:graphicFrameLocks noGrp="1"/>
          </p:cNvGraphicFramePr>
          <p:nvPr>
            <p:extLst>
              <p:ext uri="{D42A27DB-BD31-4B8C-83A1-F6EECF244321}">
                <p14:modId xmlns:p14="http://schemas.microsoft.com/office/powerpoint/2010/main" val="4090671788"/>
              </p:ext>
            </p:extLst>
          </p:nvPr>
        </p:nvGraphicFramePr>
        <p:xfrm>
          <a:off x="2404872" y="4562856"/>
          <a:ext cx="5733090" cy="243840"/>
        </p:xfrm>
        <a:graphic>
          <a:graphicData uri="http://schemas.openxmlformats.org/drawingml/2006/table">
            <a:tbl>
              <a:tblPr/>
              <a:tblGrid>
                <a:gridCol w="651263">
                  <a:extLst>
                    <a:ext uri="{9D8B030D-6E8A-4147-A177-3AD203B41FA5}">
                      <a16:colId xmlns:a16="http://schemas.microsoft.com/office/drawing/2014/main" val="3627626944"/>
                    </a:ext>
                  </a:extLst>
                </a:gridCol>
                <a:gridCol w="749940">
                  <a:extLst>
                    <a:ext uri="{9D8B030D-6E8A-4147-A177-3AD203B41FA5}">
                      <a16:colId xmlns:a16="http://schemas.microsoft.com/office/drawing/2014/main" val="2992248025"/>
                    </a:ext>
                  </a:extLst>
                </a:gridCol>
                <a:gridCol w="1841956">
                  <a:extLst>
                    <a:ext uri="{9D8B030D-6E8A-4147-A177-3AD203B41FA5}">
                      <a16:colId xmlns:a16="http://schemas.microsoft.com/office/drawing/2014/main" val="2786371180"/>
                    </a:ext>
                  </a:extLst>
                </a:gridCol>
                <a:gridCol w="903621">
                  <a:extLst>
                    <a:ext uri="{9D8B030D-6E8A-4147-A177-3AD203B41FA5}">
                      <a16:colId xmlns:a16="http://schemas.microsoft.com/office/drawing/2014/main" val="1601701719"/>
                    </a:ext>
                  </a:extLst>
                </a:gridCol>
                <a:gridCol w="385356">
                  <a:extLst>
                    <a:ext uri="{9D8B030D-6E8A-4147-A177-3AD203B41FA5}">
                      <a16:colId xmlns:a16="http://schemas.microsoft.com/office/drawing/2014/main" val="3923020819"/>
                    </a:ext>
                  </a:extLst>
                </a:gridCol>
                <a:gridCol w="599930">
                  <a:extLst>
                    <a:ext uri="{9D8B030D-6E8A-4147-A177-3AD203B41FA5}">
                      <a16:colId xmlns:a16="http://schemas.microsoft.com/office/drawing/2014/main" val="1323725832"/>
                    </a:ext>
                  </a:extLst>
                </a:gridCol>
                <a:gridCol w="601024">
                  <a:extLst>
                    <a:ext uri="{9D8B030D-6E8A-4147-A177-3AD203B41FA5}">
                      <a16:colId xmlns:a16="http://schemas.microsoft.com/office/drawing/2014/main" val="1869595576"/>
                    </a:ext>
                  </a:extLst>
                </a:gridCol>
              </a:tblGrid>
              <a:tr h="139718">
                <a:tc>
                  <a:txBody>
                    <a:bodyPr/>
                    <a:lstStyle/>
                    <a:p>
                      <a:pPr algn="ctr" fontAlgn="b"/>
                      <a:r>
                        <a:rPr lang="en-US" sz="800" b="0" i="0" u="none" strike="noStrike" dirty="0">
                          <a:solidFill>
                            <a:srgbClr val="000000"/>
                          </a:solidFill>
                          <a:effectLst/>
                          <a:latin typeface="Aptos Narrow" panose="020B0004020202020204" pitchFamily="34" charset="0"/>
                        </a:rPr>
                        <a:t>SEA-SA≈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CCSDS 312.0-G-1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Reference Architecture Software Information Model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Josiah Johnson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FFFFFF"/>
                          </a:solidFill>
                          <a:effectLst/>
                          <a:latin typeface="Aptos Narrow" panose="020B0004020202020204" pitchFamily="34" charset="0"/>
                        </a:rPr>
                        <a:t>Green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a:solidFill>
                            <a:srgbClr val="000000"/>
                          </a:solidFill>
                          <a:effectLst/>
                          <a:latin typeface="Aptos Narrow" panose="020B0004020202020204" pitchFamily="34" charset="0"/>
                        </a:rPr>
                        <a:t>March 2013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In-Progress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846960337"/>
                  </a:ext>
                </a:extLst>
              </a:tr>
            </a:tbl>
          </a:graphicData>
        </a:graphic>
      </p:graphicFrame>
    </p:spTree>
    <p:extLst>
      <p:ext uri="{BB962C8B-B14F-4D97-AF65-F5344CB8AC3E}">
        <p14:creationId xmlns:p14="http://schemas.microsoft.com/office/powerpoint/2010/main" val="2388622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4E288-9D43-123B-E26C-89FF4DC8A5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4759B4-6D5F-BE6A-565E-C5990A205987}"/>
              </a:ext>
            </a:extLst>
          </p:cNvPr>
          <p:cNvSpPr>
            <a:spLocks noGrp="1"/>
          </p:cNvSpPr>
          <p:nvPr>
            <p:ph type="title"/>
          </p:nvPr>
        </p:nvSpPr>
        <p:spPr/>
        <p:txBody>
          <a:bodyPr>
            <a:normAutofit fontScale="90000"/>
          </a:bodyPr>
          <a:lstStyle/>
          <a:p>
            <a:r>
              <a:rPr lang="en-US" dirty="0"/>
              <a:t> </a:t>
            </a:r>
            <a:r>
              <a:rPr lang="en-US" b="1" dirty="0"/>
              <a:t>CCSDS ontology (terms, definition, and relationships; glossary revision)</a:t>
            </a:r>
            <a:endParaRPr lang="en-US" dirty="0"/>
          </a:p>
        </p:txBody>
      </p:sp>
      <p:sp>
        <p:nvSpPr>
          <p:cNvPr id="3" name="Content Placeholder 2">
            <a:extLst>
              <a:ext uri="{FF2B5EF4-FFF2-40B4-BE49-F238E27FC236}">
                <a16:creationId xmlns:a16="http://schemas.microsoft.com/office/drawing/2014/main" id="{5A1DFE63-044F-F5CD-38A9-F2F4C3F62C96}"/>
              </a:ext>
            </a:extLst>
          </p:cNvPr>
          <p:cNvSpPr>
            <a:spLocks noGrp="1"/>
          </p:cNvSpPr>
          <p:nvPr>
            <p:ph idx="1"/>
          </p:nvPr>
        </p:nvSpPr>
        <p:spPr/>
        <p:txBody>
          <a:bodyPr>
            <a:normAutofit fontScale="85000" lnSpcReduction="10000"/>
          </a:bodyPr>
          <a:lstStyle/>
          <a:p>
            <a:r>
              <a:rPr lang="en-US" dirty="0"/>
              <a:t>Approach: Complete analysis, work key issues within WG as part of CCSDS Reference Architecture</a:t>
            </a:r>
          </a:p>
          <a:p>
            <a:r>
              <a:rPr lang="en-US" dirty="0"/>
              <a:t>Based on existing CCSDS Glossary, with refinements</a:t>
            </a:r>
          </a:p>
          <a:p>
            <a:r>
              <a:rPr lang="en-US" dirty="0"/>
              <a:t>Deploy On-line; </a:t>
            </a:r>
            <a:r>
              <a:rPr lang="en-US" dirty="0" err="1"/>
              <a:t>queryable</a:t>
            </a:r>
            <a:r>
              <a:rPr lang="en-US" dirty="0"/>
              <a:t>, leverages RASDS &amp; QUDV as core</a:t>
            </a:r>
          </a:p>
          <a:p>
            <a:r>
              <a:rPr lang="en-US" dirty="0"/>
              <a:t>Extensible with other domain ontologies, specializations and extensions</a:t>
            </a:r>
          </a:p>
          <a:p>
            <a:r>
              <a:rPr lang="en-US" dirty="0"/>
              <a:t>Revised and reviewed with the other WGs</a:t>
            </a:r>
          </a:p>
          <a:p>
            <a:r>
              <a:rPr lang="en-US" dirty="0"/>
              <a:t>Work integration of TC20 / SC14 terminology and develop a more formalized governance approach with their support</a:t>
            </a:r>
          </a:p>
          <a:p>
            <a:r>
              <a:rPr lang="en-US" dirty="0">
                <a:solidFill>
                  <a:srgbClr val="FF0000"/>
                </a:solidFill>
              </a:rPr>
              <a:t>Action: Robert Rovetto to provide 1-paragraph project on what needs to be done here.</a:t>
            </a:r>
          </a:p>
          <a:p>
            <a:pPr marL="0" indent="0">
              <a:buNone/>
            </a:pPr>
            <a:endParaRPr lang="en-US" dirty="0"/>
          </a:p>
        </p:txBody>
      </p:sp>
      <p:sp>
        <p:nvSpPr>
          <p:cNvPr id="4" name="Slide Number Placeholder 3">
            <a:extLst>
              <a:ext uri="{FF2B5EF4-FFF2-40B4-BE49-F238E27FC236}">
                <a16:creationId xmlns:a16="http://schemas.microsoft.com/office/drawing/2014/main" id="{AB4A03DE-1343-59AF-7031-C238BF04E98F}"/>
              </a:ext>
            </a:extLst>
          </p:cNvPr>
          <p:cNvSpPr>
            <a:spLocks noGrp="1"/>
          </p:cNvSpPr>
          <p:nvPr>
            <p:ph type="sldNum" sz="quarter" idx="12"/>
          </p:nvPr>
        </p:nvSpPr>
        <p:spPr/>
        <p:txBody>
          <a:bodyPr/>
          <a:lstStyle/>
          <a:p>
            <a:fld id="{47632C0C-0B19-4117-9512-F1AC724DAC21}" type="slidenum">
              <a:rPr lang="en-US" smtClean="0"/>
              <a:t>11</a:t>
            </a:fld>
            <a:endParaRPr lang="en-US"/>
          </a:p>
        </p:txBody>
      </p:sp>
      <p:graphicFrame>
        <p:nvGraphicFramePr>
          <p:cNvPr id="5" name="Table 4">
            <a:extLst>
              <a:ext uri="{FF2B5EF4-FFF2-40B4-BE49-F238E27FC236}">
                <a16:creationId xmlns:a16="http://schemas.microsoft.com/office/drawing/2014/main" id="{C8C81506-F7B0-5AFA-D8BF-E1C632DA252F}"/>
              </a:ext>
            </a:extLst>
          </p:cNvPr>
          <p:cNvGraphicFramePr>
            <a:graphicFrameLocks noGrp="1"/>
          </p:cNvGraphicFramePr>
          <p:nvPr>
            <p:extLst>
              <p:ext uri="{D42A27DB-BD31-4B8C-83A1-F6EECF244321}">
                <p14:modId xmlns:p14="http://schemas.microsoft.com/office/powerpoint/2010/main" val="2870705390"/>
              </p:ext>
            </p:extLst>
          </p:nvPr>
        </p:nvGraphicFramePr>
        <p:xfrm>
          <a:off x="2405269" y="4559023"/>
          <a:ext cx="5733090" cy="243840"/>
        </p:xfrm>
        <a:graphic>
          <a:graphicData uri="http://schemas.openxmlformats.org/drawingml/2006/table">
            <a:tbl>
              <a:tblPr/>
              <a:tblGrid>
                <a:gridCol w="651263">
                  <a:extLst>
                    <a:ext uri="{9D8B030D-6E8A-4147-A177-3AD203B41FA5}">
                      <a16:colId xmlns:a16="http://schemas.microsoft.com/office/drawing/2014/main" val="1711818004"/>
                    </a:ext>
                  </a:extLst>
                </a:gridCol>
                <a:gridCol w="749940">
                  <a:extLst>
                    <a:ext uri="{9D8B030D-6E8A-4147-A177-3AD203B41FA5}">
                      <a16:colId xmlns:a16="http://schemas.microsoft.com/office/drawing/2014/main" val="3526445286"/>
                    </a:ext>
                  </a:extLst>
                </a:gridCol>
                <a:gridCol w="1841956">
                  <a:extLst>
                    <a:ext uri="{9D8B030D-6E8A-4147-A177-3AD203B41FA5}">
                      <a16:colId xmlns:a16="http://schemas.microsoft.com/office/drawing/2014/main" val="282889210"/>
                    </a:ext>
                  </a:extLst>
                </a:gridCol>
                <a:gridCol w="903621">
                  <a:extLst>
                    <a:ext uri="{9D8B030D-6E8A-4147-A177-3AD203B41FA5}">
                      <a16:colId xmlns:a16="http://schemas.microsoft.com/office/drawing/2014/main" val="742645061"/>
                    </a:ext>
                  </a:extLst>
                </a:gridCol>
                <a:gridCol w="385356">
                  <a:extLst>
                    <a:ext uri="{9D8B030D-6E8A-4147-A177-3AD203B41FA5}">
                      <a16:colId xmlns:a16="http://schemas.microsoft.com/office/drawing/2014/main" val="2483246524"/>
                    </a:ext>
                  </a:extLst>
                </a:gridCol>
                <a:gridCol w="599930">
                  <a:extLst>
                    <a:ext uri="{9D8B030D-6E8A-4147-A177-3AD203B41FA5}">
                      <a16:colId xmlns:a16="http://schemas.microsoft.com/office/drawing/2014/main" val="3687032973"/>
                    </a:ext>
                  </a:extLst>
                </a:gridCol>
                <a:gridCol w="601024">
                  <a:extLst>
                    <a:ext uri="{9D8B030D-6E8A-4147-A177-3AD203B41FA5}">
                      <a16:colId xmlns:a16="http://schemas.microsoft.com/office/drawing/2014/main" val="4144836571"/>
                    </a:ext>
                  </a:extLst>
                </a:gridCol>
              </a:tblGrid>
              <a:tr h="139718">
                <a:tc>
                  <a:txBody>
                    <a:bodyPr/>
                    <a:lstStyle/>
                    <a:p>
                      <a:pPr algn="ctr" fontAlgn="b"/>
                      <a:r>
                        <a:rPr lang="en-US" sz="800" b="0" i="0" u="none" strike="noStrike" dirty="0">
                          <a:solidFill>
                            <a:srgbClr val="000000"/>
                          </a:solidFill>
                          <a:effectLst/>
                          <a:latin typeface="Aptos Narrow" panose="020B0004020202020204" pitchFamily="34" charset="0"/>
                        </a:rPr>
                        <a:t>SEA-SA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CCSDS 311.0-M-2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Reference Architecture for Space Data Systems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Peter Shames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Magenta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tc>
                  <a:txBody>
                    <a:bodyPr/>
                    <a:lstStyle/>
                    <a:p>
                      <a:pPr algn="ctr" fontAlgn="b"/>
                      <a:r>
                        <a:rPr lang="en-US" sz="800" b="0" i="0" u="none" strike="noStrike" dirty="0">
                          <a:solidFill>
                            <a:srgbClr val="000000"/>
                          </a:solidFill>
                          <a:effectLst/>
                          <a:latin typeface="Aptos Narrow" panose="020B0004020202020204" pitchFamily="34" charset="0"/>
                        </a:rPr>
                        <a:t>February 2025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FFFFFF"/>
                          </a:solidFill>
                          <a:effectLst/>
                          <a:latin typeface="Aptos Narrow" panose="020B0004020202020204" pitchFamily="34" charset="0"/>
                        </a:rPr>
                        <a:t>No 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extLst>
                  <a:ext uri="{0D108BD9-81ED-4DB2-BD59-A6C34878D82A}">
                    <a16:rowId xmlns:a16="http://schemas.microsoft.com/office/drawing/2014/main" val="2591091071"/>
                  </a:ext>
                </a:extLst>
              </a:tr>
            </a:tbl>
          </a:graphicData>
        </a:graphic>
      </p:graphicFrame>
    </p:spTree>
    <p:extLst>
      <p:ext uri="{BB962C8B-B14F-4D97-AF65-F5344CB8AC3E}">
        <p14:creationId xmlns:p14="http://schemas.microsoft.com/office/powerpoint/2010/main" val="293107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C5D66-424C-C1D4-CD7C-FC5BCD7660A6}"/>
              </a:ext>
            </a:extLst>
          </p:cNvPr>
          <p:cNvSpPr>
            <a:spLocks noGrp="1"/>
          </p:cNvSpPr>
          <p:nvPr>
            <p:ph type="title"/>
          </p:nvPr>
        </p:nvSpPr>
        <p:spPr/>
        <p:txBody>
          <a:bodyPr/>
          <a:lstStyle/>
          <a:p>
            <a:r>
              <a:rPr lang="en-US" dirty="0"/>
              <a:t>Rationale for Activity</a:t>
            </a:r>
          </a:p>
        </p:txBody>
      </p:sp>
      <p:sp>
        <p:nvSpPr>
          <p:cNvPr id="3" name="Content Placeholder 2">
            <a:extLst>
              <a:ext uri="{FF2B5EF4-FFF2-40B4-BE49-F238E27FC236}">
                <a16:creationId xmlns:a16="http://schemas.microsoft.com/office/drawing/2014/main" id="{BA1D303D-5279-1AEC-5747-E1AF446ED4EC}"/>
              </a:ext>
            </a:extLst>
          </p:cNvPr>
          <p:cNvSpPr>
            <a:spLocks noGrp="1"/>
          </p:cNvSpPr>
          <p:nvPr>
            <p:ph idx="1"/>
          </p:nvPr>
        </p:nvSpPr>
        <p:spPr/>
        <p:txBody>
          <a:bodyPr/>
          <a:lstStyle/>
          <a:p>
            <a:r>
              <a:rPr lang="en-US" dirty="0"/>
              <a:t>Review Word Doc</a:t>
            </a:r>
          </a:p>
        </p:txBody>
      </p:sp>
      <p:sp>
        <p:nvSpPr>
          <p:cNvPr id="4" name="Slide Number Placeholder 3">
            <a:extLst>
              <a:ext uri="{FF2B5EF4-FFF2-40B4-BE49-F238E27FC236}">
                <a16:creationId xmlns:a16="http://schemas.microsoft.com/office/drawing/2014/main" id="{71620564-8C58-913A-8CE0-B232EB473AE3}"/>
              </a:ext>
            </a:extLst>
          </p:cNvPr>
          <p:cNvSpPr>
            <a:spLocks noGrp="1"/>
          </p:cNvSpPr>
          <p:nvPr>
            <p:ph type="sldNum" sz="quarter" idx="12"/>
          </p:nvPr>
        </p:nvSpPr>
        <p:spPr/>
        <p:txBody>
          <a:bodyPr/>
          <a:lstStyle/>
          <a:p>
            <a:fld id="{47632C0C-0B19-4117-9512-F1AC724DAC21}" type="slidenum">
              <a:rPr lang="en-US" smtClean="0"/>
              <a:t>12</a:t>
            </a:fld>
            <a:endParaRPr lang="en-US"/>
          </a:p>
        </p:txBody>
      </p:sp>
      <p:graphicFrame>
        <p:nvGraphicFramePr>
          <p:cNvPr id="5" name="Object 4">
            <a:extLst>
              <a:ext uri="{FF2B5EF4-FFF2-40B4-BE49-F238E27FC236}">
                <a16:creationId xmlns:a16="http://schemas.microsoft.com/office/drawing/2014/main" id="{B7DF3F0B-F19A-505E-7228-324A0D5A65EB}"/>
              </a:ext>
            </a:extLst>
          </p:cNvPr>
          <p:cNvGraphicFramePr>
            <a:graphicFrameLocks noChangeAspect="1"/>
          </p:cNvGraphicFramePr>
          <p:nvPr>
            <p:extLst>
              <p:ext uri="{D42A27DB-BD31-4B8C-83A1-F6EECF244321}">
                <p14:modId xmlns:p14="http://schemas.microsoft.com/office/powerpoint/2010/main" val="2334534571"/>
              </p:ext>
            </p:extLst>
          </p:nvPr>
        </p:nvGraphicFramePr>
        <p:xfrm>
          <a:off x="2904655" y="1312794"/>
          <a:ext cx="965200" cy="609600"/>
        </p:xfrm>
        <a:graphic>
          <a:graphicData uri="http://schemas.openxmlformats.org/presentationml/2006/ole">
            <mc:AlternateContent xmlns:mc="http://schemas.openxmlformats.org/markup-compatibility/2006">
              <mc:Choice xmlns:v="urn:schemas-microsoft-com:vml" Requires="v">
                <p:oleObj name="Document" showAsIcon="1" r:id="rId2" imgW="965200" imgH="609600" progId="Word.Document.12">
                  <p:embed/>
                </p:oleObj>
              </mc:Choice>
              <mc:Fallback>
                <p:oleObj name="Document" showAsIcon="1" r:id="rId2" imgW="965200" imgH="609600" progId="Word.Document.12">
                  <p:embed/>
                  <p:pic>
                    <p:nvPicPr>
                      <p:cNvPr id="5" name="Object 4">
                        <a:extLst>
                          <a:ext uri="{FF2B5EF4-FFF2-40B4-BE49-F238E27FC236}">
                            <a16:creationId xmlns:a16="http://schemas.microsoft.com/office/drawing/2014/main" id="{B7DF3F0B-F19A-505E-7228-324A0D5A65EB}"/>
                          </a:ext>
                        </a:extLst>
                      </p:cNvPr>
                      <p:cNvPicPr/>
                      <p:nvPr/>
                    </p:nvPicPr>
                    <p:blipFill>
                      <a:blip r:embed="rId3"/>
                      <a:stretch>
                        <a:fillRect/>
                      </a:stretch>
                    </p:blipFill>
                    <p:spPr>
                      <a:xfrm>
                        <a:off x="2904655" y="1312794"/>
                        <a:ext cx="965200" cy="609600"/>
                      </a:xfrm>
                      <a:prstGeom prst="rect">
                        <a:avLst/>
                      </a:prstGeom>
                    </p:spPr>
                  </p:pic>
                </p:oleObj>
              </mc:Fallback>
            </mc:AlternateContent>
          </a:graphicData>
        </a:graphic>
      </p:graphicFrame>
    </p:spTree>
    <p:extLst>
      <p:ext uri="{BB962C8B-B14F-4D97-AF65-F5344CB8AC3E}">
        <p14:creationId xmlns:p14="http://schemas.microsoft.com/office/powerpoint/2010/main" val="602742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F5643-7334-AEB6-BDE5-5D9193095C1D}"/>
              </a:ext>
            </a:extLst>
          </p:cNvPr>
          <p:cNvSpPr>
            <a:spLocks noGrp="1"/>
          </p:cNvSpPr>
          <p:nvPr>
            <p:ph type="title"/>
          </p:nvPr>
        </p:nvSpPr>
        <p:spPr/>
        <p:txBody>
          <a:bodyPr/>
          <a:lstStyle/>
          <a:p>
            <a:r>
              <a:rPr lang="en-US" dirty="0"/>
              <a:t>Strategies</a:t>
            </a:r>
          </a:p>
        </p:txBody>
      </p:sp>
      <p:sp>
        <p:nvSpPr>
          <p:cNvPr id="4" name="Slide Number Placeholder 3">
            <a:extLst>
              <a:ext uri="{FF2B5EF4-FFF2-40B4-BE49-F238E27FC236}">
                <a16:creationId xmlns:a16="http://schemas.microsoft.com/office/drawing/2014/main" id="{BE57DE79-089D-7258-0C8C-09BAB9BB8DF8}"/>
              </a:ext>
            </a:extLst>
          </p:cNvPr>
          <p:cNvSpPr>
            <a:spLocks noGrp="1"/>
          </p:cNvSpPr>
          <p:nvPr>
            <p:ph type="sldNum" sz="quarter" idx="12"/>
          </p:nvPr>
        </p:nvSpPr>
        <p:spPr/>
        <p:txBody>
          <a:bodyPr/>
          <a:lstStyle/>
          <a:p>
            <a:fld id="{47632C0C-0B19-4117-9512-F1AC724DAC21}" type="slidenum">
              <a:rPr lang="en-US" smtClean="0"/>
              <a:t>13</a:t>
            </a:fld>
            <a:endParaRPr lang="en-US"/>
          </a:p>
        </p:txBody>
      </p:sp>
      <p:graphicFrame>
        <p:nvGraphicFramePr>
          <p:cNvPr id="22" name="Table 21">
            <a:extLst>
              <a:ext uri="{FF2B5EF4-FFF2-40B4-BE49-F238E27FC236}">
                <a16:creationId xmlns:a16="http://schemas.microsoft.com/office/drawing/2014/main" id="{15CE58A0-0999-D027-C891-06E7C191D6C2}"/>
              </a:ext>
            </a:extLst>
          </p:cNvPr>
          <p:cNvGraphicFramePr>
            <a:graphicFrameLocks noGrp="1"/>
          </p:cNvGraphicFramePr>
          <p:nvPr>
            <p:extLst>
              <p:ext uri="{D42A27DB-BD31-4B8C-83A1-F6EECF244321}">
                <p14:modId xmlns:p14="http://schemas.microsoft.com/office/powerpoint/2010/main" val="3782884558"/>
              </p:ext>
            </p:extLst>
          </p:nvPr>
        </p:nvGraphicFramePr>
        <p:xfrm>
          <a:off x="177615" y="1006849"/>
          <a:ext cx="8778896" cy="3901440"/>
        </p:xfrm>
        <a:graphic>
          <a:graphicData uri="http://schemas.openxmlformats.org/drawingml/2006/table">
            <a:tbl>
              <a:tblPr/>
              <a:tblGrid>
                <a:gridCol w="679847">
                  <a:extLst>
                    <a:ext uri="{9D8B030D-6E8A-4147-A177-3AD203B41FA5}">
                      <a16:colId xmlns:a16="http://schemas.microsoft.com/office/drawing/2014/main" val="2750002321"/>
                    </a:ext>
                  </a:extLst>
                </a:gridCol>
                <a:gridCol w="2365959">
                  <a:extLst>
                    <a:ext uri="{9D8B030D-6E8A-4147-A177-3AD203B41FA5}">
                      <a16:colId xmlns:a16="http://schemas.microsoft.com/office/drawing/2014/main" val="2953682636"/>
                    </a:ext>
                  </a:extLst>
                </a:gridCol>
                <a:gridCol w="651263">
                  <a:extLst>
                    <a:ext uri="{9D8B030D-6E8A-4147-A177-3AD203B41FA5}">
                      <a16:colId xmlns:a16="http://schemas.microsoft.com/office/drawing/2014/main" val="712589838"/>
                    </a:ext>
                  </a:extLst>
                </a:gridCol>
                <a:gridCol w="749940">
                  <a:extLst>
                    <a:ext uri="{9D8B030D-6E8A-4147-A177-3AD203B41FA5}">
                      <a16:colId xmlns:a16="http://schemas.microsoft.com/office/drawing/2014/main" val="2964068712"/>
                    </a:ext>
                  </a:extLst>
                </a:gridCol>
                <a:gridCol w="1841956">
                  <a:extLst>
                    <a:ext uri="{9D8B030D-6E8A-4147-A177-3AD203B41FA5}">
                      <a16:colId xmlns:a16="http://schemas.microsoft.com/office/drawing/2014/main" val="950456709"/>
                    </a:ext>
                  </a:extLst>
                </a:gridCol>
                <a:gridCol w="903621">
                  <a:extLst>
                    <a:ext uri="{9D8B030D-6E8A-4147-A177-3AD203B41FA5}">
                      <a16:colId xmlns:a16="http://schemas.microsoft.com/office/drawing/2014/main" val="3268167928"/>
                    </a:ext>
                  </a:extLst>
                </a:gridCol>
                <a:gridCol w="385356">
                  <a:extLst>
                    <a:ext uri="{9D8B030D-6E8A-4147-A177-3AD203B41FA5}">
                      <a16:colId xmlns:a16="http://schemas.microsoft.com/office/drawing/2014/main" val="3513097866"/>
                    </a:ext>
                  </a:extLst>
                </a:gridCol>
                <a:gridCol w="599930">
                  <a:extLst>
                    <a:ext uri="{9D8B030D-6E8A-4147-A177-3AD203B41FA5}">
                      <a16:colId xmlns:a16="http://schemas.microsoft.com/office/drawing/2014/main" val="1098974319"/>
                    </a:ext>
                  </a:extLst>
                </a:gridCol>
                <a:gridCol w="601024">
                  <a:extLst>
                    <a:ext uri="{9D8B030D-6E8A-4147-A177-3AD203B41FA5}">
                      <a16:colId xmlns:a16="http://schemas.microsoft.com/office/drawing/2014/main" val="3740402638"/>
                    </a:ext>
                  </a:extLst>
                </a:gridCol>
              </a:tblGrid>
              <a:tr h="158770">
                <a:tc>
                  <a:txBody>
                    <a:bodyPr/>
                    <a:lstStyle/>
                    <a:p>
                      <a:pPr algn="ctr" fontAlgn="b"/>
                      <a:r>
                        <a:rPr lang="en-US" sz="800" b="1" i="0" u="none" strike="noStrike">
                          <a:solidFill>
                            <a:srgbClr val="000000"/>
                          </a:solidFill>
                          <a:effectLst/>
                          <a:latin typeface="Aptos Narrow" panose="020B0004020202020204" pitchFamily="34" charset="0"/>
                        </a:rPr>
                        <a:t>Strategy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solidFill>
                            <a:srgbClr val="000000"/>
                          </a:solidFill>
                          <a:effectLst/>
                          <a:latin typeface="Aptos Narrow" panose="020B0004020202020204" pitchFamily="34" charset="0"/>
                        </a:rPr>
                        <a:t>Description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dirty="0">
                          <a:solidFill>
                            <a:srgbClr val="000000"/>
                          </a:solidFill>
                          <a:effectLst/>
                          <a:latin typeface="Aptos Narrow" panose="020B0004020202020204" pitchFamily="34" charset="0"/>
                        </a:rPr>
                        <a:t>Working Group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dirty="0">
                          <a:solidFill>
                            <a:srgbClr val="000000"/>
                          </a:solidFill>
                          <a:effectLst/>
                          <a:latin typeface="Aptos Narrow" panose="020B0004020202020204" pitchFamily="34" charset="0"/>
                        </a:rPr>
                        <a:t>Book Number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dirty="0">
                          <a:solidFill>
                            <a:srgbClr val="000000"/>
                          </a:solidFill>
                          <a:effectLst/>
                          <a:latin typeface="Aptos Narrow" panose="020B0004020202020204" pitchFamily="34" charset="0"/>
                        </a:rPr>
                        <a:t>Title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dirty="0">
                          <a:solidFill>
                            <a:srgbClr val="000000"/>
                          </a:solidFill>
                          <a:effectLst/>
                          <a:latin typeface="Aptos Narrow" panose="020B0004020202020204" pitchFamily="34" charset="0"/>
                        </a:rPr>
                        <a:t>Author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solidFill>
                            <a:srgbClr val="000000"/>
                          </a:solidFill>
                          <a:effectLst/>
                          <a:latin typeface="Aptos Narrow" panose="020B0004020202020204" pitchFamily="34" charset="0"/>
                        </a:rPr>
                        <a:t>Book Type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solidFill>
                            <a:srgbClr val="000000"/>
                          </a:solidFill>
                          <a:effectLst/>
                          <a:latin typeface="Aptos Narrow" panose="020B0004020202020204" pitchFamily="34" charset="0"/>
                        </a:rPr>
                        <a:t>Published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dirty="0">
                          <a:solidFill>
                            <a:srgbClr val="000000"/>
                          </a:solidFill>
                          <a:effectLst/>
                          <a:latin typeface="Aptos Narrow" panose="020B0004020202020204" pitchFamily="34" charset="0"/>
                        </a:rPr>
                        <a:t>Status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4393452"/>
                  </a:ext>
                </a:extLst>
              </a:tr>
              <a:tr h="139718">
                <a:tc rowSpan="2">
                  <a:txBody>
                    <a:bodyPr/>
                    <a:lstStyle/>
                    <a:p>
                      <a:pPr algn="l" fontAlgn="b">
                        <a:buNone/>
                      </a:pPr>
                      <a:r>
                        <a:rPr lang="en-US" sz="800" b="0" i="0" u="none" strike="noStrike">
                          <a:solidFill>
                            <a:srgbClr val="000000"/>
                          </a:solidFill>
                          <a:effectLst/>
                          <a:latin typeface="Aptos Narrow" panose="020B0004020202020204" pitchFamily="34" charset="0"/>
                        </a:rPr>
                        <a:t>SEA GOAL 3 - Information Architecture and Services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l" fontAlgn="b"/>
                      <a:r>
                        <a:rPr lang="en-US" sz="800" b="0" i="0" u="none" strike="noStrike">
                          <a:solidFill>
                            <a:srgbClr val="000000"/>
                          </a:solidFill>
                          <a:effectLst/>
                          <a:latin typeface="Aptos Narrow" panose="020B0004020202020204" pitchFamily="34" charset="0"/>
                        </a:rPr>
                        <a:t>Complete a reference information architecture, information infrastructure services including service-oriented architecture (SOA) and interfaces, and frameworks for handling operational data flows and supporting multi-agency federated data systems.​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SEA-SA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CCSDS 312.0-G-1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Reference Architecture Software Information Model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Josiah Johnson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FFFFFF"/>
                          </a:solidFill>
                          <a:effectLst/>
                          <a:latin typeface="Aptos Narrow" panose="020B0004020202020204" pitchFamily="34" charset="0"/>
                        </a:rPr>
                        <a:t>Green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a:solidFill>
                            <a:srgbClr val="000000"/>
                          </a:solidFill>
                          <a:effectLst/>
                          <a:latin typeface="Aptos Narrow" panose="020B0004020202020204" pitchFamily="34" charset="0"/>
                        </a:rPr>
                        <a:t>March 2013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In-Progress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57944542"/>
                  </a:ext>
                </a:extLst>
              </a:tr>
              <a:tr h="139718">
                <a:tc vMerge="1">
                  <a:txBody>
                    <a:bodyPr/>
                    <a:lstStyle/>
                    <a:p>
                      <a:endParaRPr lang="en-US"/>
                    </a:p>
                  </a:txBody>
                  <a:tcPr/>
                </a:tc>
                <a:tc vMerge="1">
                  <a:txBody>
                    <a:bodyPr/>
                    <a:lstStyle/>
                    <a:p>
                      <a:endParaRPr lang="en-US"/>
                    </a:p>
                  </a:txBody>
                  <a:tcPr/>
                </a:tc>
                <a:tc>
                  <a:txBody>
                    <a:bodyPr/>
                    <a:lstStyle/>
                    <a:p>
                      <a:pPr algn="ctr" fontAlgn="b"/>
                      <a:r>
                        <a:rPr lang="en-US" sz="800" b="0" i="0" u="none" strike="noStrike">
                          <a:solidFill>
                            <a:srgbClr val="000000"/>
                          </a:solidFill>
                          <a:effectLst/>
                          <a:latin typeface="Aptos Narrow" panose="020B0004020202020204" pitchFamily="34" charset="0"/>
                        </a:rPr>
                        <a:t>SEA-SA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CCSDS 371.0-G-1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Application Support Layer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TBD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FFFFFF"/>
                          </a:solidFill>
                          <a:effectLst/>
                          <a:latin typeface="Aptos Narrow" panose="020B0004020202020204" pitchFamily="34" charset="0"/>
                        </a:rPr>
                        <a:t>Green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a:solidFill>
                            <a:srgbClr val="000000"/>
                          </a:solidFill>
                          <a:effectLst/>
                          <a:latin typeface="Aptos Narrow" panose="020B0004020202020204" pitchFamily="34" charset="0"/>
                        </a:rPr>
                        <a:t>November 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FFFFFF"/>
                          </a:solidFill>
                          <a:effectLst/>
                          <a:latin typeface="Aptos Narrow" panose="020B0004020202020204" pitchFamily="34" charset="0"/>
                        </a:rPr>
                        <a:t>No 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extLst>
                  <a:ext uri="{0D108BD9-81ED-4DB2-BD59-A6C34878D82A}">
                    <a16:rowId xmlns:a16="http://schemas.microsoft.com/office/drawing/2014/main" val="3030724764"/>
                  </a:ext>
                </a:extLst>
              </a:tr>
              <a:tr h="139718">
                <a:tc rowSpan="4">
                  <a:txBody>
                    <a:bodyPr/>
                    <a:lstStyle/>
                    <a:p>
                      <a:pPr algn="l" fontAlgn="b">
                        <a:buNone/>
                      </a:pPr>
                      <a:r>
                        <a:rPr lang="en-US" sz="800" b="0" i="0" u="none" strike="noStrike">
                          <a:solidFill>
                            <a:srgbClr val="000000"/>
                          </a:solidFill>
                          <a:effectLst/>
                          <a:latin typeface="Aptos Narrow" panose="020B0004020202020204" pitchFamily="34" charset="0"/>
                        </a:rPr>
                        <a:t>SEA GOAL 7 - CCSDS Reference Architectures, Applications, Communications, and Terminology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4">
                  <a:txBody>
                    <a:bodyPr/>
                    <a:lstStyle/>
                    <a:p>
                      <a:pPr algn="l" fontAlgn="b"/>
                      <a:r>
                        <a:rPr lang="en-US" sz="800" b="0" i="0" u="none" strike="noStrike" dirty="0">
                          <a:solidFill>
                            <a:srgbClr val="000000"/>
                          </a:solidFill>
                          <a:effectLst/>
                          <a:latin typeface="Aptos Narrow" panose="020B0004020202020204" pitchFamily="34" charset="0"/>
                        </a:rPr>
                        <a:t>Produce documents that will provide an </a:t>
                      </a:r>
                      <a:r>
                        <a:rPr lang="en-US" sz="800" b="0" i="0" u="none" strike="noStrike" dirty="0" err="1">
                          <a:solidFill>
                            <a:srgbClr val="000000"/>
                          </a:solidFill>
                          <a:effectLst/>
                          <a:latin typeface="Aptos Narrow" panose="020B0004020202020204" pitchFamily="34" charset="0"/>
                        </a:rPr>
                        <a:t>architectureal</a:t>
                      </a:r>
                      <a:r>
                        <a:rPr lang="en-US" sz="800" b="0" i="0" u="none" strike="noStrike" dirty="0">
                          <a:solidFill>
                            <a:srgbClr val="000000"/>
                          </a:solidFill>
                          <a:effectLst/>
                          <a:latin typeface="Aptos Narrow" panose="020B0004020202020204" pitchFamily="34" charset="0"/>
                        </a:rPr>
                        <a:t> description of the CCSDS work, understanding of the links/interactions between the different standards,  identification of gaps, and provide the means to describe these architectures, information models, and policies in a consistent way.  Produce a CCSDS Application Layer Architecture showing the relationships among all of the application layer standards and services and their relationships to supporting standards for space communication and cross support. This is a companion document to the Space Communication Cross Support architecture (SCCS-ADD) that documents SLS, SIS, CSS, and SEA standards relationships.  Work with MOIMS and SOIS to document the relationships between the standards in these two areas and with those already documented in the SCCS-ADD.  Revise the CCSDS Reference Architecture for Space Data Systems (RASDS) to accomplish its  5-year review and, in a second phase, augment the existing document with methods using Model-Based System Engineering (MBSE) and </a:t>
                      </a:r>
                      <a:r>
                        <a:rPr lang="en-US" sz="800" b="0" i="0" u="none" strike="noStrike" dirty="0" err="1">
                          <a:solidFill>
                            <a:srgbClr val="000000"/>
                          </a:solidFill>
                          <a:effectLst/>
                          <a:latin typeface="Aptos Narrow" panose="020B0004020202020204" pitchFamily="34" charset="0"/>
                        </a:rPr>
                        <a:t>SysML</a:t>
                      </a:r>
                      <a:r>
                        <a:rPr lang="en-US" sz="800" b="0" i="0" u="none" strike="noStrike" dirty="0">
                          <a:solidFill>
                            <a:srgbClr val="000000"/>
                          </a:solidFill>
                          <a:effectLst/>
                          <a:latin typeface="Aptos Narrow" panose="020B0004020202020204" pitchFamily="34" charset="0"/>
                        </a:rPr>
                        <a:t>​.  Working with the other areas, update the CCSDS Glossary to provide a self consistent and unambiguous set of terms.   Create a Registry Management Policy and related procedures and information models for managing the sets of registry information created by the other CCSDS areas.​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SEA-SA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CCSDS 311.0-M-2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Reference Architecture for Space Data Systems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Peter Shames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Magenta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tc>
                  <a:txBody>
                    <a:bodyPr/>
                    <a:lstStyle/>
                    <a:p>
                      <a:pPr algn="ctr" fontAlgn="b"/>
                      <a:r>
                        <a:rPr lang="en-US" sz="800" b="0" i="0" u="none" strike="noStrike" dirty="0">
                          <a:solidFill>
                            <a:srgbClr val="000000"/>
                          </a:solidFill>
                          <a:effectLst/>
                          <a:latin typeface="Aptos Narrow" panose="020B0004020202020204" pitchFamily="34" charset="0"/>
                        </a:rPr>
                        <a:t>February 2025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FFFFFF"/>
                          </a:solidFill>
                          <a:effectLst/>
                          <a:latin typeface="Aptos Narrow" panose="020B0004020202020204" pitchFamily="34" charset="0"/>
                        </a:rPr>
                        <a:t>No 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extLst>
                  <a:ext uri="{0D108BD9-81ED-4DB2-BD59-A6C34878D82A}">
                    <a16:rowId xmlns:a16="http://schemas.microsoft.com/office/drawing/2014/main" val="2118983624"/>
                  </a:ext>
                </a:extLst>
              </a:tr>
              <a:tr h="139718">
                <a:tc vMerge="1">
                  <a:txBody>
                    <a:bodyPr/>
                    <a:lstStyle/>
                    <a:p>
                      <a:endParaRPr lang="en-US"/>
                    </a:p>
                  </a:txBody>
                  <a:tcPr/>
                </a:tc>
                <a:tc vMerge="1">
                  <a:txBody>
                    <a:bodyPr/>
                    <a:lstStyle/>
                    <a:p>
                      <a:endParaRPr lang="en-US"/>
                    </a:p>
                  </a:txBody>
                  <a:tcPr/>
                </a:tc>
                <a:tc>
                  <a:txBody>
                    <a:bodyPr/>
                    <a:lstStyle/>
                    <a:p>
                      <a:pPr algn="ctr" fontAlgn="b"/>
                      <a:r>
                        <a:rPr lang="en-US" sz="800" b="0" i="0" u="none" strike="noStrike" dirty="0">
                          <a:solidFill>
                            <a:srgbClr val="000000"/>
                          </a:solidFill>
                          <a:effectLst/>
                          <a:latin typeface="Aptos Narrow" panose="020B0004020202020204" pitchFamily="34" charset="0"/>
                        </a:rPr>
                        <a:t>SEA-SA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CCSDS 901.1-M-1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Space Communications Cross Support - Architecture Requirements Document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Shelbun Cheng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Magenta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tc>
                  <a:txBody>
                    <a:bodyPr/>
                    <a:lstStyle/>
                    <a:p>
                      <a:pPr algn="ctr" fontAlgn="b"/>
                      <a:r>
                        <a:rPr lang="en-US" sz="800" b="0" i="0" u="none" strike="noStrike" dirty="0">
                          <a:solidFill>
                            <a:srgbClr val="000000"/>
                          </a:solidFill>
                          <a:effectLst/>
                          <a:latin typeface="Aptos Narrow" panose="020B0004020202020204" pitchFamily="34" charset="0"/>
                        </a:rPr>
                        <a:t>May 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In-Progress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851393806"/>
                  </a:ext>
                </a:extLst>
              </a:tr>
              <a:tr h="139718">
                <a:tc vMerge="1">
                  <a:txBody>
                    <a:bodyPr/>
                    <a:lstStyle/>
                    <a:p>
                      <a:endParaRPr lang="en-US"/>
                    </a:p>
                  </a:txBody>
                  <a:tcPr/>
                </a:tc>
                <a:tc vMerge="1">
                  <a:txBody>
                    <a:bodyPr/>
                    <a:lstStyle/>
                    <a:p>
                      <a:endParaRPr lang="en-US"/>
                    </a:p>
                  </a:txBody>
                  <a:tcPr/>
                </a:tc>
                <a:tc>
                  <a:txBody>
                    <a:bodyPr/>
                    <a:lstStyle/>
                    <a:p>
                      <a:pPr algn="ctr" fontAlgn="b"/>
                      <a:r>
                        <a:rPr lang="en-US" sz="800" b="0" i="0" u="none" strike="noStrike">
                          <a:solidFill>
                            <a:srgbClr val="000000"/>
                          </a:solidFill>
                          <a:effectLst/>
                          <a:latin typeface="Aptos Narrow" panose="020B0004020202020204" pitchFamily="34" charset="0"/>
                        </a:rPr>
                        <a:t>SEA-SA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CCSDS 901.0-G-1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dirty="0" err="1">
                          <a:solidFill>
                            <a:srgbClr val="000000"/>
                          </a:solidFill>
                          <a:effectLst/>
                          <a:latin typeface="Aptos Narrow" panose="020B0004020202020204" pitchFamily="34" charset="0"/>
                        </a:rPr>
                        <a:t>Space</a:t>
                      </a:r>
                      <a:r>
                        <a:rPr lang="fr-FR" sz="800" b="0" i="0" u="none" strike="noStrike" dirty="0">
                          <a:solidFill>
                            <a:srgbClr val="000000"/>
                          </a:solidFill>
                          <a:effectLst/>
                          <a:latin typeface="Aptos Narrow" panose="020B0004020202020204" pitchFamily="34" charset="0"/>
                        </a:rPr>
                        <a:t> Communications Cross Support - Architecture Description Document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Shelbun Cheng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FFFFFF"/>
                          </a:solidFill>
                          <a:effectLst/>
                          <a:latin typeface="Aptos Narrow" panose="020B0004020202020204" pitchFamily="34" charset="0"/>
                        </a:rPr>
                        <a:t>Green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Aptos Narrow" panose="020B0004020202020204" pitchFamily="34" charset="0"/>
                        </a:rPr>
                        <a:t>November 2013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Needs updating; Not started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04591578"/>
                  </a:ext>
                </a:extLst>
              </a:tr>
              <a:tr h="908167">
                <a:tc vMerge="1">
                  <a:txBody>
                    <a:bodyPr/>
                    <a:lstStyle/>
                    <a:p>
                      <a:endParaRPr lang="en-US"/>
                    </a:p>
                  </a:txBody>
                  <a:tcPr/>
                </a:tc>
                <a:tc vMerge="1">
                  <a:txBody>
                    <a:bodyPr/>
                    <a:lstStyle/>
                    <a:p>
                      <a:endParaRPr lang="en-US"/>
                    </a:p>
                  </a:txBody>
                  <a:tcPr/>
                </a:tc>
                <a:tc>
                  <a:txBody>
                    <a:bodyPr/>
                    <a:lstStyle/>
                    <a:p>
                      <a:pPr algn="ctr" fontAlgn="b"/>
                      <a:r>
                        <a:rPr lang="en-US" sz="800" b="0" i="0" u="none" strike="noStrike">
                          <a:solidFill>
                            <a:srgbClr val="000000"/>
                          </a:solidFill>
                          <a:effectLst/>
                          <a:latin typeface="Aptos Narrow" panose="020B0004020202020204" pitchFamily="34" charset="0"/>
                        </a:rPr>
                        <a:t>SEA-SA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NEW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Space Communications Cross Support - Architecture Requirements Document - </a:t>
                      </a:r>
                      <a:r>
                        <a:rPr lang="en-US" sz="800" b="1" i="0" u="none" strike="noStrike" dirty="0">
                          <a:solidFill>
                            <a:srgbClr val="000000"/>
                          </a:solidFill>
                          <a:effectLst/>
                          <a:latin typeface="Aptos Narrow" panose="020B0004020202020204" pitchFamily="34" charset="0"/>
                        </a:rPr>
                        <a:t>Lunar-specific??  </a:t>
                      </a:r>
                      <a:br>
                        <a:rPr lang="en-US" sz="800" b="0" i="0" u="none" strike="noStrike" dirty="0">
                          <a:solidFill>
                            <a:srgbClr val="000000"/>
                          </a:solidFill>
                          <a:effectLst/>
                          <a:latin typeface="Aptos Narrow" panose="020B0004020202020204" pitchFamily="34" charset="0"/>
                        </a:rPr>
                      </a:br>
                      <a:r>
                        <a:rPr lang="en-US" sz="800" b="0" i="0" u="none" strike="noStrike" dirty="0">
                          <a:solidFill>
                            <a:srgbClr val="000000"/>
                          </a:solidFill>
                          <a:effectLst/>
                          <a:latin typeface="Aptos Narrow" panose="020B0004020202020204" pitchFamily="34" charset="0"/>
                        </a:rPr>
                        <a:t>Communication, Position, Navigation, and Timing (CPNT) Architecture Requirements Document - </a:t>
                      </a:r>
                      <a:r>
                        <a:rPr lang="en-US" sz="800" b="1" i="0" u="none" strike="noStrike" dirty="0">
                          <a:solidFill>
                            <a:srgbClr val="000000"/>
                          </a:solidFill>
                          <a:effectLst/>
                          <a:latin typeface="Aptos Narrow" panose="020B0004020202020204" pitchFamily="34" charset="0"/>
                        </a:rPr>
                        <a:t>Lunar-specific??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TBD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Magenta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tc>
                  <a:txBody>
                    <a:bodyPr/>
                    <a:lstStyle/>
                    <a:p>
                      <a:pPr algn="ctr" fontAlgn="b"/>
                      <a:r>
                        <a:rPr lang="en-US" sz="800" b="0" i="0" u="none" strike="noStrike" dirty="0">
                          <a:solidFill>
                            <a:srgbClr val="000000"/>
                          </a:solidFill>
                          <a:effectLst/>
                          <a:latin typeface="Aptos Narrow" panose="020B0004020202020204" pitchFamily="34" charset="0"/>
                        </a:rPr>
                        <a:t>NEW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Suggestion to create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6712788"/>
                  </a:ext>
                </a:extLst>
              </a:tr>
            </a:tbl>
          </a:graphicData>
        </a:graphic>
      </p:graphicFrame>
      <p:sp>
        <p:nvSpPr>
          <p:cNvPr id="5" name="TextBox 4">
            <a:extLst>
              <a:ext uri="{FF2B5EF4-FFF2-40B4-BE49-F238E27FC236}">
                <a16:creationId xmlns:a16="http://schemas.microsoft.com/office/drawing/2014/main" id="{31031C1C-94A9-AC7A-3429-84FB86CE1D4E}"/>
              </a:ext>
            </a:extLst>
          </p:cNvPr>
          <p:cNvSpPr txBox="1"/>
          <p:nvPr/>
        </p:nvSpPr>
        <p:spPr>
          <a:xfrm>
            <a:off x="813882" y="0"/>
            <a:ext cx="4572000" cy="923330"/>
          </a:xfrm>
          <a:prstGeom prst="rect">
            <a:avLst/>
          </a:prstGeom>
          <a:noFill/>
        </p:spPr>
        <p:txBody>
          <a:bodyPr wrap="square">
            <a:spAutoFit/>
          </a:bodyPr>
          <a:lstStyle/>
          <a:p>
            <a:r>
              <a:rPr lang="en-US" dirty="0">
                <a:solidFill>
                  <a:srgbClr val="FF0000"/>
                </a:solidFill>
              </a:rPr>
              <a:t>Action: Shelbun/Paul to define who is the audience for the SA book/activities/stakeholders/beneficiaries </a:t>
            </a:r>
          </a:p>
        </p:txBody>
      </p:sp>
    </p:spTree>
    <p:extLst>
      <p:ext uri="{BB962C8B-B14F-4D97-AF65-F5344CB8AC3E}">
        <p14:creationId xmlns:p14="http://schemas.microsoft.com/office/powerpoint/2010/main" val="3843211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B424F-090F-E58F-DF90-53C7A460C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B2EBC4-BDFC-F5D3-FB92-4A3DA5CAF9D6}"/>
              </a:ext>
            </a:extLst>
          </p:cNvPr>
          <p:cNvSpPr>
            <a:spLocks noGrp="1"/>
          </p:cNvSpPr>
          <p:nvPr>
            <p:ph type="title"/>
          </p:nvPr>
        </p:nvSpPr>
        <p:spPr/>
        <p:txBody>
          <a:bodyPr>
            <a:normAutofit fontScale="90000"/>
          </a:bodyPr>
          <a:lstStyle/>
          <a:p>
            <a:r>
              <a:rPr lang="en-US" dirty="0" err="1"/>
              <a:t>LunaNet</a:t>
            </a:r>
            <a:r>
              <a:rPr lang="en-US" dirty="0"/>
              <a:t> Interoperability Specification Document </a:t>
            </a:r>
          </a:p>
        </p:txBody>
      </p:sp>
      <p:sp>
        <p:nvSpPr>
          <p:cNvPr id="3" name="Content Placeholder 2">
            <a:extLst>
              <a:ext uri="{FF2B5EF4-FFF2-40B4-BE49-F238E27FC236}">
                <a16:creationId xmlns:a16="http://schemas.microsoft.com/office/drawing/2014/main" id="{EA6067CB-E3E3-915B-8442-08F438621C13}"/>
              </a:ext>
            </a:extLst>
          </p:cNvPr>
          <p:cNvSpPr>
            <a:spLocks noGrp="1"/>
          </p:cNvSpPr>
          <p:nvPr>
            <p:ph idx="1"/>
          </p:nvPr>
        </p:nvSpPr>
        <p:spPr>
          <a:xfrm>
            <a:off x="457200" y="3126782"/>
            <a:ext cx="8229600" cy="1692397"/>
          </a:xfrm>
        </p:spPr>
        <p:txBody>
          <a:bodyPr>
            <a:normAutofit/>
          </a:bodyPr>
          <a:lstStyle/>
          <a:p>
            <a:pPr lvl="1"/>
            <a:endParaRPr lang="en-US" sz="2000" dirty="0"/>
          </a:p>
          <a:p>
            <a:endParaRPr lang="en-US" dirty="0"/>
          </a:p>
        </p:txBody>
      </p:sp>
      <p:sp>
        <p:nvSpPr>
          <p:cNvPr id="4" name="Slide Number Placeholder 3">
            <a:extLst>
              <a:ext uri="{FF2B5EF4-FFF2-40B4-BE49-F238E27FC236}">
                <a16:creationId xmlns:a16="http://schemas.microsoft.com/office/drawing/2014/main" id="{83942CC3-0EA0-3756-0B00-7AA7437C4E03}"/>
              </a:ext>
            </a:extLst>
          </p:cNvPr>
          <p:cNvSpPr>
            <a:spLocks noGrp="1"/>
          </p:cNvSpPr>
          <p:nvPr>
            <p:ph type="sldNum" sz="quarter" idx="12"/>
          </p:nvPr>
        </p:nvSpPr>
        <p:spPr/>
        <p:txBody>
          <a:bodyPr/>
          <a:lstStyle/>
          <a:p>
            <a:fld id="{47632C0C-0B19-4117-9512-F1AC724DAC21}" type="slidenum">
              <a:rPr lang="en-US" smtClean="0"/>
              <a:t>14</a:t>
            </a:fld>
            <a:endParaRPr lang="en-US"/>
          </a:p>
        </p:txBody>
      </p:sp>
      <p:pic>
        <p:nvPicPr>
          <p:cNvPr id="5" name="Picture 4">
            <a:extLst>
              <a:ext uri="{FF2B5EF4-FFF2-40B4-BE49-F238E27FC236}">
                <a16:creationId xmlns:a16="http://schemas.microsoft.com/office/drawing/2014/main" id="{DA245FBF-14A5-69DE-96EE-EDE13BA0A8D7}"/>
              </a:ext>
            </a:extLst>
          </p:cNvPr>
          <p:cNvPicPr>
            <a:picLocks noChangeAspect="1"/>
          </p:cNvPicPr>
          <p:nvPr/>
        </p:nvPicPr>
        <p:blipFill>
          <a:blip r:embed="rId2"/>
          <a:stretch>
            <a:fillRect/>
          </a:stretch>
        </p:blipFill>
        <p:spPr>
          <a:xfrm>
            <a:off x="4980498" y="959196"/>
            <a:ext cx="3706302" cy="1931014"/>
          </a:xfrm>
          <a:prstGeom prst="rect">
            <a:avLst/>
          </a:prstGeom>
        </p:spPr>
      </p:pic>
      <p:sp>
        <p:nvSpPr>
          <p:cNvPr id="6" name="Content Placeholder 2">
            <a:extLst>
              <a:ext uri="{FF2B5EF4-FFF2-40B4-BE49-F238E27FC236}">
                <a16:creationId xmlns:a16="http://schemas.microsoft.com/office/drawing/2014/main" id="{A3DBEEF4-A50B-8063-4C30-E3B1432B0D5B}"/>
              </a:ext>
            </a:extLst>
          </p:cNvPr>
          <p:cNvSpPr txBox="1">
            <a:spLocks/>
          </p:cNvSpPr>
          <p:nvPr/>
        </p:nvSpPr>
        <p:spPr>
          <a:xfrm>
            <a:off x="457200" y="1200151"/>
            <a:ext cx="4536219" cy="3394472"/>
          </a:xfrm>
          <a:prstGeom prst="rect">
            <a:avLst/>
          </a:prstGeom>
        </p:spPr>
        <p:txBody>
          <a:bodyPr vert="horz" lIns="91440" tIns="45720" rIns="91440" bIns="45720" rtlCol="0">
            <a:normAutofit fontScale="92500" lnSpcReduction="20000"/>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800" dirty="0" err="1"/>
              <a:t>LunaNet</a:t>
            </a:r>
            <a:r>
              <a:rPr lang="en-US" sz="1800" dirty="0"/>
              <a:t> Interoperability Specification Document (LNIS)</a:t>
            </a:r>
          </a:p>
          <a:p>
            <a:pPr lvl="1"/>
            <a:r>
              <a:rPr lang="en-US" sz="1600" dirty="0"/>
              <a:t>References many CCSDS Standards</a:t>
            </a:r>
          </a:p>
          <a:p>
            <a:r>
              <a:rPr lang="en-US" sz="1800" dirty="0"/>
              <a:t>Describes overall architecture, PNT, services, LNSP-User, LNSP-LNSP, interface specifications</a:t>
            </a:r>
          </a:p>
          <a:p>
            <a:r>
              <a:rPr lang="en-US" sz="1800" dirty="0" err="1"/>
              <a:t>LunaNet</a:t>
            </a:r>
            <a:r>
              <a:rPr lang="en-US" sz="1800" dirty="0"/>
              <a:t> Appendices describe signal interface specification </a:t>
            </a:r>
          </a:p>
          <a:p>
            <a:pPr marL="685800" lvl="1" indent="-342900">
              <a:buFont typeface="+mj-lt"/>
              <a:buAutoNum type="arabicPeriod"/>
            </a:pPr>
            <a:r>
              <a:rPr lang="en-US" sz="1600" dirty="0"/>
              <a:t>LNSP-USER PROXIMITY INTERFACES </a:t>
            </a:r>
          </a:p>
          <a:p>
            <a:pPr marL="685800" lvl="1" indent="-342900">
              <a:buFont typeface="+mj-lt"/>
              <a:buAutoNum type="arabicPeriod"/>
            </a:pPr>
            <a:r>
              <a:rPr lang="en-US" sz="1600" dirty="0"/>
              <a:t>SINGLE ACCESS LNSP-USER PROXIMITY INTERFACES </a:t>
            </a:r>
          </a:p>
          <a:p>
            <a:pPr marL="685800" lvl="1" indent="-342900">
              <a:buFont typeface="+mj-lt"/>
              <a:buAutoNum type="arabicPeriod"/>
            </a:pPr>
            <a:r>
              <a:rPr lang="en-US" sz="1600" dirty="0"/>
              <a:t>SPREAD SPECTRUM LNSP-USER PROXIMITY INTERFACES </a:t>
            </a:r>
          </a:p>
          <a:p>
            <a:pPr marL="685800" lvl="1" indent="-342900">
              <a:buFont typeface="+mj-lt"/>
              <a:buAutoNum type="arabicPeriod"/>
            </a:pPr>
            <a:r>
              <a:rPr lang="en-US" sz="1600" dirty="0"/>
              <a:t>LNSP-USER DWE INTERFACES </a:t>
            </a:r>
          </a:p>
          <a:p>
            <a:pPr marL="685800" lvl="1" indent="-342900">
              <a:buFont typeface="+mj-lt"/>
              <a:buAutoNum type="arabicPeriod"/>
            </a:pPr>
            <a:r>
              <a:rPr lang="en-US" sz="1600" dirty="0"/>
              <a:t>LNSP-USER CONTINGENCY INTERFACES</a:t>
            </a:r>
          </a:p>
          <a:p>
            <a:endParaRPr lang="en-US" sz="1800" dirty="0"/>
          </a:p>
        </p:txBody>
      </p:sp>
      <p:pic>
        <p:nvPicPr>
          <p:cNvPr id="7" name="Content Placeholder 4">
            <a:extLst>
              <a:ext uri="{FF2B5EF4-FFF2-40B4-BE49-F238E27FC236}">
                <a16:creationId xmlns:a16="http://schemas.microsoft.com/office/drawing/2014/main" id="{BBED068E-E6AF-5628-5BDF-37F1A9690C08}"/>
              </a:ext>
            </a:extLst>
          </p:cNvPr>
          <p:cNvPicPr>
            <a:picLocks noChangeAspect="1"/>
          </p:cNvPicPr>
          <p:nvPr/>
        </p:nvPicPr>
        <p:blipFill>
          <a:blip r:embed="rId3"/>
          <a:stretch>
            <a:fillRect/>
          </a:stretch>
        </p:blipFill>
        <p:spPr>
          <a:xfrm>
            <a:off x="5231959" y="2951658"/>
            <a:ext cx="3706302" cy="2121857"/>
          </a:xfrm>
          <a:prstGeom prst="rect">
            <a:avLst/>
          </a:prstGeom>
          <a:noFill/>
        </p:spPr>
      </p:pic>
    </p:spTree>
    <p:extLst>
      <p:ext uri="{BB962C8B-B14F-4D97-AF65-F5344CB8AC3E}">
        <p14:creationId xmlns:p14="http://schemas.microsoft.com/office/powerpoint/2010/main" val="431484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5838A-4606-1CD0-B26F-69EEA33D02EC}"/>
              </a:ext>
            </a:extLst>
          </p:cNvPr>
          <p:cNvSpPr>
            <a:spLocks noGrp="1"/>
          </p:cNvSpPr>
          <p:nvPr>
            <p:ph type="title"/>
          </p:nvPr>
        </p:nvSpPr>
        <p:spPr/>
        <p:txBody>
          <a:bodyPr>
            <a:normAutofit/>
          </a:bodyPr>
          <a:lstStyle/>
          <a:p>
            <a:r>
              <a:rPr lang="en-US" dirty="0"/>
              <a:t>Discussion </a:t>
            </a:r>
          </a:p>
        </p:txBody>
      </p:sp>
      <p:sp>
        <p:nvSpPr>
          <p:cNvPr id="3" name="Content Placeholder 2">
            <a:extLst>
              <a:ext uri="{FF2B5EF4-FFF2-40B4-BE49-F238E27FC236}">
                <a16:creationId xmlns:a16="http://schemas.microsoft.com/office/drawing/2014/main" id="{01F9D34F-8A03-B59A-D523-8174378A0B82}"/>
              </a:ext>
            </a:extLst>
          </p:cNvPr>
          <p:cNvSpPr>
            <a:spLocks noGrp="1"/>
          </p:cNvSpPr>
          <p:nvPr>
            <p:ph idx="1"/>
          </p:nvPr>
        </p:nvSpPr>
        <p:spPr>
          <a:xfrm>
            <a:off x="457199" y="1200151"/>
            <a:ext cx="5959503" cy="3394472"/>
          </a:xfrm>
        </p:spPr>
        <p:txBody>
          <a:bodyPr>
            <a:normAutofit/>
          </a:bodyPr>
          <a:lstStyle/>
          <a:p>
            <a:r>
              <a:rPr lang="en-US" sz="1900" dirty="0"/>
              <a:t>What are the next steps for </a:t>
            </a:r>
            <a:r>
              <a:rPr lang="en-US" sz="1900" dirty="0" err="1"/>
              <a:t>LunaNet</a:t>
            </a:r>
            <a:r>
              <a:rPr lang="en-US" sz="1900" dirty="0"/>
              <a:t> Interop specification?</a:t>
            </a:r>
          </a:p>
          <a:p>
            <a:r>
              <a:rPr lang="en-US" sz="1900" dirty="0"/>
              <a:t>Should CCSDS integrate this document into any Sys Engineering Architecture documents?</a:t>
            </a:r>
          </a:p>
          <a:p>
            <a:endParaRPr lang="en-US" sz="1900" dirty="0"/>
          </a:p>
        </p:txBody>
      </p:sp>
      <p:sp>
        <p:nvSpPr>
          <p:cNvPr id="4" name="Slide Number Placeholder 3">
            <a:extLst>
              <a:ext uri="{FF2B5EF4-FFF2-40B4-BE49-F238E27FC236}">
                <a16:creationId xmlns:a16="http://schemas.microsoft.com/office/drawing/2014/main" id="{F96C1D1F-E893-6D28-E515-DD55B3DD6EBA}"/>
              </a:ext>
            </a:extLst>
          </p:cNvPr>
          <p:cNvSpPr>
            <a:spLocks noGrp="1"/>
          </p:cNvSpPr>
          <p:nvPr>
            <p:ph type="sldNum" sz="quarter" idx="12"/>
          </p:nvPr>
        </p:nvSpPr>
        <p:spPr/>
        <p:txBody>
          <a:bodyPr/>
          <a:lstStyle/>
          <a:p>
            <a:fld id="{47632C0C-0B19-4117-9512-F1AC724DAC21}" type="slidenum">
              <a:rPr lang="en-US" smtClean="0"/>
              <a:t>15</a:t>
            </a:fld>
            <a:endParaRPr lang="en-US"/>
          </a:p>
        </p:txBody>
      </p:sp>
      <p:pic>
        <p:nvPicPr>
          <p:cNvPr id="5" name="Picture 4">
            <a:extLst>
              <a:ext uri="{FF2B5EF4-FFF2-40B4-BE49-F238E27FC236}">
                <a16:creationId xmlns:a16="http://schemas.microsoft.com/office/drawing/2014/main" id="{675A19F5-583C-656C-2390-1A8E9178BC49}"/>
              </a:ext>
            </a:extLst>
          </p:cNvPr>
          <p:cNvPicPr>
            <a:picLocks noChangeAspect="1"/>
          </p:cNvPicPr>
          <p:nvPr/>
        </p:nvPicPr>
        <p:blipFill>
          <a:blip r:embed="rId3"/>
          <a:stretch>
            <a:fillRect/>
          </a:stretch>
        </p:blipFill>
        <p:spPr>
          <a:xfrm>
            <a:off x="6416703" y="727622"/>
            <a:ext cx="2586194" cy="2207287"/>
          </a:xfrm>
          <a:prstGeom prst="rect">
            <a:avLst/>
          </a:prstGeom>
          <a:ln>
            <a:solidFill>
              <a:schemeClr val="tx2">
                <a:lumMod val="75000"/>
              </a:schemeClr>
            </a:solidFill>
          </a:ln>
        </p:spPr>
      </p:pic>
      <p:pic>
        <p:nvPicPr>
          <p:cNvPr id="7" name="Picture 6">
            <a:extLst>
              <a:ext uri="{FF2B5EF4-FFF2-40B4-BE49-F238E27FC236}">
                <a16:creationId xmlns:a16="http://schemas.microsoft.com/office/drawing/2014/main" id="{38993358-F90A-D012-4950-455357F98A73}"/>
              </a:ext>
            </a:extLst>
          </p:cNvPr>
          <p:cNvPicPr>
            <a:picLocks noChangeAspect="1"/>
          </p:cNvPicPr>
          <p:nvPr/>
        </p:nvPicPr>
        <p:blipFill>
          <a:blip r:embed="rId4"/>
          <a:stretch>
            <a:fillRect/>
          </a:stretch>
        </p:blipFill>
        <p:spPr>
          <a:xfrm>
            <a:off x="5087112" y="2571750"/>
            <a:ext cx="3250227" cy="2304884"/>
          </a:xfrm>
          <a:prstGeom prst="rect">
            <a:avLst/>
          </a:prstGeom>
          <a:ln>
            <a:solidFill>
              <a:schemeClr val="tx2">
                <a:lumMod val="75000"/>
              </a:schemeClr>
            </a:solidFill>
          </a:ln>
        </p:spPr>
      </p:pic>
      <p:sp>
        <p:nvSpPr>
          <p:cNvPr id="8" name="Content Placeholder 2">
            <a:extLst>
              <a:ext uri="{FF2B5EF4-FFF2-40B4-BE49-F238E27FC236}">
                <a16:creationId xmlns:a16="http://schemas.microsoft.com/office/drawing/2014/main" id="{DC4D559E-CB60-7AA1-5FB6-B223BC18CD87}"/>
              </a:ext>
            </a:extLst>
          </p:cNvPr>
          <p:cNvSpPr txBox="1">
            <a:spLocks/>
          </p:cNvSpPr>
          <p:nvPr/>
        </p:nvSpPr>
        <p:spPr>
          <a:xfrm>
            <a:off x="457200" y="2492859"/>
            <a:ext cx="4629911" cy="2304884"/>
          </a:xfrm>
          <a:prstGeom prst="rect">
            <a:avLst/>
          </a:prstGeom>
        </p:spPr>
        <p:txBody>
          <a:bodyPr vert="horz" lIns="91440" tIns="45720" rIns="91440" bIns="45720" rtlCol="0">
            <a:normAutofit fontScale="92500" lnSpcReduction="20000"/>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000" dirty="0"/>
              <a:t>What are other CCSDS WGs doing to address </a:t>
            </a:r>
            <a:r>
              <a:rPr lang="en-US" sz="2000" dirty="0" err="1"/>
              <a:t>LunaNet</a:t>
            </a:r>
            <a:r>
              <a:rPr lang="en-US" sz="2000" dirty="0"/>
              <a:t>?</a:t>
            </a:r>
          </a:p>
          <a:p>
            <a:pPr lvl="1"/>
            <a:r>
              <a:rPr lang="en-US" sz="1800" dirty="0"/>
              <a:t>Develop E2E protocol stack for </a:t>
            </a:r>
            <a:r>
              <a:rPr lang="en-US" sz="1800" dirty="0" err="1"/>
              <a:t>LunaNet</a:t>
            </a:r>
            <a:r>
              <a:rPr lang="en-US" sz="1800" dirty="0"/>
              <a:t>?</a:t>
            </a:r>
          </a:p>
          <a:p>
            <a:pPr lvl="1"/>
            <a:r>
              <a:rPr lang="en-US" sz="1800" dirty="0"/>
              <a:t>ABA/SSI Stages or SCCS-ARD terminology not addressed in LNIS</a:t>
            </a:r>
          </a:p>
          <a:p>
            <a:r>
              <a:rPr lang="en-US" sz="2000" dirty="0"/>
              <a:t>SCCS-ARD describes architecture and provides requirements for E2E deployments</a:t>
            </a:r>
          </a:p>
          <a:p>
            <a:pPr lvl="1"/>
            <a:r>
              <a:rPr lang="en-US" sz="1700" dirty="0"/>
              <a:t>Decompose requirements from </a:t>
            </a:r>
            <a:r>
              <a:rPr lang="en-US" sz="1700" dirty="0" err="1"/>
              <a:t>LunaNet</a:t>
            </a:r>
            <a:r>
              <a:rPr lang="en-US" sz="1700"/>
              <a:t> Spec?</a:t>
            </a:r>
            <a:endParaRPr lang="en-US" sz="1700" dirty="0"/>
          </a:p>
        </p:txBody>
      </p:sp>
    </p:spTree>
    <p:extLst>
      <p:ext uri="{BB962C8B-B14F-4D97-AF65-F5344CB8AC3E}">
        <p14:creationId xmlns:p14="http://schemas.microsoft.com/office/powerpoint/2010/main" val="2626056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8EC15-D948-BBAF-66C5-0A69BAA465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9D94E1-170B-7431-3A1A-430238C0F9CC}"/>
              </a:ext>
            </a:extLst>
          </p:cNvPr>
          <p:cNvSpPr>
            <a:spLocks noGrp="1"/>
          </p:cNvSpPr>
          <p:nvPr>
            <p:ph type="ctrTitle"/>
          </p:nvPr>
        </p:nvSpPr>
        <p:spPr>
          <a:xfrm>
            <a:off x="414080" y="708409"/>
            <a:ext cx="8311706" cy="2439253"/>
          </a:xfrm>
        </p:spPr>
        <p:txBody>
          <a:bodyPr anchor="b">
            <a:noAutofit/>
          </a:bodyPr>
          <a:lstStyle/>
          <a:p>
            <a:pPr>
              <a:lnSpc>
                <a:spcPct val="90000"/>
              </a:lnSpc>
            </a:pPr>
            <a:r>
              <a:rPr lang="en-US" sz="3600" dirty="0"/>
              <a:t>CCSDS SEA-SA WG:</a:t>
            </a:r>
            <a:br>
              <a:rPr lang="en-US" sz="3600" dirty="0"/>
            </a:br>
            <a:r>
              <a:rPr lang="en-US" sz="2800" i="1" dirty="0"/>
              <a:t>CCSDS 901.1-P-1.11</a:t>
            </a:r>
            <a:br>
              <a:rPr lang="en-US" sz="1600" b="1" i="1" dirty="0">
                <a:effectLst/>
                <a:latin typeface="Arial" panose="020B0604020202020204" pitchFamily="34" charset="0"/>
                <a:ea typeface="Times New Roman" panose="02020603050405020304" pitchFamily="18" charset="0"/>
              </a:rPr>
            </a:br>
            <a:r>
              <a:rPr lang="en-US" sz="2800" i="1" dirty="0"/>
              <a:t>Space Communications Cross Support – Architecture Requirements Document </a:t>
            </a:r>
            <a:br>
              <a:rPr lang="en-US" sz="2800" i="1" dirty="0"/>
            </a:br>
            <a:r>
              <a:rPr lang="en-US" sz="2800" i="1" dirty="0"/>
              <a:t>(SCCS-ARD) </a:t>
            </a:r>
            <a:endParaRPr lang="en-US" sz="3200" i="1" dirty="0"/>
          </a:p>
        </p:txBody>
      </p:sp>
      <p:sp>
        <p:nvSpPr>
          <p:cNvPr id="3" name="Subtitle 2">
            <a:extLst>
              <a:ext uri="{FF2B5EF4-FFF2-40B4-BE49-F238E27FC236}">
                <a16:creationId xmlns:a16="http://schemas.microsoft.com/office/drawing/2014/main" id="{4840843F-3792-684B-40CF-B85ABB7D75ED}"/>
              </a:ext>
            </a:extLst>
          </p:cNvPr>
          <p:cNvSpPr>
            <a:spLocks noGrp="1"/>
          </p:cNvSpPr>
          <p:nvPr>
            <p:ph type="subTitle" idx="1"/>
          </p:nvPr>
        </p:nvSpPr>
        <p:spPr>
          <a:xfrm>
            <a:off x="2037312" y="3241671"/>
            <a:ext cx="5055514" cy="1199530"/>
          </a:xfrm>
        </p:spPr>
        <p:txBody>
          <a:bodyPr vert="horz" lIns="91440" tIns="45720" rIns="91440" bIns="45720" rtlCol="0" anchor="t">
            <a:noAutofit/>
          </a:bodyPr>
          <a:lstStyle/>
          <a:p>
            <a:pPr>
              <a:lnSpc>
                <a:spcPct val="90000"/>
              </a:lnSpc>
            </a:pPr>
            <a:r>
              <a:rPr lang="en-US" dirty="0">
                <a:solidFill>
                  <a:schemeClr val="tx1"/>
                </a:solidFill>
              </a:rPr>
              <a:t>12-June 2024 </a:t>
            </a:r>
          </a:p>
          <a:p>
            <a:pPr>
              <a:lnSpc>
                <a:spcPct val="90000"/>
              </a:lnSpc>
            </a:pPr>
            <a:r>
              <a:rPr lang="en-US" dirty="0">
                <a:solidFill>
                  <a:schemeClr val="tx1"/>
                </a:solidFill>
              </a:rPr>
              <a:t>AM Session</a:t>
            </a:r>
          </a:p>
        </p:txBody>
      </p:sp>
      <p:sp>
        <p:nvSpPr>
          <p:cNvPr id="6" name="Slide Number Placeholder 5">
            <a:extLst>
              <a:ext uri="{FF2B5EF4-FFF2-40B4-BE49-F238E27FC236}">
                <a16:creationId xmlns:a16="http://schemas.microsoft.com/office/drawing/2014/main" id="{E0302320-FB89-EACD-E024-C36F2ED4F0D4}"/>
              </a:ext>
            </a:extLst>
          </p:cNvPr>
          <p:cNvSpPr>
            <a:spLocks noGrp="1"/>
          </p:cNvSpPr>
          <p:nvPr>
            <p:ph type="sldNum" sz="quarter" idx="12"/>
          </p:nvPr>
        </p:nvSpPr>
        <p:spPr>
          <a:xfrm>
            <a:off x="6457950" y="4767262"/>
            <a:ext cx="2057400" cy="273844"/>
          </a:xfrm>
        </p:spPr>
        <p:txBody>
          <a:bodyPr>
            <a:normAutofit/>
          </a:bodyPr>
          <a:lstStyle/>
          <a:p>
            <a:pPr>
              <a:spcAft>
                <a:spcPts val="600"/>
              </a:spcAft>
            </a:pPr>
            <a:fld id="{47632C0C-0B19-4117-9512-F1AC724DAC21}" type="slidenum">
              <a:rPr lang="en-US" smtClean="0"/>
              <a:pPr>
                <a:spcAft>
                  <a:spcPts val="600"/>
                </a:spcAft>
              </a:pPr>
              <a:t>16</a:t>
            </a:fld>
            <a:endParaRPr lang="en-US"/>
          </a:p>
        </p:txBody>
      </p:sp>
      <p:pic>
        <p:nvPicPr>
          <p:cNvPr id="7" name="Picture 31">
            <a:extLst>
              <a:ext uri="{FF2B5EF4-FFF2-40B4-BE49-F238E27FC236}">
                <a16:creationId xmlns:a16="http://schemas.microsoft.com/office/drawing/2014/main" id="{646A85E9-FAD3-09EF-73BC-C0E89D99C350}"/>
              </a:ext>
            </a:extLst>
          </p:cNvPr>
          <p:cNvPicPr>
            <a:picLocks noChangeAspect="1" noChangeArrowheads="1"/>
          </p:cNvPicPr>
          <p:nvPr/>
        </p:nvPicPr>
        <p:blipFill>
          <a:blip r:embed="rId2" cstate="print"/>
          <a:srcRect/>
          <a:stretch>
            <a:fillRect/>
          </a:stretch>
        </p:blipFill>
        <p:spPr bwMode="auto">
          <a:xfrm>
            <a:off x="266700" y="187556"/>
            <a:ext cx="575072" cy="457200"/>
          </a:xfrm>
          <a:prstGeom prst="rect">
            <a:avLst/>
          </a:prstGeom>
          <a:noFill/>
          <a:ln w="9525">
            <a:noFill/>
            <a:miter lim="800000"/>
            <a:headEnd/>
            <a:tailEnd/>
          </a:ln>
        </p:spPr>
      </p:pic>
      <p:pic>
        <p:nvPicPr>
          <p:cNvPr id="8" name="Picture 32" descr="_CCSDSLogoNoOrgText 2">
            <a:extLst>
              <a:ext uri="{FF2B5EF4-FFF2-40B4-BE49-F238E27FC236}">
                <a16:creationId xmlns:a16="http://schemas.microsoft.com/office/drawing/2014/main" id="{3DEC90D4-FE9D-4E15-6E9C-B202F0EFADC0}"/>
              </a:ext>
            </a:extLst>
          </p:cNvPr>
          <p:cNvPicPr>
            <a:picLocks noChangeAspect="1" noChangeArrowheads="1"/>
          </p:cNvPicPr>
          <p:nvPr/>
        </p:nvPicPr>
        <p:blipFill>
          <a:blip r:embed="rId3" cstate="print"/>
          <a:srcRect/>
          <a:stretch>
            <a:fillRect/>
          </a:stretch>
        </p:blipFill>
        <p:spPr bwMode="auto">
          <a:xfrm>
            <a:off x="7620000" y="137563"/>
            <a:ext cx="1257300" cy="503635"/>
          </a:xfrm>
          <a:prstGeom prst="rect">
            <a:avLst/>
          </a:prstGeom>
          <a:noFill/>
          <a:ln w="9525">
            <a:noFill/>
            <a:miter lim="800000"/>
            <a:headEnd/>
            <a:tailEnd/>
          </a:ln>
        </p:spPr>
      </p:pic>
      <p:sp>
        <p:nvSpPr>
          <p:cNvPr id="5" name="TextBox 4">
            <a:extLst>
              <a:ext uri="{FF2B5EF4-FFF2-40B4-BE49-F238E27FC236}">
                <a16:creationId xmlns:a16="http://schemas.microsoft.com/office/drawing/2014/main" id="{578B8E43-2B8E-DE3D-1E86-F038BCD290CE}"/>
              </a:ext>
            </a:extLst>
          </p:cNvPr>
          <p:cNvSpPr txBox="1"/>
          <p:nvPr/>
        </p:nvSpPr>
        <p:spPr>
          <a:xfrm>
            <a:off x="554236" y="4250425"/>
            <a:ext cx="1616447" cy="369332"/>
          </a:xfrm>
          <a:prstGeom prst="rect">
            <a:avLst/>
          </a:prstGeom>
          <a:solidFill>
            <a:srgbClr val="FF40FF"/>
          </a:solidFill>
        </p:spPr>
        <p:txBody>
          <a:bodyPr wrap="square" rtlCol="0">
            <a:spAutoFit/>
          </a:bodyPr>
          <a:lstStyle/>
          <a:p>
            <a:pPr algn="ctr"/>
            <a:r>
              <a:rPr lang="en-US">
                <a:solidFill>
                  <a:schemeClr val="bg1"/>
                </a:solidFill>
              </a:rPr>
              <a:t>Magenta Book</a:t>
            </a:r>
          </a:p>
        </p:txBody>
      </p:sp>
    </p:spTree>
    <p:extLst>
      <p:ext uri="{BB962C8B-B14F-4D97-AF65-F5344CB8AC3E}">
        <p14:creationId xmlns:p14="http://schemas.microsoft.com/office/powerpoint/2010/main" val="2336243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2EE6-2BC2-CBC7-E8CC-C229E0952A5A}"/>
              </a:ext>
            </a:extLst>
          </p:cNvPr>
          <p:cNvSpPr>
            <a:spLocks noGrp="1"/>
          </p:cNvSpPr>
          <p:nvPr>
            <p:ph type="title"/>
          </p:nvPr>
        </p:nvSpPr>
        <p:spPr/>
        <p:txBody>
          <a:bodyPr/>
          <a:lstStyle/>
          <a:p>
            <a:r>
              <a:rPr lang="en-US" dirty="0"/>
              <a:t>SCCS-ARD Updates (throughout)</a:t>
            </a:r>
          </a:p>
        </p:txBody>
      </p:sp>
      <p:sp>
        <p:nvSpPr>
          <p:cNvPr id="3" name="Content Placeholder 2">
            <a:extLst>
              <a:ext uri="{FF2B5EF4-FFF2-40B4-BE49-F238E27FC236}">
                <a16:creationId xmlns:a16="http://schemas.microsoft.com/office/drawing/2014/main" id="{A428BEB7-C789-1C25-0C7B-72025C0BF2E1}"/>
              </a:ext>
            </a:extLst>
          </p:cNvPr>
          <p:cNvSpPr>
            <a:spLocks noGrp="1"/>
          </p:cNvSpPr>
          <p:nvPr>
            <p:ph sz="half" idx="1"/>
          </p:nvPr>
        </p:nvSpPr>
        <p:spPr/>
        <p:txBody>
          <a:bodyPr>
            <a:normAutofit fontScale="92500" lnSpcReduction="20000"/>
          </a:bodyPr>
          <a:lstStyle/>
          <a:p>
            <a:r>
              <a:rPr lang="en-US" sz="1800" dirty="0"/>
              <a:t>Section 1.0 </a:t>
            </a:r>
          </a:p>
          <a:p>
            <a:pPr lvl="1"/>
            <a:r>
              <a:rPr lang="en-US" sz="1600" dirty="0"/>
              <a:t>Iterative: Cleanup of references (work-in-progress) as CCSDS Books are being released.</a:t>
            </a:r>
          </a:p>
          <a:p>
            <a:pPr lvl="1"/>
            <a:r>
              <a:rPr lang="en-US" sz="1600" dirty="0"/>
              <a:t>Iterative: Typos</a:t>
            </a:r>
          </a:p>
          <a:p>
            <a:r>
              <a:rPr lang="en-US" sz="1800" dirty="0"/>
              <a:t>Section 2.0</a:t>
            </a:r>
          </a:p>
          <a:p>
            <a:pPr lvl="1"/>
            <a:r>
              <a:rPr lang="en-US" sz="1600" dirty="0"/>
              <a:t>OV-1 Addition for ABA and SSI Configuration</a:t>
            </a:r>
          </a:p>
          <a:p>
            <a:r>
              <a:rPr lang="en-US" sz="1800" dirty="0"/>
              <a:t>Section 3.0</a:t>
            </a:r>
          </a:p>
          <a:p>
            <a:pPr lvl="1"/>
            <a:r>
              <a:rPr lang="en-US" sz="1600" dirty="0"/>
              <a:t>Administrative; added optical communications to the RF statements</a:t>
            </a:r>
          </a:p>
          <a:p>
            <a:r>
              <a:rPr lang="en-US" sz="1800" dirty="0"/>
              <a:t>Section 4.0</a:t>
            </a:r>
          </a:p>
          <a:p>
            <a:pPr lvl="1"/>
            <a:r>
              <a:rPr lang="en-US" sz="1600" dirty="0"/>
              <a:t>Mostly cleanup to include fixing references; will need to revisit the use of collapsing various SSI sections.</a:t>
            </a:r>
          </a:p>
          <a:p>
            <a:endParaRPr lang="en-US" sz="1800" dirty="0"/>
          </a:p>
        </p:txBody>
      </p:sp>
      <p:sp>
        <p:nvSpPr>
          <p:cNvPr id="5" name="Content Placeholder 4">
            <a:extLst>
              <a:ext uri="{FF2B5EF4-FFF2-40B4-BE49-F238E27FC236}">
                <a16:creationId xmlns:a16="http://schemas.microsoft.com/office/drawing/2014/main" id="{E16ED586-889F-7F00-FF50-AF4F75BB0D5F}"/>
              </a:ext>
            </a:extLst>
          </p:cNvPr>
          <p:cNvSpPr>
            <a:spLocks noGrp="1"/>
          </p:cNvSpPr>
          <p:nvPr>
            <p:ph sz="half" idx="2"/>
          </p:nvPr>
        </p:nvSpPr>
        <p:spPr/>
        <p:txBody>
          <a:bodyPr>
            <a:normAutofit fontScale="92500" lnSpcReduction="20000"/>
          </a:bodyPr>
          <a:lstStyle/>
          <a:p>
            <a:r>
              <a:rPr lang="en-US" sz="1800" dirty="0"/>
              <a:t>Section 5.0</a:t>
            </a:r>
          </a:p>
          <a:p>
            <a:pPr lvl="1"/>
            <a:r>
              <a:rPr lang="en-US" sz="1600" dirty="0"/>
              <a:t>Updated ABA and SSI Generic Building Blocks</a:t>
            </a:r>
          </a:p>
          <a:p>
            <a:pPr lvl="1"/>
            <a:r>
              <a:rPr lang="en-US" sz="1600" dirty="0"/>
              <a:t>Modified Section # to be consistent CSSE Building Blocks</a:t>
            </a:r>
          </a:p>
          <a:p>
            <a:pPr lvl="1"/>
            <a:r>
              <a:rPr lang="en-US" sz="1600" dirty="0"/>
              <a:t>Collapsed Sections specific for SSI related requirements</a:t>
            </a:r>
          </a:p>
          <a:p>
            <a:r>
              <a:rPr lang="en-US" sz="1800" dirty="0"/>
              <a:t>Section 6.0</a:t>
            </a:r>
          </a:p>
          <a:p>
            <a:pPr lvl="1"/>
            <a:r>
              <a:rPr lang="en-US" sz="1600" dirty="0"/>
              <a:t>Updated linkages</a:t>
            </a:r>
          </a:p>
          <a:p>
            <a:pPr lvl="1"/>
            <a:r>
              <a:rPr lang="en-US" sz="1600" dirty="0"/>
              <a:t>Collapsing Sections</a:t>
            </a:r>
          </a:p>
          <a:p>
            <a:r>
              <a:rPr lang="en-US" sz="1800" dirty="0"/>
              <a:t>Section 7.0</a:t>
            </a:r>
          </a:p>
          <a:p>
            <a:pPr lvl="1"/>
            <a:r>
              <a:rPr lang="en-US" sz="1600" dirty="0"/>
              <a:t>Updated linkages</a:t>
            </a:r>
          </a:p>
          <a:p>
            <a:pPr lvl="1"/>
            <a:r>
              <a:rPr lang="en-US" sz="1600" dirty="0"/>
              <a:t>Collapsing Sections</a:t>
            </a:r>
          </a:p>
          <a:p>
            <a:pPr lvl="1"/>
            <a:r>
              <a:rPr lang="en-US" sz="1600" dirty="0"/>
              <a:t>Updating diagrams to include Optical considerations </a:t>
            </a:r>
          </a:p>
          <a:p>
            <a:endParaRPr lang="en-US" sz="3200" dirty="0"/>
          </a:p>
        </p:txBody>
      </p:sp>
      <p:sp>
        <p:nvSpPr>
          <p:cNvPr id="4" name="Slide Number Placeholder 3">
            <a:extLst>
              <a:ext uri="{FF2B5EF4-FFF2-40B4-BE49-F238E27FC236}">
                <a16:creationId xmlns:a16="http://schemas.microsoft.com/office/drawing/2014/main" id="{BD08514B-DFCD-2B97-0905-0CD137099892}"/>
              </a:ext>
            </a:extLst>
          </p:cNvPr>
          <p:cNvSpPr>
            <a:spLocks noGrp="1"/>
          </p:cNvSpPr>
          <p:nvPr>
            <p:ph type="sldNum" sz="quarter" idx="12"/>
          </p:nvPr>
        </p:nvSpPr>
        <p:spPr/>
        <p:txBody>
          <a:bodyPr/>
          <a:lstStyle/>
          <a:p>
            <a:fld id="{47632C0C-0B19-4117-9512-F1AC724DAC21}" type="slidenum">
              <a:rPr lang="en-US" smtClean="0"/>
              <a:t>17</a:t>
            </a:fld>
            <a:endParaRPr lang="en-US"/>
          </a:p>
        </p:txBody>
      </p:sp>
    </p:spTree>
    <p:extLst>
      <p:ext uri="{BB962C8B-B14F-4D97-AF65-F5344CB8AC3E}">
        <p14:creationId xmlns:p14="http://schemas.microsoft.com/office/powerpoint/2010/main" val="258514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D6A5-6529-5569-081C-AC15F4B85588}"/>
              </a:ext>
            </a:extLst>
          </p:cNvPr>
          <p:cNvSpPr>
            <a:spLocks noGrp="1"/>
          </p:cNvSpPr>
          <p:nvPr>
            <p:ph type="title"/>
          </p:nvPr>
        </p:nvSpPr>
        <p:spPr/>
        <p:txBody>
          <a:bodyPr/>
          <a:lstStyle/>
          <a:p>
            <a:r>
              <a:rPr lang="en-US"/>
              <a:t>Document Section Overview</a:t>
            </a:r>
          </a:p>
        </p:txBody>
      </p:sp>
      <p:sp>
        <p:nvSpPr>
          <p:cNvPr id="3" name="Content Placeholder 2">
            <a:extLst>
              <a:ext uri="{FF2B5EF4-FFF2-40B4-BE49-F238E27FC236}">
                <a16:creationId xmlns:a16="http://schemas.microsoft.com/office/drawing/2014/main" id="{AC9B7114-434C-8450-88EF-A14FA6CEA3C8}"/>
              </a:ext>
            </a:extLst>
          </p:cNvPr>
          <p:cNvSpPr>
            <a:spLocks noGrp="1"/>
          </p:cNvSpPr>
          <p:nvPr>
            <p:ph idx="1"/>
          </p:nvPr>
        </p:nvSpPr>
        <p:spPr/>
        <p:txBody>
          <a:bodyPr>
            <a:normAutofit lnSpcReduction="10000"/>
          </a:bodyPr>
          <a:lstStyle/>
          <a:p>
            <a:pPr marL="457200" indent="-457200">
              <a:buFont typeface="+mj-lt"/>
              <a:buAutoNum type="arabicPeriod"/>
            </a:pPr>
            <a:r>
              <a:rPr lang="en-US"/>
              <a:t>Introduction</a:t>
            </a:r>
          </a:p>
          <a:p>
            <a:pPr marL="457200" indent="-457200">
              <a:buFont typeface="+mj-lt"/>
              <a:buAutoNum type="arabicPeriod"/>
            </a:pPr>
            <a:r>
              <a:rPr lang="en-US"/>
              <a:t>Overview</a:t>
            </a:r>
          </a:p>
          <a:p>
            <a:pPr marL="457200" indent="-457200">
              <a:buFont typeface="+mj-lt"/>
              <a:buAutoNum type="arabicPeriod"/>
            </a:pPr>
            <a:r>
              <a:rPr lang="en-US"/>
              <a:t>ABA and SSI Technical Architecture</a:t>
            </a:r>
          </a:p>
          <a:p>
            <a:pPr marL="457200" indent="-457200">
              <a:buFont typeface="+mj-lt"/>
              <a:buAutoNum type="arabicPeriod"/>
            </a:pPr>
            <a:r>
              <a:rPr lang="en-US"/>
              <a:t>Service View</a:t>
            </a:r>
          </a:p>
          <a:p>
            <a:pPr marL="457200" indent="-457200">
              <a:buFont typeface="+mj-lt"/>
              <a:buAutoNum type="arabicPeriod"/>
            </a:pPr>
            <a:r>
              <a:rPr lang="en-US"/>
              <a:t>Physical View</a:t>
            </a:r>
          </a:p>
          <a:p>
            <a:pPr marL="457200" indent="-457200">
              <a:buFont typeface="+mj-lt"/>
              <a:buAutoNum type="arabicPeriod"/>
            </a:pPr>
            <a:r>
              <a:rPr lang="en-US"/>
              <a:t>Communications Views</a:t>
            </a:r>
          </a:p>
          <a:p>
            <a:pPr marL="457200" indent="-457200">
              <a:buFont typeface="+mj-lt"/>
              <a:buAutoNum type="arabicPeriod"/>
            </a:pPr>
            <a:r>
              <a:rPr lang="en-US"/>
              <a:t>E2E Deployment view</a:t>
            </a:r>
          </a:p>
          <a:p>
            <a:pPr marL="457200" indent="-457200">
              <a:buFont typeface="+mj-lt"/>
              <a:buAutoNum type="arabicPeriod"/>
            </a:pPr>
            <a:r>
              <a:rPr lang="en-US"/>
              <a:t>Annexes</a:t>
            </a:r>
          </a:p>
          <a:p>
            <a:pPr marL="457200" indent="-457200">
              <a:buFont typeface="+mj-lt"/>
              <a:buAutoNum type="arabicPeriod"/>
            </a:pPr>
            <a:endParaRPr lang="en-US"/>
          </a:p>
        </p:txBody>
      </p:sp>
      <p:sp>
        <p:nvSpPr>
          <p:cNvPr id="4" name="Slide Number Placeholder 3">
            <a:extLst>
              <a:ext uri="{FF2B5EF4-FFF2-40B4-BE49-F238E27FC236}">
                <a16:creationId xmlns:a16="http://schemas.microsoft.com/office/drawing/2014/main" id="{03E230CD-E905-71E9-1ECB-D1FB8277AF20}"/>
              </a:ext>
            </a:extLst>
          </p:cNvPr>
          <p:cNvSpPr>
            <a:spLocks noGrp="1"/>
          </p:cNvSpPr>
          <p:nvPr>
            <p:ph type="sldNum" sz="quarter" idx="12"/>
          </p:nvPr>
        </p:nvSpPr>
        <p:spPr/>
        <p:txBody>
          <a:bodyPr/>
          <a:lstStyle/>
          <a:p>
            <a:fld id="{47632C0C-0B19-4117-9512-F1AC724DAC21}" type="slidenum">
              <a:rPr lang="en-US" smtClean="0"/>
              <a:t>18</a:t>
            </a:fld>
            <a:endParaRPr lang="en-US"/>
          </a:p>
        </p:txBody>
      </p:sp>
      <p:pic>
        <p:nvPicPr>
          <p:cNvPr id="7" name="Picture 31">
            <a:extLst>
              <a:ext uri="{FF2B5EF4-FFF2-40B4-BE49-F238E27FC236}">
                <a16:creationId xmlns:a16="http://schemas.microsoft.com/office/drawing/2014/main" id="{FAA0E1EA-570B-307A-1FDA-35C7DA749BAA}"/>
              </a:ext>
            </a:extLst>
          </p:cNvPr>
          <p:cNvPicPr>
            <a:picLocks noChangeAspect="1" noChangeArrowheads="1"/>
          </p:cNvPicPr>
          <p:nvPr/>
        </p:nvPicPr>
        <p:blipFill>
          <a:blip r:embed="rId3" cstate="print"/>
          <a:srcRect/>
          <a:stretch>
            <a:fillRect/>
          </a:stretch>
        </p:blipFill>
        <p:spPr bwMode="auto">
          <a:xfrm>
            <a:off x="266700" y="187556"/>
            <a:ext cx="575072" cy="457200"/>
          </a:xfrm>
          <a:prstGeom prst="rect">
            <a:avLst/>
          </a:prstGeom>
          <a:noFill/>
          <a:ln w="9525">
            <a:noFill/>
            <a:miter lim="800000"/>
            <a:headEnd/>
            <a:tailEnd/>
          </a:ln>
        </p:spPr>
      </p:pic>
      <p:pic>
        <p:nvPicPr>
          <p:cNvPr id="8" name="Picture 32" descr="_CCSDSLogoNoOrgText 2">
            <a:extLst>
              <a:ext uri="{FF2B5EF4-FFF2-40B4-BE49-F238E27FC236}">
                <a16:creationId xmlns:a16="http://schemas.microsoft.com/office/drawing/2014/main" id="{35F85BD8-1832-5454-B2D7-077EA6B092FF}"/>
              </a:ext>
            </a:extLst>
          </p:cNvPr>
          <p:cNvPicPr>
            <a:picLocks noChangeAspect="1" noChangeArrowheads="1"/>
          </p:cNvPicPr>
          <p:nvPr/>
        </p:nvPicPr>
        <p:blipFill>
          <a:blip r:embed="rId4" cstate="print"/>
          <a:srcRect/>
          <a:stretch>
            <a:fillRect/>
          </a:stretch>
        </p:blipFill>
        <p:spPr bwMode="auto">
          <a:xfrm>
            <a:off x="7620000" y="137563"/>
            <a:ext cx="1257300" cy="503635"/>
          </a:xfrm>
          <a:prstGeom prst="rect">
            <a:avLst/>
          </a:prstGeom>
          <a:noFill/>
          <a:ln w="9525">
            <a:noFill/>
            <a:miter lim="800000"/>
            <a:headEnd/>
            <a:tailEnd/>
          </a:ln>
        </p:spPr>
      </p:pic>
    </p:spTree>
    <p:extLst>
      <p:ext uri="{BB962C8B-B14F-4D97-AF65-F5344CB8AC3E}">
        <p14:creationId xmlns:p14="http://schemas.microsoft.com/office/powerpoint/2010/main" val="203343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C62F-0AD2-A8AA-A48E-2B29DDB7ED29}"/>
              </a:ext>
            </a:extLst>
          </p:cNvPr>
          <p:cNvSpPr>
            <a:spLocks noGrp="1"/>
          </p:cNvSpPr>
          <p:nvPr>
            <p:ph type="title"/>
          </p:nvPr>
        </p:nvSpPr>
        <p:spPr/>
        <p:txBody>
          <a:bodyPr/>
          <a:lstStyle/>
          <a:p>
            <a:r>
              <a:rPr lang="en-US" dirty="0"/>
              <a:t>SSI DTN WG</a:t>
            </a:r>
          </a:p>
        </p:txBody>
      </p:sp>
      <p:sp>
        <p:nvSpPr>
          <p:cNvPr id="3" name="Content Placeholder 2">
            <a:extLst>
              <a:ext uri="{FF2B5EF4-FFF2-40B4-BE49-F238E27FC236}">
                <a16:creationId xmlns:a16="http://schemas.microsoft.com/office/drawing/2014/main" id="{7FAF7F7F-8D51-8389-34C6-19571F2A048A}"/>
              </a:ext>
            </a:extLst>
          </p:cNvPr>
          <p:cNvSpPr>
            <a:spLocks noGrp="1"/>
          </p:cNvSpPr>
          <p:nvPr>
            <p:ph idx="1"/>
          </p:nvPr>
        </p:nvSpPr>
        <p:spPr/>
        <p:txBody>
          <a:bodyPr/>
          <a:lstStyle/>
          <a:p>
            <a:r>
              <a:rPr lang="en-US" sz="1800" b="1" dirty="0">
                <a:effectLst/>
                <a:latin typeface="Segoe UI" panose="020B0502040204020203" pitchFamily="34" charset="0"/>
              </a:rPr>
              <a:t>Add reference for SSI architecture Magenta Book. </a:t>
            </a:r>
            <a:r>
              <a:rPr lang="en-US" sz="1800" dirty="0">
                <a:effectLst/>
                <a:latin typeface="Segoe UI" panose="020B0502040204020203" pitchFamily="34" charset="0"/>
              </a:rPr>
              <a:t>Ask SSI DTN WG whether they will be identifying a standard for FUTURE requirement on security </a:t>
            </a:r>
            <a:r>
              <a:rPr lang="en-US" sz="1800" dirty="0" err="1">
                <a:effectLst/>
                <a:latin typeface="Segoe UI" panose="020B0502040204020203" pitchFamily="34" charset="0"/>
              </a:rPr>
              <a:t>mgmt</a:t>
            </a:r>
            <a:r>
              <a:rPr lang="en-US" sz="1800" dirty="0">
                <a:effectLst/>
                <a:latin typeface="Segoe UI" panose="020B0502040204020203" pitchFamily="34" charset="0"/>
              </a:rPr>
              <a:t> and whether we can add to our SCCS-ARD document. </a:t>
            </a:r>
            <a:endParaRPr lang="en-US" dirty="0"/>
          </a:p>
        </p:txBody>
      </p:sp>
      <p:sp>
        <p:nvSpPr>
          <p:cNvPr id="4" name="Slide Number Placeholder 3">
            <a:extLst>
              <a:ext uri="{FF2B5EF4-FFF2-40B4-BE49-F238E27FC236}">
                <a16:creationId xmlns:a16="http://schemas.microsoft.com/office/drawing/2014/main" id="{B3FD675A-B4F4-B5E3-969E-A3411FC495DF}"/>
              </a:ext>
            </a:extLst>
          </p:cNvPr>
          <p:cNvSpPr>
            <a:spLocks noGrp="1"/>
          </p:cNvSpPr>
          <p:nvPr>
            <p:ph type="sldNum" sz="quarter" idx="12"/>
          </p:nvPr>
        </p:nvSpPr>
        <p:spPr/>
        <p:txBody>
          <a:bodyPr/>
          <a:lstStyle/>
          <a:p>
            <a:fld id="{47632C0C-0B19-4117-9512-F1AC724DAC21}" type="slidenum">
              <a:rPr lang="en-US" smtClean="0"/>
              <a:t>19</a:t>
            </a:fld>
            <a:endParaRPr lang="en-US"/>
          </a:p>
        </p:txBody>
      </p:sp>
    </p:spTree>
    <p:extLst>
      <p:ext uri="{BB962C8B-B14F-4D97-AF65-F5344CB8AC3E}">
        <p14:creationId xmlns:p14="http://schemas.microsoft.com/office/powerpoint/2010/main" val="16590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16943-85F3-D8CF-6338-CBD7ECEECCD8}"/>
              </a:ext>
            </a:extLst>
          </p:cNvPr>
          <p:cNvSpPr>
            <a:spLocks noGrp="1"/>
          </p:cNvSpPr>
          <p:nvPr>
            <p:ph type="title"/>
          </p:nvPr>
        </p:nvSpPr>
        <p:spPr/>
        <p:txBody>
          <a:bodyPr/>
          <a:lstStyle/>
          <a:p>
            <a:r>
              <a:rPr lang="en-US" dirty="0"/>
              <a:t>Tech Meeting Minutes</a:t>
            </a:r>
          </a:p>
        </p:txBody>
      </p:sp>
      <p:graphicFrame>
        <p:nvGraphicFramePr>
          <p:cNvPr id="5" name="Content Placeholder 4">
            <a:extLst>
              <a:ext uri="{FF2B5EF4-FFF2-40B4-BE49-F238E27FC236}">
                <a16:creationId xmlns:a16="http://schemas.microsoft.com/office/drawing/2014/main" id="{1CE1321E-9043-196A-FC9A-9CBC2D563F6F}"/>
              </a:ext>
            </a:extLst>
          </p:cNvPr>
          <p:cNvGraphicFramePr>
            <a:graphicFrameLocks noGrp="1"/>
          </p:cNvGraphicFramePr>
          <p:nvPr>
            <p:ph idx="1"/>
            <p:extLst>
              <p:ext uri="{D42A27DB-BD31-4B8C-83A1-F6EECF244321}">
                <p14:modId xmlns:p14="http://schemas.microsoft.com/office/powerpoint/2010/main" val="1639414559"/>
              </p:ext>
            </p:extLst>
          </p:nvPr>
        </p:nvGraphicFramePr>
        <p:xfrm>
          <a:off x="457199" y="1200150"/>
          <a:ext cx="8101013" cy="3283139"/>
        </p:xfrm>
        <a:graphic>
          <a:graphicData uri="http://schemas.openxmlformats.org/drawingml/2006/table">
            <a:tbl>
              <a:tblPr firstRow="1" bandRow="1">
                <a:tableStyleId>{5C22544A-7EE6-4342-B048-85BDC9FD1C3A}</a:tableStyleId>
              </a:tblPr>
              <a:tblGrid>
                <a:gridCol w="1228726">
                  <a:extLst>
                    <a:ext uri="{9D8B030D-6E8A-4147-A177-3AD203B41FA5}">
                      <a16:colId xmlns:a16="http://schemas.microsoft.com/office/drawing/2014/main" val="75701179"/>
                    </a:ext>
                  </a:extLst>
                </a:gridCol>
                <a:gridCol w="1228725">
                  <a:extLst>
                    <a:ext uri="{9D8B030D-6E8A-4147-A177-3AD203B41FA5}">
                      <a16:colId xmlns:a16="http://schemas.microsoft.com/office/drawing/2014/main" val="2139400229"/>
                    </a:ext>
                  </a:extLst>
                </a:gridCol>
                <a:gridCol w="2357438">
                  <a:extLst>
                    <a:ext uri="{9D8B030D-6E8A-4147-A177-3AD203B41FA5}">
                      <a16:colId xmlns:a16="http://schemas.microsoft.com/office/drawing/2014/main" val="589007758"/>
                    </a:ext>
                  </a:extLst>
                </a:gridCol>
                <a:gridCol w="3286124">
                  <a:extLst>
                    <a:ext uri="{9D8B030D-6E8A-4147-A177-3AD203B41FA5}">
                      <a16:colId xmlns:a16="http://schemas.microsoft.com/office/drawing/2014/main" val="3569439213"/>
                    </a:ext>
                  </a:extLst>
                </a:gridCol>
              </a:tblGrid>
              <a:tr h="264319">
                <a:tc>
                  <a:txBody>
                    <a:bodyPr/>
                    <a:lstStyle/>
                    <a:p>
                      <a:r>
                        <a:rPr lang="en-US" sz="1050" dirty="0"/>
                        <a:t>Last Name</a:t>
                      </a:r>
                    </a:p>
                  </a:txBody>
                  <a:tcPr/>
                </a:tc>
                <a:tc>
                  <a:txBody>
                    <a:bodyPr/>
                    <a:lstStyle/>
                    <a:p>
                      <a:r>
                        <a:rPr lang="en-US" sz="1050" dirty="0"/>
                        <a:t>First Name</a:t>
                      </a:r>
                    </a:p>
                  </a:txBody>
                  <a:tcPr/>
                </a:tc>
                <a:tc>
                  <a:txBody>
                    <a:bodyPr/>
                    <a:lstStyle/>
                    <a:p>
                      <a:r>
                        <a:rPr lang="en-US" sz="1050" dirty="0"/>
                        <a:t>Email Address</a:t>
                      </a:r>
                    </a:p>
                  </a:txBody>
                  <a:tcPr/>
                </a:tc>
                <a:tc>
                  <a:txBody>
                    <a:bodyPr/>
                    <a:lstStyle/>
                    <a:p>
                      <a:r>
                        <a:rPr lang="en-US" sz="1050" dirty="0"/>
                        <a:t>Organization</a:t>
                      </a:r>
                    </a:p>
                  </a:txBody>
                  <a:tcPr/>
                </a:tc>
                <a:extLst>
                  <a:ext uri="{0D108BD9-81ED-4DB2-BD59-A6C34878D82A}">
                    <a16:rowId xmlns:a16="http://schemas.microsoft.com/office/drawing/2014/main" val="2784377154"/>
                  </a:ext>
                </a:extLst>
              </a:tr>
              <a:tr h="382784">
                <a:tc>
                  <a:txBody>
                    <a:bodyPr/>
                    <a:lstStyle/>
                    <a:p>
                      <a:pPr fontAlgn="ctr"/>
                      <a:r>
                        <a:rPr lang="en-US" sz="1050">
                          <a:effectLst/>
                        </a:rPr>
                        <a:t>Cheng</a:t>
                      </a:r>
                    </a:p>
                  </a:txBody>
                  <a:tcPr marL="285750" marR="95250" marT="76200" marB="76200" anchor="ctr"/>
                </a:tc>
                <a:tc>
                  <a:txBody>
                    <a:bodyPr/>
                    <a:lstStyle/>
                    <a:p>
                      <a:pPr fontAlgn="ctr"/>
                      <a:r>
                        <a:rPr lang="en-US" sz="1050">
                          <a:effectLst/>
                        </a:rPr>
                        <a:t>Shelbun</a:t>
                      </a:r>
                    </a:p>
                  </a:txBody>
                  <a:tcPr marL="95250" marR="95250" marT="76200" marB="76200" anchor="ctr"/>
                </a:tc>
                <a:tc>
                  <a:txBody>
                    <a:bodyPr/>
                    <a:lstStyle/>
                    <a:p>
                      <a:pPr fontAlgn="ctr"/>
                      <a:r>
                        <a:rPr lang="en-US" sz="1050" u="sng">
                          <a:solidFill>
                            <a:srgbClr val="0067FF"/>
                          </a:solidFill>
                          <a:effectLst/>
                          <a:hlinkClick r:id="rId2"/>
                        </a:rPr>
                        <a:t>shelbun.k.cheng@jpl.nasa.gov</a:t>
                      </a:r>
                      <a:endParaRPr lang="en-US" sz="1050">
                        <a:effectLst/>
                      </a:endParaRPr>
                    </a:p>
                  </a:txBody>
                  <a:tcPr marL="95250" marR="95250" marT="76200" marB="76200" anchor="ctr"/>
                </a:tc>
                <a:tc>
                  <a:txBody>
                    <a:bodyPr/>
                    <a:lstStyle/>
                    <a:p>
                      <a:pPr fontAlgn="ctr"/>
                      <a:r>
                        <a:rPr lang="en-US" sz="1050" dirty="0">
                          <a:effectLst/>
                        </a:rPr>
                        <a:t>NASA/JPL</a:t>
                      </a:r>
                    </a:p>
                  </a:txBody>
                  <a:tcPr marL="95250" marR="95250" marT="76200" marB="76200" anchor="ctr"/>
                </a:tc>
                <a:extLst>
                  <a:ext uri="{0D108BD9-81ED-4DB2-BD59-A6C34878D82A}">
                    <a16:rowId xmlns:a16="http://schemas.microsoft.com/office/drawing/2014/main" val="3530469355"/>
                  </a:ext>
                </a:extLst>
              </a:tr>
              <a:tr h="382784">
                <a:tc>
                  <a:txBody>
                    <a:bodyPr/>
                    <a:lstStyle/>
                    <a:p>
                      <a:pPr fontAlgn="ctr"/>
                      <a:r>
                        <a:rPr lang="en-US" sz="1050">
                          <a:effectLst/>
                        </a:rPr>
                        <a:t>LECLERC</a:t>
                      </a:r>
                    </a:p>
                  </a:txBody>
                  <a:tcPr marL="285750" marR="95250" marT="76200" marB="76200" anchor="ctr"/>
                </a:tc>
                <a:tc>
                  <a:txBody>
                    <a:bodyPr/>
                    <a:lstStyle/>
                    <a:p>
                      <a:pPr fontAlgn="ctr"/>
                      <a:r>
                        <a:rPr lang="en-US" sz="1050">
                          <a:effectLst/>
                        </a:rPr>
                        <a:t>Clément</a:t>
                      </a:r>
                    </a:p>
                  </a:txBody>
                  <a:tcPr marL="95250" marR="95250" marT="76200" marB="76200" anchor="ctr"/>
                </a:tc>
                <a:tc>
                  <a:txBody>
                    <a:bodyPr/>
                    <a:lstStyle/>
                    <a:p>
                      <a:pPr fontAlgn="ctr"/>
                      <a:r>
                        <a:rPr lang="en-US" sz="1050" u="sng">
                          <a:solidFill>
                            <a:srgbClr val="0067FF"/>
                          </a:solidFill>
                          <a:effectLst/>
                          <a:hlinkClick r:id="rId3"/>
                        </a:rPr>
                        <a:t>clement.leclerc@cnes.fr</a:t>
                      </a:r>
                      <a:endParaRPr lang="en-US" sz="1050">
                        <a:effectLst/>
                      </a:endParaRPr>
                    </a:p>
                  </a:txBody>
                  <a:tcPr marL="95250" marR="95250" marT="76200" marB="76200" anchor="ctr"/>
                </a:tc>
                <a:tc>
                  <a:txBody>
                    <a:bodyPr/>
                    <a:lstStyle/>
                    <a:p>
                      <a:pPr fontAlgn="ctr"/>
                      <a:r>
                        <a:rPr lang="en-US" sz="1050" dirty="0">
                          <a:effectLst/>
                        </a:rPr>
                        <a:t>CNES</a:t>
                      </a:r>
                    </a:p>
                  </a:txBody>
                  <a:tcPr marL="95250" marR="95250" marT="76200" marB="76200" anchor="ctr"/>
                </a:tc>
                <a:extLst>
                  <a:ext uri="{0D108BD9-81ED-4DB2-BD59-A6C34878D82A}">
                    <a16:rowId xmlns:a16="http://schemas.microsoft.com/office/drawing/2014/main" val="957280064"/>
                  </a:ext>
                </a:extLst>
              </a:tr>
              <a:tr h="382784">
                <a:tc>
                  <a:txBody>
                    <a:bodyPr/>
                    <a:lstStyle/>
                    <a:p>
                      <a:pPr fontAlgn="ctr"/>
                      <a:r>
                        <a:rPr lang="en-US" sz="1050">
                          <a:effectLst/>
                        </a:rPr>
                        <a:t>Lux</a:t>
                      </a:r>
                    </a:p>
                  </a:txBody>
                  <a:tcPr marL="285750" marR="95250" marT="76200" marB="76200" anchor="ctr"/>
                </a:tc>
                <a:tc>
                  <a:txBody>
                    <a:bodyPr/>
                    <a:lstStyle/>
                    <a:p>
                      <a:pPr fontAlgn="ctr"/>
                      <a:r>
                        <a:rPr lang="en-US" sz="1050">
                          <a:effectLst/>
                        </a:rPr>
                        <a:t>James</a:t>
                      </a:r>
                    </a:p>
                  </a:txBody>
                  <a:tcPr marL="95250" marR="95250" marT="76200" marB="76200" anchor="ctr"/>
                </a:tc>
                <a:tc>
                  <a:txBody>
                    <a:bodyPr/>
                    <a:lstStyle/>
                    <a:p>
                      <a:pPr fontAlgn="ctr"/>
                      <a:r>
                        <a:rPr lang="en-US" sz="1050" u="sng">
                          <a:solidFill>
                            <a:srgbClr val="0067FF"/>
                          </a:solidFill>
                          <a:effectLst/>
                          <a:hlinkClick r:id="rId4"/>
                        </a:rPr>
                        <a:t>jimlux@jpl.nasa.gov</a:t>
                      </a:r>
                      <a:endParaRPr lang="en-US" sz="1050">
                        <a:effectLst/>
                      </a:endParaRPr>
                    </a:p>
                  </a:txBody>
                  <a:tcPr marL="95250" marR="95250" marT="76200" marB="76200" anchor="ctr"/>
                </a:tc>
                <a:tc>
                  <a:txBody>
                    <a:bodyPr/>
                    <a:lstStyle/>
                    <a:p>
                      <a:pPr fontAlgn="ctr"/>
                      <a:r>
                        <a:rPr lang="en-US" sz="1050" dirty="0">
                          <a:effectLst/>
                        </a:rPr>
                        <a:t>NASA/JPL</a:t>
                      </a:r>
                    </a:p>
                  </a:txBody>
                  <a:tcPr marL="95250" marR="95250" marT="76200" marB="76200" anchor="ctr"/>
                </a:tc>
                <a:extLst>
                  <a:ext uri="{0D108BD9-81ED-4DB2-BD59-A6C34878D82A}">
                    <a16:rowId xmlns:a16="http://schemas.microsoft.com/office/drawing/2014/main" val="1705754886"/>
                  </a:ext>
                </a:extLst>
              </a:tr>
              <a:tr h="382784">
                <a:tc>
                  <a:txBody>
                    <a:bodyPr/>
                    <a:lstStyle/>
                    <a:p>
                      <a:pPr fontAlgn="ctr"/>
                      <a:r>
                        <a:rPr lang="en-US" sz="1050" dirty="0">
                          <a:effectLst/>
                        </a:rPr>
                        <a:t>Johnson</a:t>
                      </a:r>
                    </a:p>
                  </a:txBody>
                  <a:tcPr marL="285750" marR="95250" marT="76200" marB="76200" anchor="ctr"/>
                </a:tc>
                <a:tc>
                  <a:txBody>
                    <a:bodyPr/>
                    <a:lstStyle/>
                    <a:p>
                      <a:pPr fontAlgn="ctr"/>
                      <a:r>
                        <a:rPr lang="en-US" sz="1050">
                          <a:effectLst/>
                        </a:rPr>
                        <a:t>Josiah</a:t>
                      </a:r>
                      <a:endParaRPr lang="en-US" sz="1050" dirty="0">
                        <a:effectLst/>
                      </a:endParaRPr>
                    </a:p>
                  </a:txBody>
                  <a:tcPr marL="95250" marR="95250" marT="76200" marB="76200" anchor="ctr"/>
                </a:tc>
                <a:tc>
                  <a:txBody>
                    <a:bodyPr/>
                    <a:lstStyle/>
                    <a:p>
                      <a:pPr fontAlgn="ctr"/>
                      <a:r>
                        <a:rPr lang="en-US" sz="1050" u="sng">
                          <a:solidFill>
                            <a:srgbClr val="0067FF"/>
                          </a:solidFill>
                          <a:effectLst/>
                          <a:hlinkClick r:id="rId5"/>
                        </a:rPr>
                        <a:t>josiah.m.johnson@nasa.gov</a:t>
                      </a:r>
                      <a:endParaRPr lang="en-US" sz="1050" dirty="0">
                        <a:effectLst/>
                      </a:endParaRPr>
                    </a:p>
                  </a:txBody>
                  <a:tcPr marL="95250" marR="95250" marT="76200" marB="76200" anchor="ctr"/>
                </a:tc>
                <a:tc>
                  <a:txBody>
                    <a:bodyPr/>
                    <a:lstStyle/>
                    <a:p>
                      <a:pPr fontAlgn="ctr"/>
                      <a:r>
                        <a:rPr lang="en-US" sz="1050">
                          <a:effectLst/>
                        </a:rPr>
                        <a:t>NASA</a:t>
                      </a:r>
                      <a:endParaRPr lang="en-US" sz="1050" dirty="0">
                        <a:effectLst/>
                      </a:endParaRPr>
                    </a:p>
                  </a:txBody>
                  <a:tcPr marL="95250" marR="95250" marT="76200" marB="76200" anchor="ctr"/>
                </a:tc>
                <a:extLst>
                  <a:ext uri="{0D108BD9-81ED-4DB2-BD59-A6C34878D82A}">
                    <a16:rowId xmlns:a16="http://schemas.microsoft.com/office/drawing/2014/main" val="3477474984"/>
                  </a:ext>
                </a:extLst>
              </a:tr>
              <a:tr h="382784">
                <a:tc>
                  <a:txBody>
                    <a:bodyPr/>
                    <a:lstStyle/>
                    <a:p>
                      <a:pPr fontAlgn="ctr"/>
                      <a:r>
                        <a:rPr lang="en-US" sz="1050">
                          <a:effectLst/>
                        </a:rPr>
                        <a:t>Thompson</a:t>
                      </a:r>
                    </a:p>
                  </a:txBody>
                  <a:tcPr marL="285750" marR="95250" marT="76200" marB="76200" anchor="ctr"/>
                </a:tc>
                <a:tc>
                  <a:txBody>
                    <a:bodyPr/>
                    <a:lstStyle/>
                    <a:p>
                      <a:pPr fontAlgn="ctr"/>
                      <a:r>
                        <a:rPr lang="en-US" sz="1050" dirty="0">
                          <a:effectLst/>
                        </a:rPr>
                        <a:t>Paul</a:t>
                      </a:r>
                    </a:p>
                  </a:txBody>
                  <a:tcPr marL="95250" marR="95250" marT="76200" marB="76200" anchor="ctr"/>
                </a:tc>
                <a:tc>
                  <a:txBody>
                    <a:bodyPr/>
                    <a:lstStyle/>
                    <a:p>
                      <a:pPr fontAlgn="ctr"/>
                      <a:r>
                        <a:rPr lang="en-US" sz="1050" u="sng" dirty="0">
                          <a:solidFill>
                            <a:srgbClr val="0067FF"/>
                          </a:solidFill>
                          <a:effectLst/>
                          <a:hlinkClick r:id="rId6"/>
                        </a:rPr>
                        <a:t>paul@redspace.ltd</a:t>
                      </a:r>
                      <a:endParaRPr lang="en-US" sz="1050" dirty="0">
                        <a:effectLst/>
                      </a:endParaRPr>
                    </a:p>
                  </a:txBody>
                  <a:tcPr marL="95250" marR="95250" marT="76200" marB="76200" anchor="ctr"/>
                </a:tc>
                <a:tc>
                  <a:txBody>
                    <a:bodyPr/>
                    <a:lstStyle/>
                    <a:p>
                      <a:pPr fontAlgn="ctr"/>
                      <a:r>
                        <a:rPr lang="en-US" sz="1050" dirty="0" err="1">
                          <a:effectLst/>
                        </a:rPr>
                        <a:t>RedSpace</a:t>
                      </a:r>
                      <a:r>
                        <a:rPr lang="en-US" sz="1050" dirty="0">
                          <a:effectLst/>
                        </a:rPr>
                        <a:t> Ltd</a:t>
                      </a:r>
                    </a:p>
                  </a:txBody>
                  <a:tcPr marL="95250" marR="95250" marT="76200" marB="76200" anchor="ctr"/>
                </a:tc>
                <a:extLst>
                  <a:ext uri="{0D108BD9-81ED-4DB2-BD59-A6C34878D82A}">
                    <a16:rowId xmlns:a16="http://schemas.microsoft.com/office/drawing/2014/main" val="667423016"/>
                  </a:ext>
                </a:extLst>
              </a:tr>
              <a:tr h="0">
                <a:tc gridSpan="4">
                  <a:txBody>
                    <a:bodyPr/>
                    <a:lstStyle/>
                    <a:p>
                      <a:pPr algn="l" fontAlgn="ctr"/>
                      <a:r>
                        <a:rPr lang="en-US" sz="1050" b="1" dirty="0">
                          <a:effectLst/>
                        </a:rPr>
                        <a:t>Virtual</a:t>
                      </a:r>
                    </a:p>
                  </a:txBody>
                  <a:tcPr marL="95250" marR="95250" marT="76200" marB="7620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7532966"/>
                  </a:ext>
                </a:extLst>
              </a:tr>
              <a:tr h="382784">
                <a:tc>
                  <a:txBody>
                    <a:bodyPr/>
                    <a:lstStyle/>
                    <a:p>
                      <a:pPr fontAlgn="ctr"/>
                      <a:r>
                        <a:rPr lang="en-US" sz="1050" dirty="0">
                          <a:effectLst/>
                        </a:rPr>
                        <a:t>Rovetto</a:t>
                      </a:r>
                    </a:p>
                  </a:txBody>
                  <a:tcPr marL="285750" marR="95250" marT="76200" marB="76200" anchor="ctr"/>
                </a:tc>
                <a:tc>
                  <a:txBody>
                    <a:bodyPr/>
                    <a:lstStyle/>
                    <a:p>
                      <a:pPr fontAlgn="ctr"/>
                      <a:r>
                        <a:rPr lang="en-US" sz="1050" dirty="0">
                          <a:effectLst/>
                        </a:rPr>
                        <a:t>Robert</a:t>
                      </a:r>
                    </a:p>
                  </a:txBody>
                  <a:tcPr marL="95250" marR="95250" marT="76200" marB="76200" anchor="ctr"/>
                </a:tc>
                <a:tc>
                  <a:txBody>
                    <a:bodyPr/>
                    <a:lstStyle/>
                    <a:p>
                      <a:pPr fontAlgn="ctr"/>
                      <a:r>
                        <a:rPr lang="en-US" sz="1050" u="sng" dirty="0">
                          <a:solidFill>
                            <a:srgbClr val="0067FF"/>
                          </a:solidFill>
                          <a:effectLst/>
                          <a:hlinkClick r:id="rId7"/>
                        </a:rPr>
                        <a:t>ontologos@yahoo.com</a:t>
                      </a:r>
                      <a:endParaRPr lang="en-US" sz="1050" dirty="0">
                        <a:effectLst/>
                      </a:endParaRPr>
                    </a:p>
                  </a:txBody>
                  <a:tcPr marL="95250" marR="95250" marT="76200" marB="76200" anchor="ctr"/>
                </a:tc>
                <a:tc>
                  <a:txBody>
                    <a:bodyPr/>
                    <a:lstStyle/>
                    <a:p>
                      <a:pPr fontAlgn="ctr"/>
                      <a:r>
                        <a:rPr lang="en-US" sz="1050" dirty="0">
                          <a:effectLst/>
                        </a:rPr>
                        <a:t>Am member of AIAA/ANSI, ISO Space Systems TC, and NASA </a:t>
                      </a:r>
                      <a:r>
                        <a:rPr lang="en-US" sz="1050" dirty="0" err="1">
                          <a:effectLst/>
                        </a:rPr>
                        <a:t>Datanauts</a:t>
                      </a:r>
                      <a:r>
                        <a:rPr lang="en-US" sz="1050" dirty="0">
                          <a:effectLst/>
                        </a:rPr>
                        <a:t> Open Data Initiative. Also: Independent consultant. And PhD student researcher at University of New South Wales.</a:t>
                      </a:r>
                    </a:p>
                  </a:txBody>
                  <a:tcPr marL="95250" marR="95250" marT="76200" marB="76200" anchor="ctr"/>
                </a:tc>
                <a:extLst>
                  <a:ext uri="{0D108BD9-81ED-4DB2-BD59-A6C34878D82A}">
                    <a16:rowId xmlns:a16="http://schemas.microsoft.com/office/drawing/2014/main" val="2681881528"/>
                  </a:ext>
                </a:extLst>
              </a:tr>
            </a:tbl>
          </a:graphicData>
        </a:graphic>
      </p:graphicFrame>
      <p:sp>
        <p:nvSpPr>
          <p:cNvPr id="4" name="Slide Number Placeholder 3">
            <a:extLst>
              <a:ext uri="{FF2B5EF4-FFF2-40B4-BE49-F238E27FC236}">
                <a16:creationId xmlns:a16="http://schemas.microsoft.com/office/drawing/2014/main" id="{96DF22C3-377E-3FB9-B3AF-EC28E4D69F89}"/>
              </a:ext>
            </a:extLst>
          </p:cNvPr>
          <p:cNvSpPr>
            <a:spLocks noGrp="1"/>
          </p:cNvSpPr>
          <p:nvPr>
            <p:ph type="sldNum" sz="quarter" idx="12"/>
          </p:nvPr>
        </p:nvSpPr>
        <p:spPr/>
        <p:txBody>
          <a:bodyPr/>
          <a:lstStyle/>
          <a:p>
            <a:fld id="{47632C0C-0B19-4117-9512-F1AC724DAC21}" type="slidenum">
              <a:rPr lang="en-US" smtClean="0"/>
              <a:t>2</a:t>
            </a:fld>
            <a:endParaRPr lang="en-US"/>
          </a:p>
        </p:txBody>
      </p:sp>
    </p:spTree>
    <p:extLst>
      <p:ext uri="{BB962C8B-B14F-4D97-AF65-F5344CB8AC3E}">
        <p14:creationId xmlns:p14="http://schemas.microsoft.com/office/powerpoint/2010/main" val="1596904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8D06-46B0-DF17-6F11-3D2BC1196239}"/>
              </a:ext>
            </a:extLst>
          </p:cNvPr>
          <p:cNvSpPr>
            <a:spLocks noGrp="1"/>
          </p:cNvSpPr>
          <p:nvPr>
            <p:ph type="title"/>
          </p:nvPr>
        </p:nvSpPr>
        <p:spPr/>
        <p:txBody>
          <a:bodyPr/>
          <a:lstStyle/>
          <a:p>
            <a:r>
              <a:rPr lang="en-US"/>
              <a:t>2. Overview</a:t>
            </a:r>
          </a:p>
        </p:txBody>
      </p:sp>
      <p:sp>
        <p:nvSpPr>
          <p:cNvPr id="4" name="Slide Number Placeholder 3">
            <a:extLst>
              <a:ext uri="{FF2B5EF4-FFF2-40B4-BE49-F238E27FC236}">
                <a16:creationId xmlns:a16="http://schemas.microsoft.com/office/drawing/2014/main" id="{BDFCDA55-8712-02B2-F312-B50B65FF476B}"/>
              </a:ext>
            </a:extLst>
          </p:cNvPr>
          <p:cNvSpPr>
            <a:spLocks noGrp="1"/>
          </p:cNvSpPr>
          <p:nvPr>
            <p:ph type="sldNum" sz="quarter" idx="12"/>
          </p:nvPr>
        </p:nvSpPr>
        <p:spPr/>
        <p:txBody>
          <a:bodyPr/>
          <a:lstStyle/>
          <a:p>
            <a:fld id="{47632C0C-0B19-4117-9512-F1AC724DAC21}" type="slidenum">
              <a:rPr lang="en-US" smtClean="0"/>
              <a:t>20</a:t>
            </a:fld>
            <a:endParaRPr lang="en-US"/>
          </a:p>
        </p:txBody>
      </p:sp>
      <p:sp>
        <p:nvSpPr>
          <p:cNvPr id="5" name="Line 8">
            <a:extLst>
              <a:ext uri="{FF2B5EF4-FFF2-40B4-BE49-F238E27FC236}">
                <a16:creationId xmlns:a16="http://schemas.microsoft.com/office/drawing/2014/main" id="{58BB3D7D-7D0A-1A0B-204D-34D3483D1691}"/>
              </a:ext>
            </a:extLst>
          </p:cNvPr>
          <p:cNvSpPr>
            <a:spLocks noChangeAspect="1" noChangeShapeType="1"/>
          </p:cNvSpPr>
          <p:nvPr/>
        </p:nvSpPr>
        <p:spPr bwMode="auto">
          <a:xfrm>
            <a:off x="3071813" y="1579003"/>
            <a:ext cx="3028950"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cxnSp>
        <p:nvCxnSpPr>
          <p:cNvPr id="6" name="AutoShape 7">
            <a:extLst>
              <a:ext uri="{FF2B5EF4-FFF2-40B4-BE49-F238E27FC236}">
                <a16:creationId xmlns:a16="http://schemas.microsoft.com/office/drawing/2014/main" id="{8744EAAF-6512-D880-5ABD-4F1066FD1CFF}"/>
              </a:ext>
            </a:extLst>
          </p:cNvPr>
          <p:cNvCxnSpPr>
            <a:cxnSpLocks noChangeShapeType="1"/>
          </p:cNvCxnSpPr>
          <p:nvPr/>
        </p:nvCxnSpPr>
        <p:spPr bwMode="auto">
          <a:xfrm>
            <a:off x="3975100" y="3502261"/>
            <a:ext cx="1352550" cy="0"/>
          </a:xfrm>
          <a:prstGeom prst="straightConnector1">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7" name="Cloud">
            <a:extLst>
              <a:ext uri="{FF2B5EF4-FFF2-40B4-BE49-F238E27FC236}">
                <a16:creationId xmlns:a16="http://schemas.microsoft.com/office/drawing/2014/main" id="{79BD43C4-A070-055E-60F8-DB650676BB11}"/>
              </a:ext>
            </a:extLst>
          </p:cNvPr>
          <p:cNvSpPr>
            <a:spLocks noChangeAspect="1" noEditPoints="1" noChangeArrowheads="1"/>
          </p:cNvSpPr>
          <p:nvPr/>
        </p:nvSpPr>
        <p:spPr bwMode="auto">
          <a:xfrm>
            <a:off x="3770314" y="923666"/>
            <a:ext cx="1633537" cy="1316038"/>
          </a:xfrm>
          <a:custGeom>
            <a:avLst/>
            <a:gdLst>
              <a:gd name="T0" fmla="*/ 5067 w 21600"/>
              <a:gd name="T1" fmla="*/ 658019 h 21600"/>
              <a:gd name="T2" fmla="*/ 816769 w 21600"/>
              <a:gd name="T3" fmla="*/ 1314637 h 21600"/>
              <a:gd name="T4" fmla="*/ 1632176 w 21600"/>
              <a:gd name="T5" fmla="*/ 658019 h 21600"/>
              <a:gd name="T6" fmla="*/ 816769 w 21600"/>
              <a:gd name="T7" fmla="*/ 752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12E343"/>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defTabSz="457200" fontAlgn="base">
              <a:spcBef>
                <a:spcPct val="0"/>
              </a:spcBef>
              <a:spcAft>
                <a:spcPct val="0"/>
              </a:spcAft>
              <a:defRPr/>
            </a:pPr>
            <a:endParaRPr kumimoji="1" lang="en-US">
              <a:solidFill>
                <a:srgbClr val="000000"/>
              </a:solidFill>
              <a:ea typeface="ＭＳ Ｐゴシック" pitchFamily="34" charset="-128"/>
              <a:cs typeface="Arial" pitchFamily="34" charset="0"/>
            </a:endParaRPr>
          </a:p>
        </p:txBody>
      </p:sp>
      <p:sp>
        <p:nvSpPr>
          <p:cNvPr id="8" name="Text Box 10">
            <a:extLst>
              <a:ext uri="{FF2B5EF4-FFF2-40B4-BE49-F238E27FC236}">
                <a16:creationId xmlns:a16="http://schemas.microsoft.com/office/drawing/2014/main" id="{33FC841B-2039-AC0C-E5E3-65FC319FD9DC}"/>
              </a:ext>
            </a:extLst>
          </p:cNvPr>
          <p:cNvSpPr txBox="1">
            <a:spLocks noChangeAspect="1" noChangeArrowheads="1"/>
          </p:cNvSpPr>
          <p:nvPr/>
        </p:nvSpPr>
        <p:spPr bwMode="auto">
          <a:xfrm>
            <a:off x="3254375" y="1380954"/>
            <a:ext cx="242374" cy="3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600" b="1">
                <a:solidFill>
                  <a:srgbClr val="000099"/>
                </a:solidFill>
                <a:cs typeface="Arial" pitchFamily="34" charset="0"/>
              </a:rPr>
              <a:t>I</a:t>
            </a:r>
          </a:p>
        </p:txBody>
      </p:sp>
      <p:sp>
        <p:nvSpPr>
          <p:cNvPr id="9" name="Text Box 11">
            <a:extLst>
              <a:ext uri="{FF2B5EF4-FFF2-40B4-BE49-F238E27FC236}">
                <a16:creationId xmlns:a16="http://schemas.microsoft.com/office/drawing/2014/main" id="{D12F1B0B-FB29-4278-6D46-35E1BE30C365}"/>
              </a:ext>
            </a:extLst>
          </p:cNvPr>
          <p:cNvSpPr txBox="1">
            <a:spLocks noChangeAspect="1" noChangeArrowheads="1"/>
          </p:cNvSpPr>
          <p:nvPr/>
        </p:nvSpPr>
        <p:spPr bwMode="auto">
          <a:xfrm>
            <a:off x="5654675" y="1382542"/>
            <a:ext cx="242374" cy="3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600" b="1">
                <a:solidFill>
                  <a:srgbClr val="000099"/>
                </a:solidFill>
                <a:cs typeface="Arial" pitchFamily="34" charset="0"/>
              </a:rPr>
              <a:t>I</a:t>
            </a:r>
          </a:p>
        </p:txBody>
      </p:sp>
      <p:sp>
        <p:nvSpPr>
          <p:cNvPr id="10" name="AutoShape 12">
            <a:extLst>
              <a:ext uri="{FF2B5EF4-FFF2-40B4-BE49-F238E27FC236}">
                <a16:creationId xmlns:a16="http://schemas.microsoft.com/office/drawing/2014/main" id="{FDF61AC9-903A-05C5-92BA-8ADF2A659ADC}"/>
              </a:ext>
            </a:extLst>
          </p:cNvPr>
          <p:cNvSpPr>
            <a:spLocks noChangeAspect="1" noChangeArrowheads="1"/>
          </p:cNvSpPr>
          <p:nvPr/>
        </p:nvSpPr>
        <p:spPr bwMode="auto">
          <a:xfrm>
            <a:off x="2239963" y="1276091"/>
            <a:ext cx="906462" cy="603250"/>
          </a:xfrm>
          <a:prstGeom prst="roundRect">
            <a:avLst>
              <a:gd name="adj" fmla="val 16667"/>
            </a:avLst>
          </a:prstGeom>
          <a:solidFill>
            <a:srgbClr val="FFFF99"/>
          </a:solidFill>
          <a:ln w="9525">
            <a:solidFill>
              <a:srgbClr val="000099"/>
            </a:solidFill>
            <a:round/>
            <a:headEnd/>
            <a:tailEnd/>
          </a:ln>
        </p:spPr>
        <p:txBody>
          <a:bodyPr wrap="none" anchor="ctr"/>
          <a:lstStyle/>
          <a:p>
            <a:pPr algn="ctr" defTabSz="457200" fontAlgn="base">
              <a:spcBef>
                <a:spcPct val="0"/>
              </a:spcBef>
              <a:spcAft>
                <a:spcPct val="0"/>
              </a:spcAft>
              <a:defRPr/>
            </a:pPr>
            <a:r>
              <a:rPr kumimoji="1" lang="en-US" sz="1050" b="1">
                <a:solidFill>
                  <a:srgbClr val="000099"/>
                </a:solidFill>
                <a:ea typeface="ＭＳ Ｐゴシック" charset="0"/>
                <a:cs typeface="Arial" pitchFamily="34" charset="0"/>
              </a:rPr>
              <a:t>User</a:t>
            </a:r>
          </a:p>
          <a:p>
            <a:pPr algn="ctr" defTabSz="457200" fontAlgn="base">
              <a:spcBef>
                <a:spcPct val="0"/>
              </a:spcBef>
              <a:spcAft>
                <a:spcPct val="0"/>
              </a:spcAft>
              <a:defRPr/>
            </a:pPr>
            <a:r>
              <a:rPr kumimoji="1" lang="en-US" sz="1050" b="1">
                <a:solidFill>
                  <a:srgbClr val="000099"/>
                </a:solidFill>
                <a:ea typeface="ＭＳ Ｐゴシック" charset="0"/>
                <a:cs typeface="Arial" pitchFamily="34" charset="0"/>
              </a:rPr>
              <a:t>Applications</a:t>
            </a:r>
          </a:p>
        </p:txBody>
      </p:sp>
      <p:sp>
        <p:nvSpPr>
          <p:cNvPr id="11" name="AutoShape 13">
            <a:extLst>
              <a:ext uri="{FF2B5EF4-FFF2-40B4-BE49-F238E27FC236}">
                <a16:creationId xmlns:a16="http://schemas.microsoft.com/office/drawing/2014/main" id="{971BB0D8-79A7-7F6B-6A3C-9950292082D3}"/>
              </a:ext>
            </a:extLst>
          </p:cNvPr>
          <p:cNvSpPr>
            <a:spLocks noChangeAspect="1" noChangeArrowheads="1"/>
          </p:cNvSpPr>
          <p:nvPr/>
        </p:nvSpPr>
        <p:spPr bwMode="auto">
          <a:xfrm>
            <a:off x="6075363" y="1269741"/>
            <a:ext cx="906462" cy="603250"/>
          </a:xfrm>
          <a:prstGeom prst="roundRect">
            <a:avLst>
              <a:gd name="adj" fmla="val 16667"/>
            </a:avLst>
          </a:prstGeom>
          <a:solidFill>
            <a:srgbClr val="FFFF99"/>
          </a:solidFill>
          <a:ln w="9525">
            <a:solidFill>
              <a:srgbClr val="000099"/>
            </a:solidFill>
            <a:round/>
            <a:headEnd/>
            <a:tailEnd/>
          </a:ln>
        </p:spPr>
        <p:txBody>
          <a:bodyPr wrap="none" anchor="ctr"/>
          <a:lstStyle/>
          <a:p>
            <a:pPr algn="ctr" defTabSz="457200" fontAlgn="base">
              <a:spcBef>
                <a:spcPct val="0"/>
              </a:spcBef>
              <a:spcAft>
                <a:spcPct val="0"/>
              </a:spcAft>
              <a:defRPr/>
            </a:pPr>
            <a:r>
              <a:rPr kumimoji="1" lang="en-US" sz="1050" b="1">
                <a:solidFill>
                  <a:srgbClr val="000099"/>
                </a:solidFill>
                <a:ea typeface="ＭＳ Ｐゴシック" charset="0"/>
                <a:cs typeface="Arial" pitchFamily="34" charset="0"/>
              </a:rPr>
              <a:t>User</a:t>
            </a:r>
          </a:p>
          <a:p>
            <a:pPr algn="ctr" defTabSz="457200" fontAlgn="base">
              <a:spcBef>
                <a:spcPct val="0"/>
              </a:spcBef>
              <a:spcAft>
                <a:spcPct val="0"/>
              </a:spcAft>
              <a:defRPr/>
            </a:pPr>
            <a:r>
              <a:rPr kumimoji="1" lang="en-US" sz="1050" b="1">
                <a:solidFill>
                  <a:srgbClr val="000099"/>
                </a:solidFill>
                <a:ea typeface="ＭＳ Ｐゴシック" charset="0"/>
                <a:cs typeface="Arial" pitchFamily="34" charset="0"/>
              </a:rPr>
              <a:t>Applications</a:t>
            </a:r>
          </a:p>
        </p:txBody>
      </p:sp>
      <p:sp>
        <p:nvSpPr>
          <p:cNvPr id="12" name="Rectangle 11">
            <a:extLst>
              <a:ext uri="{FF2B5EF4-FFF2-40B4-BE49-F238E27FC236}">
                <a16:creationId xmlns:a16="http://schemas.microsoft.com/office/drawing/2014/main" id="{000BE9C2-62F8-E4ED-700A-91A4317A7BF0}"/>
              </a:ext>
            </a:extLst>
          </p:cNvPr>
          <p:cNvSpPr/>
          <p:nvPr/>
        </p:nvSpPr>
        <p:spPr bwMode="auto">
          <a:xfrm>
            <a:off x="3949833" y="1133217"/>
            <a:ext cx="1233222" cy="830997"/>
          </a:xfrm>
          <a:prstGeom prst="rect">
            <a:avLst/>
          </a:prstGeom>
        </p:spPr>
        <p:txBody>
          <a:bodyPr wrap="none">
            <a:spAutoFit/>
          </a:bodyPr>
          <a:lstStyle/>
          <a:p>
            <a:pPr algn="ctr" defTabSz="457200" fontAlgn="base">
              <a:spcBef>
                <a:spcPct val="0"/>
              </a:spcBef>
              <a:spcAft>
                <a:spcPct val="0"/>
              </a:spcAft>
              <a:defRPr/>
            </a:pPr>
            <a:r>
              <a:rPr kumimoji="1" lang="en-US" sz="2400" b="1">
                <a:solidFill>
                  <a:srgbClr val="FFFFFF"/>
                </a:solidFill>
                <a:effectLst>
                  <a:outerShdw blurRad="38100" dist="38100" dir="2700000" algn="tl">
                    <a:srgbClr val="C0C0C0"/>
                  </a:outerShdw>
                </a:effectLst>
                <a:ea typeface="ＭＳ Ｐゴシック" pitchFamily="34" charset="-128"/>
                <a:cs typeface="Arial" pitchFamily="34" charset="0"/>
              </a:rPr>
              <a:t>SCCS</a:t>
            </a:r>
          </a:p>
          <a:p>
            <a:pPr algn="ctr" defTabSz="457200" fontAlgn="base">
              <a:spcBef>
                <a:spcPct val="0"/>
              </a:spcBef>
              <a:spcAft>
                <a:spcPct val="0"/>
              </a:spcAft>
              <a:defRPr/>
            </a:pPr>
            <a:r>
              <a:rPr kumimoji="1" lang="en-US" sz="2400" b="1">
                <a:solidFill>
                  <a:srgbClr val="FFFFFF"/>
                </a:solidFill>
                <a:effectLst>
                  <a:outerShdw blurRad="38100" dist="38100" dir="2700000" algn="tl">
                    <a:srgbClr val="C0C0C0"/>
                  </a:outerShdw>
                </a:effectLst>
                <a:ea typeface="ＭＳ Ｐゴシック" pitchFamily="34" charset="-128"/>
                <a:cs typeface="Arial" pitchFamily="34" charset="0"/>
              </a:rPr>
              <a:t>ABA/SSI</a:t>
            </a:r>
          </a:p>
        </p:txBody>
      </p:sp>
      <p:sp>
        <p:nvSpPr>
          <p:cNvPr id="13" name="AutoShape 3">
            <a:extLst>
              <a:ext uri="{FF2B5EF4-FFF2-40B4-BE49-F238E27FC236}">
                <a16:creationId xmlns:a16="http://schemas.microsoft.com/office/drawing/2014/main" id="{206E3153-DE07-0562-C2EE-3B59407428FE}"/>
              </a:ext>
            </a:extLst>
          </p:cNvPr>
          <p:cNvSpPr>
            <a:spLocks noChangeArrowheads="1"/>
          </p:cNvSpPr>
          <p:nvPr/>
        </p:nvSpPr>
        <p:spPr bwMode="auto">
          <a:xfrm>
            <a:off x="615950" y="2844910"/>
            <a:ext cx="3359150" cy="1426464"/>
          </a:xfrm>
          <a:prstGeom prst="foldedCorner">
            <a:avLst>
              <a:gd name="adj" fmla="val 12500"/>
            </a:avLst>
          </a:prstGeom>
          <a:solidFill>
            <a:srgbClr val="008000"/>
          </a:solidFill>
          <a:ln w="9525">
            <a:solidFill>
              <a:schemeClr val="tx1"/>
            </a:solidFill>
            <a:round/>
            <a:headEnd/>
            <a:tailEnd/>
          </a:ln>
        </p:spPr>
        <p:txBody>
          <a:bodyPr wrap="none" tIns="0" bIns="0" anchor="ctr"/>
          <a:lstStyle/>
          <a:p>
            <a:pPr defTabSz="457200" fontAlgn="base">
              <a:spcBef>
                <a:spcPct val="0"/>
              </a:spcBef>
              <a:spcAft>
                <a:spcPct val="0"/>
              </a:spcAft>
            </a:pPr>
            <a:r>
              <a:rPr kumimoji="1" lang="en-US" sz="3600" b="1">
                <a:solidFill>
                  <a:srgbClr val="FFFFFF"/>
                </a:solidFill>
                <a:ea typeface="ＭＳ Ｐゴシック" pitchFamily="34" charset="-128"/>
                <a:cs typeface="Arial" pitchFamily="34" charset="0"/>
              </a:rPr>
              <a:t>Architecture</a:t>
            </a:r>
          </a:p>
          <a:p>
            <a:pPr defTabSz="457200" fontAlgn="base">
              <a:spcBef>
                <a:spcPct val="0"/>
              </a:spcBef>
              <a:spcAft>
                <a:spcPct val="0"/>
              </a:spcAft>
            </a:pPr>
            <a:r>
              <a:rPr kumimoji="1" lang="en-US" sz="3600" b="1">
                <a:solidFill>
                  <a:srgbClr val="FFFFFF"/>
                </a:solidFill>
                <a:ea typeface="ＭＳ Ｐゴシック" pitchFamily="34" charset="-128"/>
                <a:cs typeface="Arial" pitchFamily="34" charset="0"/>
              </a:rPr>
              <a:t>Description</a:t>
            </a:r>
            <a:endParaRPr kumimoji="1" lang="en-US" sz="4000" b="1">
              <a:solidFill>
                <a:srgbClr val="FFFFFF"/>
              </a:solidFill>
              <a:ea typeface="ＭＳ Ｐゴシック" pitchFamily="34" charset="-128"/>
              <a:cs typeface="Arial" pitchFamily="34" charset="0"/>
            </a:endParaRPr>
          </a:p>
          <a:p>
            <a:pPr defTabSz="457200" fontAlgn="base">
              <a:spcBef>
                <a:spcPct val="0"/>
              </a:spcBef>
              <a:spcAft>
                <a:spcPct val="0"/>
              </a:spcAft>
            </a:pPr>
            <a:r>
              <a:rPr kumimoji="1" lang="en-US" sz="1400" b="1">
                <a:solidFill>
                  <a:srgbClr val="FFFFFF"/>
                </a:solidFill>
                <a:ea typeface="ＭＳ Ｐゴシック" pitchFamily="34" charset="-128"/>
                <a:cs typeface="Arial" pitchFamily="34" charset="0"/>
              </a:rPr>
              <a:t>What are the architectural elements?</a:t>
            </a:r>
          </a:p>
        </p:txBody>
      </p:sp>
      <p:sp>
        <p:nvSpPr>
          <p:cNvPr id="14" name="AutoShape 4">
            <a:extLst>
              <a:ext uri="{FF2B5EF4-FFF2-40B4-BE49-F238E27FC236}">
                <a16:creationId xmlns:a16="http://schemas.microsoft.com/office/drawing/2014/main" id="{F1E6C856-5020-2A0A-3B4E-21E72465E03A}"/>
              </a:ext>
            </a:extLst>
          </p:cNvPr>
          <p:cNvSpPr>
            <a:spLocks noChangeArrowheads="1"/>
          </p:cNvSpPr>
          <p:nvPr/>
        </p:nvSpPr>
        <p:spPr bwMode="auto">
          <a:xfrm>
            <a:off x="5327650" y="2844910"/>
            <a:ext cx="3359150" cy="1426464"/>
          </a:xfrm>
          <a:prstGeom prst="foldedCorner">
            <a:avLst>
              <a:gd name="adj" fmla="val 12500"/>
            </a:avLst>
          </a:prstGeom>
          <a:solidFill>
            <a:srgbClr val="FF3399"/>
          </a:solidFill>
          <a:ln w="9525">
            <a:solidFill>
              <a:schemeClr val="tx1"/>
            </a:solidFill>
            <a:round/>
            <a:headEnd/>
            <a:tailEnd/>
          </a:ln>
        </p:spPr>
        <p:txBody>
          <a:bodyPr wrap="none" tIns="0" bIns="0" anchor="ctr"/>
          <a:lstStyle/>
          <a:p>
            <a:pPr defTabSz="457200" fontAlgn="base">
              <a:spcBef>
                <a:spcPct val="0"/>
              </a:spcBef>
              <a:spcAft>
                <a:spcPct val="0"/>
              </a:spcAft>
            </a:pPr>
            <a:r>
              <a:rPr kumimoji="1" lang="en-US" sz="3600" b="1">
                <a:solidFill>
                  <a:srgbClr val="FFFFFF"/>
                </a:solidFill>
                <a:ea typeface="ＭＳ Ｐゴシック" pitchFamily="34" charset="-128"/>
                <a:cs typeface="Arial" pitchFamily="34" charset="0"/>
              </a:rPr>
              <a:t>Architecture</a:t>
            </a:r>
          </a:p>
          <a:p>
            <a:pPr defTabSz="457200" fontAlgn="base">
              <a:spcBef>
                <a:spcPct val="0"/>
              </a:spcBef>
              <a:spcAft>
                <a:spcPct val="0"/>
              </a:spcAft>
            </a:pPr>
            <a:r>
              <a:rPr kumimoji="1" lang="en-US" sz="3600" b="1">
                <a:solidFill>
                  <a:srgbClr val="FFFFFF"/>
                </a:solidFill>
                <a:ea typeface="ＭＳ Ｐゴシック" pitchFamily="34" charset="-128"/>
                <a:cs typeface="Arial" pitchFamily="34" charset="0"/>
              </a:rPr>
              <a:t>Requirements</a:t>
            </a:r>
            <a:endParaRPr kumimoji="1" lang="en-US" sz="4000" b="1">
              <a:solidFill>
                <a:srgbClr val="FFFFFF"/>
              </a:solidFill>
              <a:ea typeface="ＭＳ Ｐゴシック" pitchFamily="34" charset="-128"/>
              <a:cs typeface="Arial" pitchFamily="34" charset="0"/>
            </a:endParaRPr>
          </a:p>
          <a:p>
            <a:pPr defTabSz="457200" fontAlgn="base">
              <a:spcBef>
                <a:spcPct val="0"/>
              </a:spcBef>
              <a:spcAft>
                <a:spcPct val="0"/>
              </a:spcAft>
            </a:pPr>
            <a:r>
              <a:rPr kumimoji="1" lang="en-US" sz="1400" b="1">
                <a:solidFill>
                  <a:srgbClr val="FFFFFF"/>
                </a:solidFill>
                <a:ea typeface="ＭＳ Ｐゴシック" pitchFamily="34" charset="-128"/>
                <a:cs typeface="Arial" pitchFamily="34" charset="0"/>
              </a:rPr>
              <a:t>How is the architecture constructed?</a:t>
            </a:r>
          </a:p>
        </p:txBody>
      </p:sp>
      <p:grpSp>
        <p:nvGrpSpPr>
          <p:cNvPr id="15" name="Group 18">
            <a:extLst>
              <a:ext uri="{FF2B5EF4-FFF2-40B4-BE49-F238E27FC236}">
                <a16:creationId xmlns:a16="http://schemas.microsoft.com/office/drawing/2014/main" id="{4D267A90-4845-8E26-D8D4-AF78280508AA}"/>
              </a:ext>
            </a:extLst>
          </p:cNvPr>
          <p:cNvGrpSpPr>
            <a:grpSpLocks/>
          </p:cNvGrpSpPr>
          <p:nvPr/>
        </p:nvGrpSpPr>
        <p:grpSpPr bwMode="auto">
          <a:xfrm>
            <a:off x="813287" y="4272347"/>
            <a:ext cx="2964476" cy="523220"/>
            <a:chOff x="545036" y="5065713"/>
            <a:chExt cx="2964476" cy="523119"/>
          </a:xfrm>
        </p:grpSpPr>
        <p:sp>
          <p:nvSpPr>
            <p:cNvPr id="16" name="Rectangle 6">
              <a:extLst>
                <a:ext uri="{FF2B5EF4-FFF2-40B4-BE49-F238E27FC236}">
                  <a16:creationId xmlns:a16="http://schemas.microsoft.com/office/drawing/2014/main" id="{02A512A6-B2C3-3F8F-A9CB-03006058B584}"/>
                </a:ext>
              </a:extLst>
            </p:cNvPr>
            <p:cNvSpPr>
              <a:spLocks noChangeArrowheads="1"/>
            </p:cNvSpPr>
            <p:nvPr/>
          </p:nvSpPr>
          <p:spPr bwMode="auto">
            <a:xfrm>
              <a:off x="545036" y="5065713"/>
              <a:ext cx="1172116" cy="5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28600" defTabSz="457200" fontAlgn="base">
                <a:spcBef>
                  <a:spcPct val="0"/>
                </a:spcBef>
                <a:spcAft>
                  <a:spcPct val="0"/>
                </a:spcAft>
                <a:buFont typeface="Arial" pitchFamily="34" charset="0"/>
                <a:buChar char="•"/>
              </a:pPr>
              <a:r>
                <a:rPr kumimoji="1" lang="en-US" sz="1400" b="1">
                  <a:solidFill>
                    <a:srgbClr val="000000"/>
                  </a:solidFill>
                  <a:ea typeface="ＭＳ Ｐゴシック" pitchFamily="34" charset="-128"/>
                  <a:cs typeface="Arial" pitchFamily="34" charset="0"/>
                </a:rPr>
                <a:t>Services</a:t>
              </a:r>
            </a:p>
            <a:p>
              <a:pPr marL="285750" indent="-228600" defTabSz="457200" fontAlgn="base">
                <a:spcBef>
                  <a:spcPct val="0"/>
                </a:spcBef>
                <a:spcAft>
                  <a:spcPct val="0"/>
                </a:spcAft>
                <a:buFont typeface="Arial" pitchFamily="34" charset="0"/>
                <a:buChar char="•"/>
              </a:pPr>
              <a:r>
                <a:rPr kumimoji="1" lang="en-US" sz="1400" b="1">
                  <a:solidFill>
                    <a:srgbClr val="000000"/>
                  </a:solidFill>
                  <a:ea typeface="ＭＳ Ｐゴシック" pitchFamily="34" charset="-128"/>
                  <a:cs typeface="Arial" pitchFamily="34" charset="0"/>
                </a:rPr>
                <a:t>Protocols</a:t>
              </a:r>
              <a:endParaRPr kumimoji="1" lang="en-US" sz="1400">
                <a:solidFill>
                  <a:srgbClr val="000000"/>
                </a:solidFill>
                <a:ea typeface="ＭＳ Ｐゴシック" pitchFamily="34" charset="-128"/>
                <a:cs typeface="Arial" pitchFamily="34" charset="0"/>
              </a:endParaRPr>
            </a:p>
          </p:txBody>
        </p:sp>
        <p:sp>
          <p:nvSpPr>
            <p:cNvPr id="17" name="Rectangle 19">
              <a:extLst>
                <a:ext uri="{FF2B5EF4-FFF2-40B4-BE49-F238E27FC236}">
                  <a16:creationId xmlns:a16="http://schemas.microsoft.com/office/drawing/2014/main" id="{D0F7FFE3-0DE9-32A2-E2E9-CC31A2E5D34D}"/>
                </a:ext>
              </a:extLst>
            </p:cNvPr>
            <p:cNvSpPr>
              <a:spLocks noChangeArrowheads="1"/>
            </p:cNvSpPr>
            <p:nvPr/>
          </p:nvSpPr>
          <p:spPr bwMode="auto">
            <a:xfrm>
              <a:off x="2046739" y="5065713"/>
              <a:ext cx="1462773" cy="5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28600" defTabSz="457200" fontAlgn="base">
                <a:spcBef>
                  <a:spcPct val="0"/>
                </a:spcBef>
                <a:spcAft>
                  <a:spcPct val="0"/>
                </a:spcAft>
                <a:buFont typeface="Arial" pitchFamily="34" charset="0"/>
                <a:buChar char="•"/>
              </a:pPr>
              <a:r>
                <a:rPr kumimoji="1" lang="en-US" sz="1400" b="1">
                  <a:solidFill>
                    <a:srgbClr val="000000"/>
                  </a:solidFill>
                  <a:ea typeface="ＭＳ Ｐゴシック" pitchFamily="34" charset="-128"/>
                  <a:cs typeface="Arial" pitchFamily="34" charset="0"/>
                </a:rPr>
                <a:t>Nodes</a:t>
              </a:r>
            </a:p>
            <a:p>
              <a:pPr marL="285750" indent="-228600" defTabSz="457200" fontAlgn="base">
                <a:spcBef>
                  <a:spcPct val="0"/>
                </a:spcBef>
                <a:spcAft>
                  <a:spcPct val="0"/>
                </a:spcAft>
                <a:buFont typeface="Arial" pitchFamily="34" charset="0"/>
                <a:buChar char="•"/>
              </a:pPr>
              <a:r>
                <a:rPr kumimoji="1" lang="en-US" sz="1400" b="1">
                  <a:solidFill>
                    <a:srgbClr val="000000"/>
                  </a:solidFill>
                  <a:ea typeface="ＭＳ Ｐゴシック" pitchFamily="34" charset="-128"/>
                  <a:cs typeface="Arial" pitchFamily="34" charset="0"/>
                </a:rPr>
                <a:t>Deployments</a:t>
              </a:r>
              <a:endParaRPr kumimoji="1" lang="en-US" sz="1400">
                <a:solidFill>
                  <a:srgbClr val="000000"/>
                </a:solidFill>
                <a:ea typeface="ＭＳ Ｐゴシック" pitchFamily="34" charset="-128"/>
                <a:cs typeface="Arial" pitchFamily="34" charset="0"/>
              </a:endParaRPr>
            </a:p>
          </p:txBody>
        </p:sp>
      </p:grpSp>
      <p:grpSp>
        <p:nvGrpSpPr>
          <p:cNvPr id="18" name="Group 18">
            <a:extLst>
              <a:ext uri="{FF2B5EF4-FFF2-40B4-BE49-F238E27FC236}">
                <a16:creationId xmlns:a16="http://schemas.microsoft.com/office/drawing/2014/main" id="{34786D09-0C03-06FA-F041-A16FE3E56244}"/>
              </a:ext>
            </a:extLst>
          </p:cNvPr>
          <p:cNvGrpSpPr>
            <a:grpSpLocks/>
          </p:cNvGrpSpPr>
          <p:nvPr/>
        </p:nvGrpSpPr>
        <p:grpSpPr bwMode="auto">
          <a:xfrm>
            <a:off x="5372278" y="4272347"/>
            <a:ext cx="2964476" cy="523220"/>
            <a:chOff x="545036" y="5065713"/>
            <a:chExt cx="2964476" cy="523119"/>
          </a:xfrm>
        </p:grpSpPr>
        <p:sp>
          <p:nvSpPr>
            <p:cNvPr id="19" name="Rectangle 6">
              <a:extLst>
                <a:ext uri="{FF2B5EF4-FFF2-40B4-BE49-F238E27FC236}">
                  <a16:creationId xmlns:a16="http://schemas.microsoft.com/office/drawing/2014/main" id="{A7166079-C7D9-E12E-6E62-D79F57B1A203}"/>
                </a:ext>
              </a:extLst>
            </p:cNvPr>
            <p:cNvSpPr>
              <a:spLocks noChangeArrowheads="1"/>
            </p:cNvSpPr>
            <p:nvPr/>
          </p:nvSpPr>
          <p:spPr bwMode="auto">
            <a:xfrm>
              <a:off x="545036" y="5065713"/>
              <a:ext cx="1172116" cy="5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28600" defTabSz="457200" fontAlgn="base">
                <a:spcBef>
                  <a:spcPct val="0"/>
                </a:spcBef>
                <a:spcAft>
                  <a:spcPct val="0"/>
                </a:spcAft>
                <a:buFont typeface="Arial" pitchFamily="34" charset="0"/>
                <a:buChar char="•"/>
              </a:pPr>
              <a:r>
                <a:rPr kumimoji="1" lang="en-US" sz="1400" b="1">
                  <a:solidFill>
                    <a:srgbClr val="000000"/>
                  </a:solidFill>
                  <a:ea typeface="ＭＳ Ｐゴシック" pitchFamily="34" charset="-128"/>
                  <a:cs typeface="Arial" pitchFamily="34" charset="0"/>
                </a:rPr>
                <a:t>Services</a:t>
              </a:r>
            </a:p>
            <a:p>
              <a:pPr marL="285750" indent="-228600" defTabSz="457200" fontAlgn="base">
                <a:spcBef>
                  <a:spcPct val="0"/>
                </a:spcBef>
                <a:spcAft>
                  <a:spcPct val="0"/>
                </a:spcAft>
                <a:buFont typeface="Arial" pitchFamily="34" charset="0"/>
                <a:buChar char="•"/>
              </a:pPr>
              <a:r>
                <a:rPr kumimoji="1" lang="en-US" sz="1400" b="1">
                  <a:solidFill>
                    <a:srgbClr val="000000"/>
                  </a:solidFill>
                  <a:ea typeface="ＭＳ Ｐゴシック" pitchFamily="34" charset="-128"/>
                  <a:cs typeface="Arial" pitchFamily="34" charset="0"/>
                </a:rPr>
                <a:t>Protocols</a:t>
              </a:r>
              <a:endParaRPr kumimoji="1" lang="en-US" sz="1400">
                <a:solidFill>
                  <a:srgbClr val="000000"/>
                </a:solidFill>
                <a:ea typeface="ＭＳ Ｐゴシック" pitchFamily="34" charset="-128"/>
                <a:cs typeface="Arial" pitchFamily="34" charset="0"/>
              </a:endParaRPr>
            </a:p>
          </p:txBody>
        </p:sp>
        <p:sp>
          <p:nvSpPr>
            <p:cNvPr id="20" name="Rectangle 19">
              <a:extLst>
                <a:ext uri="{FF2B5EF4-FFF2-40B4-BE49-F238E27FC236}">
                  <a16:creationId xmlns:a16="http://schemas.microsoft.com/office/drawing/2014/main" id="{801EE6E4-DAF3-E16F-EB49-E0D82F73B97E}"/>
                </a:ext>
              </a:extLst>
            </p:cNvPr>
            <p:cNvSpPr>
              <a:spLocks noChangeArrowheads="1"/>
            </p:cNvSpPr>
            <p:nvPr/>
          </p:nvSpPr>
          <p:spPr bwMode="auto">
            <a:xfrm>
              <a:off x="2046739" y="5065713"/>
              <a:ext cx="1462773" cy="5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28600" defTabSz="457200" fontAlgn="base">
                <a:spcBef>
                  <a:spcPct val="0"/>
                </a:spcBef>
                <a:spcAft>
                  <a:spcPct val="0"/>
                </a:spcAft>
                <a:buFont typeface="Arial" pitchFamily="34" charset="0"/>
                <a:buChar char="•"/>
              </a:pPr>
              <a:r>
                <a:rPr kumimoji="1" lang="en-US" sz="1400" b="1">
                  <a:solidFill>
                    <a:srgbClr val="000000"/>
                  </a:solidFill>
                  <a:ea typeface="ＭＳ Ｐゴシック" pitchFamily="34" charset="-128"/>
                  <a:cs typeface="Arial" pitchFamily="34" charset="0"/>
                </a:rPr>
                <a:t>Nodes</a:t>
              </a:r>
            </a:p>
            <a:p>
              <a:pPr marL="285750" indent="-228600" defTabSz="457200" fontAlgn="base">
                <a:spcBef>
                  <a:spcPct val="0"/>
                </a:spcBef>
                <a:spcAft>
                  <a:spcPct val="0"/>
                </a:spcAft>
                <a:buFont typeface="Arial" pitchFamily="34" charset="0"/>
                <a:buChar char="•"/>
              </a:pPr>
              <a:r>
                <a:rPr kumimoji="1" lang="en-US" sz="1400" b="1">
                  <a:solidFill>
                    <a:srgbClr val="000000"/>
                  </a:solidFill>
                  <a:ea typeface="ＭＳ Ｐゴシック" pitchFamily="34" charset="-128"/>
                  <a:cs typeface="Arial" pitchFamily="34" charset="0"/>
                </a:rPr>
                <a:t>Deployments</a:t>
              </a:r>
              <a:endParaRPr kumimoji="1" lang="en-US" sz="1400">
                <a:solidFill>
                  <a:srgbClr val="000000"/>
                </a:solidFill>
                <a:ea typeface="ＭＳ Ｐゴシック" pitchFamily="34" charset="-128"/>
                <a:cs typeface="Arial" pitchFamily="34" charset="0"/>
              </a:endParaRPr>
            </a:p>
          </p:txBody>
        </p:sp>
      </p:grpSp>
      <p:sp>
        <p:nvSpPr>
          <p:cNvPr id="21" name="Rectangle 20">
            <a:extLst>
              <a:ext uri="{FF2B5EF4-FFF2-40B4-BE49-F238E27FC236}">
                <a16:creationId xmlns:a16="http://schemas.microsoft.com/office/drawing/2014/main" id="{B9B8883E-7DCA-7E95-6ECB-1501F52B8F9E}"/>
              </a:ext>
            </a:extLst>
          </p:cNvPr>
          <p:cNvSpPr/>
          <p:nvPr/>
        </p:nvSpPr>
        <p:spPr>
          <a:xfrm>
            <a:off x="539750" y="2513826"/>
            <a:ext cx="1319464" cy="307777"/>
          </a:xfrm>
          <a:prstGeom prst="rect">
            <a:avLst/>
          </a:prstGeom>
        </p:spPr>
        <p:txBody>
          <a:bodyPr wrap="none">
            <a:spAutoFit/>
          </a:bodyPr>
          <a:lstStyle/>
          <a:p>
            <a:pPr defTabSz="457200" fontAlgn="base">
              <a:spcBef>
                <a:spcPct val="0"/>
              </a:spcBef>
              <a:spcAft>
                <a:spcPct val="0"/>
              </a:spcAft>
            </a:pPr>
            <a:r>
              <a:rPr kumimoji="1" lang="en-US" sz="1400" b="1">
                <a:solidFill>
                  <a:srgbClr val="000000"/>
                </a:solidFill>
                <a:ea typeface="ＭＳ Ｐゴシック" pitchFamily="34" charset="-128"/>
                <a:cs typeface="Arial" pitchFamily="34" charset="0"/>
              </a:rPr>
              <a:t>Non-normative</a:t>
            </a:r>
            <a:endParaRPr kumimoji="1" lang="en-US" sz="1400">
              <a:solidFill>
                <a:srgbClr val="000000"/>
              </a:solidFill>
              <a:ea typeface="ＭＳ Ｐゴシック" pitchFamily="34" charset="-128"/>
            </a:endParaRPr>
          </a:p>
        </p:txBody>
      </p:sp>
      <p:sp>
        <p:nvSpPr>
          <p:cNvPr id="22" name="Rectangle 21">
            <a:extLst>
              <a:ext uri="{FF2B5EF4-FFF2-40B4-BE49-F238E27FC236}">
                <a16:creationId xmlns:a16="http://schemas.microsoft.com/office/drawing/2014/main" id="{DCA5322A-2E95-E03C-8F57-10B3070A76BB}"/>
              </a:ext>
            </a:extLst>
          </p:cNvPr>
          <p:cNvSpPr/>
          <p:nvPr/>
        </p:nvSpPr>
        <p:spPr>
          <a:xfrm>
            <a:off x="7571575" y="2513826"/>
            <a:ext cx="976421" cy="307777"/>
          </a:xfrm>
          <a:prstGeom prst="rect">
            <a:avLst/>
          </a:prstGeom>
        </p:spPr>
        <p:txBody>
          <a:bodyPr wrap="none">
            <a:spAutoFit/>
          </a:bodyPr>
          <a:lstStyle/>
          <a:p>
            <a:pPr defTabSz="457200" fontAlgn="base">
              <a:spcBef>
                <a:spcPct val="0"/>
              </a:spcBef>
              <a:spcAft>
                <a:spcPct val="0"/>
              </a:spcAft>
            </a:pPr>
            <a:r>
              <a:rPr kumimoji="1" lang="en-US" sz="1400" b="1">
                <a:solidFill>
                  <a:srgbClr val="000000"/>
                </a:solidFill>
                <a:ea typeface="ＭＳ Ｐゴシック" pitchFamily="34" charset="-128"/>
                <a:cs typeface="Arial" pitchFamily="34" charset="0"/>
              </a:rPr>
              <a:t>Normative</a:t>
            </a:r>
            <a:endParaRPr kumimoji="1" lang="en-US" sz="1400">
              <a:solidFill>
                <a:srgbClr val="000000"/>
              </a:solidFill>
              <a:ea typeface="ＭＳ Ｐゴシック" pitchFamily="34" charset="-128"/>
            </a:endParaRPr>
          </a:p>
        </p:txBody>
      </p:sp>
      <p:grpSp>
        <p:nvGrpSpPr>
          <p:cNvPr id="24" name="Group 23">
            <a:extLst>
              <a:ext uri="{FF2B5EF4-FFF2-40B4-BE49-F238E27FC236}">
                <a16:creationId xmlns:a16="http://schemas.microsoft.com/office/drawing/2014/main" id="{7B32BE93-139C-D897-5128-03CBE714F4EB}"/>
              </a:ext>
            </a:extLst>
          </p:cNvPr>
          <p:cNvGrpSpPr/>
          <p:nvPr/>
        </p:nvGrpSpPr>
        <p:grpSpPr>
          <a:xfrm>
            <a:off x="2544034" y="2275922"/>
            <a:ext cx="1305292" cy="286711"/>
            <a:chOff x="2464659" y="3069930"/>
            <a:chExt cx="1305292" cy="286711"/>
          </a:xfrm>
        </p:grpSpPr>
        <p:sp>
          <p:nvSpPr>
            <p:cNvPr id="25" name="Striped Right Arrow 24">
              <a:extLst>
                <a:ext uri="{FF2B5EF4-FFF2-40B4-BE49-F238E27FC236}">
                  <a16:creationId xmlns:a16="http://schemas.microsoft.com/office/drawing/2014/main" id="{F49FC74A-C41B-231A-204D-1236D874AA7A}"/>
                </a:ext>
              </a:extLst>
            </p:cNvPr>
            <p:cNvSpPr/>
            <p:nvPr/>
          </p:nvSpPr>
          <p:spPr bwMode="auto">
            <a:xfrm rot="20122086">
              <a:off x="2464659" y="3069930"/>
              <a:ext cx="1305292" cy="286711"/>
            </a:xfrm>
            <a:prstGeom prst="striped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en-US" sz="1600">
                <a:solidFill>
                  <a:srgbClr val="FFFFFF"/>
                </a:solidFill>
                <a:ea typeface="ＭＳ Ｐゴシック" charset="-128"/>
                <a:cs typeface="ＭＳ Ｐゴシック" charset="-128"/>
              </a:endParaRPr>
            </a:p>
          </p:txBody>
        </p:sp>
        <p:sp>
          <p:nvSpPr>
            <p:cNvPr id="26" name="Rectangle 25">
              <a:extLst>
                <a:ext uri="{FF2B5EF4-FFF2-40B4-BE49-F238E27FC236}">
                  <a16:creationId xmlns:a16="http://schemas.microsoft.com/office/drawing/2014/main" id="{BA76414B-4500-7FE3-74A1-7C2AF8B50BA5}"/>
                </a:ext>
              </a:extLst>
            </p:cNvPr>
            <p:cNvSpPr/>
            <p:nvPr/>
          </p:nvSpPr>
          <p:spPr>
            <a:xfrm rot="20103021">
              <a:off x="2672549" y="3129886"/>
              <a:ext cx="788999" cy="184666"/>
            </a:xfrm>
            <a:prstGeom prst="rect">
              <a:avLst/>
            </a:prstGeom>
          </p:spPr>
          <p:txBody>
            <a:bodyPr wrap="none" tIns="0" bIns="0">
              <a:spAutoFit/>
            </a:bodyPr>
            <a:lstStyle/>
            <a:p>
              <a:pPr fontAlgn="base">
                <a:spcBef>
                  <a:spcPct val="0"/>
                </a:spcBef>
                <a:spcAft>
                  <a:spcPct val="0"/>
                </a:spcAft>
              </a:pPr>
              <a:r>
                <a:rPr kumimoji="1" lang="en-US" sz="1200">
                  <a:solidFill>
                    <a:srgbClr val="FFFFFF"/>
                  </a:solidFill>
                  <a:ea typeface="ＭＳ Ｐゴシック" charset="-128"/>
                  <a:cs typeface="ＭＳ Ｐゴシック" charset="-128"/>
                </a:rPr>
                <a:t>Describes</a:t>
              </a:r>
            </a:p>
          </p:txBody>
        </p:sp>
      </p:grpSp>
      <p:grpSp>
        <p:nvGrpSpPr>
          <p:cNvPr id="27" name="Group 26">
            <a:extLst>
              <a:ext uri="{FF2B5EF4-FFF2-40B4-BE49-F238E27FC236}">
                <a16:creationId xmlns:a16="http://schemas.microsoft.com/office/drawing/2014/main" id="{F75B080D-51DF-1598-2072-D6E69FDDFD6E}"/>
              </a:ext>
            </a:extLst>
          </p:cNvPr>
          <p:cNvGrpSpPr/>
          <p:nvPr/>
        </p:nvGrpSpPr>
        <p:grpSpPr>
          <a:xfrm>
            <a:off x="5188055" y="2261338"/>
            <a:ext cx="1305292" cy="286711"/>
            <a:chOff x="5108680" y="3055346"/>
            <a:chExt cx="1305292" cy="286711"/>
          </a:xfrm>
        </p:grpSpPr>
        <p:sp>
          <p:nvSpPr>
            <p:cNvPr id="28" name="Striped Right Arrow 27">
              <a:extLst>
                <a:ext uri="{FF2B5EF4-FFF2-40B4-BE49-F238E27FC236}">
                  <a16:creationId xmlns:a16="http://schemas.microsoft.com/office/drawing/2014/main" id="{E4E48D02-3A3B-C5F5-8B33-201E31CEAD63}"/>
                </a:ext>
              </a:extLst>
            </p:cNvPr>
            <p:cNvSpPr/>
            <p:nvPr/>
          </p:nvSpPr>
          <p:spPr bwMode="auto">
            <a:xfrm rot="12746274">
              <a:off x="5108680" y="3055346"/>
              <a:ext cx="1305292" cy="286711"/>
            </a:xfrm>
            <a:prstGeom prst="stripedRightArrow">
              <a:avLst/>
            </a:prstGeom>
            <a:solidFill>
              <a:srgbClr val="FF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en-US" sz="2000">
                <a:solidFill>
                  <a:srgbClr val="FFFFFF"/>
                </a:solidFill>
                <a:ea typeface="ＭＳ Ｐゴシック" charset="-128"/>
                <a:cs typeface="ＭＳ Ｐゴシック" charset="-128"/>
              </a:endParaRPr>
            </a:p>
          </p:txBody>
        </p:sp>
        <p:sp>
          <p:nvSpPr>
            <p:cNvPr id="29" name="Rectangle 28">
              <a:extLst>
                <a:ext uri="{FF2B5EF4-FFF2-40B4-BE49-F238E27FC236}">
                  <a16:creationId xmlns:a16="http://schemas.microsoft.com/office/drawing/2014/main" id="{2982587B-3FBD-8F27-EFAD-0A7CA22BC28C}"/>
                </a:ext>
              </a:extLst>
            </p:cNvPr>
            <p:cNvSpPr/>
            <p:nvPr/>
          </p:nvSpPr>
          <p:spPr>
            <a:xfrm rot="1932992">
              <a:off x="5451226" y="3115723"/>
              <a:ext cx="732893" cy="184666"/>
            </a:xfrm>
            <a:prstGeom prst="rect">
              <a:avLst/>
            </a:prstGeom>
          </p:spPr>
          <p:txBody>
            <a:bodyPr wrap="none" tIns="0" bIns="0">
              <a:spAutoFit/>
            </a:bodyPr>
            <a:lstStyle/>
            <a:p>
              <a:pPr fontAlgn="base">
                <a:spcBef>
                  <a:spcPct val="0"/>
                </a:spcBef>
                <a:spcAft>
                  <a:spcPct val="0"/>
                </a:spcAft>
              </a:pPr>
              <a:r>
                <a:rPr kumimoji="1" lang="en-US" sz="1200">
                  <a:solidFill>
                    <a:srgbClr val="FFFFFF"/>
                  </a:solidFill>
                  <a:ea typeface="ＭＳ Ｐゴシック" charset="-128"/>
                  <a:cs typeface="ＭＳ Ｐゴシック" charset="-128"/>
                </a:rPr>
                <a:t>Specifies</a:t>
              </a:r>
              <a:endParaRPr kumimoji="1" lang="en-US" sz="1400">
                <a:solidFill>
                  <a:srgbClr val="FFFFFF"/>
                </a:solidFill>
                <a:ea typeface="ＭＳ Ｐゴシック" charset="-128"/>
                <a:cs typeface="ＭＳ Ｐゴシック" charset="-128"/>
              </a:endParaRPr>
            </a:p>
          </p:txBody>
        </p:sp>
      </p:grpSp>
      <p:sp>
        <p:nvSpPr>
          <p:cNvPr id="30" name="Rectangle 29">
            <a:extLst>
              <a:ext uri="{FF2B5EF4-FFF2-40B4-BE49-F238E27FC236}">
                <a16:creationId xmlns:a16="http://schemas.microsoft.com/office/drawing/2014/main" id="{D86AAC0D-8D28-9DBF-6262-8357412EFC7D}"/>
              </a:ext>
            </a:extLst>
          </p:cNvPr>
          <p:cNvSpPr/>
          <p:nvPr/>
        </p:nvSpPr>
        <p:spPr>
          <a:xfrm>
            <a:off x="5183055" y="1917566"/>
            <a:ext cx="3715412" cy="2878002"/>
          </a:xfrm>
          <a:prstGeom prst="rect">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DF60DDC-8CFB-BF3D-EEE1-75F194D71ED1}"/>
              </a:ext>
            </a:extLst>
          </p:cNvPr>
          <p:cNvSpPr txBox="1"/>
          <p:nvPr/>
        </p:nvSpPr>
        <p:spPr>
          <a:xfrm>
            <a:off x="7145867" y="1900030"/>
            <a:ext cx="1752600" cy="373256"/>
          </a:xfrm>
          <a:prstGeom prst="rect">
            <a:avLst/>
          </a:prstGeom>
          <a:noFill/>
        </p:spPr>
        <p:txBody>
          <a:bodyPr wrap="square" rtlCol="0">
            <a:spAutoFit/>
          </a:bodyPr>
          <a:lstStyle/>
          <a:p>
            <a:r>
              <a:rPr lang="en-US">
                <a:solidFill>
                  <a:srgbClr val="0000FF"/>
                </a:solidFill>
              </a:rPr>
              <a:t>Focus on Today </a:t>
            </a:r>
          </a:p>
        </p:txBody>
      </p:sp>
      <p:pic>
        <p:nvPicPr>
          <p:cNvPr id="3" name="Picture 31">
            <a:extLst>
              <a:ext uri="{FF2B5EF4-FFF2-40B4-BE49-F238E27FC236}">
                <a16:creationId xmlns:a16="http://schemas.microsoft.com/office/drawing/2014/main" id="{81FB18D1-AD1F-A900-01C7-A70A9746178B}"/>
              </a:ext>
            </a:extLst>
          </p:cNvPr>
          <p:cNvPicPr>
            <a:picLocks noChangeAspect="1" noChangeArrowheads="1"/>
          </p:cNvPicPr>
          <p:nvPr/>
        </p:nvPicPr>
        <p:blipFill>
          <a:blip r:embed="rId2" cstate="print"/>
          <a:srcRect/>
          <a:stretch>
            <a:fillRect/>
          </a:stretch>
        </p:blipFill>
        <p:spPr bwMode="auto">
          <a:xfrm>
            <a:off x="266700" y="187556"/>
            <a:ext cx="575072" cy="457200"/>
          </a:xfrm>
          <a:prstGeom prst="rect">
            <a:avLst/>
          </a:prstGeom>
          <a:noFill/>
          <a:ln w="9525">
            <a:noFill/>
            <a:miter lim="800000"/>
            <a:headEnd/>
            <a:tailEnd/>
          </a:ln>
        </p:spPr>
      </p:pic>
      <p:pic>
        <p:nvPicPr>
          <p:cNvPr id="23" name="Picture 32" descr="_CCSDSLogoNoOrgText 2">
            <a:extLst>
              <a:ext uri="{FF2B5EF4-FFF2-40B4-BE49-F238E27FC236}">
                <a16:creationId xmlns:a16="http://schemas.microsoft.com/office/drawing/2014/main" id="{AD58A03D-DA95-0EAA-61A6-A898F4311C05}"/>
              </a:ext>
            </a:extLst>
          </p:cNvPr>
          <p:cNvPicPr>
            <a:picLocks noChangeAspect="1" noChangeArrowheads="1"/>
          </p:cNvPicPr>
          <p:nvPr/>
        </p:nvPicPr>
        <p:blipFill>
          <a:blip r:embed="rId3" cstate="print"/>
          <a:srcRect/>
          <a:stretch>
            <a:fillRect/>
          </a:stretch>
        </p:blipFill>
        <p:spPr bwMode="auto">
          <a:xfrm>
            <a:off x="7620000" y="137563"/>
            <a:ext cx="1257300" cy="503635"/>
          </a:xfrm>
          <a:prstGeom prst="rect">
            <a:avLst/>
          </a:prstGeom>
          <a:noFill/>
          <a:ln w="9525">
            <a:noFill/>
            <a:miter lim="800000"/>
            <a:headEnd/>
            <a:tailEnd/>
          </a:ln>
        </p:spPr>
      </p:pic>
      <p:sp>
        <p:nvSpPr>
          <p:cNvPr id="32" name="Rectangle 31">
            <a:extLst>
              <a:ext uri="{FF2B5EF4-FFF2-40B4-BE49-F238E27FC236}">
                <a16:creationId xmlns:a16="http://schemas.microsoft.com/office/drawing/2014/main" id="{40B6407F-25E3-ACBE-5A41-3D1EC1AD5E1E}"/>
              </a:ext>
            </a:extLst>
          </p:cNvPr>
          <p:cNvSpPr/>
          <p:nvPr/>
        </p:nvSpPr>
        <p:spPr>
          <a:xfrm>
            <a:off x="453586" y="1917566"/>
            <a:ext cx="3715412" cy="2878002"/>
          </a:xfrm>
          <a:prstGeom prst="rect">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33CED3F-8B43-5AB2-1895-8DF9202EE0DC}"/>
              </a:ext>
            </a:extLst>
          </p:cNvPr>
          <p:cNvSpPr txBox="1"/>
          <p:nvPr/>
        </p:nvSpPr>
        <p:spPr>
          <a:xfrm>
            <a:off x="471762" y="1907414"/>
            <a:ext cx="2464014" cy="646331"/>
          </a:xfrm>
          <a:prstGeom prst="rect">
            <a:avLst/>
          </a:prstGeom>
          <a:noFill/>
        </p:spPr>
        <p:txBody>
          <a:bodyPr wrap="square" rtlCol="0">
            <a:spAutoFit/>
          </a:bodyPr>
          <a:lstStyle/>
          <a:p>
            <a:r>
              <a:rPr lang="en-US" dirty="0">
                <a:solidFill>
                  <a:srgbClr val="0000FF"/>
                </a:solidFill>
              </a:rPr>
              <a:t>Need to formulate plan to update</a:t>
            </a:r>
          </a:p>
        </p:txBody>
      </p:sp>
    </p:spTree>
    <p:extLst>
      <p:ext uri="{BB962C8B-B14F-4D97-AF65-F5344CB8AC3E}">
        <p14:creationId xmlns:p14="http://schemas.microsoft.com/office/powerpoint/2010/main" val="3609914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 close up of the moon&#10;&#10;Description automatically generated">
            <a:extLst>
              <a:ext uri="{FF2B5EF4-FFF2-40B4-BE49-F238E27FC236}">
                <a16:creationId xmlns:a16="http://schemas.microsoft.com/office/drawing/2014/main" id="{4408B870-E773-8812-8319-E45A92BB5C4F}"/>
              </a:ext>
            </a:extLst>
          </p:cNvPr>
          <p:cNvPicPr>
            <a:picLocks noChangeAspect="1"/>
          </p:cNvPicPr>
          <p:nvPr/>
        </p:nvPicPr>
        <p:blipFill>
          <a:blip r:embed="rId3">
            <a:alphaModFix amt="7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52120" y="1388841"/>
            <a:ext cx="2346575" cy="2293778"/>
          </a:xfrm>
          <a:prstGeom prst="rect">
            <a:avLst/>
          </a:prstGeom>
        </p:spPr>
      </p:pic>
      <p:pic>
        <p:nvPicPr>
          <p:cNvPr id="39" name="Picture 38" descr="A planet earth with water and clouds&#10;&#10;Description automatically generated">
            <a:extLst>
              <a:ext uri="{FF2B5EF4-FFF2-40B4-BE49-F238E27FC236}">
                <a16:creationId xmlns:a16="http://schemas.microsoft.com/office/drawing/2014/main" id="{EDEB9576-CA2D-D0FC-0A45-13386332E0D4}"/>
              </a:ext>
            </a:extLst>
          </p:cNvPr>
          <p:cNvPicPr>
            <a:picLocks noChangeAspect="1"/>
          </p:cNvPicPr>
          <p:nvPr/>
        </p:nvPicPr>
        <p:blipFill>
          <a:blip r:embed="rId5">
            <a:alphaModFix/>
            <a:extLst>
              <a:ext uri="{BEBA8EAE-BF5A-486C-A8C5-ECC9F3942E4B}">
                <a14:imgProps xmlns:a14="http://schemas.microsoft.com/office/drawing/2010/main">
                  <a14:imgLayer r:embed="rId6">
                    <a14:imgEffect>
                      <a14:colorTemperature colorTemp="8329"/>
                    </a14:imgEffect>
                    <a14:imgEffect>
                      <a14:saturation sat="92000"/>
                    </a14:imgEffect>
                    <a14:imgEffect>
                      <a14:brightnessContrast bright="-40000" contrast="-18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820586" y="1121202"/>
            <a:ext cx="4323414" cy="4323414"/>
          </a:xfrm>
          <a:prstGeom prst="rect">
            <a:avLst/>
          </a:prstGeom>
        </p:spPr>
      </p:pic>
      <p:sp>
        <p:nvSpPr>
          <p:cNvPr id="12294" name="Line 49"/>
          <p:cNvSpPr>
            <a:spLocks noChangeShapeType="1"/>
          </p:cNvSpPr>
          <p:nvPr/>
        </p:nvSpPr>
        <p:spPr bwMode="auto">
          <a:xfrm flipH="1" flipV="1">
            <a:off x="4413322" y="2379565"/>
            <a:ext cx="951242" cy="46339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2297" name="Line 19"/>
          <p:cNvSpPr>
            <a:spLocks noChangeShapeType="1"/>
          </p:cNvSpPr>
          <p:nvPr/>
        </p:nvSpPr>
        <p:spPr bwMode="auto">
          <a:xfrm flipH="1" flipV="1">
            <a:off x="2969300" y="3083409"/>
            <a:ext cx="2299169" cy="3954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2299" name="Line 106"/>
          <p:cNvSpPr>
            <a:spLocks noChangeShapeType="1"/>
          </p:cNvSpPr>
          <p:nvPr/>
        </p:nvSpPr>
        <p:spPr bwMode="auto">
          <a:xfrm flipV="1">
            <a:off x="6824331" y="3520569"/>
            <a:ext cx="486570" cy="208135"/>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defTabSz="342900" fontAlgn="base">
              <a:spcBef>
                <a:spcPct val="0"/>
              </a:spcBef>
              <a:spcAft>
                <a:spcPct val="0"/>
              </a:spcAft>
            </a:pPr>
            <a:endParaRPr kumimoji="1" lang="en-US" sz="1350">
              <a:ea typeface="ＭＳ Ｐゴシック" pitchFamily="34" charset="-128"/>
            </a:endParaRPr>
          </a:p>
        </p:txBody>
      </p:sp>
      <p:sp>
        <p:nvSpPr>
          <p:cNvPr id="12304" name="Rounded Rectangular Callout 22"/>
          <p:cNvSpPr>
            <a:spLocks noChangeArrowheads="1"/>
          </p:cNvSpPr>
          <p:nvPr/>
        </p:nvSpPr>
        <p:spPr bwMode="auto">
          <a:xfrm>
            <a:off x="4249487" y="996805"/>
            <a:ext cx="682268" cy="383381"/>
          </a:xfrm>
          <a:prstGeom prst="wedgeRoundRectCallout">
            <a:avLst>
              <a:gd name="adj1" fmla="val -58914"/>
              <a:gd name="adj2" fmla="val 122640"/>
              <a:gd name="adj3" fmla="val 16667"/>
            </a:avLst>
          </a:prstGeom>
          <a:solidFill>
            <a:srgbClr val="FFFFCC"/>
          </a:solidFill>
          <a:ln w="9525">
            <a:solidFill>
              <a:schemeClr val="accent2"/>
            </a:solidFill>
            <a:prstDash val="sysDot"/>
            <a:miter lim="800000"/>
            <a:headEnd/>
            <a:tailEnd type="arrow" w="lg" len="lg"/>
          </a:ln>
        </p:spPr>
        <p:txBody>
          <a:bodyPr tIns="0" bIns="0" anchor="ctr"/>
          <a:lstStyle/>
          <a:p>
            <a:pPr defTabSz="342900" fontAlgn="base">
              <a:spcBef>
                <a:spcPct val="0"/>
              </a:spcBef>
              <a:spcAft>
                <a:spcPct val="0"/>
              </a:spcAft>
            </a:pPr>
            <a:r>
              <a:rPr kumimoji="1" lang="en-US" sz="750" b="1">
                <a:solidFill>
                  <a:srgbClr val="000000"/>
                </a:solidFill>
                <a:ea typeface="ＭＳ Ｐゴシック" pitchFamily="34" charset="-128"/>
                <a:cs typeface="Arial" pitchFamily="34" charset="0"/>
              </a:rPr>
              <a:t>User Assets in Space</a:t>
            </a:r>
          </a:p>
        </p:txBody>
      </p:sp>
      <p:sp>
        <p:nvSpPr>
          <p:cNvPr id="12305" name="Rounded Rectangular Callout 23"/>
          <p:cNvSpPr>
            <a:spLocks noChangeArrowheads="1"/>
          </p:cNvSpPr>
          <p:nvPr/>
        </p:nvSpPr>
        <p:spPr bwMode="auto">
          <a:xfrm>
            <a:off x="5411633" y="1535908"/>
            <a:ext cx="694175" cy="383381"/>
          </a:xfrm>
          <a:prstGeom prst="wedgeRoundRectCallout">
            <a:avLst>
              <a:gd name="adj1" fmla="val 103686"/>
              <a:gd name="adj2" fmla="val 48667"/>
              <a:gd name="adj3" fmla="val 16667"/>
            </a:avLst>
          </a:prstGeom>
          <a:solidFill>
            <a:srgbClr val="FFFFCC"/>
          </a:solidFill>
          <a:ln w="9525">
            <a:solidFill>
              <a:schemeClr val="accent2"/>
            </a:solidFill>
            <a:prstDash val="sysDot"/>
            <a:miter lim="800000"/>
            <a:headEnd/>
            <a:tailEnd type="arrow" w="lg" len="lg"/>
          </a:ln>
        </p:spPr>
        <p:txBody>
          <a:bodyPr tIns="0" bIns="0" anchor="ctr"/>
          <a:lstStyle/>
          <a:p>
            <a:pPr defTabSz="342900" fontAlgn="base">
              <a:spcBef>
                <a:spcPct val="0"/>
              </a:spcBef>
              <a:spcAft>
                <a:spcPct val="0"/>
              </a:spcAft>
            </a:pPr>
            <a:r>
              <a:rPr kumimoji="1" lang="en-US" sz="750" b="1">
                <a:solidFill>
                  <a:srgbClr val="000000"/>
                </a:solidFill>
                <a:ea typeface="ＭＳ Ｐゴシック" pitchFamily="34" charset="-128"/>
                <a:cs typeface="Arial" pitchFamily="34" charset="0"/>
              </a:rPr>
              <a:t>User Assets on the Earth</a:t>
            </a:r>
          </a:p>
        </p:txBody>
      </p:sp>
      <p:sp>
        <p:nvSpPr>
          <p:cNvPr id="12306" name="Rounded Rectangular Callout 24"/>
          <p:cNvSpPr>
            <a:spLocks noChangeArrowheads="1"/>
          </p:cNvSpPr>
          <p:nvPr/>
        </p:nvSpPr>
        <p:spPr bwMode="auto">
          <a:xfrm>
            <a:off x="3134412" y="3511714"/>
            <a:ext cx="1002564" cy="383381"/>
          </a:xfrm>
          <a:prstGeom prst="wedgeRoundRectCallout">
            <a:avLst>
              <a:gd name="adj1" fmla="val -83015"/>
              <a:gd name="adj2" fmla="val -161070"/>
              <a:gd name="adj3" fmla="val 16667"/>
            </a:avLst>
          </a:prstGeom>
          <a:solidFill>
            <a:srgbClr val="FFFFCC"/>
          </a:solidFill>
          <a:ln w="9525">
            <a:solidFill>
              <a:schemeClr val="accent2"/>
            </a:solidFill>
            <a:prstDash val="sysDot"/>
            <a:miter lim="800000"/>
            <a:headEnd/>
            <a:tailEnd type="arrow" w="lg" len="lg"/>
          </a:ln>
        </p:spPr>
        <p:txBody>
          <a:bodyPr tIns="0" bIns="0" anchor="ctr"/>
          <a:lstStyle/>
          <a:p>
            <a:pPr defTabSz="342900" fontAlgn="base">
              <a:spcBef>
                <a:spcPct val="0"/>
              </a:spcBef>
              <a:spcAft>
                <a:spcPct val="0"/>
              </a:spcAft>
            </a:pPr>
            <a:r>
              <a:rPr kumimoji="1" lang="en-US" sz="750" b="1">
                <a:solidFill>
                  <a:srgbClr val="000000"/>
                </a:solidFill>
                <a:ea typeface="ＭＳ Ｐゴシック" pitchFamily="34" charset="-128"/>
                <a:cs typeface="Arial" pitchFamily="34" charset="0"/>
              </a:rPr>
              <a:t>User Assets on Some Planetary Surface</a:t>
            </a:r>
          </a:p>
        </p:txBody>
      </p:sp>
      <p:sp>
        <p:nvSpPr>
          <p:cNvPr id="23" name="Rounded Rectangle 22"/>
          <p:cNvSpPr/>
          <p:nvPr/>
        </p:nvSpPr>
        <p:spPr bwMode="auto">
          <a:xfrm>
            <a:off x="6524311" y="1294831"/>
            <a:ext cx="1411304" cy="1322093"/>
          </a:xfrm>
          <a:prstGeom prst="roundRect">
            <a:avLst/>
          </a:prstGeom>
          <a:noFill/>
          <a:ln w="28575" cap="flat" cmpd="sng" algn="ctr">
            <a:solidFill>
              <a:srgbClr val="FF0000"/>
            </a:solidFill>
            <a:prstDash val="dashDot"/>
            <a:round/>
            <a:headEnd type="none" w="med" len="med"/>
            <a:tailEnd type="none" w="med" len="med"/>
          </a:ln>
          <a:effectLst/>
        </p:spPr>
        <p:txBody>
          <a:bodyPr vert="horz" wrap="square" lIns="68580" tIns="34290" rIns="68580" bIns="34290" numCol="1" rtlCol="0" anchor="b" anchorCtr="0" compatLnSpc="1">
            <a:prstTxWarp prst="textNoShape">
              <a:avLst/>
            </a:prstTxWarp>
          </a:bodyPr>
          <a:lstStyle/>
          <a:p>
            <a:pPr algn="ctr" fontAlgn="base">
              <a:spcBef>
                <a:spcPct val="0"/>
              </a:spcBef>
              <a:spcAft>
                <a:spcPct val="0"/>
              </a:spcAft>
            </a:pPr>
            <a:r>
              <a:rPr kumimoji="1" lang="en-US" sz="1050">
                <a:solidFill>
                  <a:schemeClr val="bg1"/>
                </a:solidFill>
                <a:ea typeface="ＭＳ Ｐゴシック" charset="-128"/>
                <a:cs typeface="ＭＳ Ｐゴシック" charset="-128"/>
              </a:rPr>
              <a:t>User MOC</a:t>
            </a:r>
          </a:p>
        </p:txBody>
      </p:sp>
      <p:sp>
        <p:nvSpPr>
          <p:cNvPr id="24" name="Rounded Rectangle 23"/>
          <p:cNvSpPr/>
          <p:nvPr/>
        </p:nvSpPr>
        <p:spPr bwMode="auto">
          <a:xfrm>
            <a:off x="5379813" y="2755456"/>
            <a:ext cx="1444520" cy="1759394"/>
          </a:xfrm>
          <a:prstGeom prst="roundRect">
            <a:avLst/>
          </a:prstGeom>
          <a:noFill/>
          <a:ln w="28575" cap="flat" cmpd="sng" algn="ctr">
            <a:solidFill>
              <a:srgbClr val="FF0000"/>
            </a:solidFill>
            <a:prstDash val="dashDot"/>
            <a:round/>
            <a:headEnd type="none" w="med" len="med"/>
            <a:tailEnd type="none" w="med" len="med"/>
          </a:ln>
          <a:effectLst/>
        </p:spPr>
        <p:txBody>
          <a:bodyPr vert="horz" wrap="square" lIns="68580" tIns="34290" rIns="68580" bIns="34290" numCol="1" rtlCol="0" anchor="b" anchorCtr="0" compatLnSpc="1">
            <a:prstTxWarp prst="textNoShape">
              <a:avLst/>
            </a:prstTxWarp>
          </a:bodyPr>
          <a:lstStyle/>
          <a:p>
            <a:pPr algn="ctr" fontAlgn="base">
              <a:spcBef>
                <a:spcPct val="0"/>
              </a:spcBef>
              <a:spcAft>
                <a:spcPct val="0"/>
              </a:spcAft>
            </a:pPr>
            <a:r>
              <a:rPr kumimoji="1" lang="en-US" sz="1050">
                <a:solidFill>
                  <a:schemeClr val="bg1"/>
                </a:solidFill>
                <a:ea typeface="ＭＳ Ｐゴシック" charset="-128"/>
                <a:cs typeface="ＭＳ Ｐゴシック" charset="-128"/>
              </a:rPr>
              <a:t>ABA ESLT</a:t>
            </a:r>
          </a:p>
        </p:txBody>
      </p:sp>
      <p:sp>
        <p:nvSpPr>
          <p:cNvPr id="28" name="Rectangle 27"/>
          <p:cNvSpPr/>
          <p:nvPr/>
        </p:nvSpPr>
        <p:spPr>
          <a:xfrm>
            <a:off x="5372101" y="2761298"/>
            <a:ext cx="1459943" cy="577081"/>
          </a:xfrm>
          <a:prstGeom prst="rect">
            <a:avLst/>
          </a:prstGeom>
          <a:ln>
            <a:noFill/>
          </a:ln>
        </p:spPr>
        <p:txBody>
          <a:bodyPr wrap="square">
            <a:spAutoFit/>
          </a:bodyPr>
          <a:lstStyle/>
          <a:p>
            <a:pPr algn="ctr" defTabSz="342900" fontAlgn="base">
              <a:spcBef>
                <a:spcPct val="0"/>
              </a:spcBef>
              <a:spcAft>
                <a:spcPct val="0"/>
              </a:spcAft>
            </a:pPr>
            <a:r>
              <a:rPr kumimoji="1" lang="en-US" sz="1050" b="1">
                <a:solidFill>
                  <a:schemeClr val="bg1"/>
                </a:solidFill>
                <a:ea typeface="ＭＳ Ｐゴシック" pitchFamily="34" charset="-128"/>
                <a:cs typeface="Helvetica" pitchFamily="34" charset="0"/>
              </a:rPr>
              <a:t>Service Provider</a:t>
            </a:r>
          </a:p>
          <a:p>
            <a:pPr algn="ctr" defTabSz="342900" fontAlgn="base">
              <a:spcBef>
                <a:spcPct val="0"/>
              </a:spcBef>
              <a:spcAft>
                <a:spcPct val="0"/>
              </a:spcAft>
            </a:pPr>
            <a:r>
              <a:rPr kumimoji="1" lang="en-US" sz="1050" b="1">
                <a:solidFill>
                  <a:schemeClr val="bg1"/>
                </a:solidFill>
                <a:ea typeface="ＭＳ Ｐゴシック" pitchFamily="34" charset="-128"/>
                <a:cs typeface="Helvetica" pitchFamily="34" charset="0"/>
              </a:rPr>
              <a:t>(Provision Management)</a:t>
            </a:r>
            <a:endParaRPr kumimoji="1" lang="en-US" sz="1050">
              <a:solidFill>
                <a:schemeClr val="bg1"/>
              </a:solidFill>
              <a:ea typeface="ＭＳ Ｐゴシック" pitchFamily="34" charset="-128"/>
            </a:endParaRPr>
          </a:p>
        </p:txBody>
      </p:sp>
      <p:sp>
        <p:nvSpPr>
          <p:cNvPr id="29" name="Rectangle 28"/>
          <p:cNvSpPr/>
          <p:nvPr/>
        </p:nvSpPr>
        <p:spPr>
          <a:xfrm>
            <a:off x="6524311" y="1332317"/>
            <a:ext cx="1411304" cy="577081"/>
          </a:xfrm>
          <a:prstGeom prst="rect">
            <a:avLst/>
          </a:prstGeom>
          <a:ln>
            <a:noFill/>
          </a:ln>
        </p:spPr>
        <p:txBody>
          <a:bodyPr wrap="square">
            <a:spAutoFit/>
          </a:bodyPr>
          <a:lstStyle/>
          <a:p>
            <a:pPr algn="ctr" defTabSz="342900" fontAlgn="base">
              <a:spcBef>
                <a:spcPct val="0"/>
              </a:spcBef>
              <a:spcAft>
                <a:spcPct val="0"/>
              </a:spcAft>
            </a:pPr>
            <a:r>
              <a:rPr kumimoji="1" lang="en-US" sz="1050" b="1">
                <a:solidFill>
                  <a:schemeClr val="bg1"/>
                </a:solidFill>
                <a:ea typeface="ＭＳ Ｐゴシック" pitchFamily="34" charset="-128"/>
                <a:cs typeface="Helvetica" pitchFamily="34" charset="0"/>
              </a:rPr>
              <a:t>Service User</a:t>
            </a:r>
          </a:p>
          <a:p>
            <a:pPr algn="ctr" defTabSz="342900" fontAlgn="base">
              <a:spcBef>
                <a:spcPct val="0"/>
              </a:spcBef>
              <a:spcAft>
                <a:spcPct val="0"/>
              </a:spcAft>
            </a:pPr>
            <a:r>
              <a:rPr kumimoji="1" lang="en-US" sz="1050" b="1">
                <a:solidFill>
                  <a:schemeClr val="bg1"/>
                </a:solidFill>
                <a:ea typeface="ＭＳ Ｐゴシック" pitchFamily="34" charset="-128"/>
                <a:cs typeface="Helvetica" pitchFamily="34" charset="0"/>
              </a:rPr>
              <a:t>(Utilization</a:t>
            </a:r>
          </a:p>
          <a:p>
            <a:pPr algn="ctr" defTabSz="342900" fontAlgn="base">
              <a:spcBef>
                <a:spcPct val="0"/>
              </a:spcBef>
              <a:spcAft>
                <a:spcPct val="0"/>
              </a:spcAft>
            </a:pPr>
            <a:r>
              <a:rPr kumimoji="1" lang="en-US" sz="1050" b="1">
                <a:solidFill>
                  <a:schemeClr val="bg1"/>
                </a:solidFill>
                <a:ea typeface="ＭＳ Ｐゴシック" pitchFamily="34" charset="-128"/>
                <a:cs typeface="Helvetica" pitchFamily="34" charset="0"/>
              </a:rPr>
              <a:t>Management)</a:t>
            </a:r>
            <a:endParaRPr kumimoji="1" lang="en-US" sz="1050">
              <a:solidFill>
                <a:schemeClr val="bg1"/>
              </a:solidFill>
              <a:ea typeface="ＭＳ Ｐゴシック" pitchFamily="34" charset="-128"/>
            </a:endParaRPr>
          </a:p>
        </p:txBody>
      </p:sp>
      <p:sp>
        <p:nvSpPr>
          <p:cNvPr id="3" name="Title 2"/>
          <p:cNvSpPr>
            <a:spLocks noGrp="1"/>
          </p:cNvSpPr>
          <p:nvPr>
            <p:ph type="title"/>
          </p:nvPr>
        </p:nvSpPr>
        <p:spPr/>
        <p:txBody>
          <a:bodyPr vert="horz" lIns="68580" tIns="34290" rIns="68580" bIns="34290" rtlCol="0" anchor="ctr">
            <a:normAutofit/>
          </a:bodyPr>
          <a:lstStyle/>
          <a:p>
            <a:r>
              <a:rPr lang="en-US" sz="2400" b="1">
                <a:latin typeface="Times New Roman" pitchFamily="18" charset="0"/>
                <a:cs typeface="Times New Roman" pitchFamily="18" charset="0"/>
              </a:rPr>
              <a:t>Figure 2-8: ABA Enterprise Overview (updated 5/22/2024)</a:t>
            </a:r>
          </a:p>
        </p:txBody>
      </p:sp>
      <p:grpSp>
        <p:nvGrpSpPr>
          <p:cNvPr id="7" name="Group 8">
            <a:extLst>
              <a:ext uri="{FF2B5EF4-FFF2-40B4-BE49-F238E27FC236}">
                <a16:creationId xmlns:a16="http://schemas.microsoft.com/office/drawing/2014/main" id="{11EB79CC-0718-88F7-9C77-86DD4E6FA990}"/>
              </a:ext>
            </a:extLst>
          </p:cNvPr>
          <p:cNvGrpSpPr>
            <a:grpSpLocks/>
          </p:cNvGrpSpPr>
          <p:nvPr/>
        </p:nvGrpSpPr>
        <p:grpSpPr bwMode="auto">
          <a:xfrm>
            <a:off x="5609873" y="3291212"/>
            <a:ext cx="781631" cy="798161"/>
            <a:chOff x="914" y="2230"/>
            <a:chExt cx="285" cy="291"/>
          </a:xfrm>
          <a:effectLst>
            <a:outerShdw blurRad="50800" dist="50800" dir="5400000" algn="ctr" rotWithShape="0">
              <a:schemeClr val="bg1"/>
            </a:outerShdw>
          </a:effectLst>
        </p:grpSpPr>
        <p:sp>
          <p:nvSpPr>
            <p:cNvPr id="8" name="Freeform 9">
              <a:extLst>
                <a:ext uri="{FF2B5EF4-FFF2-40B4-BE49-F238E27FC236}">
                  <a16:creationId xmlns:a16="http://schemas.microsoft.com/office/drawing/2014/main" id="{F349B336-891A-24BF-C77D-6181AEE5F2CE}"/>
                </a:ext>
              </a:extLst>
            </p:cNvPr>
            <p:cNvSpPr>
              <a:spLocks noChangeArrowheads="1"/>
            </p:cNvSpPr>
            <p:nvPr/>
          </p:nvSpPr>
          <p:spPr bwMode="auto">
            <a:xfrm rot="420000">
              <a:off x="914" y="2230"/>
              <a:ext cx="285" cy="291"/>
            </a:xfrm>
            <a:custGeom>
              <a:avLst/>
              <a:gdLst>
                <a:gd name="T0" fmla="*/ 0 w 1335"/>
                <a:gd name="T1" fmla="*/ 0 h 1339"/>
                <a:gd name="T2" fmla="*/ 0 w 1335"/>
                <a:gd name="T3" fmla="*/ 0 h 1339"/>
                <a:gd name="T4" fmla="*/ 0 w 1335"/>
                <a:gd name="T5" fmla="*/ 0 h 1339"/>
                <a:gd name="T6" fmla="*/ 0 w 1335"/>
                <a:gd name="T7" fmla="*/ 0 h 1339"/>
                <a:gd name="T8" fmla="*/ 0 w 1335"/>
                <a:gd name="T9" fmla="*/ 0 h 1339"/>
                <a:gd name="T10" fmla="*/ 0 w 1335"/>
                <a:gd name="T11" fmla="*/ 0 h 1339"/>
                <a:gd name="T12" fmla="*/ 0 w 1335"/>
                <a:gd name="T13" fmla="*/ 0 h 1339"/>
                <a:gd name="T14" fmla="*/ 0 w 1335"/>
                <a:gd name="T15" fmla="*/ 0 h 1339"/>
                <a:gd name="T16" fmla="*/ 0 w 1335"/>
                <a:gd name="T17" fmla="*/ 0 h 1339"/>
                <a:gd name="T18" fmla="*/ 0 w 1335"/>
                <a:gd name="T19" fmla="*/ 0 h 1339"/>
                <a:gd name="T20" fmla="*/ 0 w 1335"/>
                <a:gd name="T21" fmla="*/ 0 h 1339"/>
                <a:gd name="T22" fmla="*/ 0 w 1335"/>
                <a:gd name="T23" fmla="*/ 0 h 1339"/>
                <a:gd name="T24" fmla="*/ 0 w 1335"/>
                <a:gd name="T25" fmla="*/ 0 h 1339"/>
                <a:gd name="T26" fmla="*/ 0 w 1335"/>
                <a:gd name="T27" fmla="*/ 0 h 1339"/>
                <a:gd name="T28" fmla="*/ 0 w 1335"/>
                <a:gd name="T29" fmla="*/ 0 h 1339"/>
                <a:gd name="T30" fmla="*/ 0 w 1335"/>
                <a:gd name="T31" fmla="*/ 0 h 1339"/>
                <a:gd name="T32" fmla="*/ 0 w 1335"/>
                <a:gd name="T33" fmla="*/ 0 h 1339"/>
                <a:gd name="T34" fmla="*/ 0 w 1335"/>
                <a:gd name="T35" fmla="*/ 0 h 1339"/>
                <a:gd name="T36" fmla="*/ 0 w 1335"/>
                <a:gd name="T37" fmla="*/ 0 h 1339"/>
                <a:gd name="T38" fmla="*/ 0 w 1335"/>
                <a:gd name="T39" fmla="*/ 0 h 1339"/>
                <a:gd name="T40" fmla="*/ 0 w 1335"/>
                <a:gd name="T41" fmla="*/ 0 h 1339"/>
                <a:gd name="T42" fmla="*/ 0 w 1335"/>
                <a:gd name="T43" fmla="*/ 0 h 1339"/>
                <a:gd name="T44" fmla="*/ 0 w 1335"/>
                <a:gd name="T45" fmla="*/ 0 h 1339"/>
                <a:gd name="T46" fmla="*/ 0 w 1335"/>
                <a:gd name="T47" fmla="*/ 0 h 1339"/>
                <a:gd name="T48" fmla="*/ 0 w 1335"/>
                <a:gd name="T49" fmla="*/ 0 h 1339"/>
                <a:gd name="T50" fmla="*/ 0 w 1335"/>
                <a:gd name="T51" fmla="*/ 0 h 1339"/>
                <a:gd name="T52" fmla="*/ 0 w 1335"/>
                <a:gd name="T53" fmla="*/ 0 h 1339"/>
                <a:gd name="T54" fmla="*/ 0 w 1335"/>
                <a:gd name="T55" fmla="*/ 0 h 1339"/>
                <a:gd name="T56" fmla="*/ 0 w 1335"/>
                <a:gd name="T57" fmla="*/ 0 h 1339"/>
                <a:gd name="T58" fmla="*/ 0 w 1335"/>
                <a:gd name="T59" fmla="*/ 0 h 1339"/>
                <a:gd name="T60" fmla="*/ 0 w 1335"/>
                <a:gd name="T61" fmla="*/ 0 h 1339"/>
                <a:gd name="T62" fmla="*/ 0 w 1335"/>
                <a:gd name="T63" fmla="*/ 0 h 1339"/>
                <a:gd name="T64" fmla="*/ 0 w 1335"/>
                <a:gd name="T65" fmla="*/ 0 h 1339"/>
                <a:gd name="T66" fmla="*/ 0 w 1335"/>
                <a:gd name="T67" fmla="*/ 0 h 1339"/>
                <a:gd name="T68" fmla="*/ 0 w 1335"/>
                <a:gd name="T69" fmla="*/ 0 h 1339"/>
                <a:gd name="T70" fmla="*/ 0 w 1335"/>
                <a:gd name="T71" fmla="*/ 0 h 1339"/>
                <a:gd name="T72" fmla="*/ 0 w 1335"/>
                <a:gd name="T73" fmla="*/ 0 h 1339"/>
                <a:gd name="T74" fmla="*/ 0 w 1335"/>
                <a:gd name="T75" fmla="*/ 0 h 1339"/>
                <a:gd name="T76" fmla="*/ 0 w 1335"/>
                <a:gd name="T77" fmla="*/ 0 h 1339"/>
                <a:gd name="T78" fmla="*/ 0 w 1335"/>
                <a:gd name="T79" fmla="*/ 0 h 1339"/>
                <a:gd name="T80" fmla="*/ 0 w 1335"/>
                <a:gd name="T81" fmla="*/ 0 h 1339"/>
                <a:gd name="T82" fmla="*/ 0 w 1335"/>
                <a:gd name="T83" fmla="*/ 0 h 1339"/>
                <a:gd name="T84" fmla="*/ 0 w 1335"/>
                <a:gd name="T85" fmla="*/ 0 h 1339"/>
                <a:gd name="T86" fmla="*/ 0 w 1335"/>
                <a:gd name="T87" fmla="*/ 0 h 1339"/>
                <a:gd name="T88" fmla="*/ 0 w 1335"/>
                <a:gd name="T89" fmla="*/ 0 h 1339"/>
                <a:gd name="T90" fmla="*/ 0 w 1335"/>
                <a:gd name="T91" fmla="*/ 0 h 1339"/>
                <a:gd name="T92" fmla="*/ 0 w 1335"/>
                <a:gd name="T93" fmla="*/ 0 h 1339"/>
                <a:gd name="T94" fmla="*/ 0 w 1335"/>
                <a:gd name="T95" fmla="*/ 0 h 1339"/>
                <a:gd name="T96" fmla="*/ 0 w 1335"/>
                <a:gd name="T97" fmla="*/ 0 h 1339"/>
                <a:gd name="T98" fmla="*/ 0 w 1335"/>
                <a:gd name="T99" fmla="*/ 0 h 1339"/>
                <a:gd name="T100" fmla="*/ 0 w 1335"/>
                <a:gd name="T101" fmla="*/ 0 h 1339"/>
                <a:gd name="T102" fmla="*/ 0 w 1335"/>
                <a:gd name="T103" fmla="*/ 0 h 1339"/>
                <a:gd name="T104" fmla="*/ 0 w 1335"/>
                <a:gd name="T105" fmla="*/ 0 h 1339"/>
                <a:gd name="T106" fmla="*/ 0 w 1335"/>
                <a:gd name="T107" fmla="*/ 0 h 1339"/>
                <a:gd name="T108" fmla="*/ 0 w 1335"/>
                <a:gd name="T109" fmla="*/ 0 h 1339"/>
                <a:gd name="T110" fmla="*/ 0 w 1335"/>
                <a:gd name="T111" fmla="*/ 0 h 1339"/>
                <a:gd name="T112" fmla="*/ 0 w 1335"/>
                <a:gd name="T113" fmla="*/ 0 h 1339"/>
                <a:gd name="T114" fmla="*/ 0 w 1335"/>
                <a:gd name="T115" fmla="*/ 0 h 1339"/>
                <a:gd name="T116" fmla="*/ 0 w 1335"/>
                <a:gd name="T117" fmla="*/ 0 h 1339"/>
                <a:gd name="T118" fmla="*/ 0 w 1335"/>
                <a:gd name="T119" fmla="*/ 0 h 13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35"/>
                <a:gd name="T181" fmla="*/ 0 h 1339"/>
                <a:gd name="T182" fmla="*/ 1335 w 1335"/>
                <a:gd name="T183" fmla="*/ 1339 h 13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35" h="1339">
                  <a:moveTo>
                    <a:pt x="915" y="844"/>
                  </a:moveTo>
                  <a:lnTo>
                    <a:pt x="915" y="945"/>
                  </a:lnTo>
                  <a:lnTo>
                    <a:pt x="880" y="946"/>
                  </a:lnTo>
                  <a:lnTo>
                    <a:pt x="880" y="886"/>
                  </a:lnTo>
                  <a:lnTo>
                    <a:pt x="744" y="892"/>
                  </a:lnTo>
                  <a:lnTo>
                    <a:pt x="730" y="940"/>
                  </a:lnTo>
                  <a:lnTo>
                    <a:pt x="723" y="965"/>
                  </a:lnTo>
                  <a:lnTo>
                    <a:pt x="775" y="1077"/>
                  </a:lnTo>
                  <a:lnTo>
                    <a:pt x="880" y="971"/>
                  </a:lnTo>
                  <a:lnTo>
                    <a:pt x="880" y="1000"/>
                  </a:lnTo>
                  <a:lnTo>
                    <a:pt x="786" y="1096"/>
                  </a:lnTo>
                  <a:lnTo>
                    <a:pt x="880" y="1297"/>
                  </a:lnTo>
                  <a:lnTo>
                    <a:pt x="857" y="1294"/>
                  </a:lnTo>
                  <a:lnTo>
                    <a:pt x="771" y="1109"/>
                  </a:lnTo>
                  <a:lnTo>
                    <a:pt x="647" y="1236"/>
                  </a:lnTo>
                  <a:lnTo>
                    <a:pt x="657" y="1198"/>
                  </a:lnTo>
                  <a:lnTo>
                    <a:pt x="760" y="1090"/>
                  </a:lnTo>
                  <a:lnTo>
                    <a:pt x="715" y="994"/>
                  </a:lnTo>
                  <a:lnTo>
                    <a:pt x="657" y="1198"/>
                  </a:lnTo>
                  <a:lnTo>
                    <a:pt x="647" y="1236"/>
                  </a:lnTo>
                  <a:lnTo>
                    <a:pt x="642" y="1258"/>
                  </a:lnTo>
                  <a:lnTo>
                    <a:pt x="857" y="1294"/>
                  </a:lnTo>
                  <a:lnTo>
                    <a:pt x="880" y="1297"/>
                  </a:lnTo>
                  <a:lnTo>
                    <a:pt x="880" y="1000"/>
                  </a:lnTo>
                  <a:lnTo>
                    <a:pt x="880" y="971"/>
                  </a:lnTo>
                  <a:lnTo>
                    <a:pt x="723" y="965"/>
                  </a:lnTo>
                  <a:lnTo>
                    <a:pt x="730" y="940"/>
                  </a:lnTo>
                  <a:lnTo>
                    <a:pt x="880" y="946"/>
                  </a:lnTo>
                  <a:lnTo>
                    <a:pt x="915" y="945"/>
                  </a:lnTo>
                  <a:lnTo>
                    <a:pt x="1074" y="923"/>
                  </a:lnTo>
                  <a:lnTo>
                    <a:pt x="1089" y="948"/>
                  </a:lnTo>
                  <a:lnTo>
                    <a:pt x="918" y="971"/>
                  </a:lnTo>
                  <a:lnTo>
                    <a:pt x="917" y="994"/>
                  </a:lnTo>
                  <a:lnTo>
                    <a:pt x="915" y="1271"/>
                  </a:lnTo>
                  <a:lnTo>
                    <a:pt x="927" y="1290"/>
                  </a:lnTo>
                  <a:lnTo>
                    <a:pt x="1274" y="1192"/>
                  </a:lnTo>
                  <a:lnTo>
                    <a:pt x="1335" y="1214"/>
                  </a:lnTo>
                  <a:lnTo>
                    <a:pt x="889" y="1339"/>
                  </a:lnTo>
                  <a:lnTo>
                    <a:pt x="578" y="1288"/>
                  </a:lnTo>
                  <a:lnTo>
                    <a:pt x="703" y="882"/>
                  </a:lnTo>
                  <a:lnTo>
                    <a:pt x="660" y="831"/>
                  </a:lnTo>
                  <a:lnTo>
                    <a:pt x="421" y="770"/>
                  </a:lnTo>
                  <a:lnTo>
                    <a:pt x="380" y="776"/>
                  </a:lnTo>
                  <a:lnTo>
                    <a:pt x="338" y="779"/>
                  </a:lnTo>
                  <a:lnTo>
                    <a:pt x="299" y="780"/>
                  </a:lnTo>
                  <a:lnTo>
                    <a:pt x="262" y="780"/>
                  </a:lnTo>
                  <a:lnTo>
                    <a:pt x="227" y="779"/>
                  </a:lnTo>
                  <a:lnTo>
                    <a:pt x="194" y="776"/>
                  </a:lnTo>
                  <a:lnTo>
                    <a:pt x="163" y="771"/>
                  </a:lnTo>
                  <a:lnTo>
                    <a:pt x="135" y="766"/>
                  </a:lnTo>
                  <a:lnTo>
                    <a:pt x="108" y="758"/>
                  </a:lnTo>
                  <a:lnTo>
                    <a:pt x="85" y="751"/>
                  </a:lnTo>
                  <a:lnTo>
                    <a:pt x="65" y="744"/>
                  </a:lnTo>
                  <a:lnTo>
                    <a:pt x="47" y="736"/>
                  </a:lnTo>
                  <a:lnTo>
                    <a:pt x="32" y="728"/>
                  </a:lnTo>
                  <a:lnTo>
                    <a:pt x="20" y="720"/>
                  </a:lnTo>
                  <a:lnTo>
                    <a:pt x="11" y="713"/>
                  </a:lnTo>
                  <a:lnTo>
                    <a:pt x="6" y="706"/>
                  </a:lnTo>
                  <a:lnTo>
                    <a:pt x="0" y="693"/>
                  </a:lnTo>
                  <a:lnTo>
                    <a:pt x="2" y="677"/>
                  </a:lnTo>
                  <a:lnTo>
                    <a:pt x="6" y="658"/>
                  </a:lnTo>
                  <a:lnTo>
                    <a:pt x="17" y="636"/>
                  </a:lnTo>
                  <a:lnTo>
                    <a:pt x="32" y="611"/>
                  </a:lnTo>
                  <a:lnTo>
                    <a:pt x="51" y="585"/>
                  </a:lnTo>
                  <a:lnTo>
                    <a:pt x="75" y="556"/>
                  </a:lnTo>
                  <a:lnTo>
                    <a:pt x="102" y="527"/>
                  </a:lnTo>
                  <a:lnTo>
                    <a:pt x="133" y="495"/>
                  </a:lnTo>
                  <a:lnTo>
                    <a:pt x="169" y="463"/>
                  </a:lnTo>
                  <a:lnTo>
                    <a:pt x="206" y="429"/>
                  </a:lnTo>
                  <a:lnTo>
                    <a:pt x="248" y="394"/>
                  </a:lnTo>
                  <a:lnTo>
                    <a:pt x="291" y="361"/>
                  </a:lnTo>
                  <a:lnTo>
                    <a:pt x="338" y="326"/>
                  </a:lnTo>
                  <a:lnTo>
                    <a:pt x="387" y="291"/>
                  </a:lnTo>
                  <a:lnTo>
                    <a:pt x="438" y="258"/>
                  </a:lnTo>
                  <a:lnTo>
                    <a:pt x="375" y="167"/>
                  </a:lnTo>
                  <a:lnTo>
                    <a:pt x="506" y="82"/>
                  </a:lnTo>
                  <a:lnTo>
                    <a:pt x="578" y="173"/>
                  </a:lnTo>
                  <a:lnTo>
                    <a:pt x="630" y="146"/>
                  </a:lnTo>
                  <a:lnTo>
                    <a:pt x="681" y="121"/>
                  </a:lnTo>
                  <a:lnTo>
                    <a:pt x="729" y="98"/>
                  </a:lnTo>
                  <a:lnTo>
                    <a:pt x="777" y="77"/>
                  </a:lnTo>
                  <a:lnTo>
                    <a:pt x="821" y="60"/>
                  </a:lnTo>
                  <a:lnTo>
                    <a:pt x="865" y="44"/>
                  </a:lnTo>
                  <a:lnTo>
                    <a:pt x="907" y="31"/>
                  </a:lnTo>
                  <a:lnTo>
                    <a:pt x="944" y="20"/>
                  </a:lnTo>
                  <a:lnTo>
                    <a:pt x="980" y="12"/>
                  </a:lnTo>
                  <a:lnTo>
                    <a:pt x="1013" y="6"/>
                  </a:lnTo>
                  <a:lnTo>
                    <a:pt x="1041" y="2"/>
                  </a:lnTo>
                  <a:lnTo>
                    <a:pt x="1066" y="0"/>
                  </a:lnTo>
                  <a:lnTo>
                    <a:pt x="1089" y="0"/>
                  </a:lnTo>
                  <a:lnTo>
                    <a:pt x="1107" y="3"/>
                  </a:lnTo>
                  <a:lnTo>
                    <a:pt x="1120" y="7"/>
                  </a:lnTo>
                  <a:lnTo>
                    <a:pt x="1129" y="15"/>
                  </a:lnTo>
                  <a:lnTo>
                    <a:pt x="1148" y="51"/>
                  </a:lnTo>
                  <a:lnTo>
                    <a:pt x="1156" y="96"/>
                  </a:lnTo>
                  <a:lnTo>
                    <a:pt x="1153" y="149"/>
                  </a:lnTo>
                  <a:lnTo>
                    <a:pt x="1139" y="205"/>
                  </a:lnTo>
                  <a:lnTo>
                    <a:pt x="1117" y="265"/>
                  </a:lnTo>
                  <a:lnTo>
                    <a:pt x="1089" y="325"/>
                  </a:lnTo>
                  <a:lnTo>
                    <a:pt x="1054" y="381"/>
                  </a:lnTo>
                  <a:lnTo>
                    <a:pt x="1016" y="434"/>
                  </a:lnTo>
                  <a:lnTo>
                    <a:pt x="993" y="739"/>
                  </a:lnTo>
                  <a:lnTo>
                    <a:pt x="1335" y="1214"/>
                  </a:lnTo>
                  <a:lnTo>
                    <a:pt x="1274" y="1192"/>
                  </a:lnTo>
                  <a:lnTo>
                    <a:pt x="1053" y="1071"/>
                  </a:lnTo>
                  <a:lnTo>
                    <a:pt x="1066" y="1048"/>
                  </a:lnTo>
                  <a:lnTo>
                    <a:pt x="1229" y="1140"/>
                  </a:lnTo>
                  <a:lnTo>
                    <a:pt x="1107" y="968"/>
                  </a:lnTo>
                  <a:lnTo>
                    <a:pt x="1066" y="1048"/>
                  </a:lnTo>
                  <a:lnTo>
                    <a:pt x="1053" y="1071"/>
                  </a:lnTo>
                  <a:lnTo>
                    <a:pt x="927" y="1290"/>
                  </a:lnTo>
                  <a:lnTo>
                    <a:pt x="915" y="1271"/>
                  </a:lnTo>
                  <a:lnTo>
                    <a:pt x="1033" y="1058"/>
                  </a:lnTo>
                  <a:lnTo>
                    <a:pt x="917" y="994"/>
                  </a:lnTo>
                  <a:lnTo>
                    <a:pt x="918" y="971"/>
                  </a:lnTo>
                  <a:lnTo>
                    <a:pt x="1045" y="1036"/>
                  </a:lnTo>
                  <a:lnTo>
                    <a:pt x="1089" y="948"/>
                  </a:lnTo>
                  <a:lnTo>
                    <a:pt x="1074" y="923"/>
                  </a:lnTo>
                  <a:lnTo>
                    <a:pt x="969" y="774"/>
                  </a:lnTo>
                  <a:lnTo>
                    <a:pt x="915" y="8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9" name="Freeform 10">
              <a:extLst>
                <a:ext uri="{FF2B5EF4-FFF2-40B4-BE49-F238E27FC236}">
                  <a16:creationId xmlns:a16="http://schemas.microsoft.com/office/drawing/2014/main" id="{EE8353EA-9178-EE98-ACB9-3F1750BA8668}"/>
                </a:ext>
              </a:extLst>
            </p:cNvPr>
            <p:cNvSpPr>
              <a:spLocks noChangeArrowheads="1"/>
            </p:cNvSpPr>
            <p:nvPr/>
          </p:nvSpPr>
          <p:spPr bwMode="auto">
            <a:xfrm rot="420000">
              <a:off x="1053" y="2339"/>
              <a:ext cx="65" cy="69"/>
            </a:xfrm>
            <a:custGeom>
              <a:avLst/>
              <a:gdLst>
                <a:gd name="T0" fmla="*/ 0 w 306"/>
                <a:gd name="T1" fmla="*/ 0 h 316"/>
                <a:gd name="T2" fmla="*/ 0 w 306"/>
                <a:gd name="T3" fmla="*/ 0 h 316"/>
                <a:gd name="T4" fmla="*/ 0 w 306"/>
                <a:gd name="T5" fmla="*/ 0 h 316"/>
                <a:gd name="T6" fmla="*/ 0 w 306"/>
                <a:gd name="T7" fmla="*/ 0 h 316"/>
                <a:gd name="T8" fmla="*/ 0 w 306"/>
                <a:gd name="T9" fmla="*/ 0 h 316"/>
                <a:gd name="T10" fmla="*/ 0 w 306"/>
                <a:gd name="T11" fmla="*/ 0 h 316"/>
                <a:gd name="T12" fmla="*/ 0 w 306"/>
                <a:gd name="T13" fmla="*/ 0 h 316"/>
                <a:gd name="T14" fmla="*/ 0 w 306"/>
                <a:gd name="T15" fmla="*/ 0 h 316"/>
                <a:gd name="T16" fmla="*/ 0 w 306"/>
                <a:gd name="T17" fmla="*/ 0 h 316"/>
                <a:gd name="T18" fmla="*/ 0 w 306"/>
                <a:gd name="T19" fmla="*/ 0 h 316"/>
                <a:gd name="T20" fmla="*/ 0 w 306"/>
                <a:gd name="T21" fmla="*/ 0 h 316"/>
                <a:gd name="T22" fmla="*/ 0 w 306"/>
                <a:gd name="T23" fmla="*/ 0 h 316"/>
                <a:gd name="T24" fmla="*/ 0 w 306"/>
                <a:gd name="T25" fmla="*/ 0 h 316"/>
                <a:gd name="T26" fmla="*/ 0 w 306"/>
                <a:gd name="T27" fmla="*/ 0 h 316"/>
                <a:gd name="T28" fmla="*/ 0 w 306"/>
                <a:gd name="T29" fmla="*/ 0 h 316"/>
                <a:gd name="T30" fmla="*/ 0 w 306"/>
                <a:gd name="T31" fmla="*/ 0 h 316"/>
                <a:gd name="T32" fmla="*/ 0 w 306"/>
                <a:gd name="T33" fmla="*/ 0 h 316"/>
                <a:gd name="T34" fmla="*/ 0 w 306"/>
                <a:gd name="T35" fmla="*/ 0 h 316"/>
                <a:gd name="T36" fmla="*/ 0 w 306"/>
                <a:gd name="T37" fmla="*/ 0 h 316"/>
                <a:gd name="T38" fmla="*/ 0 w 306"/>
                <a:gd name="T39" fmla="*/ 0 h 316"/>
                <a:gd name="T40" fmla="*/ 0 w 306"/>
                <a:gd name="T41" fmla="*/ 0 h 3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6"/>
                <a:gd name="T64" fmla="*/ 0 h 316"/>
                <a:gd name="T65" fmla="*/ 306 w 306"/>
                <a:gd name="T66" fmla="*/ 316 h 3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6" h="316">
                  <a:moveTo>
                    <a:pt x="234" y="316"/>
                  </a:moveTo>
                  <a:lnTo>
                    <a:pt x="194" y="269"/>
                  </a:lnTo>
                  <a:lnTo>
                    <a:pt x="0" y="207"/>
                  </a:lnTo>
                  <a:lnTo>
                    <a:pt x="15" y="201"/>
                  </a:lnTo>
                  <a:lnTo>
                    <a:pt x="30" y="193"/>
                  </a:lnTo>
                  <a:lnTo>
                    <a:pt x="45" y="186"/>
                  </a:lnTo>
                  <a:lnTo>
                    <a:pt x="61" y="179"/>
                  </a:lnTo>
                  <a:lnTo>
                    <a:pt x="76" y="172"/>
                  </a:lnTo>
                  <a:lnTo>
                    <a:pt x="91" y="164"/>
                  </a:lnTo>
                  <a:lnTo>
                    <a:pt x="106" y="156"/>
                  </a:lnTo>
                  <a:lnTo>
                    <a:pt x="121" y="147"/>
                  </a:lnTo>
                  <a:lnTo>
                    <a:pt x="145" y="132"/>
                  </a:lnTo>
                  <a:lnTo>
                    <a:pt x="168" y="116"/>
                  </a:lnTo>
                  <a:lnTo>
                    <a:pt x="192" y="100"/>
                  </a:lnTo>
                  <a:lnTo>
                    <a:pt x="216" y="81"/>
                  </a:lnTo>
                  <a:lnTo>
                    <a:pt x="239" y="62"/>
                  </a:lnTo>
                  <a:lnTo>
                    <a:pt x="261" y="44"/>
                  </a:lnTo>
                  <a:lnTo>
                    <a:pt x="283" y="22"/>
                  </a:lnTo>
                  <a:lnTo>
                    <a:pt x="306" y="0"/>
                  </a:lnTo>
                  <a:lnTo>
                    <a:pt x="291" y="241"/>
                  </a:lnTo>
                  <a:lnTo>
                    <a:pt x="234" y="316"/>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0" name="Freeform 11">
              <a:extLst>
                <a:ext uri="{FF2B5EF4-FFF2-40B4-BE49-F238E27FC236}">
                  <a16:creationId xmlns:a16="http://schemas.microsoft.com/office/drawing/2014/main" id="{B52ADCA9-5D15-4934-626F-2636C3809C5D}"/>
                </a:ext>
              </a:extLst>
            </p:cNvPr>
            <p:cNvSpPr>
              <a:spLocks noChangeArrowheads="1"/>
            </p:cNvSpPr>
            <p:nvPr/>
          </p:nvSpPr>
          <p:spPr bwMode="auto">
            <a:xfrm rot="420000">
              <a:off x="960" y="2282"/>
              <a:ext cx="183" cy="105"/>
            </a:xfrm>
            <a:custGeom>
              <a:avLst/>
              <a:gdLst>
                <a:gd name="T0" fmla="*/ 0 w 855"/>
                <a:gd name="T1" fmla="*/ 0 h 485"/>
                <a:gd name="T2" fmla="*/ 0 w 855"/>
                <a:gd name="T3" fmla="*/ 0 h 485"/>
                <a:gd name="T4" fmla="*/ 0 w 855"/>
                <a:gd name="T5" fmla="*/ 0 h 485"/>
                <a:gd name="T6" fmla="*/ 0 w 855"/>
                <a:gd name="T7" fmla="*/ 0 h 485"/>
                <a:gd name="T8" fmla="*/ 0 w 855"/>
                <a:gd name="T9" fmla="*/ 0 h 485"/>
                <a:gd name="T10" fmla="*/ 0 w 855"/>
                <a:gd name="T11" fmla="*/ 0 h 485"/>
                <a:gd name="T12" fmla="*/ 0 w 855"/>
                <a:gd name="T13" fmla="*/ 0 h 485"/>
                <a:gd name="T14" fmla="*/ 0 w 855"/>
                <a:gd name="T15" fmla="*/ 0 h 485"/>
                <a:gd name="T16" fmla="*/ 0 w 855"/>
                <a:gd name="T17" fmla="*/ 0 h 485"/>
                <a:gd name="T18" fmla="*/ 0 w 855"/>
                <a:gd name="T19" fmla="*/ 0 h 485"/>
                <a:gd name="T20" fmla="*/ 0 w 855"/>
                <a:gd name="T21" fmla="*/ 0 h 485"/>
                <a:gd name="T22" fmla="*/ 0 w 855"/>
                <a:gd name="T23" fmla="*/ 0 h 485"/>
                <a:gd name="T24" fmla="*/ 0 w 855"/>
                <a:gd name="T25" fmla="*/ 0 h 485"/>
                <a:gd name="T26" fmla="*/ 0 w 855"/>
                <a:gd name="T27" fmla="*/ 0 h 485"/>
                <a:gd name="T28" fmla="*/ 0 w 855"/>
                <a:gd name="T29" fmla="*/ 0 h 485"/>
                <a:gd name="T30" fmla="*/ 0 w 855"/>
                <a:gd name="T31" fmla="*/ 0 h 485"/>
                <a:gd name="T32" fmla="*/ 0 w 855"/>
                <a:gd name="T33" fmla="*/ 0 h 485"/>
                <a:gd name="T34" fmla="*/ 0 w 855"/>
                <a:gd name="T35" fmla="*/ 0 h 485"/>
                <a:gd name="T36" fmla="*/ 0 w 855"/>
                <a:gd name="T37" fmla="*/ 0 h 485"/>
                <a:gd name="T38" fmla="*/ 0 w 855"/>
                <a:gd name="T39" fmla="*/ 0 h 485"/>
                <a:gd name="T40" fmla="*/ 0 w 855"/>
                <a:gd name="T41" fmla="*/ 0 h 485"/>
                <a:gd name="T42" fmla="*/ 0 w 855"/>
                <a:gd name="T43" fmla="*/ 0 h 485"/>
                <a:gd name="T44" fmla="*/ 0 w 855"/>
                <a:gd name="T45" fmla="*/ 0 h 485"/>
                <a:gd name="T46" fmla="*/ 0 w 855"/>
                <a:gd name="T47" fmla="*/ 0 h 485"/>
                <a:gd name="T48" fmla="*/ 0 w 855"/>
                <a:gd name="T49" fmla="*/ 0 h 485"/>
                <a:gd name="T50" fmla="*/ 0 w 855"/>
                <a:gd name="T51" fmla="*/ 0 h 485"/>
                <a:gd name="T52" fmla="*/ 0 w 855"/>
                <a:gd name="T53" fmla="*/ 0 h 485"/>
                <a:gd name="T54" fmla="*/ 0 w 855"/>
                <a:gd name="T55" fmla="*/ 0 h 485"/>
                <a:gd name="T56" fmla="*/ 0 w 855"/>
                <a:gd name="T57" fmla="*/ 0 h 485"/>
                <a:gd name="T58" fmla="*/ 0 w 855"/>
                <a:gd name="T59" fmla="*/ 0 h 485"/>
                <a:gd name="T60" fmla="*/ 0 w 855"/>
                <a:gd name="T61" fmla="*/ 0 h 485"/>
                <a:gd name="T62" fmla="*/ 0 w 855"/>
                <a:gd name="T63" fmla="*/ 0 h 485"/>
                <a:gd name="T64" fmla="*/ 0 w 855"/>
                <a:gd name="T65" fmla="*/ 0 h 485"/>
                <a:gd name="T66" fmla="*/ 0 w 855"/>
                <a:gd name="T67" fmla="*/ 0 h 485"/>
                <a:gd name="T68" fmla="*/ 0 w 855"/>
                <a:gd name="T69" fmla="*/ 0 h 485"/>
                <a:gd name="T70" fmla="*/ 0 w 855"/>
                <a:gd name="T71" fmla="*/ 0 h 485"/>
                <a:gd name="T72" fmla="*/ 0 w 855"/>
                <a:gd name="T73" fmla="*/ 0 h 485"/>
                <a:gd name="T74" fmla="*/ 0 w 855"/>
                <a:gd name="T75" fmla="*/ 0 h 485"/>
                <a:gd name="T76" fmla="*/ 0 w 855"/>
                <a:gd name="T77" fmla="*/ 0 h 485"/>
                <a:gd name="T78" fmla="*/ 0 w 855"/>
                <a:gd name="T79" fmla="*/ 0 h 485"/>
                <a:gd name="T80" fmla="*/ 0 w 855"/>
                <a:gd name="T81" fmla="*/ 0 h 4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55"/>
                <a:gd name="T124" fmla="*/ 0 h 485"/>
                <a:gd name="T125" fmla="*/ 855 w 855"/>
                <a:gd name="T126" fmla="*/ 485 h 4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55" h="485">
                  <a:moveTo>
                    <a:pt x="849" y="2"/>
                  </a:moveTo>
                  <a:lnTo>
                    <a:pt x="834" y="16"/>
                  </a:lnTo>
                  <a:lnTo>
                    <a:pt x="819" y="32"/>
                  </a:lnTo>
                  <a:lnTo>
                    <a:pt x="803" y="48"/>
                  </a:lnTo>
                  <a:lnTo>
                    <a:pt x="785" y="64"/>
                  </a:lnTo>
                  <a:lnTo>
                    <a:pt x="767" y="80"/>
                  </a:lnTo>
                  <a:lnTo>
                    <a:pt x="749" y="96"/>
                  </a:lnTo>
                  <a:lnTo>
                    <a:pt x="730" y="112"/>
                  </a:lnTo>
                  <a:lnTo>
                    <a:pt x="709" y="130"/>
                  </a:lnTo>
                  <a:lnTo>
                    <a:pt x="687" y="146"/>
                  </a:lnTo>
                  <a:lnTo>
                    <a:pt x="664" y="163"/>
                  </a:lnTo>
                  <a:lnTo>
                    <a:pt x="642" y="181"/>
                  </a:lnTo>
                  <a:lnTo>
                    <a:pt x="616" y="197"/>
                  </a:lnTo>
                  <a:lnTo>
                    <a:pt x="591" y="214"/>
                  </a:lnTo>
                  <a:lnTo>
                    <a:pt x="566" y="232"/>
                  </a:lnTo>
                  <a:lnTo>
                    <a:pt x="537" y="248"/>
                  </a:lnTo>
                  <a:lnTo>
                    <a:pt x="509" y="265"/>
                  </a:lnTo>
                  <a:lnTo>
                    <a:pt x="487" y="278"/>
                  </a:lnTo>
                  <a:lnTo>
                    <a:pt x="463" y="291"/>
                  </a:lnTo>
                  <a:lnTo>
                    <a:pt x="440" y="303"/>
                  </a:lnTo>
                  <a:lnTo>
                    <a:pt x="418" y="315"/>
                  </a:lnTo>
                  <a:lnTo>
                    <a:pt x="394" y="328"/>
                  </a:lnTo>
                  <a:lnTo>
                    <a:pt x="372" y="339"/>
                  </a:lnTo>
                  <a:lnTo>
                    <a:pt x="349" y="350"/>
                  </a:lnTo>
                  <a:lnTo>
                    <a:pt x="327" y="361"/>
                  </a:lnTo>
                  <a:lnTo>
                    <a:pt x="304" y="371"/>
                  </a:lnTo>
                  <a:lnTo>
                    <a:pt x="282" y="382"/>
                  </a:lnTo>
                  <a:lnTo>
                    <a:pt x="260" y="392"/>
                  </a:lnTo>
                  <a:lnTo>
                    <a:pt x="237" y="401"/>
                  </a:lnTo>
                  <a:lnTo>
                    <a:pt x="216" y="409"/>
                  </a:lnTo>
                  <a:lnTo>
                    <a:pt x="194" y="418"/>
                  </a:lnTo>
                  <a:lnTo>
                    <a:pt x="173" y="427"/>
                  </a:lnTo>
                  <a:lnTo>
                    <a:pt x="152" y="434"/>
                  </a:lnTo>
                  <a:lnTo>
                    <a:pt x="131" y="441"/>
                  </a:lnTo>
                  <a:lnTo>
                    <a:pt x="112" y="449"/>
                  </a:lnTo>
                  <a:lnTo>
                    <a:pt x="92" y="456"/>
                  </a:lnTo>
                  <a:lnTo>
                    <a:pt x="73" y="462"/>
                  </a:lnTo>
                  <a:lnTo>
                    <a:pt x="54" y="467"/>
                  </a:lnTo>
                  <a:lnTo>
                    <a:pt x="36" y="472"/>
                  </a:lnTo>
                  <a:lnTo>
                    <a:pt x="18" y="476"/>
                  </a:lnTo>
                  <a:lnTo>
                    <a:pt x="0" y="481"/>
                  </a:lnTo>
                  <a:lnTo>
                    <a:pt x="28" y="483"/>
                  </a:lnTo>
                  <a:lnTo>
                    <a:pt x="57" y="485"/>
                  </a:lnTo>
                  <a:lnTo>
                    <a:pt x="85" y="485"/>
                  </a:lnTo>
                  <a:lnTo>
                    <a:pt x="115" y="485"/>
                  </a:lnTo>
                  <a:lnTo>
                    <a:pt x="142" y="483"/>
                  </a:lnTo>
                  <a:lnTo>
                    <a:pt x="170" y="481"/>
                  </a:lnTo>
                  <a:lnTo>
                    <a:pt x="198" y="478"/>
                  </a:lnTo>
                  <a:lnTo>
                    <a:pt x="227" y="473"/>
                  </a:lnTo>
                  <a:lnTo>
                    <a:pt x="254" y="467"/>
                  </a:lnTo>
                  <a:lnTo>
                    <a:pt x="281" y="462"/>
                  </a:lnTo>
                  <a:lnTo>
                    <a:pt x="306" y="456"/>
                  </a:lnTo>
                  <a:lnTo>
                    <a:pt x="333" y="449"/>
                  </a:lnTo>
                  <a:lnTo>
                    <a:pt x="358" y="440"/>
                  </a:lnTo>
                  <a:lnTo>
                    <a:pt x="382" y="433"/>
                  </a:lnTo>
                  <a:lnTo>
                    <a:pt x="406" y="422"/>
                  </a:lnTo>
                  <a:lnTo>
                    <a:pt x="430" y="414"/>
                  </a:lnTo>
                  <a:lnTo>
                    <a:pt x="449" y="406"/>
                  </a:lnTo>
                  <a:lnTo>
                    <a:pt x="467" y="398"/>
                  </a:lnTo>
                  <a:lnTo>
                    <a:pt x="487" y="389"/>
                  </a:lnTo>
                  <a:lnTo>
                    <a:pt x="503" y="380"/>
                  </a:lnTo>
                  <a:lnTo>
                    <a:pt x="519" y="371"/>
                  </a:lnTo>
                  <a:lnTo>
                    <a:pt x="536" y="363"/>
                  </a:lnTo>
                  <a:lnTo>
                    <a:pt x="551" y="354"/>
                  </a:lnTo>
                  <a:lnTo>
                    <a:pt x="566" y="345"/>
                  </a:lnTo>
                  <a:lnTo>
                    <a:pt x="593" y="328"/>
                  </a:lnTo>
                  <a:lnTo>
                    <a:pt x="618" y="309"/>
                  </a:lnTo>
                  <a:lnTo>
                    <a:pt x="643" y="290"/>
                  </a:lnTo>
                  <a:lnTo>
                    <a:pt x="669" y="271"/>
                  </a:lnTo>
                  <a:lnTo>
                    <a:pt x="691" y="251"/>
                  </a:lnTo>
                  <a:lnTo>
                    <a:pt x="714" y="230"/>
                  </a:lnTo>
                  <a:lnTo>
                    <a:pt x="736" y="208"/>
                  </a:lnTo>
                  <a:lnTo>
                    <a:pt x="755" y="187"/>
                  </a:lnTo>
                  <a:lnTo>
                    <a:pt x="773" y="165"/>
                  </a:lnTo>
                  <a:lnTo>
                    <a:pt x="791" y="141"/>
                  </a:lnTo>
                  <a:lnTo>
                    <a:pt x="806" y="118"/>
                  </a:lnTo>
                  <a:lnTo>
                    <a:pt x="819" y="95"/>
                  </a:lnTo>
                  <a:lnTo>
                    <a:pt x="831" y="72"/>
                  </a:lnTo>
                  <a:lnTo>
                    <a:pt x="842" y="48"/>
                  </a:lnTo>
                  <a:lnTo>
                    <a:pt x="849" y="24"/>
                  </a:lnTo>
                  <a:lnTo>
                    <a:pt x="855" y="0"/>
                  </a:lnTo>
                  <a:lnTo>
                    <a:pt x="849" y="2"/>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1" name="Freeform 12">
              <a:extLst>
                <a:ext uri="{FF2B5EF4-FFF2-40B4-BE49-F238E27FC236}">
                  <a16:creationId xmlns:a16="http://schemas.microsoft.com/office/drawing/2014/main" id="{29988A44-C439-AD19-923B-7A25AEF1301B}"/>
                </a:ext>
              </a:extLst>
            </p:cNvPr>
            <p:cNvSpPr>
              <a:spLocks noChangeArrowheads="1"/>
            </p:cNvSpPr>
            <p:nvPr/>
          </p:nvSpPr>
          <p:spPr bwMode="auto">
            <a:xfrm rot="420000">
              <a:off x="927" y="2282"/>
              <a:ext cx="87" cy="89"/>
            </a:xfrm>
            <a:custGeom>
              <a:avLst/>
              <a:gdLst>
                <a:gd name="T0" fmla="*/ 0 w 408"/>
                <a:gd name="T1" fmla="*/ 0 h 409"/>
                <a:gd name="T2" fmla="*/ 0 w 408"/>
                <a:gd name="T3" fmla="*/ 0 h 409"/>
                <a:gd name="T4" fmla="*/ 0 w 408"/>
                <a:gd name="T5" fmla="*/ 0 h 409"/>
                <a:gd name="T6" fmla="*/ 0 w 408"/>
                <a:gd name="T7" fmla="*/ 0 h 409"/>
                <a:gd name="T8" fmla="*/ 0 w 408"/>
                <a:gd name="T9" fmla="*/ 0 h 409"/>
                <a:gd name="T10" fmla="*/ 0 w 408"/>
                <a:gd name="T11" fmla="*/ 0 h 409"/>
                <a:gd name="T12" fmla="*/ 0 w 408"/>
                <a:gd name="T13" fmla="*/ 0 h 409"/>
                <a:gd name="T14" fmla="*/ 0 w 408"/>
                <a:gd name="T15" fmla="*/ 0 h 409"/>
                <a:gd name="T16" fmla="*/ 0 w 408"/>
                <a:gd name="T17" fmla="*/ 0 h 409"/>
                <a:gd name="T18" fmla="*/ 0 w 408"/>
                <a:gd name="T19" fmla="*/ 0 h 409"/>
                <a:gd name="T20" fmla="*/ 0 w 408"/>
                <a:gd name="T21" fmla="*/ 0 h 409"/>
                <a:gd name="T22" fmla="*/ 0 w 408"/>
                <a:gd name="T23" fmla="*/ 0 h 409"/>
                <a:gd name="T24" fmla="*/ 0 w 408"/>
                <a:gd name="T25" fmla="*/ 0 h 409"/>
                <a:gd name="T26" fmla="*/ 0 w 408"/>
                <a:gd name="T27" fmla="*/ 0 h 409"/>
                <a:gd name="T28" fmla="*/ 0 w 408"/>
                <a:gd name="T29" fmla="*/ 0 h 409"/>
                <a:gd name="T30" fmla="*/ 0 w 408"/>
                <a:gd name="T31" fmla="*/ 0 h 409"/>
                <a:gd name="T32" fmla="*/ 0 w 408"/>
                <a:gd name="T33" fmla="*/ 0 h 409"/>
                <a:gd name="T34" fmla="*/ 0 w 408"/>
                <a:gd name="T35" fmla="*/ 0 h 409"/>
                <a:gd name="T36" fmla="*/ 0 w 408"/>
                <a:gd name="T37" fmla="*/ 0 h 409"/>
                <a:gd name="T38" fmla="*/ 0 w 408"/>
                <a:gd name="T39" fmla="*/ 0 h 409"/>
                <a:gd name="T40" fmla="*/ 0 w 408"/>
                <a:gd name="T41" fmla="*/ 0 h 409"/>
                <a:gd name="T42" fmla="*/ 0 w 408"/>
                <a:gd name="T43" fmla="*/ 0 h 409"/>
                <a:gd name="T44" fmla="*/ 0 w 408"/>
                <a:gd name="T45" fmla="*/ 0 h 409"/>
                <a:gd name="T46" fmla="*/ 0 w 408"/>
                <a:gd name="T47" fmla="*/ 0 h 409"/>
                <a:gd name="T48" fmla="*/ 0 w 408"/>
                <a:gd name="T49" fmla="*/ 0 h 409"/>
                <a:gd name="T50" fmla="*/ 0 w 408"/>
                <a:gd name="T51" fmla="*/ 0 h 409"/>
                <a:gd name="T52" fmla="*/ 0 w 408"/>
                <a:gd name="T53" fmla="*/ 0 h 409"/>
                <a:gd name="T54" fmla="*/ 0 w 408"/>
                <a:gd name="T55" fmla="*/ 0 h 409"/>
                <a:gd name="T56" fmla="*/ 0 w 408"/>
                <a:gd name="T57" fmla="*/ 0 h 409"/>
                <a:gd name="T58" fmla="*/ 0 w 408"/>
                <a:gd name="T59" fmla="*/ 0 h 409"/>
                <a:gd name="T60" fmla="*/ 0 w 408"/>
                <a:gd name="T61" fmla="*/ 0 h 409"/>
                <a:gd name="T62" fmla="*/ 0 w 408"/>
                <a:gd name="T63" fmla="*/ 0 h 409"/>
                <a:gd name="T64" fmla="*/ 0 w 408"/>
                <a:gd name="T65" fmla="*/ 0 h 409"/>
                <a:gd name="T66" fmla="*/ 0 w 408"/>
                <a:gd name="T67" fmla="*/ 0 h 4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8"/>
                <a:gd name="T103" fmla="*/ 0 h 409"/>
                <a:gd name="T104" fmla="*/ 408 w 408"/>
                <a:gd name="T105" fmla="*/ 409 h 4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8" h="409">
                  <a:moveTo>
                    <a:pt x="408" y="0"/>
                  </a:moveTo>
                  <a:lnTo>
                    <a:pt x="372" y="25"/>
                  </a:lnTo>
                  <a:lnTo>
                    <a:pt x="335" y="53"/>
                  </a:lnTo>
                  <a:lnTo>
                    <a:pt x="299" y="80"/>
                  </a:lnTo>
                  <a:lnTo>
                    <a:pt x="261" y="110"/>
                  </a:lnTo>
                  <a:lnTo>
                    <a:pt x="226" y="139"/>
                  </a:lnTo>
                  <a:lnTo>
                    <a:pt x="191" y="168"/>
                  </a:lnTo>
                  <a:lnTo>
                    <a:pt x="157" y="197"/>
                  </a:lnTo>
                  <a:lnTo>
                    <a:pt x="126" y="225"/>
                  </a:lnTo>
                  <a:lnTo>
                    <a:pt x="97" y="252"/>
                  </a:lnTo>
                  <a:lnTo>
                    <a:pt x="72" y="277"/>
                  </a:lnTo>
                  <a:lnTo>
                    <a:pt x="48" y="302"/>
                  </a:lnTo>
                  <a:lnTo>
                    <a:pt x="30" y="324"/>
                  </a:lnTo>
                  <a:lnTo>
                    <a:pt x="15" y="344"/>
                  </a:lnTo>
                  <a:lnTo>
                    <a:pt x="5" y="361"/>
                  </a:lnTo>
                  <a:lnTo>
                    <a:pt x="0" y="376"/>
                  </a:lnTo>
                  <a:lnTo>
                    <a:pt x="0" y="386"/>
                  </a:lnTo>
                  <a:lnTo>
                    <a:pt x="6" y="395"/>
                  </a:lnTo>
                  <a:lnTo>
                    <a:pt x="15" y="402"/>
                  </a:lnTo>
                  <a:lnTo>
                    <a:pt x="27" y="406"/>
                  </a:lnTo>
                  <a:lnTo>
                    <a:pt x="42" y="409"/>
                  </a:lnTo>
                  <a:lnTo>
                    <a:pt x="60" y="409"/>
                  </a:lnTo>
                  <a:lnTo>
                    <a:pt x="81" y="408"/>
                  </a:lnTo>
                  <a:lnTo>
                    <a:pt x="103" y="405"/>
                  </a:lnTo>
                  <a:lnTo>
                    <a:pt x="127" y="401"/>
                  </a:lnTo>
                  <a:lnTo>
                    <a:pt x="152" y="395"/>
                  </a:lnTo>
                  <a:lnTo>
                    <a:pt x="181" y="388"/>
                  </a:lnTo>
                  <a:lnTo>
                    <a:pt x="209" y="380"/>
                  </a:lnTo>
                  <a:lnTo>
                    <a:pt x="239" y="370"/>
                  </a:lnTo>
                  <a:lnTo>
                    <a:pt x="270" y="360"/>
                  </a:lnTo>
                  <a:lnTo>
                    <a:pt x="302" y="350"/>
                  </a:lnTo>
                  <a:lnTo>
                    <a:pt x="333" y="337"/>
                  </a:lnTo>
                  <a:lnTo>
                    <a:pt x="364" y="325"/>
                  </a:lnTo>
                  <a:lnTo>
                    <a:pt x="408" y="0"/>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2" name="Freeform 13">
              <a:extLst>
                <a:ext uri="{FF2B5EF4-FFF2-40B4-BE49-F238E27FC236}">
                  <a16:creationId xmlns:a16="http://schemas.microsoft.com/office/drawing/2014/main" id="{21270A1B-875A-784B-DA27-3557BCEE4450}"/>
                </a:ext>
              </a:extLst>
            </p:cNvPr>
            <p:cNvSpPr>
              <a:spLocks noChangeArrowheads="1"/>
            </p:cNvSpPr>
            <p:nvPr/>
          </p:nvSpPr>
          <p:spPr bwMode="auto">
            <a:xfrm rot="420000">
              <a:off x="1013" y="2299"/>
              <a:ext cx="13" cy="58"/>
            </a:xfrm>
            <a:custGeom>
              <a:avLst/>
              <a:gdLst>
                <a:gd name="T0" fmla="*/ 0 w 59"/>
                <a:gd name="T1" fmla="*/ 0 h 267"/>
                <a:gd name="T2" fmla="*/ 0 w 59"/>
                <a:gd name="T3" fmla="*/ 0 h 267"/>
                <a:gd name="T4" fmla="*/ 0 w 59"/>
                <a:gd name="T5" fmla="*/ 0 h 267"/>
                <a:gd name="T6" fmla="*/ 0 w 59"/>
                <a:gd name="T7" fmla="*/ 0 h 267"/>
                <a:gd name="T8" fmla="*/ 0 w 59"/>
                <a:gd name="T9" fmla="*/ 0 h 267"/>
                <a:gd name="T10" fmla="*/ 0 w 59"/>
                <a:gd name="T11" fmla="*/ 0 h 267"/>
                <a:gd name="T12" fmla="*/ 0 w 59"/>
                <a:gd name="T13" fmla="*/ 0 h 267"/>
                <a:gd name="T14" fmla="*/ 0 w 59"/>
                <a:gd name="T15" fmla="*/ 0 h 267"/>
                <a:gd name="T16" fmla="*/ 0 w 59"/>
                <a:gd name="T17" fmla="*/ 0 h 267"/>
                <a:gd name="T18" fmla="*/ 0 w 59"/>
                <a:gd name="T19" fmla="*/ 0 h 267"/>
                <a:gd name="T20" fmla="*/ 0 w 59"/>
                <a:gd name="T21" fmla="*/ 0 h 2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267"/>
                <a:gd name="T35" fmla="*/ 59 w 59"/>
                <a:gd name="T36" fmla="*/ 267 h 2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267">
                  <a:moveTo>
                    <a:pt x="59" y="241"/>
                  </a:moveTo>
                  <a:lnTo>
                    <a:pt x="52" y="244"/>
                  </a:lnTo>
                  <a:lnTo>
                    <a:pt x="45" y="247"/>
                  </a:lnTo>
                  <a:lnTo>
                    <a:pt x="37" y="251"/>
                  </a:lnTo>
                  <a:lnTo>
                    <a:pt x="30" y="254"/>
                  </a:lnTo>
                  <a:lnTo>
                    <a:pt x="22" y="257"/>
                  </a:lnTo>
                  <a:lnTo>
                    <a:pt x="15" y="260"/>
                  </a:lnTo>
                  <a:lnTo>
                    <a:pt x="7" y="265"/>
                  </a:lnTo>
                  <a:lnTo>
                    <a:pt x="0" y="267"/>
                  </a:lnTo>
                  <a:lnTo>
                    <a:pt x="31" y="0"/>
                  </a:lnTo>
                  <a:lnTo>
                    <a:pt x="59" y="241"/>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3" name="Freeform 14">
              <a:extLst>
                <a:ext uri="{FF2B5EF4-FFF2-40B4-BE49-F238E27FC236}">
                  <a16:creationId xmlns:a16="http://schemas.microsoft.com/office/drawing/2014/main" id="{BE07A5CA-DE1D-8F26-9387-256AC84990C1}"/>
                </a:ext>
              </a:extLst>
            </p:cNvPr>
            <p:cNvSpPr>
              <a:spLocks noChangeArrowheads="1"/>
            </p:cNvSpPr>
            <p:nvPr/>
          </p:nvSpPr>
          <p:spPr bwMode="auto">
            <a:xfrm rot="420000">
              <a:off x="1057" y="2327"/>
              <a:ext cx="10" cy="10"/>
            </a:xfrm>
            <a:custGeom>
              <a:avLst/>
              <a:gdLst>
                <a:gd name="T0" fmla="*/ 0 w 46"/>
                <a:gd name="T1" fmla="*/ 0 h 45"/>
                <a:gd name="T2" fmla="*/ 0 w 46"/>
                <a:gd name="T3" fmla="*/ 0 h 45"/>
                <a:gd name="T4" fmla="*/ 0 w 46"/>
                <a:gd name="T5" fmla="*/ 0 h 45"/>
                <a:gd name="T6" fmla="*/ 0 w 46"/>
                <a:gd name="T7" fmla="*/ 0 h 45"/>
                <a:gd name="T8" fmla="*/ 0 w 46"/>
                <a:gd name="T9" fmla="*/ 0 h 45"/>
                <a:gd name="T10" fmla="*/ 0 w 46"/>
                <a:gd name="T11" fmla="*/ 0 h 45"/>
                <a:gd name="T12" fmla="*/ 0 w 46"/>
                <a:gd name="T13" fmla="*/ 0 h 45"/>
                <a:gd name="T14" fmla="*/ 0 w 46"/>
                <a:gd name="T15" fmla="*/ 0 h 45"/>
                <a:gd name="T16" fmla="*/ 0 w 46"/>
                <a:gd name="T17" fmla="*/ 0 h 45"/>
                <a:gd name="T18" fmla="*/ 0 w 46"/>
                <a:gd name="T19" fmla="*/ 0 h 45"/>
                <a:gd name="T20" fmla="*/ 0 w 46"/>
                <a:gd name="T21" fmla="*/ 0 h 45"/>
                <a:gd name="T22" fmla="*/ 0 w 46"/>
                <a:gd name="T23" fmla="*/ 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45"/>
                <a:gd name="T38" fmla="*/ 46 w 46"/>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45">
                  <a:moveTo>
                    <a:pt x="46" y="28"/>
                  </a:moveTo>
                  <a:lnTo>
                    <a:pt x="45" y="29"/>
                  </a:lnTo>
                  <a:lnTo>
                    <a:pt x="42" y="32"/>
                  </a:lnTo>
                  <a:lnTo>
                    <a:pt x="39" y="34"/>
                  </a:lnTo>
                  <a:lnTo>
                    <a:pt x="36" y="37"/>
                  </a:lnTo>
                  <a:lnTo>
                    <a:pt x="31" y="38"/>
                  </a:lnTo>
                  <a:lnTo>
                    <a:pt x="28" y="41"/>
                  </a:lnTo>
                  <a:lnTo>
                    <a:pt x="24" y="42"/>
                  </a:lnTo>
                  <a:lnTo>
                    <a:pt x="19" y="45"/>
                  </a:lnTo>
                  <a:lnTo>
                    <a:pt x="0" y="15"/>
                  </a:lnTo>
                  <a:lnTo>
                    <a:pt x="28" y="0"/>
                  </a:lnTo>
                  <a:lnTo>
                    <a:pt x="46" y="28"/>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4" name="Freeform 15">
              <a:extLst>
                <a:ext uri="{FF2B5EF4-FFF2-40B4-BE49-F238E27FC236}">
                  <a16:creationId xmlns:a16="http://schemas.microsoft.com/office/drawing/2014/main" id="{FCBE9CF0-F2B1-583D-BBC3-B89A49122B01}"/>
                </a:ext>
              </a:extLst>
            </p:cNvPr>
            <p:cNvSpPr>
              <a:spLocks noChangeArrowheads="1"/>
            </p:cNvSpPr>
            <p:nvPr/>
          </p:nvSpPr>
          <p:spPr bwMode="auto">
            <a:xfrm rot="420000" flipH="1">
              <a:off x="1024" y="2283"/>
              <a:ext cx="75" cy="72"/>
            </a:xfrm>
            <a:custGeom>
              <a:avLst/>
              <a:gdLst>
                <a:gd name="T0" fmla="*/ 0 w 349"/>
                <a:gd name="T1" fmla="*/ 0 h 332"/>
                <a:gd name="T2" fmla="*/ 0 w 349"/>
                <a:gd name="T3" fmla="*/ 0 h 332"/>
                <a:gd name="T4" fmla="*/ 0 w 349"/>
                <a:gd name="T5" fmla="*/ 0 h 332"/>
                <a:gd name="T6" fmla="*/ 0 w 349"/>
                <a:gd name="T7" fmla="*/ 0 h 332"/>
                <a:gd name="T8" fmla="*/ 0 w 349"/>
                <a:gd name="T9" fmla="*/ 0 h 332"/>
                <a:gd name="T10" fmla="*/ 0 w 349"/>
                <a:gd name="T11" fmla="*/ 0 h 332"/>
                <a:gd name="T12" fmla="*/ 0 w 349"/>
                <a:gd name="T13" fmla="*/ 0 h 332"/>
                <a:gd name="T14" fmla="*/ 0 w 349"/>
                <a:gd name="T15" fmla="*/ 0 h 332"/>
                <a:gd name="T16" fmla="*/ 0 w 349"/>
                <a:gd name="T17" fmla="*/ 0 h 332"/>
                <a:gd name="T18" fmla="*/ 0 w 349"/>
                <a:gd name="T19" fmla="*/ 0 h 332"/>
                <a:gd name="T20" fmla="*/ 0 w 349"/>
                <a:gd name="T21" fmla="*/ 0 h 332"/>
                <a:gd name="T22" fmla="*/ 0 w 349"/>
                <a:gd name="T23" fmla="*/ 0 h 332"/>
                <a:gd name="T24" fmla="*/ 0 w 349"/>
                <a:gd name="T25" fmla="*/ 0 h 332"/>
                <a:gd name="T26" fmla="*/ 0 w 349"/>
                <a:gd name="T27" fmla="*/ 0 h 332"/>
                <a:gd name="T28" fmla="*/ 0 w 349"/>
                <a:gd name="T29" fmla="*/ 0 h 332"/>
                <a:gd name="T30" fmla="*/ 0 w 349"/>
                <a:gd name="T31" fmla="*/ 0 h 332"/>
                <a:gd name="T32" fmla="*/ 0 w 349"/>
                <a:gd name="T33" fmla="*/ 0 h 332"/>
                <a:gd name="T34" fmla="*/ 0 w 349"/>
                <a:gd name="T35" fmla="*/ 0 h 332"/>
                <a:gd name="T36" fmla="*/ 0 w 349"/>
                <a:gd name="T37" fmla="*/ 0 h 332"/>
                <a:gd name="T38" fmla="*/ 0 w 349"/>
                <a:gd name="T39" fmla="*/ 0 h 332"/>
                <a:gd name="T40" fmla="*/ 0 w 349"/>
                <a:gd name="T41" fmla="*/ 0 h 332"/>
                <a:gd name="T42" fmla="*/ 0 w 349"/>
                <a:gd name="T43" fmla="*/ 0 h 332"/>
                <a:gd name="T44" fmla="*/ 0 w 349"/>
                <a:gd name="T45" fmla="*/ 0 h 3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9"/>
                <a:gd name="T70" fmla="*/ 0 h 332"/>
                <a:gd name="T71" fmla="*/ 349 w 349"/>
                <a:gd name="T72" fmla="*/ 332 h 3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9" h="332">
                  <a:moveTo>
                    <a:pt x="137" y="278"/>
                  </a:moveTo>
                  <a:lnTo>
                    <a:pt x="125" y="284"/>
                  </a:lnTo>
                  <a:lnTo>
                    <a:pt x="113" y="291"/>
                  </a:lnTo>
                  <a:lnTo>
                    <a:pt x="101" y="297"/>
                  </a:lnTo>
                  <a:lnTo>
                    <a:pt x="88" y="304"/>
                  </a:lnTo>
                  <a:lnTo>
                    <a:pt x="75" y="310"/>
                  </a:lnTo>
                  <a:lnTo>
                    <a:pt x="60" y="317"/>
                  </a:lnTo>
                  <a:lnTo>
                    <a:pt x="45" y="324"/>
                  </a:lnTo>
                  <a:lnTo>
                    <a:pt x="30" y="332"/>
                  </a:lnTo>
                  <a:lnTo>
                    <a:pt x="0" y="42"/>
                  </a:lnTo>
                  <a:lnTo>
                    <a:pt x="67" y="0"/>
                  </a:lnTo>
                  <a:lnTo>
                    <a:pt x="349" y="138"/>
                  </a:lnTo>
                  <a:lnTo>
                    <a:pt x="331" y="151"/>
                  </a:lnTo>
                  <a:lnTo>
                    <a:pt x="312" y="164"/>
                  </a:lnTo>
                  <a:lnTo>
                    <a:pt x="294" y="177"/>
                  </a:lnTo>
                  <a:lnTo>
                    <a:pt x="276" y="189"/>
                  </a:lnTo>
                  <a:lnTo>
                    <a:pt x="260" y="202"/>
                  </a:lnTo>
                  <a:lnTo>
                    <a:pt x="243" y="212"/>
                  </a:lnTo>
                  <a:lnTo>
                    <a:pt x="227" y="223"/>
                  </a:lnTo>
                  <a:lnTo>
                    <a:pt x="212" y="233"/>
                  </a:lnTo>
                  <a:lnTo>
                    <a:pt x="181" y="183"/>
                  </a:lnTo>
                  <a:lnTo>
                    <a:pt x="107" y="225"/>
                  </a:lnTo>
                  <a:lnTo>
                    <a:pt x="137" y="278"/>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5" name="Freeform 16">
              <a:extLst>
                <a:ext uri="{FF2B5EF4-FFF2-40B4-BE49-F238E27FC236}">
                  <a16:creationId xmlns:a16="http://schemas.microsoft.com/office/drawing/2014/main" id="{797257BD-B55C-5BD9-CC9B-AED890CBBDE6}"/>
                </a:ext>
              </a:extLst>
            </p:cNvPr>
            <p:cNvSpPr>
              <a:spLocks noChangeArrowheads="1"/>
            </p:cNvSpPr>
            <p:nvPr/>
          </p:nvSpPr>
          <p:spPr bwMode="auto">
            <a:xfrm rot="420000">
              <a:off x="1050" y="2242"/>
              <a:ext cx="113" cy="68"/>
            </a:xfrm>
            <a:custGeom>
              <a:avLst/>
              <a:gdLst>
                <a:gd name="T0" fmla="*/ 0 w 529"/>
                <a:gd name="T1" fmla="*/ 0 h 315"/>
                <a:gd name="T2" fmla="*/ 0 w 529"/>
                <a:gd name="T3" fmla="*/ 0 h 315"/>
                <a:gd name="T4" fmla="*/ 0 w 529"/>
                <a:gd name="T5" fmla="*/ 0 h 315"/>
                <a:gd name="T6" fmla="*/ 0 w 529"/>
                <a:gd name="T7" fmla="*/ 0 h 315"/>
                <a:gd name="T8" fmla="*/ 0 w 529"/>
                <a:gd name="T9" fmla="*/ 0 h 315"/>
                <a:gd name="T10" fmla="*/ 0 w 529"/>
                <a:gd name="T11" fmla="*/ 0 h 315"/>
                <a:gd name="T12" fmla="*/ 0 w 529"/>
                <a:gd name="T13" fmla="*/ 0 h 315"/>
                <a:gd name="T14" fmla="*/ 0 w 529"/>
                <a:gd name="T15" fmla="*/ 0 h 315"/>
                <a:gd name="T16" fmla="*/ 0 w 529"/>
                <a:gd name="T17" fmla="*/ 0 h 315"/>
                <a:gd name="T18" fmla="*/ 0 w 529"/>
                <a:gd name="T19" fmla="*/ 0 h 315"/>
                <a:gd name="T20" fmla="*/ 0 w 529"/>
                <a:gd name="T21" fmla="*/ 0 h 315"/>
                <a:gd name="T22" fmla="*/ 0 w 529"/>
                <a:gd name="T23" fmla="*/ 0 h 315"/>
                <a:gd name="T24" fmla="*/ 0 w 529"/>
                <a:gd name="T25" fmla="*/ 0 h 315"/>
                <a:gd name="T26" fmla="*/ 0 w 529"/>
                <a:gd name="T27" fmla="*/ 0 h 315"/>
                <a:gd name="T28" fmla="*/ 0 w 529"/>
                <a:gd name="T29" fmla="*/ 0 h 315"/>
                <a:gd name="T30" fmla="*/ 0 w 529"/>
                <a:gd name="T31" fmla="*/ 0 h 315"/>
                <a:gd name="T32" fmla="*/ 0 w 529"/>
                <a:gd name="T33" fmla="*/ 0 h 315"/>
                <a:gd name="T34" fmla="*/ 0 w 529"/>
                <a:gd name="T35" fmla="*/ 0 h 315"/>
                <a:gd name="T36" fmla="*/ 0 w 529"/>
                <a:gd name="T37" fmla="*/ 0 h 315"/>
                <a:gd name="T38" fmla="*/ 0 w 529"/>
                <a:gd name="T39" fmla="*/ 0 h 315"/>
                <a:gd name="T40" fmla="*/ 0 w 529"/>
                <a:gd name="T41" fmla="*/ 0 h 315"/>
                <a:gd name="T42" fmla="*/ 0 w 529"/>
                <a:gd name="T43" fmla="*/ 0 h 315"/>
                <a:gd name="T44" fmla="*/ 0 w 529"/>
                <a:gd name="T45" fmla="*/ 0 h 315"/>
                <a:gd name="T46" fmla="*/ 0 w 529"/>
                <a:gd name="T47" fmla="*/ 0 h 315"/>
                <a:gd name="T48" fmla="*/ 0 w 529"/>
                <a:gd name="T49" fmla="*/ 0 h 315"/>
                <a:gd name="T50" fmla="*/ 0 w 529"/>
                <a:gd name="T51" fmla="*/ 0 h 315"/>
                <a:gd name="T52" fmla="*/ 0 w 529"/>
                <a:gd name="T53" fmla="*/ 0 h 315"/>
                <a:gd name="T54" fmla="*/ 0 w 529"/>
                <a:gd name="T55" fmla="*/ 0 h 315"/>
                <a:gd name="T56" fmla="*/ 0 w 529"/>
                <a:gd name="T57" fmla="*/ 0 h 315"/>
                <a:gd name="T58" fmla="*/ 0 w 529"/>
                <a:gd name="T59" fmla="*/ 0 h 315"/>
                <a:gd name="T60" fmla="*/ 0 w 529"/>
                <a:gd name="T61" fmla="*/ 0 h 315"/>
                <a:gd name="T62" fmla="*/ 0 w 529"/>
                <a:gd name="T63" fmla="*/ 0 h 315"/>
                <a:gd name="T64" fmla="*/ 0 w 529"/>
                <a:gd name="T65" fmla="*/ 0 h 315"/>
                <a:gd name="T66" fmla="*/ 0 w 529"/>
                <a:gd name="T67" fmla="*/ 0 h 315"/>
                <a:gd name="T68" fmla="*/ 0 w 529"/>
                <a:gd name="T69" fmla="*/ 0 h 315"/>
                <a:gd name="T70" fmla="*/ 0 w 529"/>
                <a:gd name="T71" fmla="*/ 0 h 315"/>
                <a:gd name="T72" fmla="*/ 0 w 529"/>
                <a:gd name="T73" fmla="*/ 0 h 315"/>
                <a:gd name="T74" fmla="*/ 0 w 529"/>
                <a:gd name="T75" fmla="*/ 0 h 315"/>
                <a:gd name="T76" fmla="*/ 0 w 529"/>
                <a:gd name="T77" fmla="*/ 0 h 315"/>
                <a:gd name="T78" fmla="*/ 0 w 529"/>
                <a:gd name="T79" fmla="*/ 0 h 315"/>
                <a:gd name="T80" fmla="*/ 0 w 529"/>
                <a:gd name="T81" fmla="*/ 0 h 315"/>
                <a:gd name="T82" fmla="*/ 0 w 529"/>
                <a:gd name="T83" fmla="*/ 0 h 315"/>
                <a:gd name="T84" fmla="*/ 0 w 529"/>
                <a:gd name="T85" fmla="*/ 0 h 315"/>
                <a:gd name="T86" fmla="*/ 0 w 529"/>
                <a:gd name="T87" fmla="*/ 0 h 315"/>
                <a:gd name="T88" fmla="*/ 0 w 529"/>
                <a:gd name="T89" fmla="*/ 0 h 315"/>
                <a:gd name="T90" fmla="*/ 0 w 529"/>
                <a:gd name="T91" fmla="*/ 0 h 315"/>
                <a:gd name="T92" fmla="*/ 0 w 529"/>
                <a:gd name="T93" fmla="*/ 0 h 315"/>
                <a:gd name="T94" fmla="*/ 0 w 529"/>
                <a:gd name="T95" fmla="*/ 0 h 315"/>
                <a:gd name="T96" fmla="*/ 0 w 529"/>
                <a:gd name="T97" fmla="*/ 0 h 315"/>
                <a:gd name="T98" fmla="*/ 0 w 529"/>
                <a:gd name="T99" fmla="*/ 0 h 3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9"/>
                <a:gd name="T151" fmla="*/ 0 h 315"/>
                <a:gd name="T152" fmla="*/ 529 w 529"/>
                <a:gd name="T153" fmla="*/ 315 h 3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9" h="315">
                  <a:moveTo>
                    <a:pt x="291" y="315"/>
                  </a:moveTo>
                  <a:lnTo>
                    <a:pt x="306" y="303"/>
                  </a:lnTo>
                  <a:lnTo>
                    <a:pt x="320" y="291"/>
                  </a:lnTo>
                  <a:lnTo>
                    <a:pt x="334" y="280"/>
                  </a:lnTo>
                  <a:lnTo>
                    <a:pt x="349" y="268"/>
                  </a:lnTo>
                  <a:lnTo>
                    <a:pt x="363" y="257"/>
                  </a:lnTo>
                  <a:lnTo>
                    <a:pt x="376" y="245"/>
                  </a:lnTo>
                  <a:lnTo>
                    <a:pt x="390" y="233"/>
                  </a:lnTo>
                  <a:lnTo>
                    <a:pt x="403" y="222"/>
                  </a:lnTo>
                  <a:lnTo>
                    <a:pt x="436" y="191"/>
                  </a:lnTo>
                  <a:lnTo>
                    <a:pt x="464" y="162"/>
                  </a:lnTo>
                  <a:lnTo>
                    <a:pt x="488" y="133"/>
                  </a:lnTo>
                  <a:lnTo>
                    <a:pt x="508" y="105"/>
                  </a:lnTo>
                  <a:lnTo>
                    <a:pt x="521" y="79"/>
                  </a:lnTo>
                  <a:lnTo>
                    <a:pt x="529" y="54"/>
                  </a:lnTo>
                  <a:lnTo>
                    <a:pt x="529" y="32"/>
                  </a:lnTo>
                  <a:lnTo>
                    <a:pt x="521" y="13"/>
                  </a:lnTo>
                  <a:lnTo>
                    <a:pt x="517" y="9"/>
                  </a:lnTo>
                  <a:lnTo>
                    <a:pt x="511" y="5"/>
                  </a:lnTo>
                  <a:lnTo>
                    <a:pt x="502" y="3"/>
                  </a:lnTo>
                  <a:lnTo>
                    <a:pt x="491" y="2"/>
                  </a:lnTo>
                  <a:lnTo>
                    <a:pt x="481" y="0"/>
                  </a:lnTo>
                  <a:lnTo>
                    <a:pt x="467" y="0"/>
                  </a:lnTo>
                  <a:lnTo>
                    <a:pt x="452" y="2"/>
                  </a:lnTo>
                  <a:lnTo>
                    <a:pt x="437" y="5"/>
                  </a:lnTo>
                  <a:lnTo>
                    <a:pt x="420" y="8"/>
                  </a:lnTo>
                  <a:lnTo>
                    <a:pt x="402" y="11"/>
                  </a:lnTo>
                  <a:lnTo>
                    <a:pt x="382" y="16"/>
                  </a:lnTo>
                  <a:lnTo>
                    <a:pt x="363" y="21"/>
                  </a:lnTo>
                  <a:lnTo>
                    <a:pt x="342" y="28"/>
                  </a:lnTo>
                  <a:lnTo>
                    <a:pt x="320" y="34"/>
                  </a:lnTo>
                  <a:lnTo>
                    <a:pt x="297" y="41"/>
                  </a:lnTo>
                  <a:lnTo>
                    <a:pt x="275" y="50"/>
                  </a:lnTo>
                  <a:lnTo>
                    <a:pt x="258" y="56"/>
                  </a:lnTo>
                  <a:lnTo>
                    <a:pt x="242" y="62"/>
                  </a:lnTo>
                  <a:lnTo>
                    <a:pt x="224" y="69"/>
                  </a:lnTo>
                  <a:lnTo>
                    <a:pt x="208" y="75"/>
                  </a:lnTo>
                  <a:lnTo>
                    <a:pt x="190" y="82"/>
                  </a:lnTo>
                  <a:lnTo>
                    <a:pt x="173" y="89"/>
                  </a:lnTo>
                  <a:lnTo>
                    <a:pt x="155" y="96"/>
                  </a:lnTo>
                  <a:lnTo>
                    <a:pt x="137" y="104"/>
                  </a:lnTo>
                  <a:lnTo>
                    <a:pt x="121" y="112"/>
                  </a:lnTo>
                  <a:lnTo>
                    <a:pt x="103" y="120"/>
                  </a:lnTo>
                  <a:lnTo>
                    <a:pt x="85" y="128"/>
                  </a:lnTo>
                  <a:lnTo>
                    <a:pt x="69" y="137"/>
                  </a:lnTo>
                  <a:lnTo>
                    <a:pt x="51" y="146"/>
                  </a:lnTo>
                  <a:lnTo>
                    <a:pt x="34" y="155"/>
                  </a:lnTo>
                  <a:lnTo>
                    <a:pt x="16" y="163"/>
                  </a:lnTo>
                  <a:lnTo>
                    <a:pt x="0" y="172"/>
                  </a:lnTo>
                  <a:lnTo>
                    <a:pt x="291" y="315"/>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6" name="Freeform 17">
              <a:extLst>
                <a:ext uri="{FF2B5EF4-FFF2-40B4-BE49-F238E27FC236}">
                  <a16:creationId xmlns:a16="http://schemas.microsoft.com/office/drawing/2014/main" id="{22D4475B-AFF2-5615-6C3B-592F3850CD6A}"/>
                </a:ext>
              </a:extLst>
            </p:cNvPr>
            <p:cNvSpPr>
              <a:spLocks noChangeArrowheads="1"/>
            </p:cNvSpPr>
            <p:nvPr/>
          </p:nvSpPr>
          <p:spPr bwMode="auto">
            <a:xfrm rot="420000">
              <a:off x="1017" y="2254"/>
              <a:ext cx="25" cy="22"/>
            </a:xfrm>
            <a:custGeom>
              <a:avLst/>
              <a:gdLst>
                <a:gd name="T0" fmla="*/ 0 w 116"/>
                <a:gd name="T1" fmla="*/ 0 h 104"/>
                <a:gd name="T2" fmla="*/ 0 w 116"/>
                <a:gd name="T3" fmla="*/ 0 h 104"/>
                <a:gd name="T4" fmla="*/ 0 w 116"/>
                <a:gd name="T5" fmla="*/ 0 h 104"/>
                <a:gd name="T6" fmla="*/ 0 w 116"/>
                <a:gd name="T7" fmla="*/ 0 h 104"/>
                <a:gd name="T8" fmla="*/ 0 w 116"/>
                <a:gd name="T9" fmla="*/ 0 h 104"/>
                <a:gd name="T10" fmla="*/ 0 60000 65536"/>
                <a:gd name="T11" fmla="*/ 0 60000 65536"/>
                <a:gd name="T12" fmla="*/ 0 60000 65536"/>
                <a:gd name="T13" fmla="*/ 0 60000 65536"/>
                <a:gd name="T14" fmla="*/ 0 60000 65536"/>
                <a:gd name="T15" fmla="*/ 0 w 116"/>
                <a:gd name="T16" fmla="*/ 0 h 104"/>
                <a:gd name="T17" fmla="*/ 116 w 116"/>
                <a:gd name="T18" fmla="*/ 104 h 104"/>
              </a:gdLst>
              <a:ahLst/>
              <a:cxnLst>
                <a:cxn ang="T10">
                  <a:pos x="T0" y="T1"/>
                </a:cxn>
                <a:cxn ang="T11">
                  <a:pos x="T2" y="T3"/>
                </a:cxn>
                <a:cxn ang="T12">
                  <a:pos x="T4" y="T5"/>
                </a:cxn>
                <a:cxn ang="T13">
                  <a:pos x="T6" y="T7"/>
                </a:cxn>
                <a:cxn ang="T14">
                  <a:pos x="T8" y="T9"/>
                </a:cxn>
              </a:cxnLst>
              <a:rect l="T15" t="T16" r="T17" b="T18"/>
              <a:pathLst>
                <a:path w="116" h="104">
                  <a:moveTo>
                    <a:pt x="43" y="104"/>
                  </a:moveTo>
                  <a:lnTo>
                    <a:pt x="0" y="43"/>
                  </a:lnTo>
                  <a:lnTo>
                    <a:pt x="68" y="0"/>
                  </a:lnTo>
                  <a:lnTo>
                    <a:pt x="116" y="61"/>
                  </a:lnTo>
                  <a:lnTo>
                    <a:pt x="43" y="104"/>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7" name="Freeform 18">
              <a:extLst>
                <a:ext uri="{FF2B5EF4-FFF2-40B4-BE49-F238E27FC236}">
                  <a16:creationId xmlns:a16="http://schemas.microsoft.com/office/drawing/2014/main" id="{A86A6439-534C-554B-FD1C-B6AB4123EF3E}"/>
                </a:ext>
              </a:extLst>
            </p:cNvPr>
            <p:cNvSpPr>
              <a:spLocks noChangeArrowheads="1"/>
            </p:cNvSpPr>
            <p:nvPr/>
          </p:nvSpPr>
          <p:spPr bwMode="auto">
            <a:xfrm rot="420000">
              <a:off x="956" y="2357"/>
              <a:ext cx="92" cy="27"/>
            </a:xfrm>
            <a:custGeom>
              <a:avLst/>
              <a:gdLst>
                <a:gd name="T0" fmla="*/ 0 w 430"/>
                <a:gd name="T1" fmla="*/ 0 h 124"/>
                <a:gd name="T2" fmla="*/ 0 w 430"/>
                <a:gd name="T3" fmla="*/ 0 h 124"/>
                <a:gd name="T4" fmla="*/ 0 w 430"/>
                <a:gd name="T5" fmla="*/ 0 h 124"/>
                <a:gd name="T6" fmla="*/ 0 w 430"/>
                <a:gd name="T7" fmla="*/ 0 h 124"/>
                <a:gd name="T8" fmla="*/ 0 w 430"/>
                <a:gd name="T9" fmla="*/ 0 h 124"/>
                <a:gd name="T10" fmla="*/ 0 w 430"/>
                <a:gd name="T11" fmla="*/ 0 h 124"/>
                <a:gd name="T12" fmla="*/ 0 w 430"/>
                <a:gd name="T13" fmla="*/ 0 h 124"/>
                <a:gd name="T14" fmla="*/ 0 w 430"/>
                <a:gd name="T15" fmla="*/ 0 h 124"/>
                <a:gd name="T16" fmla="*/ 0 w 430"/>
                <a:gd name="T17" fmla="*/ 0 h 124"/>
                <a:gd name="T18" fmla="*/ 0 w 430"/>
                <a:gd name="T19" fmla="*/ 0 h 124"/>
                <a:gd name="T20" fmla="*/ 0 w 430"/>
                <a:gd name="T21" fmla="*/ 0 h 124"/>
                <a:gd name="T22" fmla="*/ 0 w 430"/>
                <a:gd name="T23" fmla="*/ 0 h 124"/>
                <a:gd name="T24" fmla="*/ 0 w 430"/>
                <a:gd name="T25" fmla="*/ 0 h 124"/>
                <a:gd name="T26" fmla="*/ 0 w 430"/>
                <a:gd name="T27" fmla="*/ 0 h 124"/>
                <a:gd name="T28" fmla="*/ 0 w 430"/>
                <a:gd name="T29" fmla="*/ 0 h 124"/>
                <a:gd name="T30" fmla="*/ 0 w 430"/>
                <a:gd name="T31" fmla="*/ 0 h 124"/>
                <a:gd name="T32" fmla="*/ 0 w 430"/>
                <a:gd name="T33" fmla="*/ 0 h 124"/>
                <a:gd name="T34" fmla="*/ 0 w 430"/>
                <a:gd name="T35" fmla="*/ 0 h 124"/>
                <a:gd name="T36" fmla="*/ 0 w 430"/>
                <a:gd name="T37" fmla="*/ 0 h 124"/>
                <a:gd name="T38" fmla="*/ 0 w 430"/>
                <a:gd name="T39" fmla="*/ 0 h 124"/>
                <a:gd name="T40" fmla="*/ 0 w 430"/>
                <a:gd name="T41" fmla="*/ 0 h 124"/>
                <a:gd name="T42" fmla="*/ 0 w 430"/>
                <a:gd name="T43" fmla="*/ 0 h 124"/>
                <a:gd name="T44" fmla="*/ 0 w 430"/>
                <a:gd name="T45" fmla="*/ 0 h 124"/>
                <a:gd name="T46" fmla="*/ 0 w 430"/>
                <a:gd name="T47" fmla="*/ 0 h 124"/>
                <a:gd name="T48" fmla="*/ 0 w 430"/>
                <a:gd name="T49" fmla="*/ 0 h 124"/>
                <a:gd name="T50" fmla="*/ 0 w 430"/>
                <a:gd name="T51" fmla="*/ 0 h 124"/>
                <a:gd name="T52" fmla="*/ 0 w 430"/>
                <a:gd name="T53" fmla="*/ 0 h 124"/>
                <a:gd name="T54" fmla="*/ 0 w 430"/>
                <a:gd name="T55" fmla="*/ 0 h 124"/>
                <a:gd name="T56" fmla="*/ 0 w 430"/>
                <a:gd name="T57" fmla="*/ 0 h 124"/>
                <a:gd name="T58" fmla="*/ 0 w 430"/>
                <a:gd name="T59" fmla="*/ 0 h 124"/>
                <a:gd name="T60" fmla="*/ 0 w 430"/>
                <a:gd name="T61" fmla="*/ 0 h 124"/>
                <a:gd name="T62" fmla="*/ 0 w 430"/>
                <a:gd name="T63" fmla="*/ 0 h 124"/>
                <a:gd name="T64" fmla="*/ 0 w 430"/>
                <a:gd name="T65" fmla="*/ 0 h 124"/>
                <a:gd name="T66" fmla="*/ 0 w 430"/>
                <a:gd name="T67" fmla="*/ 0 h 124"/>
                <a:gd name="T68" fmla="*/ 0 w 430"/>
                <a:gd name="T69" fmla="*/ 0 h 124"/>
                <a:gd name="T70" fmla="*/ 0 w 430"/>
                <a:gd name="T71" fmla="*/ 0 h 124"/>
                <a:gd name="T72" fmla="*/ 0 w 430"/>
                <a:gd name="T73" fmla="*/ 0 h 124"/>
                <a:gd name="T74" fmla="*/ 0 w 430"/>
                <a:gd name="T75" fmla="*/ 0 h 124"/>
                <a:gd name="T76" fmla="*/ 0 w 430"/>
                <a:gd name="T77" fmla="*/ 0 h 124"/>
                <a:gd name="T78" fmla="*/ 0 w 430"/>
                <a:gd name="T79" fmla="*/ 0 h 124"/>
                <a:gd name="T80" fmla="*/ 0 w 430"/>
                <a:gd name="T81" fmla="*/ 0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0"/>
                <a:gd name="T124" fmla="*/ 0 h 124"/>
                <a:gd name="T125" fmla="*/ 430 w 430"/>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0" h="124">
                  <a:moveTo>
                    <a:pt x="430" y="53"/>
                  </a:moveTo>
                  <a:lnTo>
                    <a:pt x="406" y="61"/>
                  </a:lnTo>
                  <a:lnTo>
                    <a:pt x="382" y="72"/>
                  </a:lnTo>
                  <a:lnTo>
                    <a:pt x="358" y="79"/>
                  </a:lnTo>
                  <a:lnTo>
                    <a:pt x="333" y="88"/>
                  </a:lnTo>
                  <a:lnTo>
                    <a:pt x="306" y="95"/>
                  </a:lnTo>
                  <a:lnTo>
                    <a:pt x="281" y="101"/>
                  </a:lnTo>
                  <a:lnTo>
                    <a:pt x="254" y="106"/>
                  </a:lnTo>
                  <a:lnTo>
                    <a:pt x="227" y="112"/>
                  </a:lnTo>
                  <a:lnTo>
                    <a:pt x="198" y="117"/>
                  </a:lnTo>
                  <a:lnTo>
                    <a:pt x="170" y="120"/>
                  </a:lnTo>
                  <a:lnTo>
                    <a:pt x="142" y="122"/>
                  </a:lnTo>
                  <a:lnTo>
                    <a:pt x="115" y="124"/>
                  </a:lnTo>
                  <a:lnTo>
                    <a:pt x="85" y="124"/>
                  </a:lnTo>
                  <a:lnTo>
                    <a:pt x="57" y="124"/>
                  </a:lnTo>
                  <a:lnTo>
                    <a:pt x="28" y="122"/>
                  </a:lnTo>
                  <a:lnTo>
                    <a:pt x="0" y="120"/>
                  </a:lnTo>
                  <a:lnTo>
                    <a:pt x="18" y="115"/>
                  </a:lnTo>
                  <a:lnTo>
                    <a:pt x="36" y="111"/>
                  </a:lnTo>
                  <a:lnTo>
                    <a:pt x="54" y="106"/>
                  </a:lnTo>
                  <a:lnTo>
                    <a:pt x="73" y="101"/>
                  </a:lnTo>
                  <a:lnTo>
                    <a:pt x="92" y="95"/>
                  </a:lnTo>
                  <a:lnTo>
                    <a:pt x="112" y="88"/>
                  </a:lnTo>
                  <a:lnTo>
                    <a:pt x="131" y="80"/>
                  </a:lnTo>
                  <a:lnTo>
                    <a:pt x="152" y="73"/>
                  </a:lnTo>
                  <a:lnTo>
                    <a:pt x="173" y="66"/>
                  </a:lnTo>
                  <a:lnTo>
                    <a:pt x="194" y="57"/>
                  </a:lnTo>
                  <a:lnTo>
                    <a:pt x="216" y="48"/>
                  </a:lnTo>
                  <a:lnTo>
                    <a:pt x="237" y="40"/>
                  </a:lnTo>
                  <a:lnTo>
                    <a:pt x="260" y="31"/>
                  </a:lnTo>
                  <a:lnTo>
                    <a:pt x="282" y="21"/>
                  </a:lnTo>
                  <a:lnTo>
                    <a:pt x="304" y="10"/>
                  </a:lnTo>
                  <a:lnTo>
                    <a:pt x="327" y="0"/>
                  </a:lnTo>
                  <a:lnTo>
                    <a:pt x="327" y="3"/>
                  </a:lnTo>
                  <a:lnTo>
                    <a:pt x="330" y="10"/>
                  </a:lnTo>
                  <a:lnTo>
                    <a:pt x="333" y="19"/>
                  </a:lnTo>
                  <a:lnTo>
                    <a:pt x="342" y="31"/>
                  </a:lnTo>
                  <a:lnTo>
                    <a:pt x="354" y="41"/>
                  </a:lnTo>
                  <a:lnTo>
                    <a:pt x="372" y="48"/>
                  </a:lnTo>
                  <a:lnTo>
                    <a:pt x="397" y="53"/>
                  </a:lnTo>
                  <a:lnTo>
                    <a:pt x="430" y="53"/>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8" name="Freeform 19">
              <a:extLst>
                <a:ext uri="{FF2B5EF4-FFF2-40B4-BE49-F238E27FC236}">
                  <a16:creationId xmlns:a16="http://schemas.microsoft.com/office/drawing/2014/main" id="{4BF88D99-88F9-6AE4-9469-78A3A8AEFBC1}"/>
                </a:ext>
              </a:extLst>
            </p:cNvPr>
            <p:cNvSpPr>
              <a:spLocks noChangeArrowheads="1"/>
            </p:cNvSpPr>
            <p:nvPr/>
          </p:nvSpPr>
          <p:spPr bwMode="auto">
            <a:xfrm rot="420000">
              <a:off x="1109" y="2247"/>
              <a:ext cx="54" cy="48"/>
            </a:xfrm>
            <a:custGeom>
              <a:avLst/>
              <a:gdLst>
                <a:gd name="T0" fmla="*/ 0 w 254"/>
                <a:gd name="T1" fmla="*/ 0 h 222"/>
                <a:gd name="T2" fmla="*/ 0 w 254"/>
                <a:gd name="T3" fmla="*/ 0 h 222"/>
                <a:gd name="T4" fmla="*/ 0 w 254"/>
                <a:gd name="T5" fmla="*/ 0 h 222"/>
                <a:gd name="T6" fmla="*/ 0 w 254"/>
                <a:gd name="T7" fmla="*/ 0 h 222"/>
                <a:gd name="T8" fmla="*/ 0 w 254"/>
                <a:gd name="T9" fmla="*/ 0 h 222"/>
                <a:gd name="T10" fmla="*/ 0 w 254"/>
                <a:gd name="T11" fmla="*/ 0 h 222"/>
                <a:gd name="T12" fmla="*/ 0 w 254"/>
                <a:gd name="T13" fmla="*/ 0 h 222"/>
                <a:gd name="T14" fmla="*/ 0 w 254"/>
                <a:gd name="T15" fmla="*/ 0 h 222"/>
                <a:gd name="T16" fmla="*/ 0 w 254"/>
                <a:gd name="T17" fmla="*/ 0 h 222"/>
                <a:gd name="T18" fmla="*/ 0 w 254"/>
                <a:gd name="T19" fmla="*/ 0 h 222"/>
                <a:gd name="T20" fmla="*/ 0 w 254"/>
                <a:gd name="T21" fmla="*/ 0 h 222"/>
                <a:gd name="T22" fmla="*/ 0 w 254"/>
                <a:gd name="T23" fmla="*/ 0 h 222"/>
                <a:gd name="T24" fmla="*/ 0 w 254"/>
                <a:gd name="T25" fmla="*/ 0 h 222"/>
                <a:gd name="T26" fmla="*/ 0 w 254"/>
                <a:gd name="T27" fmla="*/ 0 h 222"/>
                <a:gd name="T28" fmla="*/ 0 w 254"/>
                <a:gd name="T29" fmla="*/ 0 h 222"/>
                <a:gd name="T30" fmla="*/ 0 w 254"/>
                <a:gd name="T31" fmla="*/ 0 h 222"/>
                <a:gd name="T32" fmla="*/ 0 w 254"/>
                <a:gd name="T33" fmla="*/ 0 h 222"/>
                <a:gd name="T34" fmla="*/ 0 w 254"/>
                <a:gd name="T35" fmla="*/ 0 h 222"/>
                <a:gd name="T36" fmla="*/ 0 w 254"/>
                <a:gd name="T37" fmla="*/ 0 h 222"/>
                <a:gd name="T38" fmla="*/ 0 w 254"/>
                <a:gd name="T39" fmla="*/ 0 h 222"/>
                <a:gd name="T40" fmla="*/ 0 w 254"/>
                <a:gd name="T41" fmla="*/ 0 h 222"/>
                <a:gd name="T42" fmla="*/ 0 w 254"/>
                <a:gd name="T43" fmla="*/ 0 h 222"/>
                <a:gd name="T44" fmla="*/ 0 w 254"/>
                <a:gd name="T45" fmla="*/ 0 h 222"/>
                <a:gd name="T46" fmla="*/ 0 w 254"/>
                <a:gd name="T47" fmla="*/ 0 h 222"/>
                <a:gd name="T48" fmla="*/ 0 w 254"/>
                <a:gd name="T49" fmla="*/ 0 h 222"/>
                <a:gd name="T50" fmla="*/ 0 w 254"/>
                <a:gd name="T51" fmla="*/ 0 h 222"/>
                <a:gd name="T52" fmla="*/ 0 w 254"/>
                <a:gd name="T53" fmla="*/ 0 h 222"/>
                <a:gd name="T54" fmla="*/ 0 w 254"/>
                <a:gd name="T55" fmla="*/ 0 h 222"/>
                <a:gd name="T56" fmla="*/ 0 w 254"/>
                <a:gd name="T57" fmla="*/ 0 h 222"/>
                <a:gd name="T58" fmla="*/ 0 w 254"/>
                <a:gd name="T59" fmla="*/ 0 h 222"/>
                <a:gd name="T60" fmla="*/ 0 w 254"/>
                <a:gd name="T61" fmla="*/ 0 h 222"/>
                <a:gd name="T62" fmla="*/ 0 w 254"/>
                <a:gd name="T63" fmla="*/ 0 h 222"/>
                <a:gd name="T64" fmla="*/ 0 w 254"/>
                <a:gd name="T65" fmla="*/ 0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4"/>
                <a:gd name="T100" fmla="*/ 0 h 222"/>
                <a:gd name="T101" fmla="*/ 254 w 254"/>
                <a:gd name="T102" fmla="*/ 222 h 2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4" h="222">
                  <a:moveTo>
                    <a:pt x="128" y="222"/>
                  </a:moveTo>
                  <a:lnTo>
                    <a:pt x="161" y="191"/>
                  </a:lnTo>
                  <a:lnTo>
                    <a:pt x="189" y="162"/>
                  </a:lnTo>
                  <a:lnTo>
                    <a:pt x="213" y="133"/>
                  </a:lnTo>
                  <a:lnTo>
                    <a:pt x="233" y="105"/>
                  </a:lnTo>
                  <a:lnTo>
                    <a:pt x="246" y="79"/>
                  </a:lnTo>
                  <a:lnTo>
                    <a:pt x="254" y="54"/>
                  </a:lnTo>
                  <a:lnTo>
                    <a:pt x="254" y="32"/>
                  </a:lnTo>
                  <a:lnTo>
                    <a:pt x="246" y="13"/>
                  </a:lnTo>
                  <a:lnTo>
                    <a:pt x="242" y="9"/>
                  </a:lnTo>
                  <a:lnTo>
                    <a:pt x="236" y="5"/>
                  </a:lnTo>
                  <a:lnTo>
                    <a:pt x="227" y="3"/>
                  </a:lnTo>
                  <a:lnTo>
                    <a:pt x="216" y="2"/>
                  </a:lnTo>
                  <a:lnTo>
                    <a:pt x="206" y="0"/>
                  </a:lnTo>
                  <a:lnTo>
                    <a:pt x="192" y="0"/>
                  </a:lnTo>
                  <a:lnTo>
                    <a:pt x="177" y="2"/>
                  </a:lnTo>
                  <a:lnTo>
                    <a:pt x="162" y="5"/>
                  </a:lnTo>
                  <a:lnTo>
                    <a:pt x="145" y="8"/>
                  </a:lnTo>
                  <a:lnTo>
                    <a:pt x="127" y="11"/>
                  </a:lnTo>
                  <a:lnTo>
                    <a:pt x="107" y="16"/>
                  </a:lnTo>
                  <a:lnTo>
                    <a:pt x="88" y="21"/>
                  </a:lnTo>
                  <a:lnTo>
                    <a:pt x="67" y="28"/>
                  </a:lnTo>
                  <a:lnTo>
                    <a:pt x="45" y="34"/>
                  </a:lnTo>
                  <a:lnTo>
                    <a:pt x="22" y="41"/>
                  </a:lnTo>
                  <a:lnTo>
                    <a:pt x="0" y="50"/>
                  </a:lnTo>
                  <a:lnTo>
                    <a:pt x="33" y="51"/>
                  </a:lnTo>
                  <a:lnTo>
                    <a:pt x="64" y="60"/>
                  </a:lnTo>
                  <a:lnTo>
                    <a:pt x="91" y="76"/>
                  </a:lnTo>
                  <a:lnTo>
                    <a:pt x="115" y="98"/>
                  </a:lnTo>
                  <a:lnTo>
                    <a:pt x="131" y="124"/>
                  </a:lnTo>
                  <a:lnTo>
                    <a:pt x="140" y="155"/>
                  </a:lnTo>
                  <a:lnTo>
                    <a:pt x="139" y="188"/>
                  </a:lnTo>
                  <a:lnTo>
                    <a:pt x="128" y="222"/>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grpSp>
      <p:pic>
        <p:nvPicPr>
          <p:cNvPr id="20" name="Picture 19" descr="A satellite with solar panels&#10;&#10;Description automatically generated">
            <a:extLst>
              <a:ext uri="{FF2B5EF4-FFF2-40B4-BE49-F238E27FC236}">
                <a16:creationId xmlns:a16="http://schemas.microsoft.com/office/drawing/2014/main" id="{CDA79DD6-E662-36F5-7A03-3B12816AEE6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521507" y="2162357"/>
            <a:ext cx="2011007" cy="1473631"/>
          </a:xfrm>
          <a:prstGeom prst="rect">
            <a:avLst/>
          </a:prstGeom>
        </p:spPr>
      </p:pic>
      <p:pic>
        <p:nvPicPr>
          <p:cNvPr id="25" name="Picture 24" descr="A blue and green geometric shapes&#10;&#10;Description automatically generated">
            <a:extLst>
              <a:ext uri="{FF2B5EF4-FFF2-40B4-BE49-F238E27FC236}">
                <a16:creationId xmlns:a16="http://schemas.microsoft.com/office/drawing/2014/main" id="{DBC395DF-CC1A-14A7-78DE-F88392F2C5D4}"/>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828447" y="624542"/>
            <a:ext cx="903296" cy="1148003"/>
          </a:xfrm>
          <a:prstGeom prst="rect">
            <a:avLst/>
          </a:prstGeom>
        </p:spPr>
      </p:pic>
      <p:pic>
        <p:nvPicPr>
          <p:cNvPr id="31" name="Picture 30" descr="A satellite with blue panels&#10;&#10;Description automatically generated">
            <a:extLst>
              <a:ext uri="{FF2B5EF4-FFF2-40B4-BE49-F238E27FC236}">
                <a16:creationId xmlns:a16="http://schemas.microsoft.com/office/drawing/2014/main" id="{6BDDD4D4-31BF-8870-5C82-0F30C0442DB7}"/>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3608057" y="1687091"/>
            <a:ext cx="792933" cy="792933"/>
          </a:xfrm>
          <a:prstGeom prst="rect">
            <a:avLst/>
          </a:prstGeom>
        </p:spPr>
      </p:pic>
      <p:pic>
        <p:nvPicPr>
          <p:cNvPr id="36" name="Picture 35" descr="A close-up of a robot&#10;&#10;Description automatically generated">
            <a:extLst>
              <a:ext uri="{FF2B5EF4-FFF2-40B4-BE49-F238E27FC236}">
                <a16:creationId xmlns:a16="http://schemas.microsoft.com/office/drawing/2014/main" id="{10AFFC6A-0DB2-5C58-1D05-C161C62D7B6D}"/>
              </a:ext>
            </a:extLst>
          </p:cNvPr>
          <p:cNvPicPr>
            <a:picLocks noChangeAspect="1"/>
          </p:cNvPicPr>
          <p:nvPr/>
        </p:nvPicPr>
        <p:blipFill>
          <a:blip r:embed="rId14">
            <a:alphaModFix/>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2161471" y="2562894"/>
            <a:ext cx="772596" cy="772596"/>
          </a:xfrm>
          <a:prstGeom prst="rect">
            <a:avLst/>
          </a:prstGeom>
          <a:effectLst>
            <a:outerShdw blurRad="50800" dist="50800" dir="5400000" algn="ctr" rotWithShape="0">
              <a:schemeClr val="tx1"/>
            </a:outerShdw>
          </a:effectLst>
        </p:spPr>
      </p:pic>
      <p:pic>
        <p:nvPicPr>
          <p:cNvPr id="54" name="Picture 53" descr="A yellow lightning bolt on a black background&#10;&#10;Description automatically generated">
            <a:extLst>
              <a:ext uri="{FF2B5EF4-FFF2-40B4-BE49-F238E27FC236}">
                <a16:creationId xmlns:a16="http://schemas.microsoft.com/office/drawing/2014/main" id="{5E778FB4-C8A1-73F2-0C49-C70A1C300EEF}"/>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rot="1402340">
            <a:off x="2983490" y="2775790"/>
            <a:ext cx="2264482" cy="554891"/>
          </a:xfrm>
          <a:prstGeom prst="rect">
            <a:avLst/>
          </a:prstGeom>
        </p:spPr>
      </p:pic>
      <p:pic>
        <p:nvPicPr>
          <p:cNvPr id="56" name="Picture 55" descr="A yellow lightning bolt on a black background&#10;&#10;Description automatically generated">
            <a:extLst>
              <a:ext uri="{FF2B5EF4-FFF2-40B4-BE49-F238E27FC236}">
                <a16:creationId xmlns:a16="http://schemas.microsoft.com/office/drawing/2014/main" id="{264F7464-745E-21AF-CDA6-21282672224A}"/>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rot="3274086">
            <a:off x="4525545" y="2126401"/>
            <a:ext cx="1013008" cy="631488"/>
          </a:xfrm>
          <a:prstGeom prst="rect">
            <a:avLst/>
          </a:prstGeom>
        </p:spPr>
      </p:pic>
      <p:sp>
        <p:nvSpPr>
          <p:cNvPr id="57" name="Line 19">
            <a:extLst>
              <a:ext uri="{FF2B5EF4-FFF2-40B4-BE49-F238E27FC236}">
                <a16:creationId xmlns:a16="http://schemas.microsoft.com/office/drawing/2014/main" id="{CA7E0902-B010-F6E0-69C0-F4D4A029DACB}"/>
              </a:ext>
            </a:extLst>
          </p:cNvPr>
          <p:cNvSpPr>
            <a:spLocks noChangeShapeType="1"/>
          </p:cNvSpPr>
          <p:nvPr/>
        </p:nvSpPr>
        <p:spPr bwMode="auto">
          <a:xfrm flipH="1">
            <a:off x="2084146" y="4692536"/>
            <a:ext cx="45314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58" name="TextBox 57">
            <a:extLst>
              <a:ext uri="{FF2B5EF4-FFF2-40B4-BE49-F238E27FC236}">
                <a16:creationId xmlns:a16="http://schemas.microsoft.com/office/drawing/2014/main" id="{5DCA4BDE-AF89-4393-A431-F7E90BB0FD33}"/>
              </a:ext>
            </a:extLst>
          </p:cNvPr>
          <p:cNvSpPr txBox="1"/>
          <p:nvPr/>
        </p:nvSpPr>
        <p:spPr>
          <a:xfrm>
            <a:off x="2521269" y="4593127"/>
            <a:ext cx="2228850" cy="456087"/>
          </a:xfrm>
          <a:prstGeom prst="rect">
            <a:avLst/>
          </a:prstGeom>
          <a:noFill/>
        </p:spPr>
        <p:txBody>
          <a:bodyPr wrap="square" rtlCol="0">
            <a:spAutoFit/>
          </a:bodyPr>
          <a:lstStyle/>
          <a:p>
            <a:r>
              <a:rPr lang="en-US" sz="788"/>
              <a:t>Optical Communications</a:t>
            </a:r>
          </a:p>
          <a:p>
            <a:r>
              <a:rPr lang="en-US" sz="788"/>
              <a:t>RF Communications</a:t>
            </a:r>
          </a:p>
          <a:p>
            <a:r>
              <a:rPr lang="en-US" sz="788"/>
              <a:t>Terrestrial Communications</a:t>
            </a:r>
          </a:p>
        </p:txBody>
      </p:sp>
      <p:pic>
        <p:nvPicPr>
          <p:cNvPr id="59" name="Picture 58" descr="A yellow lightning bolt on a black background&#10;&#10;Description automatically generated">
            <a:extLst>
              <a:ext uri="{FF2B5EF4-FFF2-40B4-BE49-F238E27FC236}">
                <a16:creationId xmlns:a16="http://schemas.microsoft.com/office/drawing/2014/main" id="{4E8F06CA-7E21-724D-C9FB-A0D2E9006C04}"/>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rot="2175035">
            <a:off x="2133256" y="4667287"/>
            <a:ext cx="394053" cy="295094"/>
          </a:xfrm>
          <a:prstGeom prst="rect">
            <a:avLst/>
          </a:prstGeom>
        </p:spPr>
      </p:pic>
      <p:sp>
        <p:nvSpPr>
          <p:cNvPr id="60" name="Line 19">
            <a:extLst>
              <a:ext uri="{FF2B5EF4-FFF2-40B4-BE49-F238E27FC236}">
                <a16:creationId xmlns:a16="http://schemas.microsoft.com/office/drawing/2014/main" id="{AB1945F3-9DE9-A89C-E70E-D4707B005AD6}"/>
              </a:ext>
            </a:extLst>
          </p:cNvPr>
          <p:cNvSpPr>
            <a:spLocks noChangeShapeType="1"/>
          </p:cNvSpPr>
          <p:nvPr/>
        </p:nvSpPr>
        <p:spPr bwMode="auto">
          <a:xfrm flipH="1">
            <a:off x="2084146" y="4936026"/>
            <a:ext cx="453148"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defTabSz="342900" fontAlgn="base">
              <a:spcBef>
                <a:spcPct val="0"/>
              </a:spcBef>
              <a:spcAft>
                <a:spcPct val="0"/>
              </a:spcAft>
            </a:pPr>
            <a:endParaRPr kumimoji="1" lang="en-US" sz="1350">
              <a:ea typeface="ＭＳ Ｐゴシック" pitchFamily="34" charset="-128"/>
            </a:endParaRPr>
          </a:p>
        </p:txBody>
      </p:sp>
      <p:sp>
        <p:nvSpPr>
          <p:cNvPr id="62" name="TextBox 61">
            <a:extLst>
              <a:ext uri="{FF2B5EF4-FFF2-40B4-BE49-F238E27FC236}">
                <a16:creationId xmlns:a16="http://schemas.microsoft.com/office/drawing/2014/main" id="{D3163C91-0CB5-1021-A2C9-BAF23D0AFEFA}"/>
              </a:ext>
            </a:extLst>
          </p:cNvPr>
          <p:cNvSpPr txBox="1"/>
          <p:nvPr/>
        </p:nvSpPr>
        <p:spPr>
          <a:xfrm>
            <a:off x="3208916" y="2344074"/>
            <a:ext cx="1576438" cy="253916"/>
          </a:xfrm>
          <a:prstGeom prst="rect">
            <a:avLst/>
          </a:prstGeom>
          <a:noFill/>
        </p:spPr>
        <p:txBody>
          <a:bodyPr wrap="square">
            <a:spAutoFit/>
          </a:bodyPr>
          <a:lstStyle/>
          <a:p>
            <a:pPr algn="ctr" fontAlgn="base">
              <a:spcBef>
                <a:spcPct val="0"/>
              </a:spcBef>
              <a:spcAft>
                <a:spcPct val="0"/>
              </a:spcAft>
            </a:pPr>
            <a:r>
              <a:rPr kumimoji="1" lang="en-US" sz="1050">
                <a:ea typeface="ＭＳ Ｐゴシック" charset="-128"/>
                <a:cs typeface="ＭＳ Ｐゴシック" charset="-128"/>
              </a:rPr>
              <a:t>Spacecraft</a:t>
            </a:r>
          </a:p>
        </p:txBody>
      </p:sp>
      <p:sp>
        <p:nvSpPr>
          <p:cNvPr id="63" name="TextBox 62">
            <a:extLst>
              <a:ext uri="{FF2B5EF4-FFF2-40B4-BE49-F238E27FC236}">
                <a16:creationId xmlns:a16="http://schemas.microsoft.com/office/drawing/2014/main" id="{D6848DFB-BD38-698E-C9BA-05318EAB2F97}"/>
              </a:ext>
            </a:extLst>
          </p:cNvPr>
          <p:cNvSpPr txBox="1"/>
          <p:nvPr/>
        </p:nvSpPr>
        <p:spPr>
          <a:xfrm>
            <a:off x="1744985" y="3313565"/>
            <a:ext cx="1576438" cy="253916"/>
          </a:xfrm>
          <a:prstGeom prst="rect">
            <a:avLst/>
          </a:prstGeom>
          <a:noFill/>
        </p:spPr>
        <p:txBody>
          <a:bodyPr wrap="square">
            <a:spAutoFit/>
          </a:bodyPr>
          <a:lstStyle/>
          <a:p>
            <a:pPr algn="ctr" fontAlgn="base">
              <a:spcBef>
                <a:spcPct val="0"/>
              </a:spcBef>
              <a:spcAft>
                <a:spcPct val="0"/>
              </a:spcAft>
            </a:pPr>
            <a:r>
              <a:rPr kumimoji="1" lang="en-US" sz="1050">
                <a:ea typeface="ＭＳ Ｐゴシック" charset="-128"/>
                <a:cs typeface="ＭＳ Ｐゴシック" charset="-128"/>
              </a:rPr>
              <a:t>Spacecraft</a:t>
            </a:r>
          </a:p>
        </p:txBody>
      </p:sp>
      <p:grpSp>
        <p:nvGrpSpPr>
          <p:cNvPr id="2" name="Group 1139">
            <a:extLst>
              <a:ext uri="{FF2B5EF4-FFF2-40B4-BE49-F238E27FC236}">
                <a16:creationId xmlns:a16="http://schemas.microsoft.com/office/drawing/2014/main" id="{2DDE0159-B120-BD9A-403A-D0F22900D380}"/>
              </a:ext>
            </a:extLst>
          </p:cNvPr>
          <p:cNvGrpSpPr>
            <a:grpSpLocks/>
          </p:cNvGrpSpPr>
          <p:nvPr/>
        </p:nvGrpSpPr>
        <p:grpSpPr bwMode="auto">
          <a:xfrm>
            <a:off x="6789381" y="1887078"/>
            <a:ext cx="930231" cy="381638"/>
            <a:chOff x="2564" y="2538"/>
            <a:chExt cx="817" cy="304"/>
          </a:xfrm>
          <a:effectLst>
            <a:outerShdw blurRad="50800" dist="50800" dir="5400000" algn="ctr" rotWithShape="0">
              <a:schemeClr val="bg1"/>
            </a:outerShdw>
          </a:effectLst>
        </p:grpSpPr>
        <p:sp>
          <p:nvSpPr>
            <p:cNvPr id="4" name="Freeform 1140">
              <a:extLst>
                <a:ext uri="{FF2B5EF4-FFF2-40B4-BE49-F238E27FC236}">
                  <a16:creationId xmlns:a16="http://schemas.microsoft.com/office/drawing/2014/main" id="{4E68CFCC-2025-BF44-9378-CC9486718563}"/>
                </a:ext>
              </a:extLst>
            </p:cNvPr>
            <p:cNvSpPr>
              <a:spLocks/>
            </p:cNvSpPr>
            <p:nvPr/>
          </p:nvSpPr>
          <p:spPr bwMode="auto">
            <a:xfrm>
              <a:off x="2887" y="2749"/>
              <a:ext cx="8" cy="20"/>
            </a:xfrm>
            <a:custGeom>
              <a:avLst/>
              <a:gdLst>
                <a:gd name="T0" fmla="*/ 8 w 8"/>
                <a:gd name="T1" fmla="*/ 6 h 20"/>
                <a:gd name="T2" fmla="*/ 8 w 8"/>
                <a:gd name="T3" fmla="*/ 20 h 20"/>
                <a:gd name="T4" fmla="*/ 0 w 8"/>
                <a:gd name="T5" fmla="*/ 19 h 20"/>
                <a:gd name="T6" fmla="*/ 0 w 8"/>
                <a:gd name="T7" fmla="*/ 0 h 20"/>
                <a:gd name="T8" fmla="*/ 8 w 8"/>
                <a:gd name="T9" fmla="*/ 6 h 20"/>
                <a:gd name="T10" fmla="*/ 0 60000 65536"/>
                <a:gd name="T11" fmla="*/ 0 60000 65536"/>
                <a:gd name="T12" fmla="*/ 0 60000 65536"/>
                <a:gd name="T13" fmla="*/ 0 60000 65536"/>
                <a:gd name="T14" fmla="*/ 0 60000 65536"/>
                <a:gd name="T15" fmla="*/ 0 w 8"/>
                <a:gd name="T16" fmla="*/ 0 h 20"/>
                <a:gd name="T17" fmla="*/ 8 w 8"/>
                <a:gd name="T18" fmla="*/ 20 h 20"/>
              </a:gdLst>
              <a:ahLst/>
              <a:cxnLst>
                <a:cxn ang="T10">
                  <a:pos x="T0" y="T1"/>
                </a:cxn>
                <a:cxn ang="T11">
                  <a:pos x="T2" y="T3"/>
                </a:cxn>
                <a:cxn ang="T12">
                  <a:pos x="T4" y="T5"/>
                </a:cxn>
                <a:cxn ang="T13">
                  <a:pos x="T6" y="T7"/>
                </a:cxn>
                <a:cxn ang="T14">
                  <a:pos x="T8" y="T9"/>
                </a:cxn>
              </a:cxnLst>
              <a:rect l="T15" t="T16" r="T17" b="T18"/>
              <a:pathLst>
                <a:path w="8" h="20">
                  <a:moveTo>
                    <a:pt x="8" y="6"/>
                  </a:moveTo>
                  <a:lnTo>
                    <a:pt x="8" y="20"/>
                  </a:lnTo>
                  <a:lnTo>
                    <a:pt x="0" y="19"/>
                  </a:lnTo>
                  <a:lnTo>
                    <a:pt x="0" y="0"/>
                  </a:lnTo>
                  <a:lnTo>
                    <a:pt x="8" y="6"/>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5" name="Freeform 1141">
              <a:extLst>
                <a:ext uri="{FF2B5EF4-FFF2-40B4-BE49-F238E27FC236}">
                  <a16:creationId xmlns:a16="http://schemas.microsoft.com/office/drawing/2014/main" id="{DBD69CCE-8C8F-1399-52A3-37AB97D1D18A}"/>
                </a:ext>
              </a:extLst>
            </p:cNvPr>
            <p:cNvSpPr>
              <a:spLocks/>
            </p:cNvSpPr>
            <p:nvPr/>
          </p:nvSpPr>
          <p:spPr bwMode="auto">
            <a:xfrm>
              <a:off x="2565" y="2594"/>
              <a:ext cx="626" cy="218"/>
            </a:xfrm>
            <a:custGeom>
              <a:avLst/>
              <a:gdLst>
                <a:gd name="T0" fmla="*/ 626 w 626"/>
                <a:gd name="T1" fmla="*/ 0 h 218"/>
                <a:gd name="T2" fmla="*/ 626 w 626"/>
                <a:gd name="T3" fmla="*/ 218 h 218"/>
                <a:gd name="T4" fmla="*/ 24 w 626"/>
                <a:gd name="T5" fmla="*/ 218 h 218"/>
                <a:gd name="T6" fmla="*/ 24 w 626"/>
                <a:gd name="T7" fmla="*/ 178 h 218"/>
                <a:gd name="T8" fmla="*/ 12 w 626"/>
                <a:gd name="T9" fmla="*/ 175 h 218"/>
                <a:gd name="T10" fmla="*/ 12 w 626"/>
                <a:gd name="T11" fmla="*/ 148 h 218"/>
                <a:gd name="T12" fmla="*/ 0 w 626"/>
                <a:gd name="T13" fmla="*/ 144 h 218"/>
                <a:gd name="T14" fmla="*/ 626 w 626"/>
                <a:gd name="T15" fmla="*/ 0 h 218"/>
                <a:gd name="T16" fmla="*/ 0 60000 65536"/>
                <a:gd name="T17" fmla="*/ 0 60000 65536"/>
                <a:gd name="T18" fmla="*/ 0 60000 65536"/>
                <a:gd name="T19" fmla="*/ 0 60000 65536"/>
                <a:gd name="T20" fmla="*/ 0 60000 65536"/>
                <a:gd name="T21" fmla="*/ 0 60000 65536"/>
                <a:gd name="T22" fmla="*/ 0 60000 65536"/>
                <a:gd name="T23" fmla="*/ 0 60000 65536"/>
                <a:gd name="T24" fmla="*/ 0 w 626"/>
                <a:gd name="T25" fmla="*/ 0 h 218"/>
                <a:gd name="T26" fmla="*/ 626 w 626"/>
                <a:gd name="T27" fmla="*/ 218 h 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6" h="218">
                  <a:moveTo>
                    <a:pt x="626" y="0"/>
                  </a:moveTo>
                  <a:lnTo>
                    <a:pt x="626" y="218"/>
                  </a:lnTo>
                  <a:lnTo>
                    <a:pt x="24" y="218"/>
                  </a:lnTo>
                  <a:lnTo>
                    <a:pt x="24" y="178"/>
                  </a:lnTo>
                  <a:lnTo>
                    <a:pt x="12" y="175"/>
                  </a:lnTo>
                  <a:lnTo>
                    <a:pt x="12" y="148"/>
                  </a:lnTo>
                  <a:lnTo>
                    <a:pt x="0" y="144"/>
                  </a:lnTo>
                  <a:lnTo>
                    <a:pt x="6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6" name="Oval 1142">
              <a:extLst>
                <a:ext uri="{FF2B5EF4-FFF2-40B4-BE49-F238E27FC236}">
                  <a16:creationId xmlns:a16="http://schemas.microsoft.com/office/drawing/2014/main" id="{F832D4F2-C764-4EEA-34E0-0F22F078BC23}"/>
                </a:ext>
              </a:extLst>
            </p:cNvPr>
            <p:cNvSpPr>
              <a:spLocks noChangeArrowheads="1"/>
            </p:cNvSpPr>
            <p:nvPr/>
          </p:nvSpPr>
          <p:spPr bwMode="auto">
            <a:xfrm>
              <a:off x="2649" y="2767"/>
              <a:ext cx="6"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ja-JP" altLang="en-US" sz="1350" b="1">
                <a:solidFill>
                  <a:srgbClr val="000000"/>
                </a:solidFill>
                <a:cs typeface="Arial" pitchFamily="34" charset="0"/>
              </a:endParaRPr>
            </a:p>
          </p:txBody>
        </p:sp>
        <p:sp>
          <p:nvSpPr>
            <p:cNvPr id="19" name="Oval 1143">
              <a:extLst>
                <a:ext uri="{FF2B5EF4-FFF2-40B4-BE49-F238E27FC236}">
                  <a16:creationId xmlns:a16="http://schemas.microsoft.com/office/drawing/2014/main" id="{EB8F2247-B9E6-D815-73E1-DFBEF4C735A3}"/>
                </a:ext>
              </a:extLst>
            </p:cNvPr>
            <p:cNvSpPr>
              <a:spLocks noChangeArrowheads="1"/>
            </p:cNvSpPr>
            <p:nvPr/>
          </p:nvSpPr>
          <p:spPr bwMode="auto">
            <a:xfrm>
              <a:off x="2642" y="2768"/>
              <a:ext cx="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ja-JP" altLang="en-US" sz="1350" b="1">
                <a:solidFill>
                  <a:srgbClr val="000000"/>
                </a:solidFill>
                <a:cs typeface="Arial" pitchFamily="34" charset="0"/>
              </a:endParaRPr>
            </a:p>
          </p:txBody>
        </p:sp>
        <p:sp>
          <p:nvSpPr>
            <p:cNvPr id="21" name="Oval 1144">
              <a:extLst>
                <a:ext uri="{FF2B5EF4-FFF2-40B4-BE49-F238E27FC236}">
                  <a16:creationId xmlns:a16="http://schemas.microsoft.com/office/drawing/2014/main" id="{DC182F9F-B459-C6DD-86E0-E589B3FEBCEA}"/>
                </a:ext>
              </a:extLst>
            </p:cNvPr>
            <p:cNvSpPr>
              <a:spLocks noChangeArrowheads="1"/>
            </p:cNvSpPr>
            <p:nvPr/>
          </p:nvSpPr>
          <p:spPr bwMode="auto">
            <a:xfrm>
              <a:off x="2635" y="2768"/>
              <a:ext cx="6"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ja-JP" altLang="en-US" sz="1350" b="1">
                <a:solidFill>
                  <a:srgbClr val="000000"/>
                </a:solidFill>
                <a:cs typeface="Arial" pitchFamily="34" charset="0"/>
              </a:endParaRPr>
            </a:p>
          </p:txBody>
        </p:sp>
        <p:sp>
          <p:nvSpPr>
            <p:cNvPr id="22" name="Oval 1145">
              <a:extLst>
                <a:ext uri="{FF2B5EF4-FFF2-40B4-BE49-F238E27FC236}">
                  <a16:creationId xmlns:a16="http://schemas.microsoft.com/office/drawing/2014/main" id="{1ABC0D69-B11E-96E1-9D41-F6BA9D9B60B6}"/>
                </a:ext>
              </a:extLst>
            </p:cNvPr>
            <p:cNvSpPr>
              <a:spLocks noChangeArrowheads="1"/>
            </p:cNvSpPr>
            <p:nvPr/>
          </p:nvSpPr>
          <p:spPr bwMode="auto">
            <a:xfrm>
              <a:off x="2629" y="2768"/>
              <a:ext cx="5"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ja-JP" altLang="en-US" sz="1350" b="1">
                <a:solidFill>
                  <a:srgbClr val="000000"/>
                </a:solidFill>
                <a:cs typeface="Arial" pitchFamily="34" charset="0"/>
              </a:endParaRPr>
            </a:p>
          </p:txBody>
        </p:sp>
        <p:sp>
          <p:nvSpPr>
            <p:cNvPr id="26" name="Oval 1146">
              <a:extLst>
                <a:ext uri="{FF2B5EF4-FFF2-40B4-BE49-F238E27FC236}">
                  <a16:creationId xmlns:a16="http://schemas.microsoft.com/office/drawing/2014/main" id="{7A8DDE47-DB35-F62E-96F3-6BEEB4C6987D}"/>
                </a:ext>
              </a:extLst>
            </p:cNvPr>
            <p:cNvSpPr>
              <a:spLocks noChangeArrowheads="1"/>
            </p:cNvSpPr>
            <p:nvPr/>
          </p:nvSpPr>
          <p:spPr bwMode="auto">
            <a:xfrm>
              <a:off x="2622" y="2769"/>
              <a:ext cx="6"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ja-JP" altLang="en-US" sz="1350" b="1">
                <a:solidFill>
                  <a:srgbClr val="000000"/>
                </a:solidFill>
                <a:cs typeface="Arial" pitchFamily="34" charset="0"/>
              </a:endParaRPr>
            </a:p>
          </p:txBody>
        </p:sp>
        <p:sp>
          <p:nvSpPr>
            <p:cNvPr id="27" name="Freeform 1147">
              <a:extLst>
                <a:ext uri="{FF2B5EF4-FFF2-40B4-BE49-F238E27FC236}">
                  <a16:creationId xmlns:a16="http://schemas.microsoft.com/office/drawing/2014/main" id="{6BA12CB2-4FE5-E727-4D72-A428F7BF4DEF}"/>
                </a:ext>
              </a:extLst>
            </p:cNvPr>
            <p:cNvSpPr>
              <a:spLocks/>
            </p:cNvSpPr>
            <p:nvPr/>
          </p:nvSpPr>
          <p:spPr bwMode="auto">
            <a:xfrm>
              <a:off x="2755" y="2747"/>
              <a:ext cx="9" cy="25"/>
            </a:xfrm>
            <a:custGeom>
              <a:avLst/>
              <a:gdLst>
                <a:gd name="T0" fmla="*/ 0 w 9"/>
                <a:gd name="T1" fmla="*/ 0 h 25"/>
                <a:gd name="T2" fmla="*/ 0 w 9"/>
                <a:gd name="T3" fmla="*/ 25 h 25"/>
                <a:gd name="T4" fmla="*/ 9 w 9"/>
                <a:gd name="T5" fmla="*/ 25 h 25"/>
                <a:gd name="T6" fmla="*/ 9 w 9"/>
                <a:gd name="T7" fmla="*/ 10 h 25"/>
                <a:gd name="T8" fmla="*/ 0 w 9"/>
                <a:gd name="T9" fmla="*/ 0 h 25"/>
                <a:gd name="T10" fmla="*/ 0 60000 65536"/>
                <a:gd name="T11" fmla="*/ 0 60000 65536"/>
                <a:gd name="T12" fmla="*/ 0 60000 65536"/>
                <a:gd name="T13" fmla="*/ 0 60000 65536"/>
                <a:gd name="T14" fmla="*/ 0 60000 65536"/>
                <a:gd name="T15" fmla="*/ 0 w 9"/>
                <a:gd name="T16" fmla="*/ 0 h 25"/>
                <a:gd name="T17" fmla="*/ 9 w 9"/>
                <a:gd name="T18" fmla="*/ 25 h 25"/>
              </a:gdLst>
              <a:ahLst/>
              <a:cxnLst>
                <a:cxn ang="T10">
                  <a:pos x="T0" y="T1"/>
                </a:cxn>
                <a:cxn ang="T11">
                  <a:pos x="T2" y="T3"/>
                </a:cxn>
                <a:cxn ang="T12">
                  <a:pos x="T4" y="T5"/>
                </a:cxn>
                <a:cxn ang="T13">
                  <a:pos x="T6" y="T7"/>
                </a:cxn>
                <a:cxn ang="T14">
                  <a:pos x="T8" y="T9"/>
                </a:cxn>
              </a:cxnLst>
              <a:rect l="T15" t="T16" r="T17" b="T18"/>
              <a:pathLst>
                <a:path w="9" h="25">
                  <a:moveTo>
                    <a:pt x="0" y="0"/>
                  </a:moveTo>
                  <a:lnTo>
                    <a:pt x="0" y="25"/>
                  </a:lnTo>
                  <a:lnTo>
                    <a:pt x="9" y="25"/>
                  </a:lnTo>
                  <a:lnTo>
                    <a:pt x="9"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30" name="Freeform 1148">
              <a:extLst>
                <a:ext uri="{FF2B5EF4-FFF2-40B4-BE49-F238E27FC236}">
                  <a16:creationId xmlns:a16="http://schemas.microsoft.com/office/drawing/2014/main" id="{B3BAA2D5-03E8-CA4F-2D2D-16F29C1AFEED}"/>
                </a:ext>
              </a:extLst>
            </p:cNvPr>
            <p:cNvSpPr>
              <a:spLocks/>
            </p:cNvSpPr>
            <p:nvPr/>
          </p:nvSpPr>
          <p:spPr bwMode="auto">
            <a:xfrm>
              <a:off x="2745" y="2748"/>
              <a:ext cx="9" cy="24"/>
            </a:xfrm>
            <a:custGeom>
              <a:avLst/>
              <a:gdLst>
                <a:gd name="T0" fmla="*/ 0 w 9"/>
                <a:gd name="T1" fmla="*/ 0 h 24"/>
                <a:gd name="T2" fmla="*/ 0 w 9"/>
                <a:gd name="T3" fmla="*/ 24 h 24"/>
                <a:gd name="T4" fmla="*/ 9 w 9"/>
                <a:gd name="T5" fmla="*/ 24 h 24"/>
                <a:gd name="T6" fmla="*/ 9 w 9"/>
                <a:gd name="T7" fmla="*/ 10 h 24"/>
                <a:gd name="T8" fmla="*/ 0 w 9"/>
                <a:gd name="T9" fmla="*/ 0 h 24"/>
                <a:gd name="T10" fmla="*/ 0 60000 65536"/>
                <a:gd name="T11" fmla="*/ 0 60000 65536"/>
                <a:gd name="T12" fmla="*/ 0 60000 65536"/>
                <a:gd name="T13" fmla="*/ 0 60000 65536"/>
                <a:gd name="T14" fmla="*/ 0 60000 65536"/>
                <a:gd name="T15" fmla="*/ 0 w 9"/>
                <a:gd name="T16" fmla="*/ 0 h 24"/>
                <a:gd name="T17" fmla="*/ 9 w 9"/>
                <a:gd name="T18" fmla="*/ 24 h 24"/>
              </a:gdLst>
              <a:ahLst/>
              <a:cxnLst>
                <a:cxn ang="T10">
                  <a:pos x="T0" y="T1"/>
                </a:cxn>
                <a:cxn ang="T11">
                  <a:pos x="T2" y="T3"/>
                </a:cxn>
                <a:cxn ang="T12">
                  <a:pos x="T4" y="T5"/>
                </a:cxn>
                <a:cxn ang="T13">
                  <a:pos x="T6" y="T7"/>
                </a:cxn>
                <a:cxn ang="T14">
                  <a:pos x="T8" y="T9"/>
                </a:cxn>
              </a:cxnLst>
              <a:rect l="T15" t="T16" r="T17" b="T18"/>
              <a:pathLst>
                <a:path w="9" h="24">
                  <a:moveTo>
                    <a:pt x="0" y="0"/>
                  </a:moveTo>
                  <a:lnTo>
                    <a:pt x="0" y="24"/>
                  </a:lnTo>
                  <a:lnTo>
                    <a:pt x="9" y="24"/>
                  </a:lnTo>
                  <a:lnTo>
                    <a:pt x="9"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32" name="Freeform 1149">
              <a:extLst>
                <a:ext uri="{FF2B5EF4-FFF2-40B4-BE49-F238E27FC236}">
                  <a16:creationId xmlns:a16="http://schemas.microsoft.com/office/drawing/2014/main" id="{05BAECB4-8F63-AFEA-725D-4EFDD5FEC185}"/>
                </a:ext>
              </a:extLst>
            </p:cNvPr>
            <p:cNvSpPr>
              <a:spLocks/>
            </p:cNvSpPr>
            <p:nvPr/>
          </p:nvSpPr>
          <p:spPr bwMode="auto">
            <a:xfrm>
              <a:off x="2735" y="2749"/>
              <a:ext cx="8" cy="24"/>
            </a:xfrm>
            <a:custGeom>
              <a:avLst/>
              <a:gdLst>
                <a:gd name="T0" fmla="*/ 0 w 8"/>
                <a:gd name="T1" fmla="*/ 0 h 24"/>
                <a:gd name="T2" fmla="*/ 0 w 8"/>
                <a:gd name="T3" fmla="*/ 24 h 24"/>
                <a:gd name="T4" fmla="*/ 8 w 8"/>
                <a:gd name="T5" fmla="*/ 24 h 24"/>
                <a:gd name="T6" fmla="*/ 8 w 8"/>
                <a:gd name="T7" fmla="*/ 10 h 24"/>
                <a:gd name="T8" fmla="*/ 0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24"/>
                  </a:lnTo>
                  <a:lnTo>
                    <a:pt x="8" y="24"/>
                  </a:lnTo>
                  <a:lnTo>
                    <a:pt x="8"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33" name="Freeform 1150">
              <a:extLst>
                <a:ext uri="{FF2B5EF4-FFF2-40B4-BE49-F238E27FC236}">
                  <a16:creationId xmlns:a16="http://schemas.microsoft.com/office/drawing/2014/main" id="{CCEC54C0-176C-9F5E-C580-EC3A69D0CA93}"/>
                </a:ext>
              </a:extLst>
            </p:cNvPr>
            <p:cNvSpPr>
              <a:spLocks/>
            </p:cNvSpPr>
            <p:nvPr/>
          </p:nvSpPr>
          <p:spPr bwMode="auto">
            <a:xfrm>
              <a:off x="2726" y="2751"/>
              <a:ext cx="8" cy="24"/>
            </a:xfrm>
            <a:custGeom>
              <a:avLst/>
              <a:gdLst>
                <a:gd name="T0" fmla="*/ 0 w 8"/>
                <a:gd name="T1" fmla="*/ 0 h 24"/>
                <a:gd name="T2" fmla="*/ 0 w 8"/>
                <a:gd name="T3" fmla="*/ 24 h 24"/>
                <a:gd name="T4" fmla="*/ 8 w 8"/>
                <a:gd name="T5" fmla="*/ 24 h 24"/>
                <a:gd name="T6" fmla="*/ 8 w 8"/>
                <a:gd name="T7" fmla="*/ 9 h 24"/>
                <a:gd name="T8" fmla="*/ 0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24"/>
                  </a:lnTo>
                  <a:lnTo>
                    <a:pt x="8" y="24"/>
                  </a:lnTo>
                  <a:lnTo>
                    <a:pt x="8"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34" name="Freeform 1151">
              <a:extLst>
                <a:ext uri="{FF2B5EF4-FFF2-40B4-BE49-F238E27FC236}">
                  <a16:creationId xmlns:a16="http://schemas.microsoft.com/office/drawing/2014/main" id="{251B6325-1EEA-3F87-7B13-E7F43604988A}"/>
                </a:ext>
              </a:extLst>
            </p:cNvPr>
            <p:cNvSpPr>
              <a:spLocks/>
            </p:cNvSpPr>
            <p:nvPr/>
          </p:nvSpPr>
          <p:spPr bwMode="auto">
            <a:xfrm>
              <a:off x="2716" y="2751"/>
              <a:ext cx="9" cy="24"/>
            </a:xfrm>
            <a:custGeom>
              <a:avLst/>
              <a:gdLst>
                <a:gd name="T0" fmla="*/ 0 w 9"/>
                <a:gd name="T1" fmla="*/ 0 h 24"/>
                <a:gd name="T2" fmla="*/ 0 w 9"/>
                <a:gd name="T3" fmla="*/ 24 h 24"/>
                <a:gd name="T4" fmla="*/ 9 w 9"/>
                <a:gd name="T5" fmla="*/ 24 h 24"/>
                <a:gd name="T6" fmla="*/ 9 w 9"/>
                <a:gd name="T7" fmla="*/ 9 h 24"/>
                <a:gd name="T8" fmla="*/ 0 w 9"/>
                <a:gd name="T9" fmla="*/ 0 h 24"/>
                <a:gd name="T10" fmla="*/ 0 60000 65536"/>
                <a:gd name="T11" fmla="*/ 0 60000 65536"/>
                <a:gd name="T12" fmla="*/ 0 60000 65536"/>
                <a:gd name="T13" fmla="*/ 0 60000 65536"/>
                <a:gd name="T14" fmla="*/ 0 60000 65536"/>
                <a:gd name="T15" fmla="*/ 0 w 9"/>
                <a:gd name="T16" fmla="*/ 0 h 24"/>
                <a:gd name="T17" fmla="*/ 9 w 9"/>
                <a:gd name="T18" fmla="*/ 24 h 24"/>
              </a:gdLst>
              <a:ahLst/>
              <a:cxnLst>
                <a:cxn ang="T10">
                  <a:pos x="T0" y="T1"/>
                </a:cxn>
                <a:cxn ang="T11">
                  <a:pos x="T2" y="T3"/>
                </a:cxn>
                <a:cxn ang="T12">
                  <a:pos x="T4" y="T5"/>
                </a:cxn>
                <a:cxn ang="T13">
                  <a:pos x="T6" y="T7"/>
                </a:cxn>
                <a:cxn ang="T14">
                  <a:pos x="T8" y="T9"/>
                </a:cxn>
              </a:cxnLst>
              <a:rect l="T15" t="T16" r="T17" b="T18"/>
              <a:pathLst>
                <a:path w="9" h="24">
                  <a:moveTo>
                    <a:pt x="0" y="0"/>
                  </a:moveTo>
                  <a:lnTo>
                    <a:pt x="0" y="24"/>
                  </a:lnTo>
                  <a:lnTo>
                    <a:pt x="9" y="24"/>
                  </a:lnTo>
                  <a:lnTo>
                    <a:pt x="9"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35" name="Freeform 1152">
              <a:extLst>
                <a:ext uri="{FF2B5EF4-FFF2-40B4-BE49-F238E27FC236}">
                  <a16:creationId xmlns:a16="http://schemas.microsoft.com/office/drawing/2014/main" id="{45E96093-7985-AC0D-5237-F87A3AB460B4}"/>
                </a:ext>
              </a:extLst>
            </p:cNvPr>
            <p:cNvSpPr>
              <a:spLocks/>
            </p:cNvSpPr>
            <p:nvPr/>
          </p:nvSpPr>
          <p:spPr bwMode="auto">
            <a:xfrm>
              <a:off x="2707" y="2752"/>
              <a:ext cx="9" cy="24"/>
            </a:xfrm>
            <a:custGeom>
              <a:avLst/>
              <a:gdLst>
                <a:gd name="T0" fmla="*/ 0 w 9"/>
                <a:gd name="T1" fmla="*/ 0 h 24"/>
                <a:gd name="T2" fmla="*/ 0 w 9"/>
                <a:gd name="T3" fmla="*/ 24 h 24"/>
                <a:gd name="T4" fmla="*/ 9 w 9"/>
                <a:gd name="T5" fmla="*/ 24 h 24"/>
                <a:gd name="T6" fmla="*/ 9 w 9"/>
                <a:gd name="T7" fmla="*/ 10 h 24"/>
                <a:gd name="T8" fmla="*/ 0 w 9"/>
                <a:gd name="T9" fmla="*/ 0 h 24"/>
                <a:gd name="T10" fmla="*/ 0 60000 65536"/>
                <a:gd name="T11" fmla="*/ 0 60000 65536"/>
                <a:gd name="T12" fmla="*/ 0 60000 65536"/>
                <a:gd name="T13" fmla="*/ 0 60000 65536"/>
                <a:gd name="T14" fmla="*/ 0 60000 65536"/>
                <a:gd name="T15" fmla="*/ 0 w 9"/>
                <a:gd name="T16" fmla="*/ 0 h 24"/>
                <a:gd name="T17" fmla="*/ 9 w 9"/>
                <a:gd name="T18" fmla="*/ 24 h 24"/>
              </a:gdLst>
              <a:ahLst/>
              <a:cxnLst>
                <a:cxn ang="T10">
                  <a:pos x="T0" y="T1"/>
                </a:cxn>
                <a:cxn ang="T11">
                  <a:pos x="T2" y="T3"/>
                </a:cxn>
                <a:cxn ang="T12">
                  <a:pos x="T4" y="T5"/>
                </a:cxn>
                <a:cxn ang="T13">
                  <a:pos x="T6" y="T7"/>
                </a:cxn>
                <a:cxn ang="T14">
                  <a:pos x="T8" y="T9"/>
                </a:cxn>
              </a:cxnLst>
              <a:rect l="T15" t="T16" r="T17" b="T18"/>
              <a:pathLst>
                <a:path w="9" h="24">
                  <a:moveTo>
                    <a:pt x="0" y="0"/>
                  </a:moveTo>
                  <a:lnTo>
                    <a:pt x="0" y="24"/>
                  </a:lnTo>
                  <a:lnTo>
                    <a:pt x="9" y="24"/>
                  </a:lnTo>
                  <a:lnTo>
                    <a:pt x="9"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37" name="Freeform 1153">
              <a:extLst>
                <a:ext uri="{FF2B5EF4-FFF2-40B4-BE49-F238E27FC236}">
                  <a16:creationId xmlns:a16="http://schemas.microsoft.com/office/drawing/2014/main" id="{535E74F0-C6CA-0E83-4F4C-A9380C37D2BA}"/>
                </a:ext>
              </a:extLst>
            </p:cNvPr>
            <p:cNvSpPr>
              <a:spLocks/>
            </p:cNvSpPr>
            <p:nvPr/>
          </p:nvSpPr>
          <p:spPr bwMode="auto">
            <a:xfrm>
              <a:off x="2697" y="2754"/>
              <a:ext cx="9" cy="24"/>
            </a:xfrm>
            <a:custGeom>
              <a:avLst/>
              <a:gdLst>
                <a:gd name="T0" fmla="*/ 0 w 9"/>
                <a:gd name="T1" fmla="*/ 0 h 24"/>
                <a:gd name="T2" fmla="*/ 0 w 9"/>
                <a:gd name="T3" fmla="*/ 24 h 24"/>
                <a:gd name="T4" fmla="*/ 9 w 9"/>
                <a:gd name="T5" fmla="*/ 24 h 24"/>
                <a:gd name="T6" fmla="*/ 9 w 9"/>
                <a:gd name="T7" fmla="*/ 9 h 24"/>
                <a:gd name="T8" fmla="*/ 0 w 9"/>
                <a:gd name="T9" fmla="*/ 0 h 24"/>
                <a:gd name="T10" fmla="*/ 0 60000 65536"/>
                <a:gd name="T11" fmla="*/ 0 60000 65536"/>
                <a:gd name="T12" fmla="*/ 0 60000 65536"/>
                <a:gd name="T13" fmla="*/ 0 60000 65536"/>
                <a:gd name="T14" fmla="*/ 0 60000 65536"/>
                <a:gd name="T15" fmla="*/ 0 w 9"/>
                <a:gd name="T16" fmla="*/ 0 h 24"/>
                <a:gd name="T17" fmla="*/ 9 w 9"/>
                <a:gd name="T18" fmla="*/ 24 h 24"/>
              </a:gdLst>
              <a:ahLst/>
              <a:cxnLst>
                <a:cxn ang="T10">
                  <a:pos x="T0" y="T1"/>
                </a:cxn>
                <a:cxn ang="T11">
                  <a:pos x="T2" y="T3"/>
                </a:cxn>
                <a:cxn ang="T12">
                  <a:pos x="T4" y="T5"/>
                </a:cxn>
                <a:cxn ang="T13">
                  <a:pos x="T6" y="T7"/>
                </a:cxn>
                <a:cxn ang="T14">
                  <a:pos x="T8" y="T9"/>
                </a:cxn>
              </a:cxnLst>
              <a:rect l="T15" t="T16" r="T17" b="T18"/>
              <a:pathLst>
                <a:path w="9" h="24">
                  <a:moveTo>
                    <a:pt x="0" y="0"/>
                  </a:moveTo>
                  <a:lnTo>
                    <a:pt x="0" y="24"/>
                  </a:lnTo>
                  <a:lnTo>
                    <a:pt x="9" y="24"/>
                  </a:lnTo>
                  <a:lnTo>
                    <a:pt x="9"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38" name="Freeform 1154">
              <a:extLst>
                <a:ext uri="{FF2B5EF4-FFF2-40B4-BE49-F238E27FC236}">
                  <a16:creationId xmlns:a16="http://schemas.microsoft.com/office/drawing/2014/main" id="{053E0380-8B72-D11B-D8FA-CAF24209C898}"/>
                </a:ext>
              </a:extLst>
            </p:cNvPr>
            <p:cNvSpPr>
              <a:spLocks/>
            </p:cNvSpPr>
            <p:nvPr/>
          </p:nvSpPr>
          <p:spPr bwMode="auto">
            <a:xfrm>
              <a:off x="2906" y="2731"/>
              <a:ext cx="12" cy="28"/>
            </a:xfrm>
            <a:custGeom>
              <a:avLst/>
              <a:gdLst>
                <a:gd name="T0" fmla="*/ 0 w 12"/>
                <a:gd name="T1" fmla="*/ 0 h 28"/>
                <a:gd name="T2" fmla="*/ 0 w 12"/>
                <a:gd name="T3" fmla="*/ 28 h 28"/>
                <a:gd name="T4" fmla="*/ 12 w 12"/>
                <a:gd name="T5" fmla="*/ 28 h 28"/>
                <a:gd name="T6" fmla="*/ 12 w 12"/>
                <a:gd name="T7" fmla="*/ 8 h 28"/>
                <a:gd name="T8" fmla="*/ 0 w 12"/>
                <a:gd name="T9" fmla="*/ 0 h 28"/>
                <a:gd name="T10" fmla="*/ 0 60000 65536"/>
                <a:gd name="T11" fmla="*/ 0 60000 65536"/>
                <a:gd name="T12" fmla="*/ 0 60000 65536"/>
                <a:gd name="T13" fmla="*/ 0 60000 65536"/>
                <a:gd name="T14" fmla="*/ 0 60000 65536"/>
                <a:gd name="T15" fmla="*/ 0 w 12"/>
                <a:gd name="T16" fmla="*/ 0 h 28"/>
                <a:gd name="T17" fmla="*/ 12 w 12"/>
                <a:gd name="T18" fmla="*/ 28 h 28"/>
              </a:gdLst>
              <a:ahLst/>
              <a:cxnLst>
                <a:cxn ang="T10">
                  <a:pos x="T0" y="T1"/>
                </a:cxn>
                <a:cxn ang="T11">
                  <a:pos x="T2" y="T3"/>
                </a:cxn>
                <a:cxn ang="T12">
                  <a:pos x="T4" y="T5"/>
                </a:cxn>
                <a:cxn ang="T13">
                  <a:pos x="T6" y="T7"/>
                </a:cxn>
                <a:cxn ang="T14">
                  <a:pos x="T8" y="T9"/>
                </a:cxn>
              </a:cxnLst>
              <a:rect l="T15" t="T16" r="T17" b="T18"/>
              <a:pathLst>
                <a:path w="12" h="28">
                  <a:moveTo>
                    <a:pt x="0" y="0"/>
                  </a:moveTo>
                  <a:lnTo>
                    <a:pt x="0" y="28"/>
                  </a:lnTo>
                  <a:lnTo>
                    <a:pt x="12" y="28"/>
                  </a:lnTo>
                  <a:lnTo>
                    <a:pt x="12"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40" name="Freeform 1155">
              <a:extLst>
                <a:ext uri="{FF2B5EF4-FFF2-40B4-BE49-F238E27FC236}">
                  <a16:creationId xmlns:a16="http://schemas.microsoft.com/office/drawing/2014/main" id="{A411C99A-C525-ACB4-FF46-090E337C1AE2}"/>
                </a:ext>
              </a:extLst>
            </p:cNvPr>
            <p:cNvSpPr>
              <a:spLocks/>
            </p:cNvSpPr>
            <p:nvPr/>
          </p:nvSpPr>
          <p:spPr bwMode="auto">
            <a:xfrm>
              <a:off x="2891" y="2733"/>
              <a:ext cx="11" cy="28"/>
            </a:xfrm>
            <a:custGeom>
              <a:avLst/>
              <a:gdLst>
                <a:gd name="T0" fmla="*/ 0 w 11"/>
                <a:gd name="T1" fmla="*/ 0 h 28"/>
                <a:gd name="T2" fmla="*/ 0 w 11"/>
                <a:gd name="T3" fmla="*/ 28 h 28"/>
                <a:gd name="T4" fmla="*/ 11 w 11"/>
                <a:gd name="T5" fmla="*/ 28 h 28"/>
                <a:gd name="T6" fmla="*/ 11 w 11"/>
                <a:gd name="T7" fmla="*/ 8 h 28"/>
                <a:gd name="T8" fmla="*/ 0 w 11"/>
                <a:gd name="T9" fmla="*/ 0 h 28"/>
                <a:gd name="T10" fmla="*/ 0 60000 65536"/>
                <a:gd name="T11" fmla="*/ 0 60000 65536"/>
                <a:gd name="T12" fmla="*/ 0 60000 65536"/>
                <a:gd name="T13" fmla="*/ 0 60000 65536"/>
                <a:gd name="T14" fmla="*/ 0 60000 65536"/>
                <a:gd name="T15" fmla="*/ 0 w 11"/>
                <a:gd name="T16" fmla="*/ 0 h 28"/>
                <a:gd name="T17" fmla="*/ 11 w 11"/>
                <a:gd name="T18" fmla="*/ 28 h 28"/>
              </a:gdLst>
              <a:ahLst/>
              <a:cxnLst>
                <a:cxn ang="T10">
                  <a:pos x="T0" y="T1"/>
                </a:cxn>
                <a:cxn ang="T11">
                  <a:pos x="T2" y="T3"/>
                </a:cxn>
                <a:cxn ang="T12">
                  <a:pos x="T4" y="T5"/>
                </a:cxn>
                <a:cxn ang="T13">
                  <a:pos x="T6" y="T7"/>
                </a:cxn>
                <a:cxn ang="T14">
                  <a:pos x="T8" y="T9"/>
                </a:cxn>
              </a:cxnLst>
              <a:rect l="T15" t="T16" r="T17" b="T18"/>
              <a:pathLst>
                <a:path w="11" h="28">
                  <a:moveTo>
                    <a:pt x="0" y="0"/>
                  </a:moveTo>
                  <a:lnTo>
                    <a:pt x="0" y="28"/>
                  </a:lnTo>
                  <a:lnTo>
                    <a:pt x="11" y="28"/>
                  </a:lnTo>
                  <a:lnTo>
                    <a:pt x="11"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41" name="Freeform 1156">
              <a:extLst>
                <a:ext uri="{FF2B5EF4-FFF2-40B4-BE49-F238E27FC236}">
                  <a16:creationId xmlns:a16="http://schemas.microsoft.com/office/drawing/2014/main" id="{EC7C2EB0-195B-776A-315D-16011987C0B1}"/>
                </a:ext>
              </a:extLst>
            </p:cNvPr>
            <p:cNvSpPr>
              <a:spLocks/>
            </p:cNvSpPr>
            <p:nvPr/>
          </p:nvSpPr>
          <p:spPr bwMode="auto">
            <a:xfrm>
              <a:off x="2875" y="2734"/>
              <a:ext cx="11" cy="28"/>
            </a:xfrm>
            <a:custGeom>
              <a:avLst/>
              <a:gdLst>
                <a:gd name="T0" fmla="*/ 0 w 11"/>
                <a:gd name="T1" fmla="*/ 0 h 28"/>
                <a:gd name="T2" fmla="*/ 0 w 11"/>
                <a:gd name="T3" fmla="*/ 28 h 28"/>
                <a:gd name="T4" fmla="*/ 11 w 11"/>
                <a:gd name="T5" fmla="*/ 28 h 28"/>
                <a:gd name="T6" fmla="*/ 11 w 11"/>
                <a:gd name="T7" fmla="*/ 8 h 28"/>
                <a:gd name="T8" fmla="*/ 0 w 11"/>
                <a:gd name="T9" fmla="*/ 0 h 28"/>
                <a:gd name="T10" fmla="*/ 0 60000 65536"/>
                <a:gd name="T11" fmla="*/ 0 60000 65536"/>
                <a:gd name="T12" fmla="*/ 0 60000 65536"/>
                <a:gd name="T13" fmla="*/ 0 60000 65536"/>
                <a:gd name="T14" fmla="*/ 0 60000 65536"/>
                <a:gd name="T15" fmla="*/ 0 w 11"/>
                <a:gd name="T16" fmla="*/ 0 h 28"/>
                <a:gd name="T17" fmla="*/ 11 w 11"/>
                <a:gd name="T18" fmla="*/ 28 h 28"/>
              </a:gdLst>
              <a:ahLst/>
              <a:cxnLst>
                <a:cxn ang="T10">
                  <a:pos x="T0" y="T1"/>
                </a:cxn>
                <a:cxn ang="T11">
                  <a:pos x="T2" y="T3"/>
                </a:cxn>
                <a:cxn ang="T12">
                  <a:pos x="T4" y="T5"/>
                </a:cxn>
                <a:cxn ang="T13">
                  <a:pos x="T6" y="T7"/>
                </a:cxn>
                <a:cxn ang="T14">
                  <a:pos x="T8" y="T9"/>
                </a:cxn>
              </a:cxnLst>
              <a:rect l="T15" t="T16" r="T17" b="T18"/>
              <a:pathLst>
                <a:path w="11" h="28">
                  <a:moveTo>
                    <a:pt x="0" y="0"/>
                  </a:moveTo>
                  <a:lnTo>
                    <a:pt x="0" y="28"/>
                  </a:lnTo>
                  <a:lnTo>
                    <a:pt x="11" y="28"/>
                  </a:lnTo>
                  <a:lnTo>
                    <a:pt x="11"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43" name="Freeform 1157">
              <a:extLst>
                <a:ext uri="{FF2B5EF4-FFF2-40B4-BE49-F238E27FC236}">
                  <a16:creationId xmlns:a16="http://schemas.microsoft.com/office/drawing/2014/main" id="{259DC78B-6BC9-0CCA-A4B4-1BC8D7896806}"/>
                </a:ext>
              </a:extLst>
            </p:cNvPr>
            <p:cNvSpPr>
              <a:spLocks/>
            </p:cNvSpPr>
            <p:nvPr/>
          </p:nvSpPr>
          <p:spPr bwMode="auto">
            <a:xfrm>
              <a:off x="2859" y="2735"/>
              <a:ext cx="11" cy="28"/>
            </a:xfrm>
            <a:custGeom>
              <a:avLst/>
              <a:gdLst>
                <a:gd name="T0" fmla="*/ 0 w 11"/>
                <a:gd name="T1" fmla="*/ 0 h 28"/>
                <a:gd name="T2" fmla="*/ 0 w 11"/>
                <a:gd name="T3" fmla="*/ 28 h 28"/>
                <a:gd name="T4" fmla="*/ 11 w 11"/>
                <a:gd name="T5" fmla="*/ 28 h 28"/>
                <a:gd name="T6" fmla="*/ 11 w 11"/>
                <a:gd name="T7" fmla="*/ 8 h 28"/>
                <a:gd name="T8" fmla="*/ 0 w 11"/>
                <a:gd name="T9" fmla="*/ 0 h 28"/>
                <a:gd name="T10" fmla="*/ 0 60000 65536"/>
                <a:gd name="T11" fmla="*/ 0 60000 65536"/>
                <a:gd name="T12" fmla="*/ 0 60000 65536"/>
                <a:gd name="T13" fmla="*/ 0 60000 65536"/>
                <a:gd name="T14" fmla="*/ 0 60000 65536"/>
                <a:gd name="T15" fmla="*/ 0 w 11"/>
                <a:gd name="T16" fmla="*/ 0 h 28"/>
                <a:gd name="T17" fmla="*/ 11 w 11"/>
                <a:gd name="T18" fmla="*/ 28 h 28"/>
              </a:gdLst>
              <a:ahLst/>
              <a:cxnLst>
                <a:cxn ang="T10">
                  <a:pos x="T0" y="T1"/>
                </a:cxn>
                <a:cxn ang="T11">
                  <a:pos x="T2" y="T3"/>
                </a:cxn>
                <a:cxn ang="T12">
                  <a:pos x="T4" y="T5"/>
                </a:cxn>
                <a:cxn ang="T13">
                  <a:pos x="T6" y="T7"/>
                </a:cxn>
                <a:cxn ang="T14">
                  <a:pos x="T8" y="T9"/>
                </a:cxn>
              </a:cxnLst>
              <a:rect l="T15" t="T16" r="T17" b="T18"/>
              <a:pathLst>
                <a:path w="11" h="28">
                  <a:moveTo>
                    <a:pt x="0" y="0"/>
                  </a:moveTo>
                  <a:lnTo>
                    <a:pt x="0" y="28"/>
                  </a:lnTo>
                  <a:lnTo>
                    <a:pt x="11" y="28"/>
                  </a:lnTo>
                  <a:lnTo>
                    <a:pt x="11"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44" name="Freeform 1158">
              <a:extLst>
                <a:ext uri="{FF2B5EF4-FFF2-40B4-BE49-F238E27FC236}">
                  <a16:creationId xmlns:a16="http://schemas.microsoft.com/office/drawing/2014/main" id="{6CBF3AA1-98CC-3620-9A19-59F39815CD10}"/>
                </a:ext>
              </a:extLst>
            </p:cNvPr>
            <p:cNvSpPr>
              <a:spLocks/>
            </p:cNvSpPr>
            <p:nvPr/>
          </p:nvSpPr>
          <p:spPr bwMode="auto">
            <a:xfrm>
              <a:off x="2843" y="2736"/>
              <a:ext cx="11" cy="29"/>
            </a:xfrm>
            <a:custGeom>
              <a:avLst/>
              <a:gdLst>
                <a:gd name="T0" fmla="*/ 0 w 11"/>
                <a:gd name="T1" fmla="*/ 0 h 29"/>
                <a:gd name="T2" fmla="*/ 0 w 11"/>
                <a:gd name="T3" fmla="*/ 29 h 29"/>
                <a:gd name="T4" fmla="*/ 11 w 11"/>
                <a:gd name="T5" fmla="*/ 29 h 29"/>
                <a:gd name="T6" fmla="*/ 11 w 11"/>
                <a:gd name="T7" fmla="*/ 8 h 29"/>
                <a:gd name="T8" fmla="*/ 0 w 11"/>
                <a:gd name="T9" fmla="*/ 0 h 29"/>
                <a:gd name="T10" fmla="*/ 0 60000 65536"/>
                <a:gd name="T11" fmla="*/ 0 60000 65536"/>
                <a:gd name="T12" fmla="*/ 0 60000 65536"/>
                <a:gd name="T13" fmla="*/ 0 60000 65536"/>
                <a:gd name="T14" fmla="*/ 0 60000 65536"/>
                <a:gd name="T15" fmla="*/ 0 w 11"/>
                <a:gd name="T16" fmla="*/ 0 h 29"/>
                <a:gd name="T17" fmla="*/ 11 w 11"/>
                <a:gd name="T18" fmla="*/ 29 h 29"/>
              </a:gdLst>
              <a:ahLst/>
              <a:cxnLst>
                <a:cxn ang="T10">
                  <a:pos x="T0" y="T1"/>
                </a:cxn>
                <a:cxn ang="T11">
                  <a:pos x="T2" y="T3"/>
                </a:cxn>
                <a:cxn ang="T12">
                  <a:pos x="T4" y="T5"/>
                </a:cxn>
                <a:cxn ang="T13">
                  <a:pos x="T6" y="T7"/>
                </a:cxn>
                <a:cxn ang="T14">
                  <a:pos x="T8" y="T9"/>
                </a:cxn>
              </a:cxnLst>
              <a:rect l="T15" t="T16" r="T17" b="T18"/>
              <a:pathLst>
                <a:path w="11" h="29">
                  <a:moveTo>
                    <a:pt x="0" y="0"/>
                  </a:moveTo>
                  <a:lnTo>
                    <a:pt x="0" y="29"/>
                  </a:lnTo>
                  <a:lnTo>
                    <a:pt x="11" y="29"/>
                  </a:lnTo>
                  <a:lnTo>
                    <a:pt x="11"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46" name="Freeform 1159">
              <a:extLst>
                <a:ext uri="{FF2B5EF4-FFF2-40B4-BE49-F238E27FC236}">
                  <a16:creationId xmlns:a16="http://schemas.microsoft.com/office/drawing/2014/main" id="{0BA7F17D-F0DB-5FDC-0DB2-10C08B40BD08}"/>
                </a:ext>
              </a:extLst>
            </p:cNvPr>
            <p:cNvSpPr>
              <a:spLocks/>
            </p:cNvSpPr>
            <p:nvPr/>
          </p:nvSpPr>
          <p:spPr bwMode="auto">
            <a:xfrm>
              <a:off x="2827" y="2737"/>
              <a:ext cx="11" cy="29"/>
            </a:xfrm>
            <a:custGeom>
              <a:avLst/>
              <a:gdLst>
                <a:gd name="T0" fmla="*/ 0 w 11"/>
                <a:gd name="T1" fmla="*/ 0 h 29"/>
                <a:gd name="T2" fmla="*/ 0 w 11"/>
                <a:gd name="T3" fmla="*/ 29 h 29"/>
                <a:gd name="T4" fmla="*/ 11 w 11"/>
                <a:gd name="T5" fmla="*/ 29 h 29"/>
                <a:gd name="T6" fmla="*/ 11 w 11"/>
                <a:gd name="T7" fmla="*/ 8 h 29"/>
                <a:gd name="T8" fmla="*/ 0 w 11"/>
                <a:gd name="T9" fmla="*/ 0 h 29"/>
                <a:gd name="T10" fmla="*/ 0 60000 65536"/>
                <a:gd name="T11" fmla="*/ 0 60000 65536"/>
                <a:gd name="T12" fmla="*/ 0 60000 65536"/>
                <a:gd name="T13" fmla="*/ 0 60000 65536"/>
                <a:gd name="T14" fmla="*/ 0 60000 65536"/>
                <a:gd name="T15" fmla="*/ 0 w 11"/>
                <a:gd name="T16" fmla="*/ 0 h 29"/>
                <a:gd name="T17" fmla="*/ 11 w 11"/>
                <a:gd name="T18" fmla="*/ 29 h 29"/>
              </a:gdLst>
              <a:ahLst/>
              <a:cxnLst>
                <a:cxn ang="T10">
                  <a:pos x="T0" y="T1"/>
                </a:cxn>
                <a:cxn ang="T11">
                  <a:pos x="T2" y="T3"/>
                </a:cxn>
                <a:cxn ang="T12">
                  <a:pos x="T4" y="T5"/>
                </a:cxn>
                <a:cxn ang="T13">
                  <a:pos x="T6" y="T7"/>
                </a:cxn>
                <a:cxn ang="T14">
                  <a:pos x="T8" y="T9"/>
                </a:cxn>
              </a:cxnLst>
              <a:rect l="T15" t="T16" r="T17" b="T18"/>
              <a:pathLst>
                <a:path w="11" h="29">
                  <a:moveTo>
                    <a:pt x="0" y="0"/>
                  </a:moveTo>
                  <a:lnTo>
                    <a:pt x="0" y="29"/>
                  </a:lnTo>
                  <a:lnTo>
                    <a:pt x="11" y="29"/>
                  </a:lnTo>
                  <a:lnTo>
                    <a:pt x="11"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47" name="Freeform 1160">
              <a:extLst>
                <a:ext uri="{FF2B5EF4-FFF2-40B4-BE49-F238E27FC236}">
                  <a16:creationId xmlns:a16="http://schemas.microsoft.com/office/drawing/2014/main" id="{D8DE8CDD-3B4E-55BC-F282-11AD03CC1676}"/>
                </a:ext>
              </a:extLst>
            </p:cNvPr>
            <p:cNvSpPr>
              <a:spLocks/>
            </p:cNvSpPr>
            <p:nvPr/>
          </p:nvSpPr>
          <p:spPr bwMode="auto">
            <a:xfrm>
              <a:off x="3146" y="2712"/>
              <a:ext cx="11" cy="27"/>
            </a:xfrm>
            <a:custGeom>
              <a:avLst/>
              <a:gdLst>
                <a:gd name="T0" fmla="*/ 0 w 11"/>
                <a:gd name="T1" fmla="*/ 0 h 27"/>
                <a:gd name="T2" fmla="*/ 0 w 11"/>
                <a:gd name="T3" fmla="*/ 27 h 27"/>
                <a:gd name="T4" fmla="*/ 11 w 11"/>
                <a:gd name="T5" fmla="*/ 27 h 27"/>
                <a:gd name="T6" fmla="*/ 11 w 11"/>
                <a:gd name="T7" fmla="*/ 6 h 27"/>
                <a:gd name="T8" fmla="*/ 0 w 11"/>
                <a:gd name="T9" fmla="*/ 0 h 27"/>
                <a:gd name="T10" fmla="*/ 0 60000 65536"/>
                <a:gd name="T11" fmla="*/ 0 60000 65536"/>
                <a:gd name="T12" fmla="*/ 0 60000 65536"/>
                <a:gd name="T13" fmla="*/ 0 60000 65536"/>
                <a:gd name="T14" fmla="*/ 0 60000 65536"/>
                <a:gd name="T15" fmla="*/ 0 w 11"/>
                <a:gd name="T16" fmla="*/ 0 h 27"/>
                <a:gd name="T17" fmla="*/ 11 w 11"/>
                <a:gd name="T18" fmla="*/ 27 h 27"/>
              </a:gdLst>
              <a:ahLst/>
              <a:cxnLst>
                <a:cxn ang="T10">
                  <a:pos x="T0" y="T1"/>
                </a:cxn>
                <a:cxn ang="T11">
                  <a:pos x="T2" y="T3"/>
                </a:cxn>
                <a:cxn ang="T12">
                  <a:pos x="T4" y="T5"/>
                </a:cxn>
                <a:cxn ang="T13">
                  <a:pos x="T6" y="T7"/>
                </a:cxn>
                <a:cxn ang="T14">
                  <a:pos x="T8" y="T9"/>
                </a:cxn>
              </a:cxnLst>
              <a:rect l="T15" t="T16" r="T17" b="T18"/>
              <a:pathLst>
                <a:path w="11" h="27">
                  <a:moveTo>
                    <a:pt x="0" y="0"/>
                  </a:moveTo>
                  <a:lnTo>
                    <a:pt x="0" y="27"/>
                  </a:lnTo>
                  <a:lnTo>
                    <a:pt x="11" y="27"/>
                  </a:lnTo>
                  <a:lnTo>
                    <a:pt x="11"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48" name="Freeform 1161">
              <a:extLst>
                <a:ext uri="{FF2B5EF4-FFF2-40B4-BE49-F238E27FC236}">
                  <a16:creationId xmlns:a16="http://schemas.microsoft.com/office/drawing/2014/main" id="{F05D3277-9776-65C2-688A-DB45C0D9C669}"/>
                </a:ext>
              </a:extLst>
            </p:cNvPr>
            <p:cNvSpPr>
              <a:spLocks/>
            </p:cNvSpPr>
            <p:nvPr/>
          </p:nvSpPr>
          <p:spPr bwMode="auto">
            <a:xfrm>
              <a:off x="3119" y="2714"/>
              <a:ext cx="12" cy="27"/>
            </a:xfrm>
            <a:custGeom>
              <a:avLst/>
              <a:gdLst>
                <a:gd name="T0" fmla="*/ 0 w 12"/>
                <a:gd name="T1" fmla="*/ 0 h 27"/>
                <a:gd name="T2" fmla="*/ 0 w 12"/>
                <a:gd name="T3" fmla="*/ 27 h 27"/>
                <a:gd name="T4" fmla="*/ 12 w 12"/>
                <a:gd name="T5" fmla="*/ 27 h 27"/>
                <a:gd name="T6" fmla="*/ 12 w 12"/>
                <a:gd name="T7" fmla="*/ 6 h 27"/>
                <a:gd name="T8" fmla="*/ 0 w 12"/>
                <a:gd name="T9" fmla="*/ 0 h 27"/>
                <a:gd name="T10" fmla="*/ 0 60000 65536"/>
                <a:gd name="T11" fmla="*/ 0 60000 65536"/>
                <a:gd name="T12" fmla="*/ 0 60000 65536"/>
                <a:gd name="T13" fmla="*/ 0 60000 65536"/>
                <a:gd name="T14" fmla="*/ 0 60000 65536"/>
                <a:gd name="T15" fmla="*/ 0 w 12"/>
                <a:gd name="T16" fmla="*/ 0 h 27"/>
                <a:gd name="T17" fmla="*/ 12 w 12"/>
                <a:gd name="T18" fmla="*/ 27 h 27"/>
              </a:gdLst>
              <a:ahLst/>
              <a:cxnLst>
                <a:cxn ang="T10">
                  <a:pos x="T0" y="T1"/>
                </a:cxn>
                <a:cxn ang="T11">
                  <a:pos x="T2" y="T3"/>
                </a:cxn>
                <a:cxn ang="T12">
                  <a:pos x="T4" y="T5"/>
                </a:cxn>
                <a:cxn ang="T13">
                  <a:pos x="T6" y="T7"/>
                </a:cxn>
                <a:cxn ang="T14">
                  <a:pos x="T8" y="T9"/>
                </a:cxn>
              </a:cxnLst>
              <a:rect l="T15" t="T16" r="T17" b="T18"/>
              <a:pathLst>
                <a:path w="12" h="27">
                  <a:moveTo>
                    <a:pt x="0" y="0"/>
                  </a:moveTo>
                  <a:lnTo>
                    <a:pt x="0" y="27"/>
                  </a:lnTo>
                  <a:lnTo>
                    <a:pt x="12" y="27"/>
                  </a:lnTo>
                  <a:lnTo>
                    <a:pt x="12"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49" name="Freeform 1162">
              <a:extLst>
                <a:ext uri="{FF2B5EF4-FFF2-40B4-BE49-F238E27FC236}">
                  <a16:creationId xmlns:a16="http://schemas.microsoft.com/office/drawing/2014/main" id="{5FCA0C3D-268C-B6E1-5B20-034A240A08D7}"/>
                </a:ext>
              </a:extLst>
            </p:cNvPr>
            <p:cNvSpPr>
              <a:spLocks/>
            </p:cNvSpPr>
            <p:nvPr/>
          </p:nvSpPr>
          <p:spPr bwMode="auto">
            <a:xfrm>
              <a:off x="3092" y="2715"/>
              <a:ext cx="12" cy="27"/>
            </a:xfrm>
            <a:custGeom>
              <a:avLst/>
              <a:gdLst>
                <a:gd name="T0" fmla="*/ 0 w 12"/>
                <a:gd name="T1" fmla="*/ 0 h 27"/>
                <a:gd name="T2" fmla="*/ 0 w 12"/>
                <a:gd name="T3" fmla="*/ 27 h 27"/>
                <a:gd name="T4" fmla="*/ 12 w 12"/>
                <a:gd name="T5" fmla="*/ 27 h 27"/>
                <a:gd name="T6" fmla="*/ 12 w 12"/>
                <a:gd name="T7" fmla="*/ 6 h 27"/>
                <a:gd name="T8" fmla="*/ 0 w 12"/>
                <a:gd name="T9" fmla="*/ 0 h 27"/>
                <a:gd name="T10" fmla="*/ 0 60000 65536"/>
                <a:gd name="T11" fmla="*/ 0 60000 65536"/>
                <a:gd name="T12" fmla="*/ 0 60000 65536"/>
                <a:gd name="T13" fmla="*/ 0 60000 65536"/>
                <a:gd name="T14" fmla="*/ 0 60000 65536"/>
                <a:gd name="T15" fmla="*/ 0 w 12"/>
                <a:gd name="T16" fmla="*/ 0 h 27"/>
                <a:gd name="T17" fmla="*/ 12 w 12"/>
                <a:gd name="T18" fmla="*/ 27 h 27"/>
              </a:gdLst>
              <a:ahLst/>
              <a:cxnLst>
                <a:cxn ang="T10">
                  <a:pos x="T0" y="T1"/>
                </a:cxn>
                <a:cxn ang="T11">
                  <a:pos x="T2" y="T3"/>
                </a:cxn>
                <a:cxn ang="T12">
                  <a:pos x="T4" y="T5"/>
                </a:cxn>
                <a:cxn ang="T13">
                  <a:pos x="T6" y="T7"/>
                </a:cxn>
                <a:cxn ang="T14">
                  <a:pos x="T8" y="T9"/>
                </a:cxn>
              </a:cxnLst>
              <a:rect l="T15" t="T16" r="T17" b="T18"/>
              <a:pathLst>
                <a:path w="12" h="27">
                  <a:moveTo>
                    <a:pt x="0" y="0"/>
                  </a:moveTo>
                  <a:lnTo>
                    <a:pt x="0" y="27"/>
                  </a:lnTo>
                  <a:lnTo>
                    <a:pt x="12" y="27"/>
                  </a:lnTo>
                  <a:lnTo>
                    <a:pt x="12"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50" name="Freeform 1163">
              <a:extLst>
                <a:ext uri="{FF2B5EF4-FFF2-40B4-BE49-F238E27FC236}">
                  <a16:creationId xmlns:a16="http://schemas.microsoft.com/office/drawing/2014/main" id="{3CB63C1F-C93D-7630-9DFA-A9969ABC25B7}"/>
                </a:ext>
              </a:extLst>
            </p:cNvPr>
            <p:cNvSpPr>
              <a:spLocks/>
            </p:cNvSpPr>
            <p:nvPr/>
          </p:nvSpPr>
          <p:spPr bwMode="auto">
            <a:xfrm>
              <a:off x="3065" y="2717"/>
              <a:ext cx="11" cy="28"/>
            </a:xfrm>
            <a:custGeom>
              <a:avLst/>
              <a:gdLst>
                <a:gd name="T0" fmla="*/ 0 w 11"/>
                <a:gd name="T1" fmla="*/ 0 h 28"/>
                <a:gd name="T2" fmla="*/ 0 w 11"/>
                <a:gd name="T3" fmla="*/ 28 h 28"/>
                <a:gd name="T4" fmla="*/ 11 w 11"/>
                <a:gd name="T5" fmla="*/ 28 h 28"/>
                <a:gd name="T6" fmla="*/ 11 w 11"/>
                <a:gd name="T7" fmla="*/ 7 h 28"/>
                <a:gd name="T8" fmla="*/ 0 w 11"/>
                <a:gd name="T9" fmla="*/ 0 h 28"/>
                <a:gd name="T10" fmla="*/ 0 60000 65536"/>
                <a:gd name="T11" fmla="*/ 0 60000 65536"/>
                <a:gd name="T12" fmla="*/ 0 60000 65536"/>
                <a:gd name="T13" fmla="*/ 0 60000 65536"/>
                <a:gd name="T14" fmla="*/ 0 60000 65536"/>
                <a:gd name="T15" fmla="*/ 0 w 11"/>
                <a:gd name="T16" fmla="*/ 0 h 28"/>
                <a:gd name="T17" fmla="*/ 11 w 11"/>
                <a:gd name="T18" fmla="*/ 28 h 28"/>
              </a:gdLst>
              <a:ahLst/>
              <a:cxnLst>
                <a:cxn ang="T10">
                  <a:pos x="T0" y="T1"/>
                </a:cxn>
                <a:cxn ang="T11">
                  <a:pos x="T2" y="T3"/>
                </a:cxn>
                <a:cxn ang="T12">
                  <a:pos x="T4" y="T5"/>
                </a:cxn>
                <a:cxn ang="T13">
                  <a:pos x="T6" y="T7"/>
                </a:cxn>
                <a:cxn ang="T14">
                  <a:pos x="T8" y="T9"/>
                </a:cxn>
              </a:cxnLst>
              <a:rect l="T15" t="T16" r="T17" b="T18"/>
              <a:pathLst>
                <a:path w="11" h="28">
                  <a:moveTo>
                    <a:pt x="0" y="0"/>
                  </a:moveTo>
                  <a:lnTo>
                    <a:pt x="0" y="28"/>
                  </a:lnTo>
                  <a:lnTo>
                    <a:pt x="11" y="28"/>
                  </a:lnTo>
                  <a:lnTo>
                    <a:pt x="11"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51" name="Freeform 1164">
              <a:extLst>
                <a:ext uri="{FF2B5EF4-FFF2-40B4-BE49-F238E27FC236}">
                  <a16:creationId xmlns:a16="http://schemas.microsoft.com/office/drawing/2014/main" id="{E65A908A-A257-1F77-9554-FFCE05D14A7C}"/>
                </a:ext>
              </a:extLst>
            </p:cNvPr>
            <p:cNvSpPr>
              <a:spLocks/>
            </p:cNvSpPr>
            <p:nvPr/>
          </p:nvSpPr>
          <p:spPr bwMode="auto">
            <a:xfrm>
              <a:off x="3039" y="2721"/>
              <a:ext cx="12" cy="27"/>
            </a:xfrm>
            <a:custGeom>
              <a:avLst/>
              <a:gdLst>
                <a:gd name="T0" fmla="*/ 0 w 12"/>
                <a:gd name="T1" fmla="*/ 0 h 27"/>
                <a:gd name="T2" fmla="*/ 0 w 12"/>
                <a:gd name="T3" fmla="*/ 27 h 27"/>
                <a:gd name="T4" fmla="*/ 12 w 12"/>
                <a:gd name="T5" fmla="*/ 27 h 27"/>
                <a:gd name="T6" fmla="*/ 12 w 12"/>
                <a:gd name="T7" fmla="*/ 6 h 27"/>
                <a:gd name="T8" fmla="*/ 0 w 12"/>
                <a:gd name="T9" fmla="*/ 0 h 27"/>
                <a:gd name="T10" fmla="*/ 0 60000 65536"/>
                <a:gd name="T11" fmla="*/ 0 60000 65536"/>
                <a:gd name="T12" fmla="*/ 0 60000 65536"/>
                <a:gd name="T13" fmla="*/ 0 60000 65536"/>
                <a:gd name="T14" fmla="*/ 0 60000 65536"/>
                <a:gd name="T15" fmla="*/ 0 w 12"/>
                <a:gd name="T16" fmla="*/ 0 h 27"/>
                <a:gd name="T17" fmla="*/ 12 w 12"/>
                <a:gd name="T18" fmla="*/ 27 h 27"/>
              </a:gdLst>
              <a:ahLst/>
              <a:cxnLst>
                <a:cxn ang="T10">
                  <a:pos x="T0" y="T1"/>
                </a:cxn>
                <a:cxn ang="T11">
                  <a:pos x="T2" y="T3"/>
                </a:cxn>
                <a:cxn ang="T12">
                  <a:pos x="T4" y="T5"/>
                </a:cxn>
                <a:cxn ang="T13">
                  <a:pos x="T6" y="T7"/>
                </a:cxn>
                <a:cxn ang="T14">
                  <a:pos x="T8" y="T9"/>
                </a:cxn>
              </a:cxnLst>
              <a:rect l="T15" t="T16" r="T17" b="T18"/>
              <a:pathLst>
                <a:path w="12" h="27">
                  <a:moveTo>
                    <a:pt x="0" y="0"/>
                  </a:moveTo>
                  <a:lnTo>
                    <a:pt x="0" y="27"/>
                  </a:lnTo>
                  <a:lnTo>
                    <a:pt x="12" y="27"/>
                  </a:lnTo>
                  <a:lnTo>
                    <a:pt x="12"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52" name="Freeform 1165">
              <a:extLst>
                <a:ext uri="{FF2B5EF4-FFF2-40B4-BE49-F238E27FC236}">
                  <a16:creationId xmlns:a16="http://schemas.microsoft.com/office/drawing/2014/main" id="{F9BE2FBA-4A24-19F7-295F-E91E3333DBA1}"/>
                </a:ext>
              </a:extLst>
            </p:cNvPr>
            <p:cNvSpPr>
              <a:spLocks/>
            </p:cNvSpPr>
            <p:nvPr/>
          </p:nvSpPr>
          <p:spPr bwMode="auto">
            <a:xfrm>
              <a:off x="2589" y="2734"/>
              <a:ext cx="601" cy="66"/>
            </a:xfrm>
            <a:custGeom>
              <a:avLst/>
              <a:gdLst>
                <a:gd name="T0" fmla="*/ 601 w 601"/>
                <a:gd name="T1" fmla="*/ 36 h 66"/>
                <a:gd name="T2" fmla="*/ 601 w 601"/>
                <a:gd name="T3" fmla="*/ 0 h 66"/>
                <a:gd name="T4" fmla="*/ 0 w 601"/>
                <a:gd name="T5" fmla="*/ 48 h 66"/>
                <a:gd name="T6" fmla="*/ 0 w 601"/>
                <a:gd name="T7" fmla="*/ 66 h 66"/>
                <a:gd name="T8" fmla="*/ 601 w 601"/>
                <a:gd name="T9" fmla="*/ 36 h 66"/>
                <a:gd name="T10" fmla="*/ 0 60000 65536"/>
                <a:gd name="T11" fmla="*/ 0 60000 65536"/>
                <a:gd name="T12" fmla="*/ 0 60000 65536"/>
                <a:gd name="T13" fmla="*/ 0 60000 65536"/>
                <a:gd name="T14" fmla="*/ 0 60000 65536"/>
                <a:gd name="T15" fmla="*/ 0 w 601"/>
                <a:gd name="T16" fmla="*/ 0 h 66"/>
                <a:gd name="T17" fmla="*/ 601 w 601"/>
                <a:gd name="T18" fmla="*/ 66 h 66"/>
              </a:gdLst>
              <a:ahLst/>
              <a:cxnLst>
                <a:cxn ang="T10">
                  <a:pos x="T0" y="T1"/>
                </a:cxn>
                <a:cxn ang="T11">
                  <a:pos x="T2" y="T3"/>
                </a:cxn>
                <a:cxn ang="T12">
                  <a:pos x="T4" y="T5"/>
                </a:cxn>
                <a:cxn ang="T13">
                  <a:pos x="T6" y="T7"/>
                </a:cxn>
                <a:cxn ang="T14">
                  <a:pos x="T8" y="T9"/>
                </a:cxn>
              </a:cxnLst>
              <a:rect l="T15" t="T16" r="T17" b="T18"/>
              <a:pathLst>
                <a:path w="601" h="66">
                  <a:moveTo>
                    <a:pt x="601" y="36"/>
                  </a:moveTo>
                  <a:lnTo>
                    <a:pt x="601" y="0"/>
                  </a:lnTo>
                  <a:lnTo>
                    <a:pt x="0" y="48"/>
                  </a:lnTo>
                  <a:lnTo>
                    <a:pt x="0" y="66"/>
                  </a:lnTo>
                  <a:lnTo>
                    <a:pt x="601"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53" name="Freeform 1166">
              <a:extLst>
                <a:ext uri="{FF2B5EF4-FFF2-40B4-BE49-F238E27FC236}">
                  <a16:creationId xmlns:a16="http://schemas.microsoft.com/office/drawing/2014/main" id="{B4B93374-295E-32E7-1D60-3FEB39FFDADC}"/>
                </a:ext>
              </a:extLst>
            </p:cNvPr>
            <p:cNvSpPr>
              <a:spLocks/>
            </p:cNvSpPr>
            <p:nvPr/>
          </p:nvSpPr>
          <p:spPr bwMode="auto">
            <a:xfrm>
              <a:off x="2577" y="2660"/>
              <a:ext cx="613" cy="110"/>
            </a:xfrm>
            <a:custGeom>
              <a:avLst/>
              <a:gdLst>
                <a:gd name="T0" fmla="*/ 613 w 613"/>
                <a:gd name="T1" fmla="*/ 30 h 110"/>
                <a:gd name="T2" fmla="*/ 613 w 613"/>
                <a:gd name="T3" fmla="*/ 0 h 110"/>
                <a:gd name="T4" fmla="*/ 0 w 613"/>
                <a:gd name="T5" fmla="*/ 96 h 110"/>
                <a:gd name="T6" fmla="*/ 0 w 613"/>
                <a:gd name="T7" fmla="*/ 110 h 110"/>
                <a:gd name="T8" fmla="*/ 613 w 613"/>
                <a:gd name="T9" fmla="*/ 30 h 110"/>
                <a:gd name="T10" fmla="*/ 0 60000 65536"/>
                <a:gd name="T11" fmla="*/ 0 60000 65536"/>
                <a:gd name="T12" fmla="*/ 0 60000 65536"/>
                <a:gd name="T13" fmla="*/ 0 60000 65536"/>
                <a:gd name="T14" fmla="*/ 0 60000 65536"/>
                <a:gd name="T15" fmla="*/ 0 w 613"/>
                <a:gd name="T16" fmla="*/ 0 h 110"/>
                <a:gd name="T17" fmla="*/ 613 w 613"/>
                <a:gd name="T18" fmla="*/ 110 h 110"/>
              </a:gdLst>
              <a:ahLst/>
              <a:cxnLst>
                <a:cxn ang="T10">
                  <a:pos x="T0" y="T1"/>
                </a:cxn>
                <a:cxn ang="T11">
                  <a:pos x="T2" y="T3"/>
                </a:cxn>
                <a:cxn ang="T12">
                  <a:pos x="T4" y="T5"/>
                </a:cxn>
                <a:cxn ang="T13">
                  <a:pos x="T6" y="T7"/>
                </a:cxn>
                <a:cxn ang="T14">
                  <a:pos x="T8" y="T9"/>
                </a:cxn>
              </a:cxnLst>
              <a:rect l="T15" t="T16" r="T17" b="T18"/>
              <a:pathLst>
                <a:path w="613" h="110">
                  <a:moveTo>
                    <a:pt x="613" y="30"/>
                  </a:moveTo>
                  <a:lnTo>
                    <a:pt x="613" y="0"/>
                  </a:lnTo>
                  <a:lnTo>
                    <a:pt x="0" y="96"/>
                  </a:lnTo>
                  <a:lnTo>
                    <a:pt x="0" y="110"/>
                  </a:lnTo>
                  <a:lnTo>
                    <a:pt x="6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55" name="Freeform 1167">
              <a:extLst>
                <a:ext uri="{FF2B5EF4-FFF2-40B4-BE49-F238E27FC236}">
                  <a16:creationId xmlns:a16="http://schemas.microsoft.com/office/drawing/2014/main" id="{97E25FF7-B84D-C66E-9ED1-F18744152E56}"/>
                </a:ext>
              </a:extLst>
            </p:cNvPr>
            <p:cNvSpPr>
              <a:spLocks/>
            </p:cNvSpPr>
            <p:nvPr/>
          </p:nvSpPr>
          <p:spPr bwMode="auto">
            <a:xfrm>
              <a:off x="2564" y="2538"/>
              <a:ext cx="626" cy="201"/>
            </a:xfrm>
            <a:custGeom>
              <a:avLst/>
              <a:gdLst>
                <a:gd name="T0" fmla="*/ 626 w 626"/>
                <a:gd name="T1" fmla="*/ 71 h 201"/>
                <a:gd name="T2" fmla="*/ 626 w 626"/>
                <a:gd name="T3" fmla="*/ 0 h 201"/>
                <a:gd name="T4" fmla="*/ 0 w 626"/>
                <a:gd name="T5" fmla="*/ 175 h 201"/>
                <a:gd name="T6" fmla="*/ 0 w 626"/>
                <a:gd name="T7" fmla="*/ 201 h 201"/>
                <a:gd name="T8" fmla="*/ 626 w 626"/>
                <a:gd name="T9" fmla="*/ 71 h 201"/>
                <a:gd name="T10" fmla="*/ 0 60000 65536"/>
                <a:gd name="T11" fmla="*/ 0 60000 65536"/>
                <a:gd name="T12" fmla="*/ 0 60000 65536"/>
                <a:gd name="T13" fmla="*/ 0 60000 65536"/>
                <a:gd name="T14" fmla="*/ 0 60000 65536"/>
                <a:gd name="T15" fmla="*/ 0 w 626"/>
                <a:gd name="T16" fmla="*/ 0 h 201"/>
                <a:gd name="T17" fmla="*/ 626 w 626"/>
                <a:gd name="T18" fmla="*/ 201 h 201"/>
              </a:gdLst>
              <a:ahLst/>
              <a:cxnLst>
                <a:cxn ang="T10">
                  <a:pos x="T0" y="T1"/>
                </a:cxn>
                <a:cxn ang="T11">
                  <a:pos x="T2" y="T3"/>
                </a:cxn>
                <a:cxn ang="T12">
                  <a:pos x="T4" y="T5"/>
                </a:cxn>
                <a:cxn ang="T13">
                  <a:pos x="T6" y="T7"/>
                </a:cxn>
                <a:cxn ang="T14">
                  <a:pos x="T8" y="T9"/>
                </a:cxn>
              </a:cxnLst>
              <a:rect l="T15" t="T16" r="T17" b="T18"/>
              <a:pathLst>
                <a:path w="626" h="201">
                  <a:moveTo>
                    <a:pt x="626" y="71"/>
                  </a:moveTo>
                  <a:lnTo>
                    <a:pt x="626" y="0"/>
                  </a:lnTo>
                  <a:lnTo>
                    <a:pt x="0" y="175"/>
                  </a:lnTo>
                  <a:lnTo>
                    <a:pt x="0" y="201"/>
                  </a:lnTo>
                  <a:lnTo>
                    <a:pt x="626" y="71"/>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61" name="Freeform 1168">
              <a:extLst>
                <a:ext uri="{FF2B5EF4-FFF2-40B4-BE49-F238E27FC236}">
                  <a16:creationId xmlns:a16="http://schemas.microsoft.com/office/drawing/2014/main" id="{F892033B-66A4-A2F2-7121-75DDC9B5BCDD}"/>
                </a:ext>
              </a:extLst>
            </p:cNvPr>
            <p:cNvSpPr>
              <a:spLocks/>
            </p:cNvSpPr>
            <p:nvPr/>
          </p:nvSpPr>
          <p:spPr bwMode="auto">
            <a:xfrm>
              <a:off x="3191" y="2783"/>
              <a:ext cx="141" cy="29"/>
            </a:xfrm>
            <a:custGeom>
              <a:avLst/>
              <a:gdLst>
                <a:gd name="T0" fmla="*/ 0 w 141"/>
                <a:gd name="T1" fmla="*/ 0 h 29"/>
                <a:gd name="T2" fmla="*/ 141 w 141"/>
                <a:gd name="T3" fmla="*/ 9 h 29"/>
                <a:gd name="T4" fmla="*/ 141 w 141"/>
                <a:gd name="T5" fmla="*/ 21 h 29"/>
                <a:gd name="T6" fmla="*/ 0 w 141"/>
                <a:gd name="T7" fmla="*/ 29 h 29"/>
                <a:gd name="T8" fmla="*/ 0 w 141"/>
                <a:gd name="T9" fmla="*/ 0 h 29"/>
                <a:gd name="T10" fmla="*/ 0 60000 65536"/>
                <a:gd name="T11" fmla="*/ 0 60000 65536"/>
                <a:gd name="T12" fmla="*/ 0 60000 65536"/>
                <a:gd name="T13" fmla="*/ 0 60000 65536"/>
                <a:gd name="T14" fmla="*/ 0 60000 65536"/>
                <a:gd name="T15" fmla="*/ 0 w 141"/>
                <a:gd name="T16" fmla="*/ 0 h 29"/>
                <a:gd name="T17" fmla="*/ 141 w 141"/>
                <a:gd name="T18" fmla="*/ 29 h 29"/>
              </a:gdLst>
              <a:ahLst/>
              <a:cxnLst>
                <a:cxn ang="T10">
                  <a:pos x="T0" y="T1"/>
                </a:cxn>
                <a:cxn ang="T11">
                  <a:pos x="T2" y="T3"/>
                </a:cxn>
                <a:cxn ang="T12">
                  <a:pos x="T4" y="T5"/>
                </a:cxn>
                <a:cxn ang="T13">
                  <a:pos x="T6" y="T7"/>
                </a:cxn>
                <a:cxn ang="T14">
                  <a:pos x="T8" y="T9"/>
                </a:cxn>
              </a:cxnLst>
              <a:rect l="T15" t="T16" r="T17" b="T18"/>
              <a:pathLst>
                <a:path w="141" h="29">
                  <a:moveTo>
                    <a:pt x="0" y="0"/>
                  </a:moveTo>
                  <a:lnTo>
                    <a:pt x="141" y="9"/>
                  </a:lnTo>
                  <a:lnTo>
                    <a:pt x="141" y="21"/>
                  </a:lnTo>
                  <a:lnTo>
                    <a:pt x="0" y="29"/>
                  </a:lnTo>
                  <a:lnTo>
                    <a:pt x="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288" name="Freeform 1169">
              <a:extLst>
                <a:ext uri="{FF2B5EF4-FFF2-40B4-BE49-F238E27FC236}">
                  <a16:creationId xmlns:a16="http://schemas.microsoft.com/office/drawing/2014/main" id="{B51E31B1-A7FB-4E8B-FA59-69978BAF84A6}"/>
                </a:ext>
              </a:extLst>
            </p:cNvPr>
            <p:cNvSpPr>
              <a:spLocks/>
            </p:cNvSpPr>
            <p:nvPr/>
          </p:nvSpPr>
          <p:spPr bwMode="auto">
            <a:xfrm>
              <a:off x="3190" y="2604"/>
              <a:ext cx="191" cy="192"/>
            </a:xfrm>
            <a:custGeom>
              <a:avLst/>
              <a:gdLst>
                <a:gd name="T0" fmla="*/ 0 w 191"/>
                <a:gd name="T1" fmla="*/ 0 h 192"/>
                <a:gd name="T2" fmla="*/ 191 w 191"/>
                <a:gd name="T3" fmla="*/ 100 h 192"/>
                <a:gd name="T4" fmla="*/ 167 w 191"/>
                <a:gd name="T5" fmla="*/ 100 h 192"/>
                <a:gd name="T6" fmla="*/ 167 w 191"/>
                <a:gd name="T7" fmla="*/ 136 h 192"/>
                <a:gd name="T8" fmla="*/ 175 w 191"/>
                <a:gd name="T9" fmla="*/ 140 h 192"/>
                <a:gd name="T10" fmla="*/ 167 w 191"/>
                <a:gd name="T11" fmla="*/ 140 h 192"/>
                <a:gd name="T12" fmla="*/ 167 w 191"/>
                <a:gd name="T13" fmla="*/ 186 h 192"/>
                <a:gd name="T14" fmla="*/ 145 w 191"/>
                <a:gd name="T15" fmla="*/ 192 h 192"/>
                <a:gd name="T16" fmla="*/ 0 w 191"/>
                <a:gd name="T17" fmla="*/ 184 h 192"/>
                <a:gd name="T18" fmla="*/ 0 w 191"/>
                <a:gd name="T19" fmla="*/ 0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192"/>
                <a:gd name="T32" fmla="*/ 191 w 191"/>
                <a:gd name="T33" fmla="*/ 192 h 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192">
                  <a:moveTo>
                    <a:pt x="0" y="0"/>
                  </a:moveTo>
                  <a:lnTo>
                    <a:pt x="191" y="100"/>
                  </a:lnTo>
                  <a:lnTo>
                    <a:pt x="167" y="100"/>
                  </a:lnTo>
                  <a:lnTo>
                    <a:pt x="167" y="136"/>
                  </a:lnTo>
                  <a:lnTo>
                    <a:pt x="175" y="140"/>
                  </a:lnTo>
                  <a:lnTo>
                    <a:pt x="167" y="140"/>
                  </a:lnTo>
                  <a:lnTo>
                    <a:pt x="167" y="186"/>
                  </a:lnTo>
                  <a:lnTo>
                    <a:pt x="145" y="192"/>
                  </a:lnTo>
                  <a:lnTo>
                    <a:pt x="0" y="1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289" name="Freeform 1170">
              <a:extLst>
                <a:ext uri="{FF2B5EF4-FFF2-40B4-BE49-F238E27FC236}">
                  <a16:creationId xmlns:a16="http://schemas.microsoft.com/office/drawing/2014/main" id="{E71A71E4-3AE0-5EE7-8453-581D7E1E04B7}"/>
                </a:ext>
              </a:extLst>
            </p:cNvPr>
            <p:cNvSpPr>
              <a:spLocks/>
            </p:cNvSpPr>
            <p:nvPr/>
          </p:nvSpPr>
          <p:spPr bwMode="auto">
            <a:xfrm>
              <a:off x="3190" y="2538"/>
              <a:ext cx="191" cy="167"/>
            </a:xfrm>
            <a:custGeom>
              <a:avLst/>
              <a:gdLst>
                <a:gd name="T0" fmla="*/ 0 w 191"/>
                <a:gd name="T1" fmla="*/ 0 h 167"/>
                <a:gd name="T2" fmla="*/ 0 w 191"/>
                <a:gd name="T3" fmla="*/ 71 h 167"/>
                <a:gd name="T4" fmla="*/ 191 w 191"/>
                <a:gd name="T5" fmla="*/ 167 h 167"/>
                <a:gd name="T6" fmla="*/ 191 w 191"/>
                <a:gd name="T7" fmla="*/ 126 h 167"/>
                <a:gd name="T8" fmla="*/ 0 w 191"/>
                <a:gd name="T9" fmla="*/ 0 h 167"/>
                <a:gd name="T10" fmla="*/ 0 60000 65536"/>
                <a:gd name="T11" fmla="*/ 0 60000 65536"/>
                <a:gd name="T12" fmla="*/ 0 60000 65536"/>
                <a:gd name="T13" fmla="*/ 0 60000 65536"/>
                <a:gd name="T14" fmla="*/ 0 60000 65536"/>
                <a:gd name="T15" fmla="*/ 0 w 191"/>
                <a:gd name="T16" fmla="*/ 0 h 167"/>
                <a:gd name="T17" fmla="*/ 191 w 191"/>
                <a:gd name="T18" fmla="*/ 167 h 167"/>
              </a:gdLst>
              <a:ahLst/>
              <a:cxnLst>
                <a:cxn ang="T10">
                  <a:pos x="T0" y="T1"/>
                </a:cxn>
                <a:cxn ang="T11">
                  <a:pos x="T2" y="T3"/>
                </a:cxn>
                <a:cxn ang="T12">
                  <a:pos x="T4" y="T5"/>
                </a:cxn>
                <a:cxn ang="T13">
                  <a:pos x="T6" y="T7"/>
                </a:cxn>
                <a:cxn ang="T14">
                  <a:pos x="T8" y="T9"/>
                </a:cxn>
              </a:cxnLst>
              <a:rect l="T15" t="T16" r="T17" b="T18"/>
              <a:pathLst>
                <a:path w="191" h="167">
                  <a:moveTo>
                    <a:pt x="0" y="0"/>
                  </a:moveTo>
                  <a:lnTo>
                    <a:pt x="0" y="71"/>
                  </a:lnTo>
                  <a:lnTo>
                    <a:pt x="191" y="167"/>
                  </a:lnTo>
                  <a:lnTo>
                    <a:pt x="191" y="12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290" name="Freeform 1171">
              <a:extLst>
                <a:ext uri="{FF2B5EF4-FFF2-40B4-BE49-F238E27FC236}">
                  <a16:creationId xmlns:a16="http://schemas.microsoft.com/office/drawing/2014/main" id="{BB7D5DBB-203D-7B01-8F4B-AE5739FC0588}"/>
                </a:ext>
              </a:extLst>
            </p:cNvPr>
            <p:cNvSpPr>
              <a:spLocks/>
            </p:cNvSpPr>
            <p:nvPr/>
          </p:nvSpPr>
          <p:spPr bwMode="auto">
            <a:xfrm>
              <a:off x="3320" y="2745"/>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291" name="Freeform 1172">
              <a:extLst>
                <a:ext uri="{FF2B5EF4-FFF2-40B4-BE49-F238E27FC236}">
                  <a16:creationId xmlns:a16="http://schemas.microsoft.com/office/drawing/2014/main" id="{F0CDF218-CBFB-3D84-40A7-3D569231BF2E}"/>
                </a:ext>
              </a:extLst>
            </p:cNvPr>
            <p:cNvSpPr>
              <a:spLocks/>
            </p:cNvSpPr>
            <p:nvPr/>
          </p:nvSpPr>
          <p:spPr bwMode="auto">
            <a:xfrm>
              <a:off x="3319" y="2744"/>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292" name="Freeform 1173">
              <a:extLst>
                <a:ext uri="{FF2B5EF4-FFF2-40B4-BE49-F238E27FC236}">
                  <a16:creationId xmlns:a16="http://schemas.microsoft.com/office/drawing/2014/main" id="{A7278E63-44A9-4FED-5E90-E3EB9F210FD2}"/>
                </a:ext>
              </a:extLst>
            </p:cNvPr>
            <p:cNvSpPr>
              <a:spLocks/>
            </p:cNvSpPr>
            <p:nvPr/>
          </p:nvSpPr>
          <p:spPr bwMode="auto">
            <a:xfrm>
              <a:off x="3312" y="2741"/>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293" name="Freeform 1174">
              <a:extLst>
                <a:ext uri="{FF2B5EF4-FFF2-40B4-BE49-F238E27FC236}">
                  <a16:creationId xmlns:a16="http://schemas.microsoft.com/office/drawing/2014/main" id="{3147558D-84F6-B97D-6E90-7CDBE0EBDF85}"/>
                </a:ext>
              </a:extLst>
            </p:cNvPr>
            <p:cNvSpPr>
              <a:spLocks/>
            </p:cNvSpPr>
            <p:nvPr/>
          </p:nvSpPr>
          <p:spPr bwMode="auto">
            <a:xfrm>
              <a:off x="3311" y="2741"/>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295" name="Freeform 1175">
              <a:extLst>
                <a:ext uri="{FF2B5EF4-FFF2-40B4-BE49-F238E27FC236}">
                  <a16:creationId xmlns:a16="http://schemas.microsoft.com/office/drawing/2014/main" id="{944756EE-FBB6-4AA5-BBC5-AE161BEBA72B}"/>
                </a:ext>
              </a:extLst>
            </p:cNvPr>
            <p:cNvSpPr>
              <a:spLocks/>
            </p:cNvSpPr>
            <p:nvPr/>
          </p:nvSpPr>
          <p:spPr bwMode="auto">
            <a:xfrm>
              <a:off x="3303" y="2738"/>
              <a:ext cx="18" cy="43"/>
            </a:xfrm>
            <a:custGeom>
              <a:avLst/>
              <a:gdLst>
                <a:gd name="T0" fmla="*/ 0 w 18"/>
                <a:gd name="T1" fmla="*/ 8 h 43"/>
                <a:gd name="T2" fmla="*/ 0 w 18"/>
                <a:gd name="T3" fmla="*/ 40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40"/>
                  </a:lnTo>
                  <a:lnTo>
                    <a:pt x="18" y="43"/>
                  </a:lnTo>
                  <a:lnTo>
                    <a:pt x="18" y="0"/>
                  </a:lnTo>
                  <a:lnTo>
                    <a:pt x="0" y="8"/>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296" name="Freeform 1176">
              <a:extLst>
                <a:ext uri="{FF2B5EF4-FFF2-40B4-BE49-F238E27FC236}">
                  <a16:creationId xmlns:a16="http://schemas.microsoft.com/office/drawing/2014/main" id="{2F0D2829-4238-9348-C920-ED431E5CEBFF}"/>
                </a:ext>
              </a:extLst>
            </p:cNvPr>
            <p:cNvSpPr>
              <a:spLocks/>
            </p:cNvSpPr>
            <p:nvPr/>
          </p:nvSpPr>
          <p:spPr bwMode="auto">
            <a:xfrm>
              <a:off x="3302" y="2737"/>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298" name="Freeform 1177">
              <a:extLst>
                <a:ext uri="{FF2B5EF4-FFF2-40B4-BE49-F238E27FC236}">
                  <a16:creationId xmlns:a16="http://schemas.microsoft.com/office/drawing/2014/main" id="{4C9E1330-7D5D-D73E-48EF-F91A909E10BE}"/>
                </a:ext>
              </a:extLst>
            </p:cNvPr>
            <p:cNvSpPr>
              <a:spLocks/>
            </p:cNvSpPr>
            <p:nvPr/>
          </p:nvSpPr>
          <p:spPr bwMode="auto">
            <a:xfrm>
              <a:off x="3295" y="2735"/>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00" name="Freeform 1178">
              <a:extLst>
                <a:ext uri="{FF2B5EF4-FFF2-40B4-BE49-F238E27FC236}">
                  <a16:creationId xmlns:a16="http://schemas.microsoft.com/office/drawing/2014/main" id="{8625B3BA-D580-B8AF-18B9-11501C2F2E28}"/>
                </a:ext>
              </a:extLst>
            </p:cNvPr>
            <p:cNvSpPr>
              <a:spLocks/>
            </p:cNvSpPr>
            <p:nvPr/>
          </p:nvSpPr>
          <p:spPr bwMode="auto">
            <a:xfrm>
              <a:off x="3294" y="2734"/>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01" name="Freeform 1179">
              <a:extLst>
                <a:ext uri="{FF2B5EF4-FFF2-40B4-BE49-F238E27FC236}">
                  <a16:creationId xmlns:a16="http://schemas.microsoft.com/office/drawing/2014/main" id="{8547C941-3CA3-5569-47B5-BDBDA046369B}"/>
                </a:ext>
              </a:extLst>
            </p:cNvPr>
            <p:cNvSpPr>
              <a:spLocks/>
            </p:cNvSpPr>
            <p:nvPr/>
          </p:nvSpPr>
          <p:spPr bwMode="auto">
            <a:xfrm>
              <a:off x="3286" y="2732"/>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02" name="Freeform 1180">
              <a:extLst>
                <a:ext uri="{FF2B5EF4-FFF2-40B4-BE49-F238E27FC236}">
                  <a16:creationId xmlns:a16="http://schemas.microsoft.com/office/drawing/2014/main" id="{422CD164-E3F8-D653-277C-400962B19F54}"/>
                </a:ext>
              </a:extLst>
            </p:cNvPr>
            <p:cNvSpPr>
              <a:spLocks/>
            </p:cNvSpPr>
            <p:nvPr/>
          </p:nvSpPr>
          <p:spPr bwMode="auto">
            <a:xfrm>
              <a:off x="3285" y="2731"/>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03" name="Freeform 1181">
              <a:extLst>
                <a:ext uri="{FF2B5EF4-FFF2-40B4-BE49-F238E27FC236}">
                  <a16:creationId xmlns:a16="http://schemas.microsoft.com/office/drawing/2014/main" id="{77F21604-4027-F81C-0525-0E9E3916FEAD}"/>
                </a:ext>
              </a:extLst>
            </p:cNvPr>
            <p:cNvSpPr>
              <a:spLocks/>
            </p:cNvSpPr>
            <p:nvPr/>
          </p:nvSpPr>
          <p:spPr bwMode="auto">
            <a:xfrm>
              <a:off x="3278" y="2729"/>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07" name="Freeform 1182">
              <a:extLst>
                <a:ext uri="{FF2B5EF4-FFF2-40B4-BE49-F238E27FC236}">
                  <a16:creationId xmlns:a16="http://schemas.microsoft.com/office/drawing/2014/main" id="{FD9F5D86-923E-E6DA-2ADF-E3CBF80F0C02}"/>
                </a:ext>
              </a:extLst>
            </p:cNvPr>
            <p:cNvSpPr>
              <a:spLocks/>
            </p:cNvSpPr>
            <p:nvPr/>
          </p:nvSpPr>
          <p:spPr bwMode="auto">
            <a:xfrm>
              <a:off x="3277" y="2728"/>
              <a:ext cx="18" cy="44"/>
            </a:xfrm>
            <a:custGeom>
              <a:avLst/>
              <a:gdLst>
                <a:gd name="T0" fmla="*/ 0 w 18"/>
                <a:gd name="T1" fmla="*/ 8 h 44"/>
                <a:gd name="T2" fmla="*/ 0 w 18"/>
                <a:gd name="T3" fmla="*/ 40 h 44"/>
                <a:gd name="T4" fmla="*/ 18 w 18"/>
                <a:gd name="T5" fmla="*/ 44 h 44"/>
                <a:gd name="T6" fmla="*/ 18 w 18"/>
                <a:gd name="T7" fmla="*/ 0 h 44"/>
                <a:gd name="T8" fmla="*/ 0 w 18"/>
                <a:gd name="T9" fmla="*/ 8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8"/>
                  </a:moveTo>
                  <a:lnTo>
                    <a:pt x="0" y="40"/>
                  </a:lnTo>
                  <a:lnTo>
                    <a:pt x="18" y="44"/>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08" name="Freeform 1183">
              <a:extLst>
                <a:ext uri="{FF2B5EF4-FFF2-40B4-BE49-F238E27FC236}">
                  <a16:creationId xmlns:a16="http://schemas.microsoft.com/office/drawing/2014/main" id="{326F324B-825D-D1C0-CE03-3AABF2E5A6ED}"/>
                </a:ext>
              </a:extLst>
            </p:cNvPr>
            <p:cNvSpPr>
              <a:spLocks/>
            </p:cNvSpPr>
            <p:nvPr/>
          </p:nvSpPr>
          <p:spPr bwMode="auto">
            <a:xfrm>
              <a:off x="3269" y="2726"/>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09" name="Freeform 1184">
              <a:extLst>
                <a:ext uri="{FF2B5EF4-FFF2-40B4-BE49-F238E27FC236}">
                  <a16:creationId xmlns:a16="http://schemas.microsoft.com/office/drawing/2014/main" id="{BD3D6FE1-508C-7D2F-5D78-0332E5DA0F76}"/>
                </a:ext>
              </a:extLst>
            </p:cNvPr>
            <p:cNvSpPr>
              <a:spLocks/>
            </p:cNvSpPr>
            <p:nvPr/>
          </p:nvSpPr>
          <p:spPr bwMode="auto">
            <a:xfrm>
              <a:off x="3268" y="2725"/>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10" name="Freeform 1185">
              <a:extLst>
                <a:ext uri="{FF2B5EF4-FFF2-40B4-BE49-F238E27FC236}">
                  <a16:creationId xmlns:a16="http://schemas.microsoft.com/office/drawing/2014/main" id="{ABA18057-2B8C-496B-D89A-4D35C3A87C3D}"/>
                </a:ext>
              </a:extLst>
            </p:cNvPr>
            <p:cNvSpPr>
              <a:spLocks/>
            </p:cNvSpPr>
            <p:nvPr/>
          </p:nvSpPr>
          <p:spPr bwMode="auto">
            <a:xfrm>
              <a:off x="3260" y="2723"/>
              <a:ext cx="18" cy="43"/>
            </a:xfrm>
            <a:custGeom>
              <a:avLst/>
              <a:gdLst>
                <a:gd name="T0" fmla="*/ 0 w 18"/>
                <a:gd name="T1" fmla="*/ 9 h 43"/>
                <a:gd name="T2" fmla="*/ 0 w 18"/>
                <a:gd name="T3" fmla="*/ 39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39"/>
                  </a:lnTo>
                  <a:lnTo>
                    <a:pt x="18" y="43"/>
                  </a:lnTo>
                  <a:lnTo>
                    <a:pt x="18" y="0"/>
                  </a:lnTo>
                  <a:lnTo>
                    <a:pt x="0" y="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11" name="Freeform 1186">
              <a:extLst>
                <a:ext uri="{FF2B5EF4-FFF2-40B4-BE49-F238E27FC236}">
                  <a16:creationId xmlns:a16="http://schemas.microsoft.com/office/drawing/2014/main" id="{0E47C2B3-8D76-3262-366C-9E5A96438EE0}"/>
                </a:ext>
              </a:extLst>
            </p:cNvPr>
            <p:cNvSpPr>
              <a:spLocks/>
            </p:cNvSpPr>
            <p:nvPr/>
          </p:nvSpPr>
          <p:spPr bwMode="auto">
            <a:xfrm>
              <a:off x="3259" y="2722"/>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12" name="Freeform 1187">
              <a:extLst>
                <a:ext uri="{FF2B5EF4-FFF2-40B4-BE49-F238E27FC236}">
                  <a16:creationId xmlns:a16="http://schemas.microsoft.com/office/drawing/2014/main" id="{A0B13F66-1BA4-7EF5-8F72-E2F5F5936740}"/>
                </a:ext>
              </a:extLst>
            </p:cNvPr>
            <p:cNvSpPr>
              <a:spLocks/>
            </p:cNvSpPr>
            <p:nvPr/>
          </p:nvSpPr>
          <p:spPr bwMode="auto">
            <a:xfrm>
              <a:off x="3251" y="2720"/>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13" name="Freeform 1188">
              <a:extLst>
                <a:ext uri="{FF2B5EF4-FFF2-40B4-BE49-F238E27FC236}">
                  <a16:creationId xmlns:a16="http://schemas.microsoft.com/office/drawing/2014/main" id="{C7705061-BECF-932E-4004-1DF6A2EE6E18}"/>
                </a:ext>
              </a:extLst>
            </p:cNvPr>
            <p:cNvSpPr>
              <a:spLocks/>
            </p:cNvSpPr>
            <p:nvPr/>
          </p:nvSpPr>
          <p:spPr bwMode="auto">
            <a:xfrm>
              <a:off x="3250" y="2719"/>
              <a:ext cx="19" cy="43"/>
            </a:xfrm>
            <a:custGeom>
              <a:avLst/>
              <a:gdLst>
                <a:gd name="T0" fmla="*/ 0 w 19"/>
                <a:gd name="T1" fmla="*/ 9 h 43"/>
                <a:gd name="T2" fmla="*/ 0 w 19"/>
                <a:gd name="T3" fmla="*/ 39 h 43"/>
                <a:gd name="T4" fmla="*/ 19 w 19"/>
                <a:gd name="T5" fmla="*/ 43 h 43"/>
                <a:gd name="T6" fmla="*/ 19 w 19"/>
                <a:gd name="T7" fmla="*/ 0 h 43"/>
                <a:gd name="T8" fmla="*/ 0 w 19"/>
                <a:gd name="T9" fmla="*/ 9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9"/>
                  </a:moveTo>
                  <a:lnTo>
                    <a:pt x="0" y="39"/>
                  </a:lnTo>
                  <a:lnTo>
                    <a:pt x="19" y="43"/>
                  </a:lnTo>
                  <a:lnTo>
                    <a:pt x="19"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14" name="Freeform 1189">
              <a:extLst>
                <a:ext uri="{FF2B5EF4-FFF2-40B4-BE49-F238E27FC236}">
                  <a16:creationId xmlns:a16="http://schemas.microsoft.com/office/drawing/2014/main" id="{556AA101-33E5-40BC-072F-D164AC2D45B3}"/>
                </a:ext>
              </a:extLst>
            </p:cNvPr>
            <p:cNvSpPr>
              <a:spLocks/>
            </p:cNvSpPr>
            <p:nvPr/>
          </p:nvSpPr>
          <p:spPr bwMode="auto">
            <a:xfrm>
              <a:off x="3243" y="2717"/>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15" name="Freeform 1190">
              <a:extLst>
                <a:ext uri="{FF2B5EF4-FFF2-40B4-BE49-F238E27FC236}">
                  <a16:creationId xmlns:a16="http://schemas.microsoft.com/office/drawing/2014/main" id="{3F55DA67-843D-BF9E-F7BB-30381B0A7917}"/>
                </a:ext>
              </a:extLst>
            </p:cNvPr>
            <p:cNvSpPr>
              <a:spLocks/>
            </p:cNvSpPr>
            <p:nvPr/>
          </p:nvSpPr>
          <p:spPr bwMode="auto">
            <a:xfrm>
              <a:off x="3242" y="2716"/>
              <a:ext cx="18" cy="43"/>
            </a:xfrm>
            <a:custGeom>
              <a:avLst/>
              <a:gdLst>
                <a:gd name="T0" fmla="*/ 0 w 18"/>
                <a:gd name="T1" fmla="*/ 9 h 43"/>
                <a:gd name="T2" fmla="*/ 0 w 18"/>
                <a:gd name="T3" fmla="*/ 39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39"/>
                  </a:lnTo>
                  <a:lnTo>
                    <a:pt x="18" y="43"/>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16" name="Freeform 1191">
              <a:extLst>
                <a:ext uri="{FF2B5EF4-FFF2-40B4-BE49-F238E27FC236}">
                  <a16:creationId xmlns:a16="http://schemas.microsoft.com/office/drawing/2014/main" id="{D53254DC-E8AB-25E2-E07C-AD2D499AB789}"/>
                </a:ext>
              </a:extLst>
            </p:cNvPr>
            <p:cNvSpPr>
              <a:spLocks/>
            </p:cNvSpPr>
            <p:nvPr/>
          </p:nvSpPr>
          <p:spPr bwMode="auto">
            <a:xfrm>
              <a:off x="3234" y="2713"/>
              <a:ext cx="19" cy="43"/>
            </a:xfrm>
            <a:custGeom>
              <a:avLst/>
              <a:gdLst>
                <a:gd name="T0" fmla="*/ 0 w 19"/>
                <a:gd name="T1" fmla="*/ 9 h 43"/>
                <a:gd name="T2" fmla="*/ 0 w 19"/>
                <a:gd name="T3" fmla="*/ 39 h 43"/>
                <a:gd name="T4" fmla="*/ 19 w 19"/>
                <a:gd name="T5" fmla="*/ 43 h 43"/>
                <a:gd name="T6" fmla="*/ 19 w 19"/>
                <a:gd name="T7" fmla="*/ 0 h 43"/>
                <a:gd name="T8" fmla="*/ 0 w 19"/>
                <a:gd name="T9" fmla="*/ 9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9"/>
                  </a:moveTo>
                  <a:lnTo>
                    <a:pt x="0" y="39"/>
                  </a:lnTo>
                  <a:lnTo>
                    <a:pt x="19" y="43"/>
                  </a:lnTo>
                  <a:lnTo>
                    <a:pt x="19" y="0"/>
                  </a:lnTo>
                  <a:lnTo>
                    <a:pt x="0" y="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17" name="Freeform 1192">
              <a:extLst>
                <a:ext uri="{FF2B5EF4-FFF2-40B4-BE49-F238E27FC236}">
                  <a16:creationId xmlns:a16="http://schemas.microsoft.com/office/drawing/2014/main" id="{E6E53B0F-9B24-C6EC-B3B4-B22DD342CAAF}"/>
                </a:ext>
              </a:extLst>
            </p:cNvPr>
            <p:cNvSpPr>
              <a:spLocks/>
            </p:cNvSpPr>
            <p:nvPr/>
          </p:nvSpPr>
          <p:spPr bwMode="auto">
            <a:xfrm>
              <a:off x="3233" y="2712"/>
              <a:ext cx="19" cy="43"/>
            </a:xfrm>
            <a:custGeom>
              <a:avLst/>
              <a:gdLst>
                <a:gd name="T0" fmla="*/ 0 w 19"/>
                <a:gd name="T1" fmla="*/ 9 h 43"/>
                <a:gd name="T2" fmla="*/ 0 w 19"/>
                <a:gd name="T3" fmla="*/ 40 h 43"/>
                <a:gd name="T4" fmla="*/ 19 w 19"/>
                <a:gd name="T5" fmla="*/ 43 h 43"/>
                <a:gd name="T6" fmla="*/ 19 w 19"/>
                <a:gd name="T7" fmla="*/ 0 h 43"/>
                <a:gd name="T8" fmla="*/ 0 w 19"/>
                <a:gd name="T9" fmla="*/ 9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9"/>
                  </a:moveTo>
                  <a:lnTo>
                    <a:pt x="0" y="40"/>
                  </a:lnTo>
                  <a:lnTo>
                    <a:pt x="19" y="43"/>
                  </a:lnTo>
                  <a:lnTo>
                    <a:pt x="19"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18" name="Freeform 1193">
              <a:extLst>
                <a:ext uri="{FF2B5EF4-FFF2-40B4-BE49-F238E27FC236}">
                  <a16:creationId xmlns:a16="http://schemas.microsoft.com/office/drawing/2014/main" id="{E0252B4D-881E-EDFD-008A-39CB32C008DE}"/>
                </a:ext>
              </a:extLst>
            </p:cNvPr>
            <p:cNvSpPr>
              <a:spLocks/>
            </p:cNvSpPr>
            <p:nvPr/>
          </p:nvSpPr>
          <p:spPr bwMode="auto">
            <a:xfrm>
              <a:off x="3226" y="2710"/>
              <a:ext cx="18" cy="43"/>
            </a:xfrm>
            <a:custGeom>
              <a:avLst/>
              <a:gdLst>
                <a:gd name="T0" fmla="*/ 0 w 18"/>
                <a:gd name="T1" fmla="*/ 9 h 43"/>
                <a:gd name="T2" fmla="*/ 0 w 18"/>
                <a:gd name="T3" fmla="*/ 40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40"/>
                  </a:lnTo>
                  <a:lnTo>
                    <a:pt x="18" y="43"/>
                  </a:lnTo>
                  <a:lnTo>
                    <a:pt x="18" y="0"/>
                  </a:lnTo>
                  <a:lnTo>
                    <a:pt x="0" y="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19" name="Freeform 1194">
              <a:extLst>
                <a:ext uri="{FF2B5EF4-FFF2-40B4-BE49-F238E27FC236}">
                  <a16:creationId xmlns:a16="http://schemas.microsoft.com/office/drawing/2014/main" id="{A60328C5-15FA-9EF2-4AE3-97862573E136}"/>
                </a:ext>
              </a:extLst>
            </p:cNvPr>
            <p:cNvSpPr>
              <a:spLocks/>
            </p:cNvSpPr>
            <p:nvPr/>
          </p:nvSpPr>
          <p:spPr bwMode="auto">
            <a:xfrm>
              <a:off x="3225" y="2709"/>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20" name="Freeform 1195">
              <a:extLst>
                <a:ext uri="{FF2B5EF4-FFF2-40B4-BE49-F238E27FC236}">
                  <a16:creationId xmlns:a16="http://schemas.microsoft.com/office/drawing/2014/main" id="{65406A11-C7BC-8424-6624-F430154C39F7}"/>
                </a:ext>
              </a:extLst>
            </p:cNvPr>
            <p:cNvSpPr>
              <a:spLocks/>
            </p:cNvSpPr>
            <p:nvPr/>
          </p:nvSpPr>
          <p:spPr bwMode="auto">
            <a:xfrm>
              <a:off x="3217" y="2707"/>
              <a:ext cx="18" cy="43"/>
            </a:xfrm>
            <a:custGeom>
              <a:avLst/>
              <a:gdLst>
                <a:gd name="T0" fmla="*/ 0 w 18"/>
                <a:gd name="T1" fmla="*/ 9 h 43"/>
                <a:gd name="T2" fmla="*/ 0 w 18"/>
                <a:gd name="T3" fmla="*/ 39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39"/>
                  </a:lnTo>
                  <a:lnTo>
                    <a:pt x="18" y="43"/>
                  </a:lnTo>
                  <a:lnTo>
                    <a:pt x="18" y="0"/>
                  </a:lnTo>
                  <a:lnTo>
                    <a:pt x="0" y="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21" name="Freeform 1196">
              <a:extLst>
                <a:ext uri="{FF2B5EF4-FFF2-40B4-BE49-F238E27FC236}">
                  <a16:creationId xmlns:a16="http://schemas.microsoft.com/office/drawing/2014/main" id="{1924D1EC-340D-6C85-0A62-A882025901D2}"/>
                </a:ext>
              </a:extLst>
            </p:cNvPr>
            <p:cNvSpPr>
              <a:spLocks/>
            </p:cNvSpPr>
            <p:nvPr/>
          </p:nvSpPr>
          <p:spPr bwMode="auto">
            <a:xfrm>
              <a:off x="3216" y="2706"/>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22" name="Freeform 1197">
              <a:extLst>
                <a:ext uri="{FF2B5EF4-FFF2-40B4-BE49-F238E27FC236}">
                  <a16:creationId xmlns:a16="http://schemas.microsoft.com/office/drawing/2014/main" id="{945D0CF3-E792-CAE5-43C3-1DDEF0D0424E}"/>
                </a:ext>
              </a:extLst>
            </p:cNvPr>
            <p:cNvSpPr>
              <a:spLocks/>
            </p:cNvSpPr>
            <p:nvPr/>
          </p:nvSpPr>
          <p:spPr bwMode="auto">
            <a:xfrm>
              <a:off x="3209" y="2704"/>
              <a:ext cx="18" cy="43"/>
            </a:xfrm>
            <a:custGeom>
              <a:avLst/>
              <a:gdLst>
                <a:gd name="T0" fmla="*/ 0 w 18"/>
                <a:gd name="T1" fmla="*/ 9 h 43"/>
                <a:gd name="T2" fmla="*/ 0 w 18"/>
                <a:gd name="T3" fmla="*/ 39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39"/>
                  </a:lnTo>
                  <a:lnTo>
                    <a:pt x="18" y="43"/>
                  </a:lnTo>
                  <a:lnTo>
                    <a:pt x="18" y="0"/>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23" name="Freeform 1198">
              <a:extLst>
                <a:ext uri="{FF2B5EF4-FFF2-40B4-BE49-F238E27FC236}">
                  <a16:creationId xmlns:a16="http://schemas.microsoft.com/office/drawing/2014/main" id="{97A8FD3C-8111-9F45-2036-35E686D7C9DF}"/>
                </a:ext>
              </a:extLst>
            </p:cNvPr>
            <p:cNvSpPr>
              <a:spLocks/>
            </p:cNvSpPr>
            <p:nvPr/>
          </p:nvSpPr>
          <p:spPr bwMode="auto">
            <a:xfrm>
              <a:off x="3208" y="2703"/>
              <a:ext cx="18" cy="43"/>
            </a:xfrm>
            <a:custGeom>
              <a:avLst/>
              <a:gdLst>
                <a:gd name="T0" fmla="*/ 0 w 18"/>
                <a:gd name="T1" fmla="*/ 9 h 43"/>
                <a:gd name="T2" fmla="*/ 0 w 18"/>
                <a:gd name="T3" fmla="*/ 40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40"/>
                  </a:lnTo>
                  <a:lnTo>
                    <a:pt x="18" y="43"/>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24" name="Freeform 1199">
              <a:extLst>
                <a:ext uri="{FF2B5EF4-FFF2-40B4-BE49-F238E27FC236}">
                  <a16:creationId xmlns:a16="http://schemas.microsoft.com/office/drawing/2014/main" id="{46FCE573-DBC3-2502-EBBF-C77E24081661}"/>
                </a:ext>
              </a:extLst>
            </p:cNvPr>
            <p:cNvSpPr>
              <a:spLocks/>
            </p:cNvSpPr>
            <p:nvPr/>
          </p:nvSpPr>
          <p:spPr bwMode="auto">
            <a:xfrm>
              <a:off x="3200" y="2701"/>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25" name="Freeform 1200">
              <a:extLst>
                <a:ext uri="{FF2B5EF4-FFF2-40B4-BE49-F238E27FC236}">
                  <a16:creationId xmlns:a16="http://schemas.microsoft.com/office/drawing/2014/main" id="{F10FBFB9-8727-7058-24A4-1A6FB2AD0042}"/>
                </a:ext>
              </a:extLst>
            </p:cNvPr>
            <p:cNvSpPr>
              <a:spLocks/>
            </p:cNvSpPr>
            <p:nvPr/>
          </p:nvSpPr>
          <p:spPr bwMode="auto">
            <a:xfrm>
              <a:off x="3199" y="2700"/>
              <a:ext cx="19" cy="43"/>
            </a:xfrm>
            <a:custGeom>
              <a:avLst/>
              <a:gdLst>
                <a:gd name="T0" fmla="*/ 0 w 19"/>
                <a:gd name="T1" fmla="*/ 9 h 43"/>
                <a:gd name="T2" fmla="*/ 0 w 19"/>
                <a:gd name="T3" fmla="*/ 39 h 43"/>
                <a:gd name="T4" fmla="*/ 19 w 19"/>
                <a:gd name="T5" fmla="*/ 43 h 43"/>
                <a:gd name="T6" fmla="*/ 19 w 19"/>
                <a:gd name="T7" fmla="*/ 0 h 43"/>
                <a:gd name="T8" fmla="*/ 0 w 19"/>
                <a:gd name="T9" fmla="*/ 9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9"/>
                  </a:moveTo>
                  <a:lnTo>
                    <a:pt x="0" y="39"/>
                  </a:lnTo>
                  <a:lnTo>
                    <a:pt x="19" y="43"/>
                  </a:lnTo>
                  <a:lnTo>
                    <a:pt x="19"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26" name="Freeform 1201">
              <a:extLst>
                <a:ext uri="{FF2B5EF4-FFF2-40B4-BE49-F238E27FC236}">
                  <a16:creationId xmlns:a16="http://schemas.microsoft.com/office/drawing/2014/main" id="{1ED0B190-5868-B176-D7F2-B73B5CF9CAF2}"/>
                </a:ext>
              </a:extLst>
            </p:cNvPr>
            <p:cNvSpPr>
              <a:spLocks/>
            </p:cNvSpPr>
            <p:nvPr/>
          </p:nvSpPr>
          <p:spPr bwMode="auto">
            <a:xfrm>
              <a:off x="3192" y="2698"/>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27" name="Freeform 1202">
              <a:extLst>
                <a:ext uri="{FF2B5EF4-FFF2-40B4-BE49-F238E27FC236}">
                  <a16:creationId xmlns:a16="http://schemas.microsoft.com/office/drawing/2014/main" id="{4BB80DA2-1900-AAED-18CB-6D022A0E71D9}"/>
                </a:ext>
              </a:extLst>
            </p:cNvPr>
            <p:cNvSpPr>
              <a:spLocks/>
            </p:cNvSpPr>
            <p:nvPr/>
          </p:nvSpPr>
          <p:spPr bwMode="auto">
            <a:xfrm>
              <a:off x="3191" y="2697"/>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28" name="Freeform 1203">
              <a:extLst>
                <a:ext uri="{FF2B5EF4-FFF2-40B4-BE49-F238E27FC236}">
                  <a16:creationId xmlns:a16="http://schemas.microsoft.com/office/drawing/2014/main" id="{AFE1603F-D895-670B-C7C0-DE0D230B0B18}"/>
                </a:ext>
              </a:extLst>
            </p:cNvPr>
            <p:cNvSpPr>
              <a:spLocks/>
            </p:cNvSpPr>
            <p:nvPr/>
          </p:nvSpPr>
          <p:spPr bwMode="auto">
            <a:xfrm>
              <a:off x="3311" y="2695"/>
              <a:ext cx="19" cy="37"/>
            </a:xfrm>
            <a:custGeom>
              <a:avLst/>
              <a:gdLst>
                <a:gd name="T0" fmla="*/ 0 w 19"/>
                <a:gd name="T1" fmla="*/ 9 h 37"/>
                <a:gd name="T2" fmla="*/ 0 w 19"/>
                <a:gd name="T3" fmla="*/ 30 h 37"/>
                <a:gd name="T4" fmla="*/ 19 w 19"/>
                <a:gd name="T5" fmla="*/ 37 h 37"/>
                <a:gd name="T6" fmla="*/ 19 w 19"/>
                <a:gd name="T7" fmla="*/ 0 h 37"/>
                <a:gd name="T8" fmla="*/ 0 w 19"/>
                <a:gd name="T9" fmla="*/ 9 h 37"/>
                <a:gd name="T10" fmla="*/ 0 60000 65536"/>
                <a:gd name="T11" fmla="*/ 0 60000 65536"/>
                <a:gd name="T12" fmla="*/ 0 60000 65536"/>
                <a:gd name="T13" fmla="*/ 0 60000 65536"/>
                <a:gd name="T14" fmla="*/ 0 60000 65536"/>
                <a:gd name="T15" fmla="*/ 0 w 19"/>
                <a:gd name="T16" fmla="*/ 0 h 37"/>
                <a:gd name="T17" fmla="*/ 19 w 19"/>
                <a:gd name="T18" fmla="*/ 37 h 37"/>
              </a:gdLst>
              <a:ahLst/>
              <a:cxnLst>
                <a:cxn ang="T10">
                  <a:pos x="T0" y="T1"/>
                </a:cxn>
                <a:cxn ang="T11">
                  <a:pos x="T2" y="T3"/>
                </a:cxn>
                <a:cxn ang="T12">
                  <a:pos x="T4" y="T5"/>
                </a:cxn>
                <a:cxn ang="T13">
                  <a:pos x="T6" y="T7"/>
                </a:cxn>
                <a:cxn ang="T14">
                  <a:pos x="T8" y="T9"/>
                </a:cxn>
              </a:cxnLst>
              <a:rect l="T15" t="T16" r="T17" b="T18"/>
              <a:pathLst>
                <a:path w="19" h="37">
                  <a:moveTo>
                    <a:pt x="0" y="9"/>
                  </a:moveTo>
                  <a:lnTo>
                    <a:pt x="0" y="30"/>
                  </a:lnTo>
                  <a:lnTo>
                    <a:pt x="19" y="37"/>
                  </a:lnTo>
                  <a:lnTo>
                    <a:pt x="19" y="0"/>
                  </a:lnTo>
                  <a:lnTo>
                    <a:pt x="0" y="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29" name="Freeform 1204">
              <a:extLst>
                <a:ext uri="{FF2B5EF4-FFF2-40B4-BE49-F238E27FC236}">
                  <a16:creationId xmlns:a16="http://schemas.microsoft.com/office/drawing/2014/main" id="{E5562F48-198C-9E64-6EE3-010021F39CE2}"/>
                </a:ext>
              </a:extLst>
            </p:cNvPr>
            <p:cNvSpPr>
              <a:spLocks/>
            </p:cNvSpPr>
            <p:nvPr/>
          </p:nvSpPr>
          <p:spPr bwMode="auto">
            <a:xfrm>
              <a:off x="3310" y="2694"/>
              <a:ext cx="19" cy="37"/>
            </a:xfrm>
            <a:custGeom>
              <a:avLst/>
              <a:gdLst>
                <a:gd name="T0" fmla="*/ 0 w 19"/>
                <a:gd name="T1" fmla="*/ 9 h 37"/>
                <a:gd name="T2" fmla="*/ 0 w 19"/>
                <a:gd name="T3" fmla="*/ 31 h 37"/>
                <a:gd name="T4" fmla="*/ 19 w 19"/>
                <a:gd name="T5" fmla="*/ 37 h 37"/>
                <a:gd name="T6" fmla="*/ 19 w 19"/>
                <a:gd name="T7" fmla="*/ 0 h 37"/>
                <a:gd name="T8" fmla="*/ 0 w 19"/>
                <a:gd name="T9" fmla="*/ 9 h 37"/>
                <a:gd name="T10" fmla="*/ 0 60000 65536"/>
                <a:gd name="T11" fmla="*/ 0 60000 65536"/>
                <a:gd name="T12" fmla="*/ 0 60000 65536"/>
                <a:gd name="T13" fmla="*/ 0 60000 65536"/>
                <a:gd name="T14" fmla="*/ 0 60000 65536"/>
                <a:gd name="T15" fmla="*/ 0 w 19"/>
                <a:gd name="T16" fmla="*/ 0 h 37"/>
                <a:gd name="T17" fmla="*/ 19 w 19"/>
                <a:gd name="T18" fmla="*/ 37 h 37"/>
              </a:gdLst>
              <a:ahLst/>
              <a:cxnLst>
                <a:cxn ang="T10">
                  <a:pos x="T0" y="T1"/>
                </a:cxn>
                <a:cxn ang="T11">
                  <a:pos x="T2" y="T3"/>
                </a:cxn>
                <a:cxn ang="T12">
                  <a:pos x="T4" y="T5"/>
                </a:cxn>
                <a:cxn ang="T13">
                  <a:pos x="T6" y="T7"/>
                </a:cxn>
                <a:cxn ang="T14">
                  <a:pos x="T8" y="T9"/>
                </a:cxn>
              </a:cxnLst>
              <a:rect l="T15" t="T16" r="T17" b="T18"/>
              <a:pathLst>
                <a:path w="19" h="37">
                  <a:moveTo>
                    <a:pt x="0" y="9"/>
                  </a:moveTo>
                  <a:lnTo>
                    <a:pt x="0" y="31"/>
                  </a:lnTo>
                  <a:lnTo>
                    <a:pt x="19" y="37"/>
                  </a:lnTo>
                  <a:lnTo>
                    <a:pt x="19"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30" name="Freeform 1205">
              <a:extLst>
                <a:ext uri="{FF2B5EF4-FFF2-40B4-BE49-F238E27FC236}">
                  <a16:creationId xmlns:a16="http://schemas.microsoft.com/office/drawing/2014/main" id="{9464285B-A5D0-7CB2-85DB-68ED19D65E40}"/>
                </a:ext>
              </a:extLst>
            </p:cNvPr>
            <p:cNvSpPr>
              <a:spLocks/>
            </p:cNvSpPr>
            <p:nvPr/>
          </p:nvSpPr>
          <p:spPr bwMode="auto">
            <a:xfrm>
              <a:off x="3303" y="2691"/>
              <a:ext cx="18" cy="35"/>
            </a:xfrm>
            <a:custGeom>
              <a:avLst/>
              <a:gdLst>
                <a:gd name="T0" fmla="*/ 0 w 18"/>
                <a:gd name="T1" fmla="*/ 8 h 35"/>
                <a:gd name="T2" fmla="*/ 0 w 18"/>
                <a:gd name="T3" fmla="*/ 29 h 35"/>
                <a:gd name="T4" fmla="*/ 18 w 18"/>
                <a:gd name="T5" fmla="*/ 35 h 35"/>
                <a:gd name="T6" fmla="*/ 18 w 18"/>
                <a:gd name="T7" fmla="*/ 0 h 35"/>
                <a:gd name="T8" fmla="*/ 0 w 18"/>
                <a:gd name="T9" fmla="*/ 8 h 35"/>
                <a:gd name="T10" fmla="*/ 0 60000 65536"/>
                <a:gd name="T11" fmla="*/ 0 60000 65536"/>
                <a:gd name="T12" fmla="*/ 0 60000 65536"/>
                <a:gd name="T13" fmla="*/ 0 60000 65536"/>
                <a:gd name="T14" fmla="*/ 0 60000 65536"/>
                <a:gd name="T15" fmla="*/ 0 w 18"/>
                <a:gd name="T16" fmla="*/ 0 h 35"/>
                <a:gd name="T17" fmla="*/ 18 w 18"/>
                <a:gd name="T18" fmla="*/ 35 h 35"/>
              </a:gdLst>
              <a:ahLst/>
              <a:cxnLst>
                <a:cxn ang="T10">
                  <a:pos x="T0" y="T1"/>
                </a:cxn>
                <a:cxn ang="T11">
                  <a:pos x="T2" y="T3"/>
                </a:cxn>
                <a:cxn ang="T12">
                  <a:pos x="T4" y="T5"/>
                </a:cxn>
                <a:cxn ang="T13">
                  <a:pos x="T6" y="T7"/>
                </a:cxn>
                <a:cxn ang="T14">
                  <a:pos x="T8" y="T9"/>
                </a:cxn>
              </a:cxnLst>
              <a:rect l="T15" t="T16" r="T17" b="T18"/>
              <a:pathLst>
                <a:path w="18" h="35">
                  <a:moveTo>
                    <a:pt x="0" y="8"/>
                  </a:moveTo>
                  <a:lnTo>
                    <a:pt x="0" y="29"/>
                  </a:lnTo>
                  <a:lnTo>
                    <a:pt x="18" y="35"/>
                  </a:lnTo>
                  <a:lnTo>
                    <a:pt x="18" y="0"/>
                  </a:lnTo>
                  <a:lnTo>
                    <a:pt x="0" y="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31" name="Freeform 1206">
              <a:extLst>
                <a:ext uri="{FF2B5EF4-FFF2-40B4-BE49-F238E27FC236}">
                  <a16:creationId xmlns:a16="http://schemas.microsoft.com/office/drawing/2014/main" id="{F98A0A25-FEA4-0893-A49F-26272EF082DB}"/>
                </a:ext>
              </a:extLst>
            </p:cNvPr>
            <p:cNvSpPr>
              <a:spLocks/>
            </p:cNvSpPr>
            <p:nvPr/>
          </p:nvSpPr>
          <p:spPr bwMode="auto">
            <a:xfrm>
              <a:off x="3302" y="2690"/>
              <a:ext cx="18" cy="36"/>
            </a:xfrm>
            <a:custGeom>
              <a:avLst/>
              <a:gdLst>
                <a:gd name="T0" fmla="*/ 0 w 18"/>
                <a:gd name="T1" fmla="*/ 8 h 36"/>
                <a:gd name="T2" fmla="*/ 0 w 18"/>
                <a:gd name="T3" fmla="*/ 30 h 36"/>
                <a:gd name="T4" fmla="*/ 18 w 18"/>
                <a:gd name="T5" fmla="*/ 36 h 36"/>
                <a:gd name="T6" fmla="*/ 18 w 18"/>
                <a:gd name="T7" fmla="*/ 0 h 36"/>
                <a:gd name="T8" fmla="*/ 0 w 18"/>
                <a:gd name="T9" fmla="*/ 8 h 36"/>
                <a:gd name="T10" fmla="*/ 0 60000 65536"/>
                <a:gd name="T11" fmla="*/ 0 60000 65536"/>
                <a:gd name="T12" fmla="*/ 0 60000 65536"/>
                <a:gd name="T13" fmla="*/ 0 60000 65536"/>
                <a:gd name="T14" fmla="*/ 0 60000 65536"/>
                <a:gd name="T15" fmla="*/ 0 w 18"/>
                <a:gd name="T16" fmla="*/ 0 h 36"/>
                <a:gd name="T17" fmla="*/ 18 w 18"/>
                <a:gd name="T18" fmla="*/ 36 h 36"/>
              </a:gdLst>
              <a:ahLst/>
              <a:cxnLst>
                <a:cxn ang="T10">
                  <a:pos x="T0" y="T1"/>
                </a:cxn>
                <a:cxn ang="T11">
                  <a:pos x="T2" y="T3"/>
                </a:cxn>
                <a:cxn ang="T12">
                  <a:pos x="T4" y="T5"/>
                </a:cxn>
                <a:cxn ang="T13">
                  <a:pos x="T6" y="T7"/>
                </a:cxn>
                <a:cxn ang="T14">
                  <a:pos x="T8" y="T9"/>
                </a:cxn>
              </a:cxnLst>
              <a:rect l="T15" t="T16" r="T17" b="T18"/>
              <a:pathLst>
                <a:path w="18" h="36">
                  <a:moveTo>
                    <a:pt x="0" y="8"/>
                  </a:moveTo>
                  <a:lnTo>
                    <a:pt x="0" y="30"/>
                  </a:lnTo>
                  <a:lnTo>
                    <a:pt x="18" y="36"/>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32" name="Freeform 1207">
              <a:extLst>
                <a:ext uri="{FF2B5EF4-FFF2-40B4-BE49-F238E27FC236}">
                  <a16:creationId xmlns:a16="http://schemas.microsoft.com/office/drawing/2014/main" id="{B69C897D-1116-1599-3F59-BE729D298AEA}"/>
                </a:ext>
              </a:extLst>
            </p:cNvPr>
            <p:cNvSpPr>
              <a:spLocks/>
            </p:cNvSpPr>
            <p:nvPr/>
          </p:nvSpPr>
          <p:spPr bwMode="auto">
            <a:xfrm>
              <a:off x="3294" y="2687"/>
              <a:ext cx="19" cy="37"/>
            </a:xfrm>
            <a:custGeom>
              <a:avLst/>
              <a:gdLst>
                <a:gd name="T0" fmla="*/ 0 w 19"/>
                <a:gd name="T1" fmla="*/ 8 h 37"/>
                <a:gd name="T2" fmla="*/ 0 w 19"/>
                <a:gd name="T3" fmla="*/ 33 h 37"/>
                <a:gd name="T4" fmla="*/ 19 w 19"/>
                <a:gd name="T5" fmla="*/ 37 h 37"/>
                <a:gd name="T6" fmla="*/ 19 w 19"/>
                <a:gd name="T7" fmla="*/ 0 h 37"/>
                <a:gd name="T8" fmla="*/ 0 w 19"/>
                <a:gd name="T9" fmla="*/ 8 h 37"/>
                <a:gd name="T10" fmla="*/ 0 60000 65536"/>
                <a:gd name="T11" fmla="*/ 0 60000 65536"/>
                <a:gd name="T12" fmla="*/ 0 60000 65536"/>
                <a:gd name="T13" fmla="*/ 0 60000 65536"/>
                <a:gd name="T14" fmla="*/ 0 60000 65536"/>
                <a:gd name="T15" fmla="*/ 0 w 19"/>
                <a:gd name="T16" fmla="*/ 0 h 37"/>
                <a:gd name="T17" fmla="*/ 19 w 19"/>
                <a:gd name="T18" fmla="*/ 37 h 37"/>
              </a:gdLst>
              <a:ahLst/>
              <a:cxnLst>
                <a:cxn ang="T10">
                  <a:pos x="T0" y="T1"/>
                </a:cxn>
                <a:cxn ang="T11">
                  <a:pos x="T2" y="T3"/>
                </a:cxn>
                <a:cxn ang="T12">
                  <a:pos x="T4" y="T5"/>
                </a:cxn>
                <a:cxn ang="T13">
                  <a:pos x="T6" y="T7"/>
                </a:cxn>
                <a:cxn ang="T14">
                  <a:pos x="T8" y="T9"/>
                </a:cxn>
              </a:cxnLst>
              <a:rect l="T15" t="T16" r="T17" b="T18"/>
              <a:pathLst>
                <a:path w="19" h="37">
                  <a:moveTo>
                    <a:pt x="0" y="8"/>
                  </a:moveTo>
                  <a:lnTo>
                    <a:pt x="0" y="33"/>
                  </a:lnTo>
                  <a:lnTo>
                    <a:pt x="19" y="37"/>
                  </a:lnTo>
                  <a:lnTo>
                    <a:pt x="19" y="0"/>
                  </a:lnTo>
                  <a:lnTo>
                    <a:pt x="0" y="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33" name="Freeform 1208">
              <a:extLst>
                <a:ext uri="{FF2B5EF4-FFF2-40B4-BE49-F238E27FC236}">
                  <a16:creationId xmlns:a16="http://schemas.microsoft.com/office/drawing/2014/main" id="{FE8D1724-2943-CC51-9AA5-0B0152D26EE6}"/>
                </a:ext>
              </a:extLst>
            </p:cNvPr>
            <p:cNvSpPr>
              <a:spLocks/>
            </p:cNvSpPr>
            <p:nvPr/>
          </p:nvSpPr>
          <p:spPr bwMode="auto">
            <a:xfrm>
              <a:off x="3293" y="2686"/>
              <a:ext cx="19" cy="37"/>
            </a:xfrm>
            <a:custGeom>
              <a:avLst/>
              <a:gdLst>
                <a:gd name="T0" fmla="*/ 0 w 19"/>
                <a:gd name="T1" fmla="*/ 8 h 37"/>
                <a:gd name="T2" fmla="*/ 0 w 19"/>
                <a:gd name="T3" fmla="*/ 34 h 37"/>
                <a:gd name="T4" fmla="*/ 19 w 19"/>
                <a:gd name="T5" fmla="*/ 37 h 37"/>
                <a:gd name="T6" fmla="*/ 19 w 19"/>
                <a:gd name="T7" fmla="*/ 0 h 37"/>
                <a:gd name="T8" fmla="*/ 0 w 19"/>
                <a:gd name="T9" fmla="*/ 8 h 37"/>
                <a:gd name="T10" fmla="*/ 0 60000 65536"/>
                <a:gd name="T11" fmla="*/ 0 60000 65536"/>
                <a:gd name="T12" fmla="*/ 0 60000 65536"/>
                <a:gd name="T13" fmla="*/ 0 60000 65536"/>
                <a:gd name="T14" fmla="*/ 0 60000 65536"/>
                <a:gd name="T15" fmla="*/ 0 w 19"/>
                <a:gd name="T16" fmla="*/ 0 h 37"/>
                <a:gd name="T17" fmla="*/ 19 w 19"/>
                <a:gd name="T18" fmla="*/ 37 h 37"/>
              </a:gdLst>
              <a:ahLst/>
              <a:cxnLst>
                <a:cxn ang="T10">
                  <a:pos x="T0" y="T1"/>
                </a:cxn>
                <a:cxn ang="T11">
                  <a:pos x="T2" y="T3"/>
                </a:cxn>
                <a:cxn ang="T12">
                  <a:pos x="T4" y="T5"/>
                </a:cxn>
                <a:cxn ang="T13">
                  <a:pos x="T6" y="T7"/>
                </a:cxn>
                <a:cxn ang="T14">
                  <a:pos x="T8" y="T9"/>
                </a:cxn>
              </a:cxnLst>
              <a:rect l="T15" t="T16" r="T17" b="T18"/>
              <a:pathLst>
                <a:path w="19" h="37">
                  <a:moveTo>
                    <a:pt x="0" y="8"/>
                  </a:moveTo>
                  <a:lnTo>
                    <a:pt x="0" y="34"/>
                  </a:lnTo>
                  <a:lnTo>
                    <a:pt x="19" y="37"/>
                  </a:lnTo>
                  <a:lnTo>
                    <a:pt x="19"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34" name="Freeform 1209">
              <a:extLst>
                <a:ext uri="{FF2B5EF4-FFF2-40B4-BE49-F238E27FC236}">
                  <a16:creationId xmlns:a16="http://schemas.microsoft.com/office/drawing/2014/main" id="{3B7D0C29-8992-9867-1E13-4B2E2941A09C}"/>
                </a:ext>
              </a:extLst>
            </p:cNvPr>
            <p:cNvSpPr>
              <a:spLocks/>
            </p:cNvSpPr>
            <p:nvPr/>
          </p:nvSpPr>
          <p:spPr bwMode="auto">
            <a:xfrm>
              <a:off x="3286" y="2682"/>
              <a:ext cx="18" cy="38"/>
            </a:xfrm>
            <a:custGeom>
              <a:avLst/>
              <a:gdLst>
                <a:gd name="T0" fmla="*/ 0 w 18"/>
                <a:gd name="T1" fmla="*/ 9 h 38"/>
                <a:gd name="T2" fmla="*/ 0 w 18"/>
                <a:gd name="T3" fmla="*/ 34 h 38"/>
                <a:gd name="T4" fmla="*/ 18 w 18"/>
                <a:gd name="T5" fmla="*/ 38 h 38"/>
                <a:gd name="T6" fmla="*/ 18 w 18"/>
                <a:gd name="T7" fmla="*/ 0 h 38"/>
                <a:gd name="T8" fmla="*/ 0 w 18"/>
                <a:gd name="T9" fmla="*/ 9 h 38"/>
                <a:gd name="T10" fmla="*/ 0 60000 65536"/>
                <a:gd name="T11" fmla="*/ 0 60000 65536"/>
                <a:gd name="T12" fmla="*/ 0 60000 65536"/>
                <a:gd name="T13" fmla="*/ 0 60000 65536"/>
                <a:gd name="T14" fmla="*/ 0 60000 65536"/>
                <a:gd name="T15" fmla="*/ 0 w 18"/>
                <a:gd name="T16" fmla="*/ 0 h 38"/>
                <a:gd name="T17" fmla="*/ 18 w 18"/>
                <a:gd name="T18" fmla="*/ 38 h 38"/>
              </a:gdLst>
              <a:ahLst/>
              <a:cxnLst>
                <a:cxn ang="T10">
                  <a:pos x="T0" y="T1"/>
                </a:cxn>
                <a:cxn ang="T11">
                  <a:pos x="T2" y="T3"/>
                </a:cxn>
                <a:cxn ang="T12">
                  <a:pos x="T4" y="T5"/>
                </a:cxn>
                <a:cxn ang="T13">
                  <a:pos x="T6" y="T7"/>
                </a:cxn>
                <a:cxn ang="T14">
                  <a:pos x="T8" y="T9"/>
                </a:cxn>
              </a:cxnLst>
              <a:rect l="T15" t="T16" r="T17" b="T18"/>
              <a:pathLst>
                <a:path w="18" h="38">
                  <a:moveTo>
                    <a:pt x="0" y="9"/>
                  </a:moveTo>
                  <a:lnTo>
                    <a:pt x="0" y="34"/>
                  </a:lnTo>
                  <a:lnTo>
                    <a:pt x="18" y="38"/>
                  </a:lnTo>
                  <a:lnTo>
                    <a:pt x="18" y="0"/>
                  </a:lnTo>
                  <a:lnTo>
                    <a:pt x="0" y="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35" name="Freeform 1210">
              <a:extLst>
                <a:ext uri="{FF2B5EF4-FFF2-40B4-BE49-F238E27FC236}">
                  <a16:creationId xmlns:a16="http://schemas.microsoft.com/office/drawing/2014/main" id="{82B12676-A994-15D2-CB52-1544ACDECF76}"/>
                </a:ext>
              </a:extLst>
            </p:cNvPr>
            <p:cNvSpPr>
              <a:spLocks/>
            </p:cNvSpPr>
            <p:nvPr/>
          </p:nvSpPr>
          <p:spPr bwMode="auto">
            <a:xfrm>
              <a:off x="3285" y="2681"/>
              <a:ext cx="18" cy="38"/>
            </a:xfrm>
            <a:custGeom>
              <a:avLst/>
              <a:gdLst>
                <a:gd name="T0" fmla="*/ 0 w 18"/>
                <a:gd name="T1" fmla="*/ 9 h 38"/>
                <a:gd name="T2" fmla="*/ 0 w 18"/>
                <a:gd name="T3" fmla="*/ 34 h 38"/>
                <a:gd name="T4" fmla="*/ 18 w 18"/>
                <a:gd name="T5" fmla="*/ 38 h 38"/>
                <a:gd name="T6" fmla="*/ 18 w 18"/>
                <a:gd name="T7" fmla="*/ 0 h 38"/>
                <a:gd name="T8" fmla="*/ 0 w 18"/>
                <a:gd name="T9" fmla="*/ 9 h 38"/>
                <a:gd name="T10" fmla="*/ 0 60000 65536"/>
                <a:gd name="T11" fmla="*/ 0 60000 65536"/>
                <a:gd name="T12" fmla="*/ 0 60000 65536"/>
                <a:gd name="T13" fmla="*/ 0 60000 65536"/>
                <a:gd name="T14" fmla="*/ 0 60000 65536"/>
                <a:gd name="T15" fmla="*/ 0 w 18"/>
                <a:gd name="T16" fmla="*/ 0 h 38"/>
                <a:gd name="T17" fmla="*/ 18 w 18"/>
                <a:gd name="T18" fmla="*/ 38 h 38"/>
              </a:gdLst>
              <a:ahLst/>
              <a:cxnLst>
                <a:cxn ang="T10">
                  <a:pos x="T0" y="T1"/>
                </a:cxn>
                <a:cxn ang="T11">
                  <a:pos x="T2" y="T3"/>
                </a:cxn>
                <a:cxn ang="T12">
                  <a:pos x="T4" y="T5"/>
                </a:cxn>
                <a:cxn ang="T13">
                  <a:pos x="T6" y="T7"/>
                </a:cxn>
                <a:cxn ang="T14">
                  <a:pos x="T8" y="T9"/>
                </a:cxn>
              </a:cxnLst>
              <a:rect l="T15" t="T16" r="T17" b="T18"/>
              <a:pathLst>
                <a:path w="18" h="38">
                  <a:moveTo>
                    <a:pt x="0" y="9"/>
                  </a:moveTo>
                  <a:lnTo>
                    <a:pt x="0" y="34"/>
                  </a:lnTo>
                  <a:lnTo>
                    <a:pt x="18" y="38"/>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36" name="Freeform 1211">
              <a:extLst>
                <a:ext uri="{FF2B5EF4-FFF2-40B4-BE49-F238E27FC236}">
                  <a16:creationId xmlns:a16="http://schemas.microsoft.com/office/drawing/2014/main" id="{3EAB1360-B9E8-44FF-6A0B-8AB29E5D8014}"/>
                </a:ext>
              </a:extLst>
            </p:cNvPr>
            <p:cNvSpPr>
              <a:spLocks/>
            </p:cNvSpPr>
            <p:nvPr/>
          </p:nvSpPr>
          <p:spPr bwMode="auto">
            <a:xfrm>
              <a:off x="3277" y="2678"/>
              <a:ext cx="19" cy="43"/>
            </a:xfrm>
            <a:custGeom>
              <a:avLst/>
              <a:gdLst>
                <a:gd name="T0" fmla="*/ 0 w 19"/>
                <a:gd name="T1" fmla="*/ 9 h 43"/>
                <a:gd name="T2" fmla="*/ 0 w 19"/>
                <a:gd name="T3" fmla="*/ 39 h 43"/>
                <a:gd name="T4" fmla="*/ 19 w 19"/>
                <a:gd name="T5" fmla="*/ 43 h 43"/>
                <a:gd name="T6" fmla="*/ 19 w 19"/>
                <a:gd name="T7" fmla="*/ 0 h 43"/>
                <a:gd name="T8" fmla="*/ 0 w 19"/>
                <a:gd name="T9" fmla="*/ 9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9"/>
                  </a:moveTo>
                  <a:lnTo>
                    <a:pt x="0" y="39"/>
                  </a:lnTo>
                  <a:lnTo>
                    <a:pt x="19" y="43"/>
                  </a:lnTo>
                  <a:lnTo>
                    <a:pt x="19" y="0"/>
                  </a:lnTo>
                  <a:lnTo>
                    <a:pt x="0" y="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37" name="Freeform 1212">
              <a:extLst>
                <a:ext uri="{FF2B5EF4-FFF2-40B4-BE49-F238E27FC236}">
                  <a16:creationId xmlns:a16="http://schemas.microsoft.com/office/drawing/2014/main" id="{B00B317B-657E-0FF6-1A6F-DD96F48C8E96}"/>
                </a:ext>
              </a:extLst>
            </p:cNvPr>
            <p:cNvSpPr>
              <a:spLocks/>
            </p:cNvSpPr>
            <p:nvPr/>
          </p:nvSpPr>
          <p:spPr bwMode="auto">
            <a:xfrm>
              <a:off x="3276" y="2677"/>
              <a:ext cx="19" cy="43"/>
            </a:xfrm>
            <a:custGeom>
              <a:avLst/>
              <a:gdLst>
                <a:gd name="T0" fmla="*/ 0 w 19"/>
                <a:gd name="T1" fmla="*/ 9 h 43"/>
                <a:gd name="T2" fmla="*/ 0 w 19"/>
                <a:gd name="T3" fmla="*/ 40 h 43"/>
                <a:gd name="T4" fmla="*/ 19 w 19"/>
                <a:gd name="T5" fmla="*/ 43 h 43"/>
                <a:gd name="T6" fmla="*/ 19 w 19"/>
                <a:gd name="T7" fmla="*/ 0 h 43"/>
                <a:gd name="T8" fmla="*/ 0 w 19"/>
                <a:gd name="T9" fmla="*/ 9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9"/>
                  </a:moveTo>
                  <a:lnTo>
                    <a:pt x="0" y="40"/>
                  </a:lnTo>
                  <a:lnTo>
                    <a:pt x="19" y="43"/>
                  </a:lnTo>
                  <a:lnTo>
                    <a:pt x="19"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38" name="Freeform 1213">
              <a:extLst>
                <a:ext uri="{FF2B5EF4-FFF2-40B4-BE49-F238E27FC236}">
                  <a16:creationId xmlns:a16="http://schemas.microsoft.com/office/drawing/2014/main" id="{76FC2625-C9BC-77AC-0858-F5DE5C9535B8}"/>
                </a:ext>
              </a:extLst>
            </p:cNvPr>
            <p:cNvSpPr>
              <a:spLocks/>
            </p:cNvSpPr>
            <p:nvPr/>
          </p:nvSpPr>
          <p:spPr bwMode="auto">
            <a:xfrm>
              <a:off x="3269" y="2673"/>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39" name="Freeform 1214">
              <a:extLst>
                <a:ext uri="{FF2B5EF4-FFF2-40B4-BE49-F238E27FC236}">
                  <a16:creationId xmlns:a16="http://schemas.microsoft.com/office/drawing/2014/main" id="{0A9126C0-4E36-B6D5-43D3-BB3DE4A9CB2D}"/>
                </a:ext>
              </a:extLst>
            </p:cNvPr>
            <p:cNvSpPr>
              <a:spLocks/>
            </p:cNvSpPr>
            <p:nvPr/>
          </p:nvSpPr>
          <p:spPr bwMode="auto">
            <a:xfrm>
              <a:off x="3268" y="2673"/>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40" name="Freeform 1215">
              <a:extLst>
                <a:ext uri="{FF2B5EF4-FFF2-40B4-BE49-F238E27FC236}">
                  <a16:creationId xmlns:a16="http://schemas.microsoft.com/office/drawing/2014/main" id="{C878B4F4-AC8C-3AFC-A84E-0F613DEDAEF8}"/>
                </a:ext>
              </a:extLst>
            </p:cNvPr>
            <p:cNvSpPr>
              <a:spLocks/>
            </p:cNvSpPr>
            <p:nvPr/>
          </p:nvSpPr>
          <p:spPr bwMode="auto">
            <a:xfrm>
              <a:off x="3259" y="2669"/>
              <a:ext cx="19" cy="44"/>
            </a:xfrm>
            <a:custGeom>
              <a:avLst/>
              <a:gdLst>
                <a:gd name="T0" fmla="*/ 0 w 19"/>
                <a:gd name="T1" fmla="*/ 9 h 44"/>
                <a:gd name="T2" fmla="*/ 0 w 19"/>
                <a:gd name="T3" fmla="*/ 40 h 44"/>
                <a:gd name="T4" fmla="*/ 19 w 19"/>
                <a:gd name="T5" fmla="*/ 44 h 44"/>
                <a:gd name="T6" fmla="*/ 19 w 19"/>
                <a:gd name="T7" fmla="*/ 0 h 44"/>
                <a:gd name="T8" fmla="*/ 0 w 19"/>
                <a:gd name="T9" fmla="*/ 9 h 44"/>
                <a:gd name="T10" fmla="*/ 0 60000 65536"/>
                <a:gd name="T11" fmla="*/ 0 60000 65536"/>
                <a:gd name="T12" fmla="*/ 0 60000 65536"/>
                <a:gd name="T13" fmla="*/ 0 60000 65536"/>
                <a:gd name="T14" fmla="*/ 0 60000 65536"/>
                <a:gd name="T15" fmla="*/ 0 w 19"/>
                <a:gd name="T16" fmla="*/ 0 h 44"/>
                <a:gd name="T17" fmla="*/ 19 w 19"/>
                <a:gd name="T18" fmla="*/ 44 h 44"/>
              </a:gdLst>
              <a:ahLst/>
              <a:cxnLst>
                <a:cxn ang="T10">
                  <a:pos x="T0" y="T1"/>
                </a:cxn>
                <a:cxn ang="T11">
                  <a:pos x="T2" y="T3"/>
                </a:cxn>
                <a:cxn ang="T12">
                  <a:pos x="T4" y="T5"/>
                </a:cxn>
                <a:cxn ang="T13">
                  <a:pos x="T6" y="T7"/>
                </a:cxn>
                <a:cxn ang="T14">
                  <a:pos x="T8" y="T9"/>
                </a:cxn>
              </a:cxnLst>
              <a:rect l="T15" t="T16" r="T17" b="T18"/>
              <a:pathLst>
                <a:path w="19" h="44">
                  <a:moveTo>
                    <a:pt x="0" y="9"/>
                  </a:moveTo>
                  <a:lnTo>
                    <a:pt x="0" y="40"/>
                  </a:lnTo>
                  <a:lnTo>
                    <a:pt x="19" y="44"/>
                  </a:lnTo>
                  <a:lnTo>
                    <a:pt x="19" y="0"/>
                  </a:lnTo>
                  <a:lnTo>
                    <a:pt x="0" y="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41" name="Freeform 1216">
              <a:extLst>
                <a:ext uri="{FF2B5EF4-FFF2-40B4-BE49-F238E27FC236}">
                  <a16:creationId xmlns:a16="http://schemas.microsoft.com/office/drawing/2014/main" id="{8FC567B9-9845-49C2-52B8-5D2756A3910C}"/>
                </a:ext>
              </a:extLst>
            </p:cNvPr>
            <p:cNvSpPr>
              <a:spLocks/>
            </p:cNvSpPr>
            <p:nvPr/>
          </p:nvSpPr>
          <p:spPr bwMode="auto">
            <a:xfrm>
              <a:off x="3259" y="2669"/>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42" name="Freeform 1217">
              <a:extLst>
                <a:ext uri="{FF2B5EF4-FFF2-40B4-BE49-F238E27FC236}">
                  <a16:creationId xmlns:a16="http://schemas.microsoft.com/office/drawing/2014/main" id="{2266BEFD-7810-5D7D-C75A-B61F75275B14}"/>
                </a:ext>
              </a:extLst>
            </p:cNvPr>
            <p:cNvSpPr>
              <a:spLocks/>
            </p:cNvSpPr>
            <p:nvPr/>
          </p:nvSpPr>
          <p:spPr bwMode="auto">
            <a:xfrm>
              <a:off x="3251" y="2665"/>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43" name="Freeform 1218">
              <a:extLst>
                <a:ext uri="{FF2B5EF4-FFF2-40B4-BE49-F238E27FC236}">
                  <a16:creationId xmlns:a16="http://schemas.microsoft.com/office/drawing/2014/main" id="{933EA261-7FA2-8893-3766-84CD7DA75741}"/>
                </a:ext>
              </a:extLst>
            </p:cNvPr>
            <p:cNvSpPr>
              <a:spLocks/>
            </p:cNvSpPr>
            <p:nvPr/>
          </p:nvSpPr>
          <p:spPr bwMode="auto">
            <a:xfrm>
              <a:off x="3250" y="2664"/>
              <a:ext cx="18" cy="43"/>
            </a:xfrm>
            <a:custGeom>
              <a:avLst/>
              <a:gdLst>
                <a:gd name="T0" fmla="*/ 0 w 18"/>
                <a:gd name="T1" fmla="*/ 9 h 43"/>
                <a:gd name="T2" fmla="*/ 0 w 18"/>
                <a:gd name="T3" fmla="*/ 40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40"/>
                  </a:lnTo>
                  <a:lnTo>
                    <a:pt x="18" y="43"/>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44" name="Freeform 1219">
              <a:extLst>
                <a:ext uri="{FF2B5EF4-FFF2-40B4-BE49-F238E27FC236}">
                  <a16:creationId xmlns:a16="http://schemas.microsoft.com/office/drawing/2014/main" id="{3CE8CE60-904B-05CC-55EC-2CC059027352}"/>
                </a:ext>
              </a:extLst>
            </p:cNvPr>
            <p:cNvSpPr>
              <a:spLocks/>
            </p:cNvSpPr>
            <p:nvPr/>
          </p:nvSpPr>
          <p:spPr bwMode="auto">
            <a:xfrm>
              <a:off x="3242" y="2661"/>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45" name="Freeform 1220">
              <a:extLst>
                <a:ext uri="{FF2B5EF4-FFF2-40B4-BE49-F238E27FC236}">
                  <a16:creationId xmlns:a16="http://schemas.microsoft.com/office/drawing/2014/main" id="{35DFBEC9-32FB-DF36-E9CD-BCB8FFCA1553}"/>
                </a:ext>
              </a:extLst>
            </p:cNvPr>
            <p:cNvSpPr>
              <a:spLocks/>
            </p:cNvSpPr>
            <p:nvPr/>
          </p:nvSpPr>
          <p:spPr bwMode="auto">
            <a:xfrm>
              <a:off x="3241" y="2660"/>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46" name="Freeform 1221">
              <a:extLst>
                <a:ext uri="{FF2B5EF4-FFF2-40B4-BE49-F238E27FC236}">
                  <a16:creationId xmlns:a16="http://schemas.microsoft.com/office/drawing/2014/main" id="{69D36BC8-940D-BC98-AD3B-14824AC26C4F}"/>
                </a:ext>
              </a:extLst>
            </p:cNvPr>
            <p:cNvSpPr>
              <a:spLocks/>
            </p:cNvSpPr>
            <p:nvPr/>
          </p:nvSpPr>
          <p:spPr bwMode="auto">
            <a:xfrm>
              <a:off x="3234" y="2656"/>
              <a:ext cx="18" cy="43"/>
            </a:xfrm>
            <a:custGeom>
              <a:avLst/>
              <a:gdLst>
                <a:gd name="T0" fmla="*/ 0 w 18"/>
                <a:gd name="T1" fmla="*/ 9 h 43"/>
                <a:gd name="T2" fmla="*/ 0 w 18"/>
                <a:gd name="T3" fmla="*/ 40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40"/>
                  </a:lnTo>
                  <a:lnTo>
                    <a:pt x="18" y="43"/>
                  </a:lnTo>
                  <a:lnTo>
                    <a:pt x="18" y="0"/>
                  </a:lnTo>
                  <a:lnTo>
                    <a:pt x="0" y="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47" name="Freeform 1222">
              <a:extLst>
                <a:ext uri="{FF2B5EF4-FFF2-40B4-BE49-F238E27FC236}">
                  <a16:creationId xmlns:a16="http://schemas.microsoft.com/office/drawing/2014/main" id="{17F236A1-F1A1-6E2B-E929-1FB1A329C805}"/>
                </a:ext>
              </a:extLst>
            </p:cNvPr>
            <p:cNvSpPr>
              <a:spLocks/>
            </p:cNvSpPr>
            <p:nvPr/>
          </p:nvSpPr>
          <p:spPr bwMode="auto">
            <a:xfrm>
              <a:off x="3233" y="2655"/>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48" name="Freeform 1223">
              <a:extLst>
                <a:ext uri="{FF2B5EF4-FFF2-40B4-BE49-F238E27FC236}">
                  <a16:creationId xmlns:a16="http://schemas.microsoft.com/office/drawing/2014/main" id="{763A760F-0C5D-8FE3-E346-D35BDF01B45C}"/>
                </a:ext>
              </a:extLst>
            </p:cNvPr>
            <p:cNvSpPr>
              <a:spLocks/>
            </p:cNvSpPr>
            <p:nvPr/>
          </p:nvSpPr>
          <p:spPr bwMode="auto">
            <a:xfrm>
              <a:off x="3225" y="2652"/>
              <a:ext cx="19" cy="44"/>
            </a:xfrm>
            <a:custGeom>
              <a:avLst/>
              <a:gdLst>
                <a:gd name="T0" fmla="*/ 0 w 19"/>
                <a:gd name="T1" fmla="*/ 9 h 44"/>
                <a:gd name="T2" fmla="*/ 0 w 19"/>
                <a:gd name="T3" fmla="*/ 40 h 44"/>
                <a:gd name="T4" fmla="*/ 19 w 19"/>
                <a:gd name="T5" fmla="*/ 44 h 44"/>
                <a:gd name="T6" fmla="*/ 19 w 19"/>
                <a:gd name="T7" fmla="*/ 0 h 44"/>
                <a:gd name="T8" fmla="*/ 0 w 19"/>
                <a:gd name="T9" fmla="*/ 9 h 44"/>
                <a:gd name="T10" fmla="*/ 0 60000 65536"/>
                <a:gd name="T11" fmla="*/ 0 60000 65536"/>
                <a:gd name="T12" fmla="*/ 0 60000 65536"/>
                <a:gd name="T13" fmla="*/ 0 60000 65536"/>
                <a:gd name="T14" fmla="*/ 0 60000 65536"/>
                <a:gd name="T15" fmla="*/ 0 w 19"/>
                <a:gd name="T16" fmla="*/ 0 h 44"/>
                <a:gd name="T17" fmla="*/ 19 w 19"/>
                <a:gd name="T18" fmla="*/ 44 h 44"/>
              </a:gdLst>
              <a:ahLst/>
              <a:cxnLst>
                <a:cxn ang="T10">
                  <a:pos x="T0" y="T1"/>
                </a:cxn>
                <a:cxn ang="T11">
                  <a:pos x="T2" y="T3"/>
                </a:cxn>
                <a:cxn ang="T12">
                  <a:pos x="T4" y="T5"/>
                </a:cxn>
                <a:cxn ang="T13">
                  <a:pos x="T6" y="T7"/>
                </a:cxn>
                <a:cxn ang="T14">
                  <a:pos x="T8" y="T9"/>
                </a:cxn>
              </a:cxnLst>
              <a:rect l="T15" t="T16" r="T17" b="T18"/>
              <a:pathLst>
                <a:path w="19" h="44">
                  <a:moveTo>
                    <a:pt x="0" y="9"/>
                  </a:moveTo>
                  <a:lnTo>
                    <a:pt x="0" y="40"/>
                  </a:lnTo>
                  <a:lnTo>
                    <a:pt x="19" y="44"/>
                  </a:lnTo>
                  <a:lnTo>
                    <a:pt x="19" y="0"/>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49" name="Freeform 1224">
              <a:extLst>
                <a:ext uri="{FF2B5EF4-FFF2-40B4-BE49-F238E27FC236}">
                  <a16:creationId xmlns:a16="http://schemas.microsoft.com/office/drawing/2014/main" id="{3F33B8F3-169A-67E6-E690-9B62861BC94F}"/>
                </a:ext>
              </a:extLst>
            </p:cNvPr>
            <p:cNvSpPr>
              <a:spLocks/>
            </p:cNvSpPr>
            <p:nvPr/>
          </p:nvSpPr>
          <p:spPr bwMode="auto">
            <a:xfrm>
              <a:off x="3224" y="2652"/>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50" name="Freeform 1225">
              <a:extLst>
                <a:ext uri="{FF2B5EF4-FFF2-40B4-BE49-F238E27FC236}">
                  <a16:creationId xmlns:a16="http://schemas.microsoft.com/office/drawing/2014/main" id="{9EC3A253-4736-8DA8-5560-FCB648793A3E}"/>
                </a:ext>
              </a:extLst>
            </p:cNvPr>
            <p:cNvSpPr>
              <a:spLocks/>
            </p:cNvSpPr>
            <p:nvPr/>
          </p:nvSpPr>
          <p:spPr bwMode="auto">
            <a:xfrm>
              <a:off x="3217" y="2648"/>
              <a:ext cx="18" cy="43"/>
            </a:xfrm>
            <a:custGeom>
              <a:avLst/>
              <a:gdLst>
                <a:gd name="T0" fmla="*/ 0 w 18"/>
                <a:gd name="T1" fmla="*/ 9 h 43"/>
                <a:gd name="T2" fmla="*/ 0 w 18"/>
                <a:gd name="T3" fmla="*/ 40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40"/>
                  </a:lnTo>
                  <a:lnTo>
                    <a:pt x="18" y="43"/>
                  </a:lnTo>
                  <a:lnTo>
                    <a:pt x="18" y="0"/>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51" name="Freeform 1226">
              <a:extLst>
                <a:ext uri="{FF2B5EF4-FFF2-40B4-BE49-F238E27FC236}">
                  <a16:creationId xmlns:a16="http://schemas.microsoft.com/office/drawing/2014/main" id="{D7A63687-B257-95C7-6940-33B69E1D5817}"/>
                </a:ext>
              </a:extLst>
            </p:cNvPr>
            <p:cNvSpPr>
              <a:spLocks/>
            </p:cNvSpPr>
            <p:nvPr/>
          </p:nvSpPr>
          <p:spPr bwMode="auto">
            <a:xfrm>
              <a:off x="3216" y="2647"/>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52" name="Freeform 1227">
              <a:extLst>
                <a:ext uri="{FF2B5EF4-FFF2-40B4-BE49-F238E27FC236}">
                  <a16:creationId xmlns:a16="http://schemas.microsoft.com/office/drawing/2014/main" id="{EB16F6D1-9E71-C423-5525-6E1CD2FF3EAD}"/>
                </a:ext>
              </a:extLst>
            </p:cNvPr>
            <p:cNvSpPr>
              <a:spLocks/>
            </p:cNvSpPr>
            <p:nvPr/>
          </p:nvSpPr>
          <p:spPr bwMode="auto">
            <a:xfrm>
              <a:off x="3208" y="2644"/>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53" name="Freeform 1228">
              <a:extLst>
                <a:ext uri="{FF2B5EF4-FFF2-40B4-BE49-F238E27FC236}">
                  <a16:creationId xmlns:a16="http://schemas.microsoft.com/office/drawing/2014/main" id="{FB510782-6BFB-5107-E61E-69AC4A35F5B0}"/>
                </a:ext>
              </a:extLst>
            </p:cNvPr>
            <p:cNvSpPr>
              <a:spLocks/>
            </p:cNvSpPr>
            <p:nvPr/>
          </p:nvSpPr>
          <p:spPr bwMode="auto">
            <a:xfrm>
              <a:off x="3207" y="2643"/>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54" name="Freeform 1229">
              <a:extLst>
                <a:ext uri="{FF2B5EF4-FFF2-40B4-BE49-F238E27FC236}">
                  <a16:creationId xmlns:a16="http://schemas.microsoft.com/office/drawing/2014/main" id="{55BBBF66-7D33-95C9-0FD4-66E863B81F36}"/>
                </a:ext>
              </a:extLst>
            </p:cNvPr>
            <p:cNvSpPr>
              <a:spLocks/>
            </p:cNvSpPr>
            <p:nvPr/>
          </p:nvSpPr>
          <p:spPr bwMode="auto">
            <a:xfrm>
              <a:off x="3200" y="2639"/>
              <a:ext cx="18" cy="43"/>
            </a:xfrm>
            <a:custGeom>
              <a:avLst/>
              <a:gdLst>
                <a:gd name="T0" fmla="*/ 0 w 18"/>
                <a:gd name="T1" fmla="*/ 9 h 43"/>
                <a:gd name="T2" fmla="*/ 0 w 18"/>
                <a:gd name="T3" fmla="*/ 40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40"/>
                  </a:lnTo>
                  <a:lnTo>
                    <a:pt x="18" y="43"/>
                  </a:lnTo>
                  <a:lnTo>
                    <a:pt x="18" y="0"/>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55" name="Freeform 1230">
              <a:extLst>
                <a:ext uri="{FF2B5EF4-FFF2-40B4-BE49-F238E27FC236}">
                  <a16:creationId xmlns:a16="http://schemas.microsoft.com/office/drawing/2014/main" id="{E4A6EBA9-46B1-7A3B-40F8-5B71DC3511DE}"/>
                </a:ext>
              </a:extLst>
            </p:cNvPr>
            <p:cNvSpPr>
              <a:spLocks/>
            </p:cNvSpPr>
            <p:nvPr/>
          </p:nvSpPr>
          <p:spPr bwMode="auto">
            <a:xfrm>
              <a:off x="3199" y="2638"/>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56" name="Freeform 1231">
              <a:extLst>
                <a:ext uri="{FF2B5EF4-FFF2-40B4-BE49-F238E27FC236}">
                  <a16:creationId xmlns:a16="http://schemas.microsoft.com/office/drawing/2014/main" id="{CF4D0C7B-079B-A3F9-8BB2-4D8159BC3162}"/>
                </a:ext>
              </a:extLst>
            </p:cNvPr>
            <p:cNvSpPr>
              <a:spLocks/>
            </p:cNvSpPr>
            <p:nvPr/>
          </p:nvSpPr>
          <p:spPr bwMode="auto">
            <a:xfrm>
              <a:off x="3191" y="2635"/>
              <a:ext cx="19" cy="43"/>
            </a:xfrm>
            <a:custGeom>
              <a:avLst/>
              <a:gdLst>
                <a:gd name="T0" fmla="*/ 0 w 19"/>
                <a:gd name="T1" fmla="*/ 9 h 43"/>
                <a:gd name="T2" fmla="*/ 0 w 19"/>
                <a:gd name="T3" fmla="*/ 39 h 43"/>
                <a:gd name="T4" fmla="*/ 19 w 19"/>
                <a:gd name="T5" fmla="*/ 43 h 43"/>
                <a:gd name="T6" fmla="*/ 19 w 19"/>
                <a:gd name="T7" fmla="*/ 0 h 43"/>
                <a:gd name="T8" fmla="*/ 0 w 19"/>
                <a:gd name="T9" fmla="*/ 9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9"/>
                  </a:moveTo>
                  <a:lnTo>
                    <a:pt x="0" y="39"/>
                  </a:lnTo>
                  <a:lnTo>
                    <a:pt x="19" y="43"/>
                  </a:lnTo>
                  <a:lnTo>
                    <a:pt x="19" y="0"/>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57" name="Freeform 1232">
              <a:extLst>
                <a:ext uri="{FF2B5EF4-FFF2-40B4-BE49-F238E27FC236}">
                  <a16:creationId xmlns:a16="http://schemas.microsoft.com/office/drawing/2014/main" id="{18AEF7C9-EFFD-B261-4B00-10FA9CEFFA15}"/>
                </a:ext>
              </a:extLst>
            </p:cNvPr>
            <p:cNvSpPr>
              <a:spLocks/>
            </p:cNvSpPr>
            <p:nvPr/>
          </p:nvSpPr>
          <p:spPr bwMode="auto">
            <a:xfrm>
              <a:off x="3190" y="2634"/>
              <a:ext cx="19" cy="44"/>
            </a:xfrm>
            <a:custGeom>
              <a:avLst/>
              <a:gdLst>
                <a:gd name="T0" fmla="*/ 0 w 19"/>
                <a:gd name="T1" fmla="*/ 9 h 44"/>
                <a:gd name="T2" fmla="*/ 0 w 19"/>
                <a:gd name="T3" fmla="*/ 40 h 44"/>
                <a:gd name="T4" fmla="*/ 19 w 19"/>
                <a:gd name="T5" fmla="*/ 44 h 44"/>
                <a:gd name="T6" fmla="*/ 19 w 19"/>
                <a:gd name="T7" fmla="*/ 0 h 44"/>
                <a:gd name="T8" fmla="*/ 0 w 19"/>
                <a:gd name="T9" fmla="*/ 9 h 44"/>
                <a:gd name="T10" fmla="*/ 0 60000 65536"/>
                <a:gd name="T11" fmla="*/ 0 60000 65536"/>
                <a:gd name="T12" fmla="*/ 0 60000 65536"/>
                <a:gd name="T13" fmla="*/ 0 60000 65536"/>
                <a:gd name="T14" fmla="*/ 0 60000 65536"/>
                <a:gd name="T15" fmla="*/ 0 w 19"/>
                <a:gd name="T16" fmla="*/ 0 h 44"/>
                <a:gd name="T17" fmla="*/ 19 w 19"/>
                <a:gd name="T18" fmla="*/ 44 h 44"/>
              </a:gdLst>
              <a:ahLst/>
              <a:cxnLst>
                <a:cxn ang="T10">
                  <a:pos x="T0" y="T1"/>
                </a:cxn>
                <a:cxn ang="T11">
                  <a:pos x="T2" y="T3"/>
                </a:cxn>
                <a:cxn ang="T12">
                  <a:pos x="T4" y="T5"/>
                </a:cxn>
                <a:cxn ang="T13">
                  <a:pos x="T6" y="T7"/>
                </a:cxn>
                <a:cxn ang="T14">
                  <a:pos x="T8" y="T9"/>
                </a:cxn>
              </a:cxnLst>
              <a:rect l="T15" t="T16" r="T17" b="T18"/>
              <a:pathLst>
                <a:path w="19" h="44">
                  <a:moveTo>
                    <a:pt x="0" y="9"/>
                  </a:moveTo>
                  <a:lnTo>
                    <a:pt x="0" y="40"/>
                  </a:lnTo>
                  <a:lnTo>
                    <a:pt x="19" y="44"/>
                  </a:lnTo>
                  <a:lnTo>
                    <a:pt x="19"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58" name="Freeform 1233">
              <a:extLst>
                <a:ext uri="{FF2B5EF4-FFF2-40B4-BE49-F238E27FC236}">
                  <a16:creationId xmlns:a16="http://schemas.microsoft.com/office/drawing/2014/main" id="{8A744238-564B-AEA3-0C1D-FF8EB4C9E28C}"/>
                </a:ext>
              </a:extLst>
            </p:cNvPr>
            <p:cNvSpPr>
              <a:spLocks/>
            </p:cNvSpPr>
            <p:nvPr/>
          </p:nvSpPr>
          <p:spPr bwMode="auto">
            <a:xfrm>
              <a:off x="3190" y="2660"/>
              <a:ext cx="177" cy="85"/>
            </a:xfrm>
            <a:custGeom>
              <a:avLst/>
              <a:gdLst>
                <a:gd name="T0" fmla="*/ 0 w 177"/>
                <a:gd name="T1" fmla="*/ 0 h 85"/>
                <a:gd name="T2" fmla="*/ 177 w 177"/>
                <a:gd name="T3" fmla="*/ 67 h 85"/>
                <a:gd name="T4" fmla="*/ 177 w 177"/>
                <a:gd name="T5" fmla="*/ 85 h 85"/>
                <a:gd name="T6" fmla="*/ 0 w 177"/>
                <a:gd name="T7" fmla="*/ 30 h 85"/>
                <a:gd name="T8" fmla="*/ 0 w 177"/>
                <a:gd name="T9" fmla="*/ 0 h 85"/>
                <a:gd name="T10" fmla="*/ 0 60000 65536"/>
                <a:gd name="T11" fmla="*/ 0 60000 65536"/>
                <a:gd name="T12" fmla="*/ 0 60000 65536"/>
                <a:gd name="T13" fmla="*/ 0 60000 65536"/>
                <a:gd name="T14" fmla="*/ 0 60000 65536"/>
                <a:gd name="T15" fmla="*/ 0 w 177"/>
                <a:gd name="T16" fmla="*/ 0 h 85"/>
                <a:gd name="T17" fmla="*/ 177 w 177"/>
                <a:gd name="T18" fmla="*/ 85 h 85"/>
              </a:gdLst>
              <a:ahLst/>
              <a:cxnLst>
                <a:cxn ang="T10">
                  <a:pos x="T0" y="T1"/>
                </a:cxn>
                <a:cxn ang="T11">
                  <a:pos x="T2" y="T3"/>
                </a:cxn>
                <a:cxn ang="T12">
                  <a:pos x="T4" y="T5"/>
                </a:cxn>
                <a:cxn ang="T13">
                  <a:pos x="T6" y="T7"/>
                </a:cxn>
                <a:cxn ang="T14">
                  <a:pos x="T8" y="T9"/>
                </a:cxn>
              </a:cxnLst>
              <a:rect l="T15" t="T16" r="T17" b="T18"/>
              <a:pathLst>
                <a:path w="177" h="85">
                  <a:moveTo>
                    <a:pt x="0" y="0"/>
                  </a:moveTo>
                  <a:lnTo>
                    <a:pt x="177" y="67"/>
                  </a:lnTo>
                  <a:lnTo>
                    <a:pt x="177" y="85"/>
                  </a:lnTo>
                  <a:lnTo>
                    <a:pt x="0" y="30"/>
                  </a:lnTo>
                  <a:lnTo>
                    <a:pt x="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59" name="Freeform 1234">
              <a:extLst>
                <a:ext uri="{FF2B5EF4-FFF2-40B4-BE49-F238E27FC236}">
                  <a16:creationId xmlns:a16="http://schemas.microsoft.com/office/drawing/2014/main" id="{5AA75025-5C42-51B7-0630-FECE1641950E}"/>
                </a:ext>
              </a:extLst>
            </p:cNvPr>
            <p:cNvSpPr>
              <a:spLocks/>
            </p:cNvSpPr>
            <p:nvPr/>
          </p:nvSpPr>
          <p:spPr bwMode="auto">
            <a:xfrm>
              <a:off x="3190" y="2734"/>
              <a:ext cx="169" cy="57"/>
            </a:xfrm>
            <a:custGeom>
              <a:avLst/>
              <a:gdLst>
                <a:gd name="T0" fmla="*/ 0 w 169"/>
                <a:gd name="T1" fmla="*/ 0 h 57"/>
                <a:gd name="T2" fmla="*/ 169 w 169"/>
                <a:gd name="T3" fmla="*/ 37 h 57"/>
                <a:gd name="T4" fmla="*/ 169 w 169"/>
                <a:gd name="T5" fmla="*/ 57 h 57"/>
                <a:gd name="T6" fmla="*/ 0 w 169"/>
                <a:gd name="T7" fmla="*/ 36 h 57"/>
                <a:gd name="T8" fmla="*/ 0 w 169"/>
                <a:gd name="T9" fmla="*/ 0 h 57"/>
                <a:gd name="T10" fmla="*/ 0 60000 65536"/>
                <a:gd name="T11" fmla="*/ 0 60000 65536"/>
                <a:gd name="T12" fmla="*/ 0 60000 65536"/>
                <a:gd name="T13" fmla="*/ 0 60000 65536"/>
                <a:gd name="T14" fmla="*/ 0 60000 65536"/>
                <a:gd name="T15" fmla="*/ 0 w 169"/>
                <a:gd name="T16" fmla="*/ 0 h 57"/>
                <a:gd name="T17" fmla="*/ 169 w 169"/>
                <a:gd name="T18" fmla="*/ 57 h 57"/>
              </a:gdLst>
              <a:ahLst/>
              <a:cxnLst>
                <a:cxn ang="T10">
                  <a:pos x="T0" y="T1"/>
                </a:cxn>
                <a:cxn ang="T11">
                  <a:pos x="T2" y="T3"/>
                </a:cxn>
                <a:cxn ang="T12">
                  <a:pos x="T4" y="T5"/>
                </a:cxn>
                <a:cxn ang="T13">
                  <a:pos x="T6" y="T7"/>
                </a:cxn>
                <a:cxn ang="T14">
                  <a:pos x="T8" y="T9"/>
                </a:cxn>
              </a:cxnLst>
              <a:rect l="T15" t="T16" r="T17" b="T18"/>
              <a:pathLst>
                <a:path w="169" h="57">
                  <a:moveTo>
                    <a:pt x="0" y="0"/>
                  </a:moveTo>
                  <a:lnTo>
                    <a:pt x="169" y="37"/>
                  </a:lnTo>
                  <a:lnTo>
                    <a:pt x="169" y="57"/>
                  </a:lnTo>
                  <a:lnTo>
                    <a:pt x="0" y="36"/>
                  </a:lnTo>
                  <a:lnTo>
                    <a:pt x="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60" name="Freeform 1235">
              <a:extLst>
                <a:ext uri="{FF2B5EF4-FFF2-40B4-BE49-F238E27FC236}">
                  <a16:creationId xmlns:a16="http://schemas.microsoft.com/office/drawing/2014/main" id="{CA252F3F-E2F8-1852-6427-0F33ABF04A9F}"/>
                </a:ext>
              </a:extLst>
            </p:cNvPr>
            <p:cNvSpPr>
              <a:spLocks/>
            </p:cNvSpPr>
            <p:nvPr/>
          </p:nvSpPr>
          <p:spPr bwMode="auto">
            <a:xfrm>
              <a:off x="2790" y="2609"/>
              <a:ext cx="75" cy="233"/>
            </a:xfrm>
            <a:custGeom>
              <a:avLst/>
              <a:gdLst>
                <a:gd name="T0" fmla="*/ 75 w 75"/>
                <a:gd name="T1" fmla="*/ 20 h 233"/>
                <a:gd name="T2" fmla="*/ 34 w 75"/>
                <a:gd name="T3" fmla="*/ 0 h 233"/>
                <a:gd name="T4" fmla="*/ 30 w 75"/>
                <a:gd name="T5" fmla="*/ 0 h 233"/>
                <a:gd name="T6" fmla="*/ 21 w 75"/>
                <a:gd name="T7" fmla="*/ 1 h 233"/>
                <a:gd name="T8" fmla="*/ 7 w 75"/>
                <a:gd name="T9" fmla="*/ 13 h 233"/>
                <a:gd name="T10" fmla="*/ 0 w 75"/>
                <a:gd name="T11" fmla="*/ 9 h 233"/>
                <a:gd name="T12" fmla="*/ 0 w 75"/>
                <a:gd name="T13" fmla="*/ 233 h 233"/>
                <a:gd name="T14" fmla="*/ 11 w 75"/>
                <a:gd name="T15" fmla="*/ 223 h 233"/>
                <a:gd name="T16" fmla="*/ 20 w 75"/>
                <a:gd name="T17" fmla="*/ 223 h 233"/>
                <a:gd name="T18" fmla="*/ 20 w 75"/>
                <a:gd name="T19" fmla="*/ 233 h 233"/>
                <a:gd name="T20" fmla="*/ 30 w 75"/>
                <a:gd name="T21" fmla="*/ 233 h 233"/>
                <a:gd name="T22" fmla="*/ 36 w 75"/>
                <a:gd name="T23" fmla="*/ 228 h 233"/>
                <a:gd name="T24" fmla="*/ 36 w 75"/>
                <a:gd name="T25" fmla="*/ 31 h 233"/>
                <a:gd name="T26" fmla="*/ 75 w 75"/>
                <a:gd name="T27" fmla="*/ 20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233"/>
                <a:gd name="T44" fmla="*/ 75 w 75"/>
                <a:gd name="T45" fmla="*/ 233 h 2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233">
                  <a:moveTo>
                    <a:pt x="75" y="20"/>
                  </a:moveTo>
                  <a:lnTo>
                    <a:pt x="34" y="0"/>
                  </a:lnTo>
                  <a:lnTo>
                    <a:pt x="30" y="0"/>
                  </a:lnTo>
                  <a:lnTo>
                    <a:pt x="21" y="1"/>
                  </a:lnTo>
                  <a:lnTo>
                    <a:pt x="7" y="13"/>
                  </a:lnTo>
                  <a:lnTo>
                    <a:pt x="0" y="9"/>
                  </a:lnTo>
                  <a:lnTo>
                    <a:pt x="0" y="233"/>
                  </a:lnTo>
                  <a:lnTo>
                    <a:pt x="11" y="223"/>
                  </a:lnTo>
                  <a:lnTo>
                    <a:pt x="20" y="223"/>
                  </a:lnTo>
                  <a:lnTo>
                    <a:pt x="20" y="233"/>
                  </a:lnTo>
                  <a:lnTo>
                    <a:pt x="30" y="233"/>
                  </a:lnTo>
                  <a:lnTo>
                    <a:pt x="36" y="228"/>
                  </a:lnTo>
                  <a:lnTo>
                    <a:pt x="36" y="31"/>
                  </a:lnTo>
                  <a:lnTo>
                    <a:pt x="7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61" name="Freeform 1236">
              <a:extLst>
                <a:ext uri="{FF2B5EF4-FFF2-40B4-BE49-F238E27FC236}">
                  <a16:creationId xmlns:a16="http://schemas.microsoft.com/office/drawing/2014/main" id="{F62A60D4-39D9-6729-2D7D-07ADF1839E4F}"/>
                </a:ext>
              </a:extLst>
            </p:cNvPr>
            <p:cNvSpPr>
              <a:spLocks/>
            </p:cNvSpPr>
            <p:nvPr/>
          </p:nvSpPr>
          <p:spPr bwMode="auto">
            <a:xfrm>
              <a:off x="2783" y="2618"/>
              <a:ext cx="7" cy="224"/>
            </a:xfrm>
            <a:custGeom>
              <a:avLst/>
              <a:gdLst>
                <a:gd name="T0" fmla="*/ 7 w 7"/>
                <a:gd name="T1" fmla="*/ 0 h 224"/>
                <a:gd name="T2" fmla="*/ 7 w 7"/>
                <a:gd name="T3" fmla="*/ 224 h 224"/>
                <a:gd name="T4" fmla="*/ 0 w 7"/>
                <a:gd name="T5" fmla="*/ 224 h 224"/>
                <a:gd name="T6" fmla="*/ 0 w 7"/>
                <a:gd name="T7" fmla="*/ 2 h 224"/>
                <a:gd name="T8" fmla="*/ 7 w 7"/>
                <a:gd name="T9" fmla="*/ 0 h 224"/>
                <a:gd name="T10" fmla="*/ 0 60000 65536"/>
                <a:gd name="T11" fmla="*/ 0 60000 65536"/>
                <a:gd name="T12" fmla="*/ 0 60000 65536"/>
                <a:gd name="T13" fmla="*/ 0 60000 65536"/>
                <a:gd name="T14" fmla="*/ 0 60000 65536"/>
                <a:gd name="T15" fmla="*/ 0 w 7"/>
                <a:gd name="T16" fmla="*/ 0 h 224"/>
                <a:gd name="T17" fmla="*/ 7 w 7"/>
                <a:gd name="T18" fmla="*/ 224 h 224"/>
              </a:gdLst>
              <a:ahLst/>
              <a:cxnLst>
                <a:cxn ang="T10">
                  <a:pos x="T0" y="T1"/>
                </a:cxn>
                <a:cxn ang="T11">
                  <a:pos x="T2" y="T3"/>
                </a:cxn>
                <a:cxn ang="T12">
                  <a:pos x="T4" y="T5"/>
                </a:cxn>
                <a:cxn ang="T13">
                  <a:pos x="T6" y="T7"/>
                </a:cxn>
                <a:cxn ang="T14">
                  <a:pos x="T8" y="T9"/>
                </a:cxn>
              </a:cxnLst>
              <a:rect l="T15" t="T16" r="T17" b="T18"/>
              <a:pathLst>
                <a:path w="7" h="224">
                  <a:moveTo>
                    <a:pt x="7" y="0"/>
                  </a:moveTo>
                  <a:lnTo>
                    <a:pt x="7" y="224"/>
                  </a:lnTo>
                  <a:lnTo>
                    <a:pt x="0" y="224"/>
                  </a:lnTo>
                  <a:lnTo>
                    <a:pt x="0" y="2"/>
                  </a:lnTo>
                  <a:lnTo>
                    <a:pt x="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62" name="Freeform 1237">
              <a:extLst>
                <a:ext uri="{FF2B5EF4-FFF2-40B4-BE49-F238E27FC236}">
                  <a16:creationId xmlns:a16="http://schemas.microsoft.com/office/drawing/2014/main" id="{AE7A6937-B5C1-6F52-AD3D-A05BDD2D2CAE}"/>
                </a:ext>
              </a:extLst>
            </p:cNvPr>
            <p:cNvSpPr>
              <a:spLocks/>
            </p:cNvSpPr>
            <p:nvPr/>
          </p:nvSpPr>
          <p:spPr bwMode="auto">
            <a:xfrm>
              <a:off x="2810" y="2609"/>
              <a:ext cx="10" cy="233"/>
            </a:xfrm>
            <a:custGeom>
              <a:avLst/>
              <a:gdLst>
                <a:gd name="T0" fmla="*/ 0 w 10"/>
                <a:gd name="T1" fmla="*/ 1 h 233"/>
                <a:gd name="T2" fmla="*/ 10 w 10"/>
                <a:gd name="T3" fmla="*/ 0 h 233"/>
                <a:gd name="T4" fmla="*/ 10 w 10"/>
                <a:gd name="T5" fmla="*/ 233 h 233"/>
                <a:gd name="T6" fmla="*/ 0 w 10"/>
                <a:gd name="T7" fmla="*/ 233 h 233"/>
                <a:gd name="T8" fmla="*/ 0 w 10"/>
                <a:gd name="T9" fmla="*/ 1 h 233"/>
                <a:gd name="T10" fmla="*/ 0 60000 65536"/>
                <a:gd name="T11" fmla="*/ 0 60000 65536"/>
                <a:gd name="T12" fmla="*/ 0 60000 65536"/>
                <a:gd name="T13" fmla="*/ 0 60000 65536"/>
                <a:gd name="T14" fmla="*/ 0 60000 65536"/>
                <a:gd name="T15" fmla="*/ 0 w 10"/>
                <a:gd name="T16" fmla="*/ 0 h 233"/>
                <a:gd name="T17" fmla="*/ 10 w 10"/>
                <a:gd name="T18" fmla="*/ 233 h 233"/>
              </a:gdLst>
              <a:ahLst/>
              <a:cxnLst>
                <a:cxn ang="T10">
                  <a:pos x="T0" y="T1"/>
                </a:cxn>
                <a:cxn ang="T11">
                  <a:pos x="T2" y="T3"/>
                </a:cxn>
                <a:cxn ang="T12">
                  <a:pos x="T4" y="T5"/>
                </a:cxn>
                <a:cxn ang="T13">
                  <a:pos x="T6" y="T7"/>
                </a:cxn>
                <a:cxn ang="T14">
                  <a:pos x="T8" y="T9"/>
                </a:cxn>
              </a:cxnLst>
              <a:rect l="T15" t="T16" r="T17" b="T18"/>
              <a:pathLst>
                <a:path w="10" h="233">
                  <a:moveTo>
                    <a:pt x="0" y="1"/>
                  </a:moveTo>
                  <a:lnTo>
                    <a:pt x="10" y="0"/>
                  </a:lnTo>
                  <a:lnTo>
                    <a:pt x="10" y="233"/>
                  </a:lnTo>
                  <a:lnTo>
                    <a:pt x="0" y="233"/>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63" name="Freeform 1238">
              <a:extLst>
                <a:ext uri="{FF2B5EF4-FFF2-40B4-BE49-F238E27FC236}">
                  <a16:creationId xmlns:a16="http://schemas.microsoft.com/office/drawing/2014/main" id="{5B1512F0-2031-4E06-D0CA-DE3428B535B5}"/>
                </a:ext>
              </a:extLst>
            </p:cNvPr>
            <p:cNvSpPr>
              <a:spLocks/>
            </p:cNvSpPr>
            <p:nvPr/>
          </p:nvSpPr>
          <p:spPr bwMode="auto">
            <a:xfrm>
              <a:off x="2797" y="2615"/>
              <a:ext cx="13" cy="220"/>
            </a:xfrm>
            <a:custGeom>
              <a:avLst/>
              <a:gdLst>
                <a:gd name="T0" fmla="*/ 0 w 13"/>
                <a:gd name="T1" fmla="*/ 220 h 220"/>
                <a:gd name="T2" fmla="*/ 0 w 13"/>
                <a:gd name="T3" fmla="*/ 11 h 220"/>
                <a:gd name="T4" fmla="*/ 13 w 13"/>
                <a:gd name="T5" fmla="*/ 0 h 220"/>
                <a:gd name="T6" fmla="*/ 13 w 13"/>
                <a:gd name="T7" fmla="*/ 220 h 220"/>
                <a:gd name="T8" fmla="*/ 0 w 13"/>
                <a:gd name="T9" fmla="*/ 220 h 220"/>
                <a:gd name="T10" fmla="*/ 0 60000 65536"/>
                <a:gd name="T11" fmla="*/ 0 60000 65536"/>
                <a:gd name="T12" fmla="*/ 0 60000 65536"/>
                <a:gd name="T13" fmla="*/ 0 60000 65536"/>
                <a:gd name="T14" fmla="*/ 0 60000 65536"/>
                <a:gd name="T15" fmla="*/ 0 w 13"/>
                <a:gd name="T16" fmla="*/ 0 h 220"/>
                <a:gd name="T17" fmla="*/ 13 w 13"/>
                <a:gd name="T18" fmla="*/ 220 h 220"/>
              </a:gdLst>
              <a:ahLst/>
              <a:cxnLst>
                <a:cxn ang="T10">
                  <a:pos x="T0" y="T1"/>
                </a:cxn>
                <a:cxn ang="T11">
                  <a:pos x="T2" y="T3"/>
                </a:cxn>
                <a:cxn ang="T12">
                  <a:pos x="T4" y="T5"/>
                </a:cxn>
                <a:cxn ang="T13">
                  <a:pos x="T6" y="T7"/>
                </a:cxn>
                <a:cxn ang="T14">
                  <a:pos x="T8" y="T9"/>
                </a:cxn>
              </a:cxnLst>
              <a:rect l="T15" t="T16" r="T17" b="T18"/>
              <a:pathLst>
                <a:path w="13" h="220">
                  <a:moveTo>
                    <a:pt x="0" y="220"/>
                  </a:moveTo>
                  <a:lnTo>
                    <a:pt x="0" y="11"/>
                  </a:lnTo>
                  <a:lnTo>
                    <a:pt x="13" y="0"/>
                  </a:lnTo>
                  <a:lnTo>
                    <a:pt x="13" y="220"/>
                  </a:lnTo>
                  <a:lnTo>
                    <a:pt x="0"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64" name="Freeform 1239">
              <a:extLst>
                <a:ext uri="{FF2B5EF4-FFF2-40B4-BE49-F238E27FC236}">
                  <a16:creationId xmlns:a16="http://schemas.microsoft.com/office/drawing/2014/main" id="{9E712D7E-2B3A-078E-CAAD-2F50A654A16A}"/>
                </a:ext>
              </a:extLst>
            </p:cNvPr>
            <p:cNvSpPr>
              <a:spLocks/>
            </p:cNvSpPr>
            <p:nvPr/>
          </p:nvSpPr>
          <p:spPr bwMode="auto">
            <a:xfrm>
              <a:off x="2984" y="2544"/>
              <a:ext cx="97" cy="297"/>
            </a:xfrm>
            <a:custGeom>
              <a:avLst/>
              <a:gdLst>
                <a:gd name="T0" fmla="*/ 97 w 97"/>
                <a:gd name="T1" fmla="*/ 25 h 297"/>
                <a:gd name="T2" fmla="*/ 45 w 97"/>
                <a:gd name="T3" fmla="*/ 0 h 297"/>
                <a:gd name="T4" fmla="*/ 38 w 97"/>
                <a:gd name="T5" fmla="*/ 0 h 297"/>
                <a:gd name="T6" fmla="*/ 28 w 97"/>
                <a:gd name="T7" fmla="*/ 1 h 297"/>
                <a:gd name="T8" fmla="*/ 10 w 97"/>
                <a:gd name="T9" fmla="*/ 16 h 297"/>
                <a:gd name="T10" fmla="*/ 0 w 97"/>
                <a:gd name="T11" fmla="*/ 11 h 297"/>
                <a:gd name="T12" fmla="*/ 0 w 97"/>
                <a:gd name="T13" fmla="*/ 296 h 297"/>
                <a:gd name="T14" fmla="*/ 15 w 97"/>
                <a:gd name="T15" fmla="*/ 285 h 297"/>
                <a:gd name="T16" fmla="*/ 27 w 97"/>
                <a:gd name="T17" fmla="*/ 285 h 297"/>
                <a:gd name="T18" fmla="*/ 27 w 97"/>
                <a:gd name="T19" fmla="*/ 297 h 297"/>
                <a:gd name="T20" fmla="*/ 39 w 97"/>
                <a:gd name="T21" fmla="*/ 297 h 297"/>
                <a:gd name="T22" fmla="*/ 47 w 97"/>
                <a:gd name="T23" fmla="*/ 291 h 297"/>
                <a:gd name="T24" fmla="*/ 47 w 97"/>
                <a:gd name="T25" fmla="*/ 39 h 297"/>
                <a:gd name="T26" fmla="*/ 97 w 97"/>
                <a:gd name="T27" fmla="*/ 25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297"/>
                <a:gd name="T44" fmla="*/ 97 w 97"/>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297">
                  <a:moveTo>
                    <a:pt x="97" y="25"/>
                  </a:moveTo>
                  <a:lnTo>
                    <a:pt x="45" y="0"/>
                  </a:lnTo>
                  <a:lnTo>
                    <a:pt x="38" y="0"/>
                  </a:lnTo>
                  <a:lnTo>
                    <a:pt x="28" y="1"/>
                  </a:lnTo>
                  <a:lnTo>
                    <a:pt x="10" y="16"/>
                  </a:lnTo>
                  <a:lnTo>
                    <a:pt x="0" y="11"/>
                  </a:lnTo>
                  <a:lnTo>
                    <a:pt x="0" y="296"/>
                  </a:lnTo>
                  <a:lnTo>
                    <a:pt x="15" y="285"/>
                  </a:lnTo>
                  <a:lnTo>
                    <a:pt x="27" y="285"/>
                  </a:lnTo>
                  <a:lnTo>
                    <a:pt x="27" y="297"/>
                  </a:lnTo>
                  <a:lnTo>
                    <a:pt x="39" y="297"/>
                  </a:lnTo>
                  <a:lnTo>
                    <a:pt x="47" y="291"/>
                  </a:lnTo>
                  <a:lnTo>
                    <a:pt x="47" y="39"/>
                  </a:lnTo>
                  <a:lnTo>
                    <a:pt x="97"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65" name="Freeform 1240">
              <a:extLst>
                <a:ext uri="{FF2B5EF4-FFF2-40B4-BE49-F238E27FC236}">
                  <a16:creationId xmlns:a16="http://schemas.microsoft.com/office/drawing/2014/main" id="{5317356A-5714-3C2C-8903-8A1CB78A35C8}"/>
                </a:ext>
              </a:extLst>
            </p:cNvPr>
            <p:cNvSpPr>
              <a:spLocks/>
            </p:cNvSpPr>
            <p:nvPr/>
          </p:nvSpPr>
          <p:spPr bwMode="auto">
            <a:xfrm>
              <a:off x="2977" y="2555"/>
              <a:ext cx="8" cy="285"/>
            </a:xfrm>
            <a:custGeom>
              <a:avLst/>
              <a:gdLst>
                <a:gd name="T0" fmla="*/ 8 w 8"/>
                <a:gd name="T1" fmla="*/ 0 h 285"/>
                <a:gd name="T2" fmla="*/ 8 w 8"/>
                <a:gd name="T3" fmla="*/ 285 h 285"/>
                <a:gd name="T4" fmla="*/ 0 w 8"/>
                <a:gd name="T5" fmla="*/ 285 h 285"/>
                <a:gd name="T6" fmla="*/ 0 w 8"/>
                <a:gd name="T7" fmla="*/ 2 h 285"/>
                <a:gd name="T8" fmla="*/ 8 w 8"/>
                <a:gd name="T9" fmla="*/ 0 h 285"/>
                <a:gd name="T10" fmla="*/ 0 60000 65536"/>
                <a:gd name="T11" fmla="*/ 0 60000 65536"/>
                <a:gd name="T12" fmla="*/ 0 60000 65536"/>
                <a:gd name="T13" fmla="*/ 0 60000 65536"/>
                <a:gd name="T14" fmla="*/ 0 60000 65536"/>
                <a:gd name="T15" fmla="*/ 0 w 8"/>
                <a:gd name="T16" fmla="*/ 0 h 285"/>
                <a:gd name="T17" fmla="*/ 8 w 8"/>
                <a:gd name="T18" fmla="*/ 285 h 285"/>
              </a:gdLst>
              <a:ahLst/>
              <a:cxnLst>
                <a:cxn ang="T10">
                  <a:pos x="T0" y="T1"/>
                </a:cxn>
                <a:cxn ang="T11">
                  <a:pos x="T2" y="T3"/>
                </a:cxn>
                <a:cxn ang="T12">
                  <a:pos x="T4" y="T5"/>
                </a:cxn>
                <a:cxn ang="T13">
                  <a:pos x="T6" y="T7"/>
                </a:cxn>
                <a:cxn ang="T14">
                  <a:pos x="T8" y="T9"/>
                </a:cxn>
              </a:cxnLst>
              <a:rect l="T15" t="T16" r="T17" b="T18"/>
              <a:pathLst>
                <a:path w="8" h="285">
                  <a:moveTo>
                    <a:pt x="8" y="0"/>
                  </a:moveTo>
                  <a:lnTo>
                    <a:pt x="8" y="285"/>
                  </a:lnTo>
                  <a:lnTo>
                    <a:pt x="0" y="285"/>
                  </a:lnTo>
                  <a:lnTo>
                    <a:pt x="0" y="2"/>
                  </a:lnTo>
                  <a:lnTo>
                    <a:pt x="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66" name="Freeform 1241">
              <a:extLst>
                <a:ext uri="{FF2B5EF4-FFF2-40B4-BE49-F238E27FC236}">
                  <a16:creationId xmlns:a16="http://schemas.microsoft.com/office/drawing/2014/main" id="{10F89313-9231-D435-0C39-5E8C91090600}"/>
                </a:ext>
              </a:extLst>
            </p:cNvPr>
            <p:cNvSpPr>
              <a:spLocks/>
            </p:cNvSpPr>
            <p:nvPr/>
          </p:nvSpPr>
          <p:spPr bwMode="auto">
            <a:xfrm>
              <a:off x="3011" y="2544"/>
              <a:ext cx="11" cy="297"/>
            </a:xfrm>
            <a:custGeom>
              <a:avLst/>
              <a:gdLst>
                <a:gd name="T0" fmla="*/ 0 w 11"/>
                <a:gd name="T1" fmla="*/ 1 h 297"/>
                <a:gd name="T2" fmla="*/ 11 w 11"/>
                <a:gd name="T3" fmla="*/ 0 h 297"/>
                <a:gd name="T4" fmla="*/ 11 w 11"/>
                <a:gd name="T5" fmla="*/ 297 h 297"/>
                <a:gd name="T6" fmla="*/ 0 w 11"/>
                <a:gd name="T7" fmla="*/ 297 h 297"/>
                <a:gd name="T8" fmla="*/ 0 w 11"/>
                <a:gd name="T9" fmla="*/ 1 h 297"/>
                <a:gd name="T10" fmla="*/ 0 60000 65536"/>
                <a:gd name="T11" fmla="*/ 0 60000 65536"/>
                <a:gd name="T12" fmla="*/ 0 60000 65536"/>
                <a:gd name="T13" fmla="*/ 0 60000 65536"/>
                <a:gd name="T14" fmla="*/ 0 60000 65536"/>
                <a:gd name="T15" fmla="*/ 0 w 11"/>
                <a:gd name="T16" fmla="*/ 0 h 297"/>
                <a:gd name="T17" fmla="*/ 11 w 11"/>
                <a:gd name="T18" fmla="*/ 297 h 297"/>
              </a:gdLst>
              <a:ahLst/>
              <a:cxnLst>
                <a:cxn ang="T10">
                  <a:pos x="T0" y="T1"/>
                </a:cxn>
                <a:cxn ang="T11">
                  <a:pos x="T2" y="T3"/>
                </a:cxn>
                <a:cxn ang="T12">
                  <a:pos x="T4" y="T5"/>
                </a:cxn>
                <a:cxn ang="T13">
                  <a:pos x="T6" y="T7"/>
                </a:cxn>
                <a:cxn ang="T14">
                  <a:pos x="T8" y="T9"/>
                </a:cxn>
              </a:cxnLst>
              <a:rect l="T15" t="T16" r="T17" b="T18"/>
              <a:pathLst>
                <a:path w="11" h="297">
                  <a:moveTo>
                    <a:pt x="0" y="1"/>
                  </a:moveTo>
                  <a:lnTo>
                    <a:pt x="11" y="0"/>
                  </a:lnTo>
                  <a:lnTo>
                    <a:pt x="11" y="297"/>
                  </a:lnTo>
                  <a:lnTo>
                    <a:pt x="0" y="297"/>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67" name="Freeform 1242">
              <a:extLst>
                <a:ext uri="{FF2B5EF4-FFF2-40B4-BE49-F238E27FC236}">
                  <a16:creationId xmlns:a16="http://schemas.microsoft.com/office/drawing/2014/main" id="{E39F50BA-4565-5E05-4062-1D62EC5074A5}"/>
                </a:ext>
              </a:extLst>
            </p:cNvPr>
            <p:cNvSpPr>
              <a:spLocks/>
            </p:cNvSpPr>
            <p:nvPr/>
          </p:nvSpPr>
          <p:spPr bwMode="auto">
            <a:xfrm>
              <a:off x="2994" y="2551"/>
              <a:ext cx="17" cy="281"/>
            </a:xfrm>
            <a:custGeom>
              <a:avLst/>
              <a:gdLst>
                <a:gd name="T0" fmla="*/ 0 w 17"/>
                <a:gd name="T1" fmla="*/ 281 h 281"/>
                <a:gd name="T2" fmla="*/ 0 w 17"/>
                <a:gd name="T3" fmla="*/ 14 h 281"/>
                <a:gd name="T4" fmla="*/ 17 w 17"/>
                <a:gd name="T5" fmla="*/ 0 h 281"/>
                <a:gd name="T6" fmla="*/ 17 w 17"/>
                <a:gd name="T7" fmla="*/ 281 h 281"/>
                <a:gd name="T8" fmla="*/ 0 w 17"/>
                <a:gd name="T9" fmla="*/ 281 h 281"/>
                <a:gd name="T10" fmla="*/ 0 60000 65536"/>
                <a:gd name="T11" fmla="*/ 0 60000 65536"/>
                <a:gd name="T12" fmla="*/ 0 60000 65536"/>
                <a:gd name="T13" fmla="*/ 0 60000 65536"/>
                <a:gd name="T14" fmla="*/ 0 60000 65536"/>
                <a:gd name="T15" fmla="*/ 0 w 17"/>
                <a:gd name="T16" fmla="*/ 0 h 281"/>
                <a:gd name="T17" fmla="*/ 17 w 17"/>
                <a:gd name="T18" fmla="*/ 281 h 281"/>
              </a:gdLst>
              <a:ahLst/>
              <a:cxnLst>
                <a:cxn ang="T10">
                  <a:pos x="T0" y="T1"/>
                </a:cxn>
                <a:cxn ang="T11">
                  <a:pos x="T2" y="T3"/>
                </a:cxn>
                <a:cxn ang="T12">
                  <a:pos x="T4" y="T5"/>
                </a:cxn>
                <a:cxn ang="T13">
                  <a:pos x="T6" y="T7"/>
                </a:cxn>
                <a:cxn ang="T14">
                  <a:pos x="T8" y="T9"/>
                </a:cxn>
              </a:cxnLst>
              <a:rect l="T15" t="T16" r="T17" b="T18"/>
              <a:pathLst>
                <a:path w="17" h="281">
                  <a:moveTo>
                    <a:pt x="0" y="281"/>
                  </a:moveTo>
                  <a:lnTo>
                    <a:pt x="0" y="14"/>
                  </a:lnTo>
                  <a:lnTo>
                    <a:pt x="17" y="0"/>
                  </a:lnTo>
                  <a:lnTo>
                    <a:pt x="17" y="281"/>
                  </a:lnTo>
                  <a:lnTo>
                    <a:pt x="0" y="2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68" name="Freeform 1243">
              <a:extLst>
                <a:ext uri="{FF2B5EF4-FFF2-40B4-BE49-F238E27FC236}">
                  <a16:creationId xmlns:a16="http://schemas.microsoft.com/office/drawing/2014/main" id="{79CD1942-A3FB-EE65-8A1E-097B35C30577}"/>
                </a:ext>
              </a:extLst>
            </p:cNvPr>
            <p:cNvSpPr>
              <a:spLocks/>
            </p:cNvSpPr>
            <p:nvPr/>
          </p:nvSpPr>
          <p:spPr bwMode="auto">
            <a:xfrm>
              <a:off x="2669" y="2651"/>
              <a:ext cx="60" cy="187"/>
            </a:xfrm>
            <a:custGeom>
              <a:avLst/>
              <a:gdLst>
                <a:gd name="T0" fmla="*/ 60 w 60"/>
                <a:gd name="T1" fmla="*/ 16 h 187"/>
                <a:gd name="T2" fmla="*/ 28 w 60"/>
                <a:gd name="T3" fmla="*/ 0 h 187"/>
                <a:gd name="T4" fmla="*/ 24 w 60"/>
                <a:gd name="T5" fmla="*/ 0 h 187"/>
                <a:gd name="T6" fmla="*/ 18 w 60"/>
                <a:gd name="T7" fmla="*/ 1 h 187"/>
                <a:gd name="T8" fmla="*/ 6 w 60"/>
                <a:gd name="T9" fmla="*/ 10 h 187"/>
                <a:gd name="T10" fmla="*/ 0 w 60"/>
                <a:gd name="T11" fmla="*/ 7 h 187"/>
                <a:gd name="T12" fmla="*/ 0 w 60"/>
                <a:gd name="T13" fmla="*/ 187 h 187"/>
                <a:gd name="T14" fmla="*/ 9 w 60"/>
                <a:gd name="T15" fmla="*/ 179 h 187"/>
                <a:gd name="T16" fmla="*/ 17 w 60"/>
                <a:gd name="T17" fmla="*/ 179 h 187"/>
                <a:gd name="T18" fmla="*/ 17 w 60"/>
                <a:gd name="T19" fmla="*/ 187 h 187"/>
                <a:gd name="T20" fmla="*/ 24 w 60"/>
                <a:gd name="T21" fmla="*/ 187 h 187"/>
                <a:gd name="T22" fmla="*/ 30 w 60"/>
                <a:gd name="T23" fmla="*/ 183 h 187"/>
                <a:gd name="T24" fmla="*/ 30 w 60"/>
                <a:gd name="T25" fmla="*/ 25 h 187"/>
                <a:gd name="T26" fmla="*/ 60 w 60"/>
                <a:gd name="T27" fmla="*/ 16 h 1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
                <a:gd name="T43" fmla="*/ 0 h 187"/>
                <a:gd name="T44" fmla="*/ 60 w 60"/>
                <a:gd name="T45" fmla="*/ 187 h 1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 h="187">
                  <a:moveTo>
                    <a:pt x="60" y="16"/>
                  </a:moveTo>
                  <a:lnTo>
                    <a:pt x="28" y="0"/>
                  </a:lnTo>
                  <a:lnTo>
                    <a:pt x="24" y="0"/>
                  </a:lnTo>
                  <a:lnTo>
                    <a:pt x="18" y="1"/>
                  </a:lnTo>
                  <a:lnTo>
                    <a:pt x="6" y="10"/>
                  </a:lnTo>
                  <a:lnTo>
                    <a:pt x="0" y="7"/>
                  </a:lnTo>
                  <a:lnTo>
                    <a:pt x="0" y="187"/>
                  </a:lnTo>
                  <a:lnTo>
                    <a:pt x="9" y="179"/>
                  </a:lnTo>
                  <a:lnTo>
                    <a:pt x="17" y="179"/>
                  </a:lnTo>
                  <a:lnTo>
                    <a:pt x="17" y="187"/>
                  </a:lnTo>
                  <a:lnTo>
                    <a:pt x="24" y="187"/>
                  </a:lnTo>
                  <a:lnTo>
                    <a:pt x="30" y="183"/>
                  </a:lnTo>
                  <a:lnTo>
                    <a:pt x="30" y="25"/>
                  </a:lnTo>
                  <a:lnTo>
                    <a:pt x="6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69" name="Freeform 1244">
              <a:extLst>
                <a:ext uri="{FF2B5EF4-FFF2-40B4-BE49-F238E27FC236}">
                  <a16:creationId xmlns:a16="http://schemas.microsoft.com/office/drawing/2014/main" id="{BD4CBCF8-49C7-3DC8-77F2-50ECFFBB92A5}"/>
                </a:ext>
              </a:extLst>
            </p:cNvPr>
            <p:cNvSpPr>
              <a:spLocks/>
            </p:cNvSpPr>
            <p:nvPr/>
          </p:nvSpPr>
          <p:spPr bwMode="auto">
            <a:xfrm>
              <a:off x="2665" y="2658"/>
              <a:ext cx="5" cy="179"/>
            </a:xfrm>
            <a:custGeom>
              <a:avLst/>
              <a:gdLst>
                <a:gd name="T0" fmla="*/ 5 w 5"/>
                <a:gd name="T1" fmla="*/ 0 h 179"/>
                <a:gd name="T2" fmla="*/ 5 w 5"/>
                <a:gd name="T3" fmla="*/ 179 h 179"/>
                <a:gd name="T4" fmla="*/ 0 w 5"/>
                <a:gd name="T5" fmla="*/ 179 h 179"/>
                <a:gd name="T6" fmla="*/ 0 w 5"/>
                <a:gd name="T7" fmla="*/ 1 h 179"/>
                <a:gd name="T8" fmla="*/ 5 w 5"/>
                <a:gd name="T9" fmla="*/ 0 h 179"/>
                <a:gd name="T10" fmla="*/ 0 60000 65536"/>
                <a:gd name="T11" fmla="*/ 0 60000 65536"/>
                <a:gd name="T12" fmla="*/ 0 60000 65536"/>
                <a:gd name="T13" fmla="*/ 0 60000 65536"/>
                <a:gd name="T14" fmla="*/ 0 60000 65536"/>
                <a:gd name="T15" fmla="*/ 0 w 5"/>
                <a:gd name="T16" fmla="*/ 0 h 179"/>
                <a:gd name="T17" fmla="*/ 5 w 5"/>
                <a:gd name="T18" fmla="*/ 179 h 179"/>
              </a:gdLst>
              <a:ahLst/>
              <a:cxnLst>
                <a:cxn ang="T10">
                  <a:pos x="T0" y="T1"/>
                </a:cxn>
                <a:cxn ang="T11">
                  <a:pos x="T2" y="T3"/>
                </a:cxn>
                <a:cxn ang="T12">
                  <a:pos x="T4" y="T5"/>
                </a:cxn>
                <a:cxn ang="T13">
                  <a:pos x="T6" y="T7"/>
                </a:cxn>
                <a:cxn ang="T14">
                  <a:pos x="T8" y="T9"/>
                </a:cxn>
              </a:cxnLst>
              <a:rect l="T15" t="T16" r="T17" b="T18"/>
              <a:pathLst>
                <a:path w="5" h="179">
                  <a:moveTo>
                    <a:pt x="5" y="0"/>
                  </a:moveTo>
                  <a:lnTo>
                    <a:pt x="5" y="179"/>
                  </a:lnTo>
                  <a:lnTo>
                    <a:pt x="0" y="179"/>
                  </a:lnTo>
                  <a:lnTo>
                    <a:pt x="0" y="1"/>
                  </a:lnTo>
                  <a:lnTo>
                    <a:pt x="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70" name="Freeform 1245">
              <a:extLst>
                <a:ext uri="{FF2B5EF4-FFF2-40B4-BE49-F238E27FC236}">
                  <a16:creationId xmlns:a16="http://schemas.microsoft.com/office/drawing/2014/main" id="{86F4B154-B66B-18AD-4BE8-4C0C04A5111C}"/>
                </a:ext>
              </a:extLst>
            </p:cNvPr>
            <p:cNvSpPr>
              <a:spLocks/>
            </p:cNvSpPr>
            <p:nvPr/>
          </p:nvSpPr>
          <p:spPr bwMode="auto">
            <a:xfrm>
              <a:off x="2686" y="2651"/>
              <a:ext cx="7" cy="187"/>
            </a:xfrm>
            <a:custGeom>
              <a:avLst/>
              <a:gdLst>
                <a:gd name="T0" fmla="*/ 0 w 7"/>
                <a:gd name="T1" fmla="*/ 1 h 187"/>
                <a:gd name="T2" fmla="*/ 7 w 7"/>
                <a:gd name="T3" fmla="*/ 0 h 187"/>
                <a:gd name="T4" fmla="*/ 7 w 7"/>
                <a:gd name="T5" fmla="*/ 187 h 187"/>
                <a:gd name="T6" fmla="*/ 0 w 7"/>
                <a:gd name="T7" fmla="*/ 187 h 187"/>
                <a:gd name="T8" fmla="*/ 0 w 7"/>
                <a:gd name="T9" fmla="*/ 1 h 187"/>
                <a:gd name="T10" fmla="*/ 0 60000 65536"/>
                <a:gd name="T11" fmla="*/ 0 60000 65536"/>
                <a:gd name="T12" fmla="*/ 0 60000 65536"/>
                <a:gd name="T13" fmla="*/ 0 60000 65536"/>
                <a:gd name="T14" fmla="*/ 0 60000 65536"/>
                <a:gd name="T15" fmla="*/ 0 w 7"/>
                <a:gd name="T16" fmla="*/ 0 h 187"/>
                <a:gd name="T17" fmla="*/ 7 w 7"/>
                <a:gd name="T18" fmla="*/ 187 h 187"/>
              </a:gdLst>
              <a:ahLst/>
              <a:cxnLst>
                <a:cxn ang="T10">
                  <a:pos x="T0" y="T1"/>
                </a:cxn>
                <a:cxn ang="T11">
                  <a:pos x="T2" y="T3"/>
                </a:cxn>
                <a:cxn ang="T12">
                  <a:pos x="T4" y="T5"/>
                </a:cxn>
                <a:cxn ang="T13">
                  <a:pos x="T6" y="T7"/>
                </a:cxn>
                <a:cxn ang="T14">
                  <a:pos x="T8" y="T9"/>
                </a:cxn>
              </a:cxnLst>
              <a:rect l="T15" t="T16" r="T17" b="T18"/>
              <a:pathLst>
                <a:path w="7" h="187">
                  <a:moveTo>
                    <a:pt x="0" y="1"/>
                  </a:moveTo>
                  <a:lnTo>
                    <a:pt x="7" y="0"/>
                  </a:lnTo>
                  <a:lnTo>
                    <a:pt x="7" y="187"/>
                  </a:lnTo>
                  <a:lnTo>
                    <a:pt x="0" y="187"/>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71" name="Freeform 1246">
              <a:extLst>
                <a:ext uri="{FF2B5EF4-FFF2-40B4-BE49-F238E27FC236}">
                  <a16:creationId xmlns:a16="http://schemas.microsoft.com/office/drawing/2014/main" id="{985F6AE5-3B56-5799-C3BA-63B0210C2F39}"/>
                </a:ext>
              </a:extLst>
            </p:cNvPr>
            <p:cNvSpPr>
              <a:spLocks/>
            </p:cNvSpPr>
            <p:nvPr/>
          </p:nvSpPr>
          <p:spPr bwMode="auto">
            <a:xfrm>
              <a:off x="2675" y="2655"/>
              <a:ext cx="11" cy="177"/>
            </a:xfrm>
            <a:custGeom>
              <a:avLst/>
              <a:gdLst>
                <a:gd name="T0" fmla="*/ 0 w 11"/>
                <a:gd name="T1" fmla="*/ 177 h 177"/>
                <a:gd name="T2" fmla="*/ 0 w 11"/>
                <a:gd name="T3" fmla="*/ 8 h 177"/>
                <a:gd name="T4" fmla="*/ 11 w 11"/>
                <a:gd name="T5" fmla="*/ 0 h 177"/>
                <a:gd name="T6" fmla="*/ 11 w 11"/>
                <a:gd name="T7" fmla="*/ 177 h 177"/>
                <a:gd name="T8" fmla="*/ 0 w 11"/>
                <a:gd name="T9" fmla="*/ 177 h 177"/>
                <a:gd name="T10" fmla="*/ 0 60000 65536"/>
                <a:gd name="T11" fmla="*/ 0 60000 65536"/>
                <a:gd name="T12" fmla="*/ 0 60000 65536"/>
                <a:gd name="T13" fmla="*/ 0 60000 65536"/>
                <a:gd name="T14" fmla="*/ 0 60000 65536"/>
                <a:gd name="T15" fmla="*/ 0 w 11"/>
                <a:gd name="T16" fmla="*/ 0 h 177"/>
                <a:gd name="T17" fmla="*/ 11 w 11"/>
                <a:gd name="T18" fmla="*/ 177 h 177"/>
              </a:gdLst>
              <a:ahLst/>
              <a:cxnLst>
                <a:cxn ang="T10">
                  <a:pos x="T0" y="T1"/>
                </a:cxn>
                <a:cxn ang="T11">
                  <a:pos x="T2" y="T3"/>
                </a:cxn>
                <a:cxn ang="T12">
                  <a:pos x="T4" y="T5"/>
                </a:cxn>
                <a:cxn ang="T13">
                  <a:pos x="T6" y="T7"/>
                </a:cxn>
                <a:cxn ang="T14">
                  <a:pos x="T8" y="T9"/>
                </a:cxn>
              </a:cxnLst>
              <a:rect l="T15" t="T16" r="T17" b="T18"/>
              <a:pathLst>
                <a:path w="11" h="177">
                  <a:moveTo>
                    <a:pt x="0" y="177"/>
                  </a:moveTo>
                  <a:lnTo>
                    <a:pt x="0" y="8"/>
                  </a:lnTo>
                  <a:lnTo>
                    <a:pt x="11" y="0"/>
                  </a:lnTo>
                  <a:lnTo>
                    <a:pt x="11" y="177"/>
                  </a:lnTo>
                  <a:lnTo>
                    <a:pt x="0" y="1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72" name="Freeform 1247">
              <a:extLst>
                <a:ext uri="{FF2B5EF4-FFF2-40B4-BE49-F238E27FC236}">
                  <a16:creationId xmlns:a16="http://schemas.microsoft.com/office/drawing/2014/main" id="{74CEDA6D-5C64-9C64-D03E-950F07E241E1}"/>
                </a:ext>
              </a:extLst>
            </p:cNvPr>
            <p:cNvSpPr>
              <a:spLocks/>
            </p:cNvSpPr>
            <p:nvPr/>
          </p:nvSpPr>
          <p:spPr bwMode="auto">
            <a:xfrm>
              <a:off x="2588" y="2679"/>
              <a:ext cx="52" cy="153"/>
            </a:xfrm>
            <a:custGeom>
              <a:avLst/>
              <a:gdLst>
                <a:gd name="T0" fmla="*/ 52 w 52"/>
                <a:gd name="T1" fmla="*/ 12 h 153"/>
                <a:gd name="T2" fmla="*/ 24 w 52"/>
                <a:gd name="T3" fmla="*/ 0 h 153"/>
                <a:gd name="T4" fmla="*/ 20 w 52"/>
                <a:gd name="T5" fmla="*/ 0 h 153"/>
                <a:gd name="T6" fmla="*/ 15 w 52"/>
                <a:gd name="T7" fmla="*/ 1 h 153"/>
                <a:gd name="T8" fmla="*/ 5 w 52"/>
                <a:gd name="T9" fmla="*/ 9 h 153"/>
                <a:gd name="T10" fmla="*/ 0 w 52"/>
                <a:gd name="T11" fmla="*/ 6 h 153"/>
                <a:gd name="T12" fmla="*/ 0 w 52"/>
                <a:gd name="T13" fmla="*/ 153 h 153"/>
                <a:gd name="T14" fmla="*/ 8 w 52"/>
                <a:gd name="T15" fmla="*/ 147 h 153"/>
                <a:gd name="T16" fmla="*/ 14 w 52"/>
                <a:gd name="T17" fmla="*/ 147 h 153"/>
                <a:gd name="T18" fmla="*/ 14 w 52"/>
                <a:gd name="T19" fmla="*/ 153 h 153"/>
                <a:gd name="T20" fmla="*/ 21 w 52"/>
                <a:gd name="T21" fmla="*/ 153 h 153"/>
                <a:gd name="T22" fmla="*/ 26 w 52"/>
                <a:gd name="T23" fmla="*/ 150 h 153"/>
                <a:gd name="T24" fmla="*/ 26 w 52"/>
                <a:gd name="T25" fmla="*/ 20 h 153"/>
                <a:gd name="T26" fmla="*/ 52 w 52"/>
                <a:gd name="T27" fmla="*/ 12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153"/>
                <a:gd name="T44" fmla="*/ 52 w 52"/>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153">
                  <a:moveTo>
                    <a:pt x="52" y="12"/>
                  </a:moveTo>
                  <a:lnTo>
                    <a:pt x="24" y="0"/>
                  </a:lnTo>
                  <a:lnTo>
                    <a:pt x="20" y="0"/>
                  </a:lnTo>
                  <a:lnTo>
                    <a:pt x="15" y="1"/>
                  </a:lnTo>
                  <a:lnTo>
                    <a:pt x="5" y="9"/>
                  </a:lnTo>
                  <a:lnTo>
                    <a:pt x="0" y="6"/>
                  </a:lnTo>
                  <a:lnTo>
                    <a:pt x="0" y="153"/>
                  </a:lnTo>
                  <a:lnTo>
                    <a:pt x="8" y="147"/>
                  </a:lnTo>
                  <a:lnTo>
                    <a:pt x="14" y="147"/>
                  </a:lnTo>
                  <a:lnTo>
                    <a:pt x="14" y="153"/>
                  </a:lnTo>
                  <a:lnTo>
                    <a:pt x="21" y="153"/>
                  </a:lnTo>
                  <a:lnTo>
                    <a:pt x="26" y="150"/>
                  </a:lnTo>
                  <a:lnTo>
                    <a:pt x="26" y="20"/>
                  </a:lnTo>
                  <a:lnTo>
                    <a:pt x="5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73" name="Freeform 1248">
              <a:extLst>
                <a:ext uri="{FF2B5EF4-FFF2-40B4-BE49-F238E27FC236}">
                  <a16:creationId xmlns:a16="http://schemas.microsoft.com/office/drawing/2014/main" id="{C29AAA31-B6E9-47B1-CE18-7E01541CF8D4}"/>
                </a:ext>
              </a:extLst>
            </p:cNvPr>
            <p:cNvSpPr>
              <a:spLocks/>
            </p:cNvSpPr>
            <p:nvPr/>
          </p:nvSpPr>
          <p:spPr bwMode="auto">
            <a:xfrm>
              <a:off x="2584" y="2685"/>
              <a:ext cx="4" cy="147"/>
            </a:xfrm>
            <a:custGeom>
              <a:avLst/>
              <a:gdLst>
                <a:gd name="T0" fmla="*/ 4 w 4"/>
                <a:gd name="T1" fmla="*/ 0 h 147"/>
                <a:gd name="T2" fmla="*/ 4 w 4"/>
                <a:gd name="T3" fmla="*/ 147 h 147"/>
                <a:gd name="T4" fmla="*/ 0 w 4"/>
                <a:gd name="T5" fmla="*/ 147 h 147"/>
                <a:gd name="T6" fmla="*/ 0 w 4"/>
                <a:gd name="T7" fmla="*/ 1 h 147"/>
                <a:gd name="T8" fmla="*/ 4 w 4"/>
                <a:gd name="T9" fmla="*/ 0 h 147"/>
                <a:gd name="T10" fmla="*/ 0 60000 65536"/>
                <a:gd name="T11" fmla="*/ 0 60000 65536"/>
                <a:gd name="T12" fmla="*/ 0 60000 65536"/>
                <a:gd name="T13" fmla="*/ 0 60000 65536"/>
                <a:gd name="T14" fmla="*/ 0 60000 65536"/>
                <a:gd name="T15" fmla="*/ 0 w 4"/>
                <a:gd name="T16" fmla="*/ 0 h 147"/>
                <a:gd name="T17" fmla="*/ 4 w 4"/>
                <a:gd name="T18" fmla="*/ 147 h 147"/>
              </a:gdLst>
              <a:ahLst/>
              <a:cxnLst>
                <a:cxn ang="T10">
                  <a:pos x="T0" y="T1"/>
                </a:cxn>
                <a:cxn ang="T11">
                  <a:pos x="T2" y="T3"/>
                </a:cxn>
                <a:cxn ang="T12">
                  <a:pos x="T4" y="T5"/>
                </a:cxn>
                <a:cxn ang="T13">
                  <a:pos x="T6" y="T7"/>
                </a:cxn>
                <a:cxn ang="T14">
                  <a:pos x="T8" y="T9"/>
                </a:cxn>
              </a:cxnLst>
              <a:rect l="T15" t="T16" r="T17" b="T18"/>
              <a:pathLst>
                <a:path w="4" h="147">
                  <a:moveTo>
                    <a:pt x="4" y="0"/>
                  </a:moveTo>
                  <a:lnTo>
                    <a:pt x="4" y="147"/>
                  </a:lnTo>
                  <a:lnTo>
                    <a:pt x="0" y="147"/>
                  </a:lnTo>
                  <a:lnTo>
                    <a:pt x="0" y="1"/>
                  </a:lnTo>
                  <a:lnTo>
                    <a:pt x="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74" name="Freeform 1249">
              <a:extLst>
                <a:ext uri="{FF2B5EF4-FFF2-40B4-BE49-F238E27FC236}">
                  <a16:creationId xmlns:a16="http://schemas.microsoft.com/office/drawing/2014/main" id="{0A6BF255-2DC1-9880-4E0F-34EB3220DA2F}"/>
                </a:ext>
              </a:extLst>
            </p:cNvPr>
            <p:cNvSpPr>
              <a:spLocks/>
            </p:cNvSpPr>
            <p:nvPr/>
          </p:nvSpPr>
          <p:spPr bwMode="auto">
            <a:xfrm>
              <a:off x="2602" y="2679"/>
              <a:ext cx="7" cy="154"/>
            </a:xfrm>
            <a:custGeom>
              <a:avLst/>
              <a:gdLst>
                <a:gd name="T0" fmla="*/ 0 w 7"/>
                <a:gd name="T1" fmla="*/ 1 h 154"/>
                <a:gd name="T2" fmla="*/ 7 w 7"/>
                <a:gd name="T3" fmla="*/ 0 h 154"/>
                <a:gd name="T4" fmla="*/ 7 w 7"/>
                <a:gd name="T5" fmla="*/ 154 h 154"/>
                <a:gd name="T6" fmla="*/ 0 w 7"/>
                <a:gd name="T7" fmla="*/ 154 h 154"/>
                <a:gd name="T8" fmla="*/ 0 w 7"/>
                <a:gd name="T9" fmla="*/ 1 h 154"/>
                <a:gd name="T10" fmla="*/ 0 60000 65536"/>
                <a:gd name="T11" fmla="*/ 0 60000 65536"/>
                <a:gd name="T12" fmla="*/ 0 60000 65536"/>
                <a:gd name="T13" fmla="*/ 0 60000 65536"/>
                <a:gd name="T14" fmla="*/ 0 60000 65536"/>
                <a:gd name="T15" fmla="*/ 0 w 7"/>
                <a:gd name="T16" fmla="*/ 0 h 154"/>
                <a:gd name="T17" fmla="*/ 7 w 7"/>
                <a:gd name="T18" fmla="*/ 154 h 154"/>
              </a:gdLst>
              <a:ahLst/>
              <a:cxnLst>
                <a:cxn ang="T10">
                  <a:pos x="T0" y="T1"/>
                </a:cxn>
                <a:cxn ang="T11">
                  <a:pos x="T2" y="T3"/>
                </a:cxn>
                <a:cxn ang="T12">
                  <a:pos x="T4" y="T5"/>
                </a:cxn>
                <a:cxn ang="T13">
                  <a:pos x="T6" y="T7"/>
                </a:cxn>
                <a:cxn ang="T14">
                  <a:pos x="T8" y="T9"/>
                </a:cxn>
              </a:cxnLst>
              <a:rect l="T15" t="T16" r="T17" b="T18"/>
              <a:pathLst>
                <a:path w="7" h="154">
                  <a:moveTo>
                    <a:pt x="0" y="1"/>
                  </a:moveTo>
                  <a:lnTo>
                    <a:pt x="7" y="0"/>
                  </a:lnTo>
                  <a:lnTo>
                    <a:pt x="7" y="154"/>
                  </a:lnTo>
                  <a:lnTo>
                    <a:pt x="0" y="154"/>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375" name="Freeform 1250">
              <a:extLst>
                <a:ext uri="{FF2B5EF4-FFF2-40B4-BE49-F238E27FC236}">
                  <a16:creationId xmlns:a16="http://schemas.microsoft.com/office/drawing/2014/main" id="{7F550AD4-815A-FB01-2F5B-2F8057A04838}"/>
                </a:ext>
              </a:extLst>
            </p:cNvPr>
            <p:cNvSpPr>
              <a:spLocks/>
            </p:cNvSpPr>
            <p:nvPr/>
          </p:nvSpPr>
          <p:spPr bwMode="auto">
            <a:xfrm>
              <a:off x="2593" y="2683"/>
              <a:ext cx="9" cy="145"/>
            </a:xfrm>
            <a:custGeom>
              <a:avLst/>
              <a:gdLst>
                <a:gd name="T0" fmla="*/ 0 w 9"/>
                <a:gd name="T1" fmla="*/ 145 h 145"/>
                <a:gd name="T2" fmla="*/ 0 w 9"/>
                <a:gd name="T3" fmla="*/ 8 h 145"/>
                <a:gd name="T4" fmla="*/ 9 w 9"/>
                <a:gd name="T5" fmla="*/ 0 h 145"/>
                <a:gd name="T6" fmla="*/ 9 w 9"/>
                <a:gd name="T7" fmla="*/ 145 h 145"/>
                <a:gd name="T8" fmla="*/ 0 w 9"/>
                <a:gd name="T9" fmla="*/ 145 h 145"/>
                <a:gd name="T10" fmla="*/ 0 60000 65536"/>
                <a:gd name="T11" fmla="*/ 0 60000 65536"/>
                <a:gd name="T12" fmla="*/ 0 60000 65536"/>
                <a:gd name="T13" fmla="*/ 0 60000 65536"/>
                <a:gd name="T14" fmla="*/ 0 60000 65536"/>
                <a:gd name="T15" fmla="*/ 0 w 9"/>
                <a:gd name="T16" fmla="*/ 0 h 145"/>
                <a:gd name="T17" fmla="*/ 9 w 9"/>
                <a:gd name="T18" fmla="*/ 145 h 145"/>
              </a:gdLst>
              <a:ahLst/>
              <a:cxnLst>
                <a:cxn ang="T10">
                  <a:pos x="T0" y="T1"/>
                </a:cxn>
                <a:cxn ang="T11">
                  <a:pos x="T2" y="T3"/>
                </a:cxn>
                <a:cxn ang="T12">
                  <a:pos x="T4" y="T5"/>
                </a:cxn>
                <a:cxn ang="T13">
                  <a:pos x="T6" y="T7"/>
                </a:cxn>
                <a:cxn ang="T14">
                  <a:pos x="T8" y="T9"/>
                </a:cxn>
              </a:cxnLst>
              <a:rect l="T15" t="T16" r="T17" b="T18"/>
              <a:pathLst>
                <a:path w="9" h="145">
                  <a:moveTo>
                    <a:pt x="0" y="145"/>
                  </a:moveTo>
                  <a:lnTo>
                    <a:pt x="0" y="8"/>
                  </a:lnTo>
                  <a:lnTo>
                    <a:pt x="9" y="0"/>
                  </a:lnTo>
                  <a:lnTo>
                    <a:pt x="9" y="145"/>
                  </a:lnTo>
                  <a:lnTo>
                    <a:pt x="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grpSp>
      <p:pic>
        <p:nvPicPr>
          <p:cNvPr id="12378" name="Graphic 12377" descr="Internet Of Things outline">
            <a:extLst>
              <a:ext uri="{FF2B5EF4-FFF2-40B4-BE49-F238E27FC236}">
                <a16:creationId xmlns:a16="http://schemas.microsoft.com/office/drawing/2014/main" id="{C9E573EF-9078-CE39-D880-EF67369EEEF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200900" y="2914650"/>
            <a:ext cx="685800" cy="685800"/>
          </a:xfrm>
          <a:prstGeom prst="rect">
            <a:avLst/>
          </a:prstGeom>
        </p:spPr>
      </p:pic>
      <p:sp>
        <p:nvSpPr>
          <p:cNvPr id="45" name="Line 106">
            <a:extLst>
              <a:ext uri="{FF2B5EF4-FFF2-40B4-BE49-F238E27FC236}">
                <a16:creationId xmlns:a16="http://schemas.microsoft.com/office/drawing/2014/main" id="{4E427167-71D9-4B0F-4E03-45A0F598C4C7}"/>
              </a:ext>
            </a:extLst>
          </p:cNvPr>
          <p:cNvSpPr>
            <a:spLocks noChangeShapeType="1"/>
          </p:cNvSpPr>
          <p:nvPr/>
        </p:nvSpPr>
        <p:spPr bwMode="auto">
          <a:xfrm flipH="1" flipV="1">
            <a:off x="7310902" y="2616923"/>
            <a:ext cx="213125" cy="339596"/>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defTabSz="342900" fontAlgn="base">
              <a:spcBef>
                <a:spcPct val="0"/>
              </a:spcBef>
              <a:spcAft>
                <a:spcPct val="0"/>
              </a:spcAft>
            </a:pPr>
            <a:endParaRPr kumimoji="1" lang="en-US" sz="1350">
              <a:ea typeface="ＭＳ Ｐゴシック" pitchFamily="34" charset="-128"/>
            </a:endParaRPr>
          </a:p>
        </p:txBody>
      </p:sp>
      <p:sp>
        <p:nvSpPr>
          <p:cNvPr id="12376" name="TextBox 12375">
            <a:extLst>
              <a:ext uri="{FF2B5EF4-FFF2-40B4-BE49-F238E27FC236}">
                <a16:creationId xmlns:a16="http://schemas.microsoft.com/office/drawing/2014/main" id="{1FB0EF32-5AE3-2BFE-7EA9-6AD4EF54C639}"/>
              </a:ext>
            </a:extLst>
          </p:cNvPr>
          <p:cNvSpPr txBox="1"/>
          <p:nvPr/>
        </p:nvSpPr>
        <p:spPr>
          <a:xfrm>
            <a:off x="379524" y="3683931"/>
            <a:ext cx="2011007" cy="923330"/>
          </a:xfrm>
          <a:prstGeom prst="rect">
            <a:avLst/>
          </a:prstGeom>
          <a:noFill/>
        </p:spPr>
        <p:txBody>
          <a:bodyPr wrap="square" rtlCol="0">
            <a:spAutoFit/>
          </a:bodyPr>
          <a:lstStyle/>
          <a:p>
            <a:r>
              <a:rPr lang="en-US" dirty="0">
                <a:solidFill>
                  <a:srgbClr val="0000FF"/>
                </a:solidFill>
              </a:rPr>
              <a:t>OV-1 similar to many other architectures</a:t>
            </a:r>
          </a:p>
        </p:txBody>
      </p:sp>
    </p:spTree>
    <p:extLst>
      <p:ext uri="{BB962C8B-B14F-4D97-AF65-F5344CB8AC3E}">
        <p14:creationId xmlns:p14="http://schemas.microsoft.com/office/powerpoint/2010/main" val="351449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 close up of the moon&#10;&#10;Description automatically generated">
            <a:extLst>
              <a:ext uri="{FF2B5EF4-FFF2-40B4-BE49-F238E27FC236}">
                <a16:creationId xmlns:a16="http://schemas.microsoft.com/office/drawing/2014/main" id="{4408B870-E773-8812-8319-E45A92BB5C4F}"/>
              </a:ext>
            </a:extLst>
          </p:cNvPr>
          <p:cNvPicPr>
            <a:picLocks noChangeAspect="1"/>
          </p:cNvPicPr>
          <p:nvPr/>
        </p:nvPicPr>
        <p:blipFill>
          <a:blip r:embed="rId3">
            <a:alphaModFix amt="7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6944" y="1582510"/>
            <a:ext cx="3710102" cy="3626624"/>
          </a:xfrm>
          <a:prstGeom prst="rect">
            <a:avLst/>
          </a:prstGeom>
        </p:spPr>
      </p:pic>
      <p:pic>
        <p:nvPicPr>
          <p:cNvPr id="39" name="Picture 38" descr="A planet earth with water and clouds&#10;&#10;Description automatically generated">
            <a:extLst>
              <a:ext uri="{FF2B5EF4-FFF2-40B4-BE49-F238E27FC236}">
                <a16:creationId xmlns:a16="http://schemas.microsoft.com/office/drawing/2014/main" id="{EDEB9576-CA2D-D0FC-0A45-13386332E0D4}"/>
              </a:ext>
            </a:extLst>
          </p:cNvPr>
          <p:cNvPicPr>
            <a:picLocks noChangeAspect="1"/>
          </p:cNvPicPr>
          <p:nvPr/>
        </p:nvPicPr>
        <p:blipFill>
          <a:blip r:embed="rId5">
            <a:alphaModFix/>
            <a:extLst>
              <a:ext uri="{BEBA8EAE-BF5A-486C-A8C5-ECC9F3942E4B}">
                <a14:imgProps xmlns:a14="http://schemas.microsoft.com/office/drawing/2010/main">
                  <a14:imgLayer r:embed="rId6">
                    <a14:imgEffect>
                      <a14:colorTemperature colorTemp="8329"/>
                    </a14:imgEffect>
                    <a14:imgEffect>
                      <a14:saturation sat="92000"/>
                    </a14:imgEffect>
                    <a14:imgEffect>
                      <a14:brightnessContrast bright="-40000" contrast="-18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456305" y="1505251"/>
            <a:ext cx="3868961" cy="3868961"/>
          </a:xfrm>
          <a:prstGeom prst="rect">
            <a:avLst/>
          </a:prstGeom>
        </p:spPr>
      </p:pic>
      <p:sp>
        <p:nvSpPr>
          <p:cNvPr id="12294" name="Line 49"/>
          <p:cNvSpPr>
            <a:spLocks noChangeShapeType="1"/>
          </p:cNvSpPr>
          <p:nvPr/>
        </p:nvSpPr>
        <p:spPr bwMode="auto">
          <a:xfrm flipH="1" flipV="1">
            <a:off x="5320906" y="1887469"/>
            <a:ext cx="499430" cy="120618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2299" name="Line 106"/>
          <p:cNvSpPr>
            <a:spLocks noChangeShapeType="1"/>
          </p:cNvSpPr>
          <p:nvPr/>
        </p:nvSpPr>
        <p:spPr bwMode="auto">
          <a:xfrm flipH="1">
            <a:off x="6287767" y="3207651"/>
            <a:ext cx="838586" cy="437017"/>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defTabSz="342900" fontAlgn="base">
              <a:spcBef>
                <a:spcPct val="0"/>
              </a:spcBef>
              <a:spcAft>
                <a:spcPct val="0"/>
              </a:spcAft>
            </a:pPr>
            <a:endParaRPr kumimoji="1" lang="en-US" sz="1350">
              <a:ea typeface="ＭＳ Ｐゴシック" pitchFamily="34" charset="-128"/>
            </a:endParaRPr>
          </a:p>
        </p:txBody>
      </p:sp>
      <p:sp>
        <p:nvSpPr>
          <p:cNvPr id="24" name="Rounded Rectangle 23"/>
          <p:cNvSpPr/>
          <p:nvPr/>
        </p:nvSpPr>
        <p:spPr bwMode="auto">
          <a:xfrm>
            <a:off x="5509882" y="3140561"/>
            <a:ext cx="1096058" cy="1191501"/>
          </a:xfrm>
          <a:prstGeom prst="roundRect">
            <a:avLst/>
          </a:prstGeom>
          <a:noFill/>
          <a:ln w="28575" cap="flat" cmpd="sng" algn="ctr">
            <a:noFill/>
            <a:prstDash val="dashDot"/>
            <a:round/>
            <a:headEnd type="none" w="med" len="med"/>
            <a:tailEnd type="none" w="med" len="med"/>
          </a:ln>
          <a:effectLst/>
        </p:spPr>
        <p:txBody>
          <a:bodyPr vert="horz" wrap="square" lIns="68580" tIns="34290" rIns="68580" bIns="34290" numCol="1" rtlCol="0" anchor="b" anchorCtr="0" compatLnSpc="1">
            <a:prstTxWarp prst="textNoShape">
              <a:avLst/>
            </a:prstTxWarp>
          </a:bodyPr>
          <a:lstStyle/>
          <a:p>
            <a:pPr algn="ctr" fontAlgn="base">
              <a:spcBef>
                <a:spcPct val="0"/>
              </a:spcBef>
              <a:spcAft>
                <a:spcPct val="0"/>
              </a:spcAft>
            </a:pPr>
            <a:r>
              <a:rPr kumimoji="1" lang="en-US" sz="1050">
                <a:solidFill>
                  <a:schemeClr val="bg1"/>
                </a:solidFill>
                <a:ea typeface="ＭＳ Ｐゴシック" charset="-128"/>
                <a:cs typeface="ＭＳ Ｐゴシック" charset="-128"/>
              </a:rPr>
              <a:t>SSI Earth Terminal</a:t>
            </a:r>
          </a:p>
        </p:txBody>
      </p:sp>
      <p:sp>
        <p:nvSpPr>
          <p:cNvPr id="3" name="Title 2"/>
          <p:cNvSpPr>
            <a:spLocks noGrp="1"/>
          </p:cNvSpPr>
          <p:nvPr>
            <p:ph type="title"/>
          </p:nvPr>
        </p:nvSpPr>
        <p:spPr/>
        <p:txBody>
          <a:bodyPr vert="horz" lIns="68580" tIns="34290" rIns="68580" bIns="34290" rtlCol="0" anchor="ctr">
            <a:noAutofit/>
          </a:bodyPr>
          <a:lstStyle/>
          <a:p>
            <a:r>
              <a:rPr lang="en-US" sz="1500" b="1" dirty="0">
                <a:latin typeface="Times New Roman" pitchFamily="18" charset="0"/>
                <a:cs typeface="Times New Roman" pitchFamily="18" charset="0"/>
              </a:rPr>
              <a:t>Figure 2-8: SSI Enterprise Overview (updated 6/12/2024)</a:t>
            </a:r>
          </a:p>
        </p:txBody>
      </p:sp>
      <p:grpSp>
        <p:nvGrpSpPr>
          <p:cNvPr id="7" name="Group 8">
            <a:extLst>
              <a:ext uri="{FF2B5EF4-FFF2-40B4-BE49-F238E27FC236}">
                <a16:creationId xmlns:a16="http://schemas.microsoft.com/office/drawing/2014/main" id="{11EB79CC-0718-88F7-9C77-86DD4E6FA990}"/>
              </a:ext>
            </a:extLst>
          </p:cNvPr>
          <p:cNvGrpSpPr>
            <a:grpSpLocks/>
          </p:cNvGrpSpPr>
          <p:nvPr/>
        </p:nvGrpSpPr>
        <p:grpSpPr bwMode="auto">
          <a:xfrm>
            <a:off x="5641085" y="3214782"/>
            <a:ext cx="613439" cy="626412"/>
            <a:chOff x="914" y="2230"/>
            <a:chExt cx="285" cy="291"/>
          </a:xfrm>
          <a:effectLst>
            <a:outerShdw blurRad="50800" dist="50800" dir="5400000" algn="ctr" rotWithShape="0">
              <a:schemeClr val="bg1"/>
            </a:outerShdw>
          </a:effectLst>
        </p:grpSpPr>
        <p:sp>
          <p:nvSpPr>
            <p:cNvPr id="8" name="Freeform 9">
              <a:extLst>
                <a:ext uri="{FF2B5EF4-FFF2-40B4-BE49-F238E27FC236}">
                  <a16:creationId xmlns:a16="http://schemas.microsoft.com/office/drawing/2014/main" id="{F349B336-891A-24BF-C77D-6181AEE5F2CE}"/>
                </a:ext>
              </a:extLst>
            </p:cNvPr>
            <p:cNvSpPr>
              <a:spLocks noChangeArrowheads="1"/>
            </p:cNvSpPr>
            <p:nvPr/>
          </p:nvSpPr>
          <p:spPr bwMode="auto">
            <a:xfrm rot="420000">
              <a:off x="914" y="2230"/>
              <a:ext cx="285" cy="291"/>
            </a:xfrm>
            <a:custGeom>
              <a:avLst/>
              <a:gdLst>
                <a:gd name="T0" fmla="*/ 0 w 1335"/>
                <a:gd name="T1" fmla="*/ 0 h 1339"/>
                <a:gd name="T2" fmla="*/ 0 w 1335"/>
                <a:gd name="T3" fmla="*/ 0 h 1339"/>
                <a:gd name="T4" fmla="*/ 0 w 1335"/>
                <a:gd name="T5" fmla="*/ 0 h 1339"/>
                <a:gd name="T6" fmla="*/ 0 w 1335"/>
                <a:gd name="T7" fmla="*/ 0 h 1339"/>
                <a:gd name="T8" fmla="*/ 0 w 1335"/>
                <a:gd name="T9" fmla="*/ 0 h 1339"/>
                <a:gd name="T10" fmla="*/ 0 w 1335"/>
                <a:gd name="T11" fmla="*/ 0 h 1339"/>
                <a:gd name="T12" fmla="*/ 0 w 1335"/>
                <a:gd name="T13" fmla="*/ 0 h 1339"/>
                <a:gd name="T14" fmla="*/ 0 w 1335"/>
                <a:gd name="T15" fmla="*/ 0 h 1339"/>
                <a:gd name="T16" fmla="*/ 0 w 1335"/>
                <a:gd name="T17" fmla="*/ 0 h 1339"/>
                <a:gd name="T18" fmla="*/ 0 w 1335"/>
                <a:gd name="T19" fmla="*/ 0 h 1339"/>
                <a:gd name="T20" fmla="*/ 0 w 1335"/>
                <a:gd name="T21" fmla="*/ 0 h 1339"/>
                <a:gd name="T22" fmla="*/ 0 w 1335"/>
                <a:gd name="T23" fmla="*/ 0 h 1339"/>
                <a:gd name="T24" fmla="*/ 0 w 1335"/>
                <a:gd name="T25" fmla="*/ 0 h 1339"/>
                <a:gd name="T26" fmla="*/ 0 w 1335"/>
                <a:gd name="T27" fmla="*/ 0 h 1339"/>
                <a:gd name="T28" fmla="*/ 0 w 1335"/>
                <a:gd name="T29" fmla="*/ 0 h 1339"/>
                <a:gd name="T30" fmla="*/ 0 w 1335"/>
                <a:gd name="T31" fmla="*/ 0 h 1339"/>
                <a:gd name="T32" fmla="*/ 0 w 1335"/>
                <a:gd name="T33" fmla="*/ 0 h 1339"/>
                <a:gd name="T34" fmla="*/ 0 w 1335"/>
                <a:gd name="T35" fmla="*/ 0 h 1339"/>
                <a:gd name="T36" fmla="*/ 0 w 1335"/>
                <a:gd name="T37" fmla="*/ 0 h 1339"/>
                <a:gd name="T38" fmla="*/ 0 w 1335"/>
                <a:gd name="T39" fmla="*/ 0 h 1339"/>
                <a:gd name="T40" fmla="*/ 0 w 1335"/>
                <a:gd name="T41" fmla="*/ 0 h 1339"/>
                <a:gd name="T42" fmla="*/ 0 w 1335"/>
                <a:gd name="T43" fmla="*/ 0 h 1339"/>
                <a:gd name="T44" fmla="*/ 0 w 1335"/>
                <a:gd name="T45" fmla="*/ 0 h 1339"/>
                <a:gd name="T46" fmla="*/ 0 w 1335"/>
                <a:gd name="T47" fmla="*/ 0 h 1339"/>
                <a:gd name="T48" fmla="*/ 0 w 1335"/>
                <a:gd name="T49" fmla="*/ 0 h 1339"/>
                <a:gd name="T50" fmla="*/ 0 w 1335"/>
                <a:gd name="T51" fmla="*/ 0 h 1339"/>
                <a:gd name="T52" fmla="*/ 0 w 1335"/>
                <a:gd name="T53" fmla="*/ 0 h 1339"/>
                <a:gd name="T54" fmla="*/ 0 w 1335"/>
                <a:gd name="T55" fmla="*/ 0 h 1339"/>
                <a:gd name="T56" fmla="*/ 0 w 1335"/>
                <a:gd name="T57" fmla="*/ 0 h 1339"/>
                <a:gd name="T58" fmla="*/ 0 w 1335"/>
                <a:gd name="T59" fmla="*/ 0 h 1339"/>
                <a:gd name="T60" fmla="*/ 0 w 1335"/>
                <a:gd name="T61" fmla="*/ 0 h 1339"/>
                <a:gd name="T62" fmla="*/ 0 w 1335"/>
                <a:gd name="T63" fmla="*/ 0 h 1339"/>
                <a:gd name="T64" fmla="*/ 0 w 1335"/>
                <a:gd name="T65" fmla="*/ 0 h 1339"/>
                <a:gd name="T66" fmla="*/ 0 w 1335"/>
                <a:gd name="T67" fmla="*/ 0 h 1339"/>
                <a:gd name="T68" fmla="*/ 0 w 1335"/>
                <a:gd name="T69" fmla="*/ 0 h 1339"/>
                <a:gd name="T70" fmla="*/ 0 w 1335"/>
                <a:gd name="T71" fmla="*/ 0 h 1339"/>
                <a:gd name="T72" fmla="*/ 0 w 1335"/>
                <a:gd name="T73" fmla="*/ 0 h 1339"/>
                <a:gd name="T74" fmla="*/ 0 w 1335"/>
                <a:gd name="T75" fmla="*/ 0 h 1339"/>
                <a:gd name="T76" fmla="*/ 0 w 1335"/>
                <a:gd name="T77" fmla="*/ 0 h 1339"/>
                <a:gd name="T78" fmla="*/ 0 w 1335"/>
                <a:gd name="T79" fmla="*/ 0 h 1339"/>
                <a:gd name="T80" fmla="*/ 0 w 1335"/>
                <a:gd name="T81" fmla="*/ 0 h 1339"/>
                <a:gd name="T82" fmla="*/ 0 w 1335"/>
                <a:gd name="T83" fmla="*/ 0 h 1339"/>
                <a:gd name="T84" fmla="*/ 0 w 1335"/>
                <a:gd name="T85" fmla="*/ 0 h 1339"/>
                <a:gd name="T86" fmla="*/ 0 w 1335"/>
                <a:gd name="T87" fmla="*/ 0 h 1339"/>
                <a:gd name="T88" fmla="*/ 0 w 1335"/>
                <a:gd name="T89" fmla="*/ 0 h 1339"/>
                <a:gd name="T90" fmla="*/ 0 w 1335"/>
                <a:gd name="T91" fmla="*/ 0 h 1339"/>
                <a:gd name="T92" fmla="*/ 0 w 1335"/>
                <a:gd name="T93" fmla="*/ 0 h 1339"/>
                <a:gd name="T94" fmla="*/ 0 w 1335"/>
                <a:gd name="T95" fmla="*/ 0 h 1339"/>
                <a:gd name="T96" fmla="*/ 0 w 1335"/>
                <a:gd name="T97" fmla="*/ 0 h 1339"/>
                <a:gd name="T98" fmla="*/ 0 w 1335"/>
                <a:gd name="T99" fmla="*/ 0 h 1339"/>
                <a:gd name="T100" fmla="*/ 0 w 1335"/>
                <a:gd name="T101" fmla="*/ 0 h 1339"/>
                <a:gd name="T102" fmla="*/ 0 w 1335"/>
                <a:gd name="T103" fmla="*/ 0 h 1339"/>
                <a:gd name="T104" fmla="*/ 0 w 1335"/>
                <a:gd name="T105" fmla="*/ 0 h 1339"/>
                <a:gd name="T106" fmla="*/ 0 w 1335"/>
                <a:gd name="T107" fmla="*/ 0 h 1339"/>
                <a:gd name="T108" fmla="*/ 0 w 1335"/>
                <a:gd name="T109" fmla="*/ 0 h 1339"/>
                <a:gd name="T110" fmla="*/ 0 w 1335"/>
                <a:gd name="T111" fmla="*/ 0 h 1339"/>
                <a:gd name="T112" fmla="*/ 0 w 1335"/>
                <a:gd name="T113" fmla="*/ 0 h 1339"/>
                <a:gd name="T114" fmla="*/ 0 w 1335"/>
                <a:gd name="T115" fmla="*/ 0 h 1339"/>
                <a:gd name="T116" fmla="*/ 0 w 1335"/>
                <a:gd name="T117" fmla="*/ 0 h 1339"/>
                <a:gd name="T118" fmla="*/ 0 w 1335"/>
                <a:gd name="T119" fmla="*/ 0 h 13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35"/>
                <a:gd name="T181" fmla="*/ 0 h 1339"/>
                <a:gd name="T182" fmla="*/ 1335 w 1335"/>
                <a:gd name="T183" fmla="*/ 1339 h 13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35" h="1339">
                  <a:moveTo>
                    <a:pt x="915" y="844"/>
                  </a:moveTo>
                  <a:lnTo>
                    <a:pt x="915" y="945"/>
                  </a:lnTo>
                  <a:lnTo>
                    <a:pt x="880" y="946"/>
                  </a:lnTo>
                  <a:lnTo>
                    <a:pt x="880" y="886"/>
                  </a:lnTo>
                  <a:lnTo>
                    <a:pt x="744" y="892"/>
                  </a:lnTo>
                  <a:lnTo>
                    <a:pt x="730" y="940"/>
                  </a:lnTo>
                  <a:lnTo>
                    <a:pt x="723" y="965"/>
                  </a:lnTo>
                  <a:lnTo>
                    <a:pt x="775" y="1077"/>
                  </a:lnTo>
                  <a:lnTo>
                    <a:pt x="880" y="971"/>
                  </a:lnTo>
                  <a:lnTo>
                    <a:pt x="880" y="1000"/>
                  </a:lnTo>
                  <a:lnTo>
                    <a:pt x="786" y="1096"/>
                  </a:lnTo>
                  <a:lnTo>
                    <a:pt x="880" y="1297"/>
                  </a:lnTo>
                  <a:lnTo>
                    <a:pt x="857" y="1294"/>
                  </a:lnTo>
                  <a:lnTo>
                    <a:pt x="771" y="1109"/>
                  </a:lnTo>
                  <a:lnTo>
                    <a:pt x="647" y="1236"/>
                  </a:lnTo>
                  <a:lnTo>
                    <a:pt x="657" y="1198"/>
                  </a:lnTo>
                  <a:lnTo>
                    <a:pt x="760" y="1090"/>
                  </a:lnTo>
                  <a:lnTo>
                    <a:pt x="715" y="994"/>
                  </a:lnTo>
                  <a:lnTo>
                    <a:pt x="657" y="1198"/>
                  </a:lnTo>
                  <a:lnTo>
                    <a:pt x="647" y="1236"/>
                  </a:lnTo>
                  <a:lnTo>
                    <a:pt x="642" y="1258"/>
                  </a:lnTo>
                  <a:lnTo>
                    <a:pt x="857" y="1294"/>
                  </a:lnTo>
                  <a:lnTo>
                    <a:pt x="880" y="1297"/>
                  </a:lnTo>
                  <a:lnTo>
                    <a:pt x="880" y="1000"/>
                  </a:lnTo>
                  <a:lnTo>
                    <a:pt x="880" y="971"/>
                  </a:lnTo>
                  <a:lnTo>
                    <a:pt x="723" y="965"/>
                  </a:lnTo>
                  <a:lnTo>
                    <a:pt x="730" y="940"/>
                  </a:lnTo>
                  <a:lnTo>
                    <a:pt x="880" y="946"/>
                  </a:lnTo>
                  <a:lnTo>
                    <a:pt x="915" y="945"/>
                  </a:lnTo>
                  <a:lnTo>
                    <a:pt x="1074" y="923"/>
                  </a:lnTo>
                  <a:lnTo>
                    <a:pt x="1089" y="948"/>
                  </a:lnTo>
                  <a:lnTo>
                    <a:pt x="918" y="971"/>
                  </a:lnTo>
                  <a:lnTo>
                    <a:pt x="917" y="994"/>
                  </a:lnTo>
                  <a:lnTo>
                    <a:pt x="915" y="1271"/>
                  </a:lnTo>
                  <a:lnTo>
                    <a:pt x="927" y="1290"/>
                  </a:lnTo>
                  <a:lnTo>
                    <a:pt x="1274" y="1192"/>
                  </a:lnTo>
                  <a:lnTo>
                    <a:pt x="1335" y="1214"/>
                  </a:lnTo>
                  <a:lnTo>
                    <a:pt x="889" y="1339"/>
                  </a:lnTo>
                  <a:lnTo>
                    <a:pt x="578" y="1288"/>
                  </a:lnTo>
                  <a:lnTo>
                    <a:pt x="703" y="882"/>
                  </a:lnTo>
                  <a:lnTo>
                    <a:pt x="660" y="831"/>
                  </a:lnTo>
                  <a:lnTo>
                    <a:pt x="421" y="770"/>
                  </a:lnTo>
                  <a:lnTo>
                    <a:pt x="380" y="776"/>
                  </a:lnTo>
                  <a:lnTo>
                    <a:pt x="338" y="779"/>
                  </a:lnTo>
                  <a:lnTo>
                    <a:pt x="299" y="780"/>
                  </a:lnTo>
                  <a:lnTo>
                    <a:pt x="262" y="780"/>
                  </a:lnTo>
                  <a:lnTo>
                    <a:pt x="227" y="779"/>
                  </a:lnTo>
                  <a:lnTo>
                    <a:pt x="194" y="776"/>
                  </a:lnTo>
                  <a:lnTo>
                    <a:pt x="163" y="771"/>
                  </a:lnTo>
                  <a:lnTo>
                    <a:pt x="135" y="766"/>
                  </a:lnTo>
                  <a:lnTo>
                    <a:pt x="108" y="758"/>
                  </a:lnTo>
                  <a:lnTo>
                    <a:pt x="85" y="751"/>
                  </a:lnTo>
                  <a:lnTo>
                    <a:pt x="65" y="744"/>
                  </a:lnTo>
                  <a:lnTo>
                    <a:pt x="47" y="736"/>
                  </a:lnTo>
                  <a:lnTo>
                    <a:pt x="32" y="728"/>
                  </a:lnTo>
                  <a:lnTo>
                    <a:pt x="20" y="720"/>
                  </a:lnTo>
                  <a:lnTo>
                    <a:pt x="11" y="713"/>
                  </a:lnTo>
                  <a:lnTo>
                    <a:pt x="6" y="706"/>
                  </a:lnTo>
                  <a:lnTo>
                    <a:pt x="0" y="693"/>
                  </a:lnTo>
                  <a:lnTo>
                    <a:pt x="2" y="677"/>
                  </a:lnTo>
                  <a:lnTo>
                    <a:pt x="6" y="658"/>
                  </a:lnTo>
                  <a:lnTo>
                    <a:pt x="17" y="636"/>
                  </a:lnTo>
                  <a:lnTo>
                    <a:pt x="32" y="611"/>
                  </a:lnTo>
                  <a:lnTo>
                    <a:pt x="51" y="585"/>
                  </a:lnTo>
                  <a:lnTo>
                    <a:pt x="75" y="556"/>
                  </a:lnTo>
                  <a:lnTo>
                    <a:pt x="102" y="527"/>
                  </a:lnTo>
                  <a:lnTo>
                    <a:pt x="133" y="495"/>
                  </a:lnTo>
                  <a:lnTo>
                    <a:pt x="169" y="463"/>
                  </a:lnTo>
                  <a:lnTo>
                    <a:pt x="206" y="429"/>
                  </a:lnTo>
                  <a:lnTo>
                    <a:pt x="248" y="394"/>
                  </a:lnTo>
                  <a:lnTo>
                    <a:pt x="291" y="361"/>
                  </a:lnTo>
                  <a:lnTo>
                    <a:pt x="338" y="326"/>
                  </a:lnTo>
                  <a:lnTo>
                    <a:pt x="387" y="291"/>
                  </a:lnTo>
                  <a:lnTo>
                    <a:pt x="438" y="258"/>
                  </a:lnTo>
                  <a:lnTo>
                    <a:pt x="375" y="167"/>
                  </a:lnTo>
                  <a:lnTo>
                    <a:pt x="506" y="82"/>
                  </a:lnTo>
                  <a:lnTo>
                    <a:pt x="578" y="173"/>
                  </a:lnTo>
                  <a:lnTo>
                    <a:pt x="630" y="146"/>
                  </a:lnTo>
                  <a:lnTo>
                    <a:pt x="681" y="121"/>
                  </a:lnTo>
                  <a:lnTo>
                    <a:pt x="729" y="98"/>
                  </a:lnTo>
                  <a:lnTo>
                    <a:pt x="777" y="77"/>
                  </a:lnTo>
                  <a:lnTo>
                    <a:pt x="821" y="60"/>
                  </a:lnTo>
                  <a:lnTo>
                    <a:pt x="865" y="44"/>
                  </a:lnTo>
                  <a:lnTo>
                    <a:pt x="907" y="31"/>
                  </a:lnTo>
                  <a:lnTo>
                    <a:pt x="944" y="20"/>
                  </a:lnTo>
                  <a:lnTo>
                    <a:pt x="980" y="12"/>
                  </a:lnTo>
                  <a:lnTo>
                    <a:pt x="1013" y="6"/>
                  </a:lnTo>
                  <a:lnTo>
                    <a:pt x="1041" y="2"/>
                  </a:lnTo>
                  <a:lnTo>
                    <a:pt x="1066" y="0"/>
                  </a:lnTo>
                  <a:lnTo>
                    <a:pt x="1089" y="0"/>
                  </a:lnTo>
                  <a:lnTo>
                    <a:pt x="1107" y="3"/>
                  </a:lnTo>
                  <a:lnTo>
                    <a:pt x="1120" y="7"/>
                  </a:lnTo>
                  <a:lnTo>
                    <a:pt x="1129" y="15"/>
                  </a:lnTo>
                  <a:lnTo>
                    <a:pt x="1148" y="51"/>
                  </a:lnTo>
                  <a:lnTo>
                    <a:pt x="1156" y="96"/>
                  </a:lnTo>
                  <a:lnTo>
                    <a:pt x="1153" y="149"/>
                  </a:lnTo>
                  <a:lnTo>
                    <a:pt x="1139" y="205"/>
                  </a:lnTo>
                  <a:lnTo>
                    <a:pt x="1117" y="265"/>
                  </a:lnTo>
                  <a:lnTo>
                    <a:pt x="1089" y="325"/>
                  </a:lnTo>
                  <a:lnTo>
                    <a:pt x="1054" y="381"/>
                  </a:lnTo>
                  <a:lnTo>
                    <a:pt x="1016" y="434"/>
                  </a:lnTo>
                  <a:lnTo>
                    <a:pt x="993" y="739"/>
                  </a:lnTo>
                  <a:lnTo>
                    <a:pt x="1335" y="1214"/>
                  </a:lnTo>
                  <a:lnTo>
                    <a:pt x="1274" y="1192"/>
                  </a:lnTo>
                  <a:lnTo>
                    <a:pt x="1053" y="1071"/>
                  </a:lnTo>
                  <a:lnTo>
                    <a:pt x="1066" y="1048"/>
                  </a:lnTo>
                  <a:lnTo>
                    <a:pt x="1229" y="1140"/>
                  </a:lnTo>
                  <a:lnTo>
                    <a:pt x="1107" y="968"/>
                  </a:lnTo>
                  <a:lnTo>
                    <a:pt x="1066" y="1048"/>
                  </a:lnTo>
                  <a:lnTo>
                    <a:pt x="1053" y="1071"/>
                  </a:lnTo>
                  <a:lnTo>
                    <a:pt x="927" y="1290"/>
                  </a:lnTo>
                  <a:lnTo>
                    <a:pt x="915" y="1271"/>
                  </a:lnTo>
                  <a:lnTo>
                    <a:pt x="1033" y="1058"/>
                  </a:lnTo>
                  <a:lnTo>
                    <a:pt x="917" y="994"/>
                  </a:lnTo>
                  <a:lnTo>
                    <a:pt x="918" y="971"/>
                  </a:lnTo>
                  <a:lnTo>
                    <a:pt x="1045" y="1036"/>
                  </a:lnTo>
                  <a:lnTo>
                    <a:pt x="1089" y="948"/>
                  </a:lnTo>
                  <a:lnTo>
                    <a:pt x="1074" y="923"/>
                  </a:lnTo>
                  <a:lnTo>
                    <a:pt x="969" y="774"/>
                  </a:lnTo>
                  <a:lnTo>
                    <a:pt x="915" y="8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9" name="Freeform 10">
              <a:extLst>
                <a:ext uri="{FF2B5EF4-FFF2-40B4-BE49-F238E27FC236}">
                  <a16:creationId xmlns:a16="http://schemas.microsoft.com/office/drawing/2014/main" id="{EE8353EA-9178-EE98-ACB9-3F1750BA8668}"/>
                </a:ext>
              </a:extLst>
            </p:cNvPr>
            <p:cNvSpPr>
              <a:spLocks noChangeArrowheads="1"/>
            </p:cNvSpPr>
            <p:nvPr/>
          </p:nvSpPr>
          <p:spPr bwMode="auto">
            <a:xfrm rot="420000">
              <a:off x="1053" y="2339"/>
              <a:ext cx="65" cy="69"/>
            </a:xfrm>
            <a:custGeom>
              <a:avLst/>
              <a:gdLst>
                <a:gd name="T0" fmla="*/ 0 w 306"/>
                <a:gd name="T1" fmla="*/ 0 h 316"/>
                <a:gd name="T2" fmla="*/ 0 w 306"/>
                <a:gd name="T3" fmla="*/ 0 h 316"/>
                <a:gd name="T4" fmla="*/ 0 w 306"/>
                <a:gd name="T5" fmla="*/ 0 h 316"/>
                <a:gd name="T6" fmla="*/ 0 w 306"/>
                <a:gd name="T7" fmla="*/ 0 h 316"/>
                <a:gd name="T8" fmla="*/ 0 w 306"/>
                <a:gd name="T9" fmla="*/ 0 h 316"/>
                <a:gd name="T10" fmla="*/ 0 w 306"/>
                <a:gd name="T11" fmla="*/ 0 h 316"/>
                <a:gd name="T12" fmla="*/ 0 w 306"/>
                <a:gd name="T13" fmla="*/ 0 h 316"/>
                <a:gd name="T14" fmla="*/ 0 w 306"/>
                <a:gd name="T15" fmla="*/ 0 h 316"/>
                <a:gd name="T16" fmla="*/ 0 w 306"/>
                <a:gd name="T17" fmla="*/ 0 h 316"/>
                <a:gd name="T18" fmla="*/ 0 w 306"/>
                <a:gd name="T19" fmla="*/ 0 h 316"/>
                <a:gd name="T20" fmla="*/ 0 w 306"/>
                <a:gd name="T21" fmla="*/ 0 h 316"/>
                <a:gd name="T22" fmla="*/ 0 w 306"/>
                <a:gd name="T23" fmla="*/ 0 h 316"/>
                <a:gd name="T24" fmla="*/ 0 w 306"/>
                <a:gd name="T25" fmla="*/ 0 h 316"/>
                <a:gd name="T26" fmla="*/ 0 w 306"/>
                <a:gd name="T27" fmla="*/ 0 h 316"/>
                <a:gd name="T28" fmla="*/ 0 w 306"/>
                <a:gd name="T29" fmla="*/ 0 h 316"/>
                <a:gd name="T30" fmla="*/ 0 w 306"/>
                <a:gd name="T31" fmla="*/ 0 h 316"/>
                <a:gd name="T32" fmla="*/ 0 w 306"/>
                <a:gd name="T33" fmla="*/ 0 h 316"/>
                <a:gd name="T34" fmla="*/ 0 w 306"/>
                <a:gd name="T35" fmla="*/ 0 h 316"/>
                <a:gd name="T36" fmla="*/ 0 w 306"/>
                <a:gd name="T37" fmla="*/ 0 h 316"/>
                <a:gd name="T38" fmla="*/ 0 w 306"/>
                <a:gd name="T39" fmla="*/ 0 h 316"/>
                <a:gd name="T40" fmla="*/ 0 w 306"/>
                <a:gd name="T41" fmla="*/ 0 h 3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6"/>
                <a:gd name="T64" fmla="*/ 0 h 316"/>
                <a:gd name="T65" fmla="*/ 306 w 306"/>
                <a:gd name="T66" fmla="*/ 316 h 3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6" h="316">
                  <a:moveTo>
                    <a:pt x="234" y="316"/>
                  </a:moveTo>
                  <a:lnTo>
                    <a:pt x="194" y="269"/>
                  </a:lnTo>
                  <a:lnTo>
                    <a:pt x="0" y="207"/>
                  </a:lnTo>
                  <a:lnTo>
                    <a:pt x="15" y="201"/>
                  </a:lnTo>
                  <a:lnTo>
                    <a:pt x="30" y="193"/>
                  </a:lnTo>
                  <a:lnTo>
                    <a:pt x="45" y="186"/>
                  </a:lnTo>
                  <a:lnTo>
                    <a:pt x="61" y="179"/>
                  </a:lnTo>
                  <a:lnTo>
                    <a:pt x="76" y="172"/>
                  </a:lnTo>
                  <a:lnTo>
                    <a:pt x="91" y="164"/>
                  </a:lnTo>
                  <a:lnTo>
                    <a:pt x="106" y="156"/>
                  </a:lnTo>
                  <a:lnTo>
                    <a:pt x="121" y="147"/>
                  </a:lnTo>
                  <a:lnTo>
                    <a:pt x="145" y="132"/>
                  </a:lnTo>
                  <a:lnTo>
                    <a:pt x="168" y="116"/>
                  </a:lnTo>
                  <a:lnTo>
                    <a:pt x="192" y="100"/>
                  </a:lnTo>
                  <a:lnTo>
                    <a:pt x="216" y="81"/>
                  </a:lnTo>
                  <a:lnTo>
                    <a:pt x="239" y="62"/>
                  </a:lnTo>
                  <a:lnTo>
                    <a:pt x="261" y="44"/>
                  </a:lnTo>
                  <a:lnTo>
                    <a:pt x="283" y="22"/>
                  </a:lnTo>
                  <a:lnTo>
                    <a:pt x="306" y="0"/>
                  </a:lnTo>
                  <a:lnTo>
                    <a:pt x="291" y="241"/>
                  </a:lnTo>
                  <a:lnTo>
                    <a:pt x="234" y="316"/>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0" name="Freeform 11">
              <a:extLst>
                <a:ext uri="{FF2B5EF4-FFF2-40B4-BE49-F238E27FC236}">
                  <a16:creationId xmlns:a16="http://schemas.microsoft.com/office/drawing/2014/main" id="{B52ADCA9-5D15-4934-626F-2636C3809C5D}"/>
                </a:ext>
              </a:extLst>
            </p:cNvPr>
            <p:cNvSpPr>
              <a:spLocks noChangeArrowheads="1"/>
            </p:cNvSpPr>
            <p:nvPr/>
          </p:nvSpPr>
          <p:spPr bwMode="auto">
            <a:xfrm rot="420000">
              <a:off x="960" y="2282"/>
              <a:ext cx="183" cy="105"/>
            </a:xfrm>
            <a:custGeom>
              <a:avLst/>
              <a:gdLst>
                <a:gd name="T0" fmla="*/ 0 w 855"/>
                <a:gd name="T1" fmla="*/ 0 h 485"/>
                <a:gd name="T2" fmla="*/ 0 w 855"/>
                <a:gd name="T3" fmla="*/ 0 h 485"/>
                <a:gd name="T4" fmla="*/ 0 w 855"/>
                <a:gd name="T5" fmla="*/ 0 h 485"/>
                <a:gd name="T6" fmla="*/ 0 w 855"/>
                <a:gd name="T7" fmla="*/ 0 h 485"/>
                <a:gd name="T8" fmla="*/ 0 w 855"/>
                <a:gd name="T9" fmla="*/ 0 h 485"/>
                <a:gd name="T10" fmla="*/ 0 w 855"/>
                <a:gd name="T11" fmla="*/ 0 h 485"/>
                <a:gd name="T12" fmla="*/ 0 w 855"/>
                <a:gd name="T13" fmla="*/ 0 h 485"/>
                <a:gd name="T14" fmla="*/ 0 w 855"/>
                <a:gd name="T15" fmla="*/ 0 h 485"/>
                <a:gd name="T16" fmla="*/ 0 w 855"/>
                <a:gd name="T17" fmla="*/ 0 h 485"/>
                <a:gd name="T18" fmla="*/ 0 w 855"/>
                <a:gd name="T19" fmla="*/ 0 h 485"/>
                <a:gd name="T20" fmla="*/ 0 w 855"/>
                <a:gd name="T21" fmla="*/ 0 h 485"/>
                <a:gd name="T22" fmla="*/ 0 w 855"/>
                <a:gd name="T23" fmla="*/ 0 h 485"/>
                <a:gd name="T24" fmla="*/ 0 w 855"/>
                <a:gd name="T25" fmla="*/ 0 h 485"/>
                <a:gd name="T26" fmla="*/ 0 w 855"/>
                <a:gd name="T27" fmla="*/ 0 h 485"/>
                <a:gd name="T28" fmla="*/ 0 w 855"/>
                <a:gd name="T29" fmla="*/ 0 h 485"/>
                <a:gd name="T30" fmla="*/ 0 w 855"/>
                <a:gd name="T31" fmla="*/ 0 h 485"/>
                <a:gd name="T32" fmla="*/ 0 w 855"/>
                <a:gd name="T33" fmla="*/ 0 h 485"/>
                <a:gd name="T34" fmla="*/ 0 w 855"/>
                <a:gd name="T35" fmla="*/ 0 h 485"/>
                <a:gd name="T36" fmla="*/ 0 w 855"/>
                <a:gd name="T37" fmla="*/ 0 h 485"/>
                <a:gd name="T38" fmla="*/ 0 w 855"/>
                <a:gd name="T39" fmla="*/ 0 h 485"/>
                <a:gd name="T40" fmla="*/ 0 w 855"/>
                <a:gd name="T41" fmla="*/ 0 h 485"/>
                <a:gd name="T42" fmla="*/ 0 w 855"/>
                <a:gd name="T43" fmla="*/ 0 h 485"/>
                <a:gd name="T44" fmla="*/ 0 w 855"/>
                <a:gd name="T45" fmla="*/ 0 h 485"/>
                <a:gd name="T46" fmla="*/ 0 w 855"/>
                <a:gd name="T47" fmla="*/ 0 h 485"/>
                <a:gd name="T48" fmla="*/ 0 w 855"/>
                <a:gd name="T49" fmla="*/ 0 h 485"/>
                <a:gd name="T50" fmla="*/ 0 w 855"/>
                <a:gd name="T51" fmla="*/ 0 h 485"/>
                <a:gd name="T52" fmla="*/ 0 w 855"/>
                <a:gd name="T53" fmla="*/ 0 h 485"/>
                <a:gd name="T54" fmla="*/ 0 w 855"/>
                <a:gd name="T55" fmla="*/ 0 h 485"/>
                <a:gd name="T56" fmla="*/ 0 w 855"/>
                <a:gd name="T57" fmla="*/ 0 h 485"/>
                <a:gd name="T58" fmla="*/ 0 w 855"/>
                <a:gd name="T59" fmla="*/ 0 h 485"/>
                <a:gd name="T60" fmla="*/ 0 w 855"/>
                <a:gd name="T61" fmla="*/ 0 h 485"/>
                <a:gd name="T62" fmla="*/ 0 w 855"/>
                <a:gd name="T63" fmla="*/ 0 h 485"/>
                <a:gd name="T64" fmla="*/ 0 w 855"/>
                <a:gd name="T65" fmla="*/ 0 h 485"/>
                <a:gd name="T66" fmla="*/ 0 w 855"/>
                <a:gd name="T67" fmla="*/ 0 h 485"/>
                <a:gd name="T68" fmla="*/ 0 w 855"/>
                <a:gd name="T69" fmla="*/ 0 h 485"/>
                <a:gd name="T70" fmla="*/ 0 w 855"/>
                <a:gd name="T71" fmla="*/ 0 h 485"/>
                <a:gd name="T72" fmla="*/ 0 w 855"/>
                <a:gd name="T73" fmla="*/ 0 h 485"/>
                <a:gd name="T74" fmla="*/ 0 w 855"/>
                <a:gd name="T75" fmla="*/ 0 h 485"/>
                <a:gd name="T76" fmla="*/ 0 w 855"/>
                <a:gd name="T77" fmla="*/ 0 h 485"/>
                <a:gd name="T78" fmla="*/ 0 w 855"/>
                <a:gd name="T79" fmla="*/ 0 h 485"/>
                <a:gd name="T80" fmla="*/ 0 w 855"/>
                <a:gd name="T81" fmla="*/ 0 h 4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55"/>
                <a:gd name="T124" fmla="*/ 0 h 485"/>
                <a:gd name="T125" fmla="*/ 855 w 855"/>
                <a:gd name="T126" fmla="*/ 485 h 4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55" h="485">
                  <a:moveTo>
                    <a:pt x="849" y="2"/>
                  </a:moveTo>
                  <a:lnTo>
                    <a:pt x="834" y="16"/>
                  </a:lnTo>
                  <a:lnTo>
                    <a:pt x="819" y="32"/>
                  </a:lnTo>
                  <a:lnTo>
                    <a:pt x="803" y="48"/>
                  </a:lnTo>
                  <a:lnTo>
                    <a:pt x="785" y="64"/>
                  </a:lnTo>
                  <a:lnTo>
                    <a:pt x="767" y="80"/>
                  </a:lnTo>
                  <a:lnTo>
                    <a:pt x="749" y="96"/>
                  </a:lnTo>
                  <a:lnTo>
                    <a:pt x="730" y="112"/>
                  </a:lnTo>
                  <a:lnTo>
                    <a:pt x="709" y="130"/>
                  </a:lnTo>
                  <a:lnTo>
                    <a:pt x="687" y="146"/>
                  </a:lnTo>
                  <a:lnTo>
                    <a:pt x="664" y="163"/>
                  </a:lnTo>
                  <a:lnTo>
                    <a:pt x="642" y="181"/>
                  </a:lnTo>
                  <a:lnTo>
                    <a:pt x="616" y="197"/>
                  </a:lnTo>
                  <a:lnTo>
                    <a:pt x="591" y="214"/>
                  </a:lnTo>
                  <a:lnTo>
                    <a:pt x="566" y="232"/>
                  </a:lnTo>
                  <a:lnTo>
                    <a:pt x="537" y="248"/>
                  </a:lnTo>
                  <a:lnTo>
                    <a:pt x="509" y="265"/>
                  </a:lnTo>
                  <a:lnTo>
                    <a:pt x="487" y="278"/>
                  </a:lnTo>
                  <a:lnTo>
                    <a:pt x="463" y="291"/>
                  </a:lnTo>
                  <a:lnTo>
                    <a:pt x="440" y="303"/>
                  </a:lnTo>
                  <a:lnTo>
                    <a:pt x="418" y="315"/>
                  </a:lnTo>
                  <a:lnTo>
                    <a:pt x="394" y="328"/>
                  </a:lnTo>
                  <a:lnTo>
                    <a:pt x="372" y="339"/>
                  </a:lnTo>
                  <a:lnTo>
                    <a:pt x="349" y="350"/>
                  </a:lnTo>
                  <a:lnTo>
                    <a:pt x="327" y="361"/>
                  </a:lnTo>
                  <a:lnTo>
                    <a:pt x="304" y="371"/>
                  </a:lnTo>
                  <a:lnTo>
                    <a:pt x="282" y="382"/>
                  </a:lnTo>
                  <a:lnTo>
                    <a:pt x="260" y="392"/>
                  </a:lnTo>
                  <a:lnTo>
                    <a:pt x="237" y="401"/>
                  </a:lnTo>
                  <a:lnTo>
                    <a:pt x="216" y="409"/>
                  </a:lnTo>
                  <a:lnTo>
                    <a:pt x="194" y="418"/>
                  </a:lnTo>
                  <a:lnTo>
                    <a:pt x="173" y="427"/>
                  </a:lnTo>
                  <a:lnTo>
                    <a:pt x="152" y="434"/>
                  </a:lnTo>
                  <a:lnTo>
                    <a:pt x="131" y="441"/>
                  </a:lnTo>
                  <a:lnTo>
                    <a:pt x="112" y="449"/>
                  </a:lnTo>
                  <a:lnTo>
                    <a:pt x="92" y="456"/>
                  </a:lnTo>
                  <a:lnTo>
                    <a:pt x="73" y="462"/>
                  </a:lnTo>
                  <a:lnTo>
                    <a:pt x="54" y="467"/>
                  </a:lnTo>
                  <a:lnTo>
                    <a:pt x="36" y="472"/>
                  </a:lnTo>
                  <a:lnTo>
                    <a:pt x="18" y="476"/>
                  </a:lnTo>
                  <a:lnTo>
                    <a:pt x="0" y="481"/>
                  </a:lnTo>
                  <a:lnTo>
                    <a:pt x="28" y="483"/>
                  </a:lnTo>
                  <a:lnTo>
                    <a:pt x="57" y="485"/>
                  </a:lnTo>
                  <a:lnTo>
                    <a:pt x="85" y="485"/>
                  </a:lnTo>
                  <a:lnTo>
                    <a:pt x="115" y="485"/>
                  </a:lnTo>
                  <a:lnTo>
                    <a:pt x="142" y="483"/>
                  </a:lnTo>
                  <a:lnTo>
                    <a:pt x="170" y="481"/>
                  </a:lnTo>
                  <a:lnTo>
                    <a:pt x="198" y="478"/>
                  </a:lnTo>
                  <a:lnTo>
                    <a:pt x="227" y="473"/>
                  </a:lnTo>
                  <a:lnTo>
                    <a:pt x="254" y="467"/>
                  </a:lnTo>
                  <a:lnTo>
                    <a:pt x="281" y="462"/>
                  </a:lnTo>
                  <a:lnTo>
                    <a:pt x="306" y="456"/>
                  </a:lnTo>
                  <a:lnTo>
                    <a:pt x="333" y="449"/>
                  </a:lnTo>
                  <a:lnTo>
                    <a:pt x="358" y="440"/>
                  </a:lnTo>
                  <a:lnTo>
                    <a:pt x="382" y="433"/>
                  </a:lnTo>
                  <a:lnTo>
                    <a:pt x="406" y="422"/>
                  </a:lnTo>
                  <a:lnTo>
                    <a:pt x="430" y="414"/>
                  </a:lnTo>
                  <a:lnTo>
                    <a:pt x="449" y="406"/>
                  </a:lnTo>
                  <a:lnTo>
                    <a:pt x="467" y="398"/>
                  </a:lnTo>
                  <a:lnTo>
                    <a:pt x="487" y="389"/>
                  </a:lnTo>
                  <a:lnTo>
                    <a:pt x="503" y="380"/>
                  </a:lnTo>
                  <a:lnTo>
                    <a:pt x="519" y="371"/>
                  </a:lnTo>
                  <a:lnTo>
                    <a:pt x="536" y="363"/>
                  </a:lnTo>
                  <a:lnTo>
                    <a:pt x="551" y="354"/>
                  </a:lnTo>
                  <a:lnTo>
                    <a:pt x="566" y="345"/>
                  </a:lnTo>
                  <a:lnTo>
                    <a:pt x="593" y="328"/>
                  </a:lnTo>
                  <a:lnTo>
                    <a:pt x="618" y="309"/>
                  </a:lnTo>
                  <a:lnTo>
                    <a:pt x="643" y="290"/>
                  </a:lnTo>
                  <a:lnTo>
                    <a:pt x="669" y="271"/>
                  </a:lnTo>
                  <a:lnTo>
                    <a:pt x="691" y="251"/>
                  </a:lnTo>
                  <a:lnTo>
                    <a:pt x="714" y="230"/>
                  </a:lnTo>
                  <a:lnTo>
                    <a:pt x="736" y="208"/>
                  </a:lnTo>
                  <a:lnTo>
                    <a:pt x="755" y="187"/>
                  </a:lnTo>
                  <a:lnTo>
                    <a:pt x="773" y="165"/>
                  </a:lnTo>
                  <a:lnTo>
                    <a:pt x="791" y="141"/>
                  </a:lnTo>
                  <a:lnTo>
                    <a:pt x="806" y="118"/>
                  </a:lnTo>
                  <a:lnTo>
                    <a:pt x="819" y="95"/>
                  </a:lnTo>
                  <a:lnTo>
                    <a:pt x="831" y="72"/>
                  </a:lnTo>
                  <a:lnTo>
                    <a:pt x="842" y="48"/>
                  </a:lnTo>
                  <a:lnTo>
                    <a:pt x="849" y="24"/>
                  </a:lnTo>
                  <a:lnTo>
                    <a:pt x="855" y="0"/>
                  </a:lnTo>
                  <a:lnTo>
                    <a:pt x="849" y="2"/>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1" name="Freeform 12">
              <a:extLst>
                <a:ext uri="{FF2B5EF4-FFF2-40B4-BE49-F238E27FC236}">
                  <a16:creationId xmlns:a16="http://schemas.microsoft.com/office/drawing/2014/main" id="{29988A44-C439-AD19-923B-7A25AEF1301B}"/>
                </a:ext>
              </a:extLst>
            </p:cNvPr>
            <p:cNvSpPr>
              <a:spLocks noChangeArrowheads="1"/>
            </p:cNvSpPr>
            <p:nvPr/>
          </p:nvSpPr>
          <p:spPr bwMode="auto">
            <a:xfrm rot="420000">
              <a:off x="927" y="2282"/>
              <a:ext cx="87" cy="89"/>
            </a:xfrm>
            <a:custGeom>
              <a:avLst/>
              <a:gdLst>
                <a:gd name="T0" fmla="*/ 0 w 408"/>
                <a:gd name="T1" fmla="*/ 0 h 409"/>
                <a:gd name="T2" fmla="*/ 0 w 408"/>
                <a:gd name="T3" fmla="*/ 0 h 409"/>
                <a:gd name="T4" fmla="*/ 0 w 408"/>
                <a:gd name="T5" fmla="*/ 0 h 409"/>
                <a:gd name="T6" fmla="*/ 0 w 408"/>
                <a:gd name="T7" fmla="*/ 0 h 409"/>
                <a:gd name="T8" fmla="*/ 0 w 408"/>
                <a:gd name="T9" fmla="*/ 0 h 409"/>
                <a:gd name="T10" fmla="*/ 0 w 408"/>
                <a:gd name="T11" fmla="*/ 0 h 409"/>
                <a:gd name="T12" fmla="*/ 0 w 408"/>
                <a:gd name="T13" fmla="*/ 0 h 409"/>
                <a:gd name="T14" fmla="*/ 0 w 408"/>
                <a:gd name="T15" fmla="*/ 0 h 409"/>
                <a:gd name="T16" fmla="*/ 0 w 408"/>
                <a:gd name="T17" fmla="*/ 0 h 409"/>
                <a:gd name="T18" fmla="*/ 0 w 408"/>
                <a:gd name="T19" fmla="*/ 0 h 409"/>
                <a:gd name="T20" fmla="*/ 0 w 408"/>
                <a:gd name="T21" fmla="*/ 0 h 409"/>
                <a:gd name="T22" fmla="*/ 0 w 408"/>
                <a:gd name="T23" fmla="*/ 0 h 409"/>
                <a:gd name="T24" fmla="*/ 0 w 408"/>
                <a:gd name="T25" fmla="*/ 0 h 409"/>
                <a:gd name="T26" fmla="*/ 0 w 408"/>
                <a:gd name="T27" fmla="*/ 0 h 409"/>
                <a:gd name="T28" fmla="*/ 0 w 408"/>
                <a:gd name="T29" fmla="*/ 0 h 409"/>
                <a:gd name="T30" fmla="*/ 0 w 408"/>
                <a:gd name="T31" fmla="*/ 0 h 409"/>
                <a:gd name="T32" fmla="*/ 0 w 408"/>
                <a:gd name="T33" fmla="*/ 0 h 409"/>
                <a:gd name="T34" fmla="*/ 0 w 408"/>
                <a:gd name="T35" fmla="*/ 0 h 409"/>
                <a:gd name="T36" fmla="*/ 0 w 408"/>
                <a:gd name="T37" fmla="*/ 0 h 409"/>
                <a:gd name="T38" fmla="*/ 0 w 408"/>
                <a:gd name="T39" fmla="*/ 0 h 409"/>
                <a:gd name="T40" fmla="*/ 0 w 408"/>
                <a:gd name="T41" fmla="*/ 0 h 409"/>
                <a:gd name="T42" fmla="*/ 0 w 408"/>
                <a:gd name="T43" fmla="*/ 0 h 409"/>
                <a:gd name="T44" fmla="*/ 0 w 408"/>
                <a:gd name="T45" fmla="*/ 0 h 409"/>
                <a:gd name="T46" fmla="*/ 0 w 408"/>
                <a:gd name="T47" fmla="*/ 0 h 409"/>
                <a:gd name="T48" fmla="*/ 0 w 408"/>
                <a:gd name="T49" fmla="*/ 0 h 409"/>
                <a:gd name="T50" fmla="*/ 0 w 408"/>
                <a:gd name="T51" fmla="*/ 0 h 409"/>
                <a:gd name="T52" fmla="*/ 0 w 408"/>
                <a:gd name="T53" fmla="*/ 0 h 409"/>
                <a:gd name="T54" fmla="*/ 0 w 408"/>
                <a:gd name="T55" fmla="*/ 0 h 409"/>
                <a:gd name="T56" fmla="*/ 0 w 408"/>
                <a:gd name="T57" fmla="*/ 0 h 409"/>
                <a:gd name="T58" fmla="*/ 0 w 408"/>
                <a:gd name="T59" fmla="*/ 0 h 409"/>
                <a:gd name="T60" fmla="*/ 0 w 408"/>
                <a:gd name="T61" fmla="*/ 0 h 409"/>
                <a:gd name="T62" fmla="*/ 0 w 408"/>
                <a:gd name="T63" fmla="*/ 0 h 409"/>
                <a:gd name="T64" fmla="*/ 0 w 408"/>
                <a:gd name="T65" fmla="*/ 0 h 409"/>
                <a:gd name="T66" fmla="*/ 0 w 408"/>
                <a:gd name="T67" fmla="*/ 0 h 4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8"/>
                <a:gd name="T103" fmla="*/ 0 h 409"/>
                <a:gd name="T104" fmla="*/ 408 w 408"/>
                <a:gd name="T105" fmla="*/ 409 h 4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8" h="409">
                  <a:moveTo>
                    <a:pt x="408" y="0"/>
                  </a:moveTo>
                  <a:lnTo>
                    <a:pt x="372" y="25"/>
                  </a:lnTo>
                  <a:lnTo>
                    <a:pt x="335" y="53"/>
                  </a:lnTo>
                  <a:lnTo>
                    <a:pt x="299" y="80"/>
                  </a:lnTo>
                  <a:lnTo>
                    <a:pt x="261" y="110"/>
                  </a:lnTo>
                  <a:lnTo>
                    <a:pt x="226" y="139"/>
                  </a:lnTo>
                  <a:lnTo>
                    <a:pt x="191" y="168"/>
                  </a:lnTo>
                  <a:lnTo>
                    <a:pt x="157" y="197"/>
                  </a:lnTo>
                  <a:lnTo>
                    <a:pt x="126" y="225"/>
                  </a:lnTo>
                  <a:lnTo>
                    <a:pt x="97" y="252"/>
                  </a:lnTo>
                  <a:lnTo>
                    <a:pt x="72" y="277"/>
                  </a:lnTo>
                  <a:lnTo>
                    <a:pt x="48" y="302"/>
                  </a:lnTo>
                  <a:lnTo>
                    <a:pt x="30" y="324"/>
                  </a:lnTo>
                  <a:lnTo>
                    <a:pt x="15" y="344"/>
                  </a:lnTo>
                  <a:lnTo>
                    <a:pt x="5" y="361"/>
                  </a:lnTo>
                  <a:lnTo>
                    <a:pt x="0" y="376"/>
                  </a:lnTo>
                  <a:lnTo>
                    <a:pt x="0" y="386"/>
                  </a:lnTo>
                  <a:lnTo>
                    <a:pt x="6" y="395"/>
                  </a:lnTo>
                  <a:lnTo>
                    <a:pt x="15" y="402"/>
                  </a:lnTo>
                  <a:lnTo>
                    <a:pt x="27" y="406"/>
                  </a:lnTo>
                  <a:lnTo>
                    <a:pt x="42" y="409"/>
                  </a:lnTo>
                  <a:lnTo>
                    <a:pt x="60" y="409"/>
                  </a:lnTo>
                  <a:lnTo>
                    <a:pt x="81" y="408"/>
                  </a:lnTo>
                  <a:lnTo>
                    <a:pt x="103" y="405"/>
                  </a:lnTo>
                  <a:lnTo>
                    <a:pt x="127" y="401"/>
                  </a:lnTo>
                  <a:lnTo>
                    <a:pt x="152" y="395"/>
                  </a:lnTo>
                  <a:lnTo>
                    <a:pt x="181" y="388"/>
                  </a:lnTo>
                  <a:lnTo>
                    <a:pt x="209" y="380"/>
                  </a:lnTo>
                  <a:lnTo>
                    <a:pt x="239" y="370"/>
                  </a:lnTo>
                  <a:lnTo>
                    <a:pt x="270" y="360"/>
                  </a:lnTo>
                  <a:lnTo>
                    <a:pt x="302" y="350"/>
                  </a:lnTo>
                  <a:lnTo>
                    <a:pt x="333" y="337"/>
                  </a:lnTo>
                  <a:lnTo>
                    <a:pt x="364" y="325"/>
                  </a:lnTo>
                  <a:lnTo>
                    <a:pt x="408" y="0"/>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2" name="Freeform 13">
              <a:extLst>
                <a:ext uri="{FF2B5EF4-FFF2-40B4-BE49-F238E27FC236}">
                  <a16:creationId xmlns:a16="http://schemas.microsoft.com/office/drawing/2014/main" id="{21270A1B-875A-784B-DA27-3557BCEE4450}"/>
                </a:ext>
              </a:extLst>
            </p:cNvPr>
            <p:cNvSpPr>
              <a:spLocks noChangeArrowheads="1"/>
            </p:cNvSpPr>
            <p:nvPr/>
          </p:nvSpPr>
          <p:spPr bwMode="auto">
            <a:xfrm rot="420000">
              <a:off x="1013" y="2299"/>
              <a:ext cx="13" cy="58"/>
            </a:xfrm>
            <a:custGeom>
              <a:avLst/>
              <a:gdLst>
                <a:gd name="T0" fmla="*/ 0 w 59"/>
                <a:gd name="T1" fmla="*/ 0 h 267"/>
                <a:gd name="T2" fmla="*/ 0 w 59"/>
                <a:gd name="T3" fmla="*/ 0 h 267"/>
                <a:gd name="T4" fmla="*/ 0 w 59"/>
                <a:gd name="T5" fmla="*/ 0 h 267"/>
                <a:gd name="T6" fmla="*/ 0 w 59"/>
                <a:gd name="T7" fmla="*/ 0 h 267"/>
                <a:gd name="T8" fmla="*/ 0 w 59"/>
                <a:gd name="T9" fmla="*/ 0 h 267"/>
                <a:gd name="T10" fmla="*/ 0 w 59"/>
                <a:gd name="T11" fmla="*/ 0 h 267"/>
                <a:gd name="T12" fmla="*/ 0 w 59"/>
                <a:gd name="T13" fmla="*/ 0 h 267"/>
                <a:gd name="T14" fmla="*/ 0 w 59"/>
                <a:gd name="T15" fmla="*/ 0 h 267"/>
                <a:gd name="T16" fmla="*/ 0 w 59"/>
                <a:gd name="T17" fmla="*/ 0 h 267"/>
                <a:gd name="T18" fmla="*/ 0 w 59"/>
                <a:gd name="T19" fmla="*/ 0 h 267"/>
                <a:gd name="T20" fmla="*/ 0 w 59"/>
                <a:gd name="T21" fmla="*/ 0 h 2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267"/>
                <a:gd name="T35" fmla="*/ 59 w 59"/>
                <a:gd name="T36" fmla="*/ 267 h 2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267">
                  <a:moveTo>
                    <a:pt x="59" y="241"/>
                  </a:moveTo>
                  <a:lnTo>
                    <a:pt x="52" y="244"/>
                  </a:lnTo>
                  <a:lnTo>
                    <a:pt x="45" y="247"/>
                  </a:lnTo>
                  <a:lnTo>
                    <a:pt x="37" y="251"/>
                  </a:lnTo>
                  <a:lnTo>
                    <a:pt x="30" y="254"/>
                  </a:lnTo>
                  <a:lnTo>
                    <a:pt x="22" y="257"/>
                  </a:lnTo>
                  <a:lnTo>
                    <a:pt x="15" y="260"/>
                  </a:lnTo>
                  <a:lnTo>
                    <a:pt x="7" y="265"/>
                  </a:lnTo>
                  <a:lnTo>
                    <a:pt x="0" y="267"/>
                  </a:lnTo>
                  <a:lnTo>
                    <a:pt x="31" y="0"/>
                  </a:lnTo>
                  <a:lnTo>
                    <a:pt x="59" y="241"/>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3" name="Freeform 14">
              <a:extLst>
                <a:ext uri="{FF2B5EF4-FFF2-40B4-BE49-F238E27FC236}">
                  <a16:creationId xmlns:a16="http://schemas.microsoft.com/office/drawing/2014/main" id="{BE07A5CA-DE1D-8F26-9387-256AC84990C1}"/>
                </a:ext>
              </a:extLst>
            </p:cNvPr>
            <p:cNvSpPr>
              <a:spLocks noChangeArrowheads="1"/>
            </p:cNvSpPr>
            <p:nvPr/>
          </p:nvSpPr>
          <p:spPr bwMode="auto">
            <a:xfrm rot="420000">
              <a:off x="1057" y="2327"/>
              <a:ext cx="10" cy="10"/>
            </a:xfrm>
            <a:custGeom>
              <a:avLst/>
              <a:gdLst>
                <a:gd name="T0" fmla="*/ 0 w 46"/>
                <a:gd name="T1" fmla="*/ 0 h 45"/>
                <a:gd name="T2" fmla="*/ 0 w 46"/>
                <a:gd name="T3" fmla="*/ 0 h 45"/>
                <a:gd name="T4" fmla="*/ 0 w 46"/>
                <a:gd name="T5" fmla="*/ 0 h 45"/>
                <a:gd name="T6" fmla="*/ 0 w 46"/>
                <a:gd name="T7" fmla="*/ 0 h 45"/>
                <a:gd name="T8" fmla="*/ 0 w 46"/>
                <a:gd name="T9" fmla="*/ 0 h 45"/>
                <a:gd name="T10" fmla="*/ 0 w 46"/>
                <a:gd name="T11" fmla="*/ 0 h 45"/>
                <a:gd name="T12" fmla="*/ 0 w 46"/>
                <a:gd name="T13" fmla="*/ 0 h 45"/>
                <a:gd name="T14" fmla="*/ 0 w 46"/>
                <a:gd name="T15" fmla="*/ 0 h 45"/>
                <a:gd name="T16" fmla="*/ 0 w 46"/>
                <a:gd name="T17" fmla="*/ 0 h 45"/>
                <a:gd name="T18" fmla="*/ 0 w 46"/>
                <a:gd name="T19" fmla="*/ 0 h 45"/>
                <a:gd name="T20" fmla="*/ 0 w 46"/>
                <a:gd name="T21" fmla="*/ 0 h 45"/>
                <a:gd name="T22" fmla="*/ 0 w 46"/>
                <a:gd name="T23" fmla="*/ 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45"/>
                <a:gd name="T38" fmla="*/ 46 w 46"/>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45">
                  <a:moveTo>
                    <a:pt x="46" y="28"/>
                  </a:moveTo>
                  <a:lnTo>
                    <a:pt x="45" y="29"/>
                  </a:lnTo>
                  <a:lnTo>
                    <a:pt x="42" y="32"/>
                  </a:lnTo>
                  <a:lnTo>
                    <a:pt x="39" y="34"/>
                  </a:lnTo>
                  <a:lnTo>
                    <a:pt x="36" y="37"/>
                  </a:lnTo>
                  <a:lnTo>
                    <a:pt x="31" y="38"/>
                  </a:lnTo>
                  <a:lnTo>
                    <a:pt x="28" y="41"/>
                  </a:lnTo>
                  <a:lnTo>
                    <a:pt x="24" y="42"/>
                  </a:lnTo>
                  <a:lnTo>
                    <a:pt x="19" y="45"/>
                  </a:lnTo>
                  <a:lnTo>
                    <a:pt x="0" y="15"/>
                  </a:lnTo>
                  <a:lnTo>
                    <a:pt x="28" y="0"/>
                  </a:lnTo>
                  <a:lnTo>
                    <a:pt x="46" y="28"/>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4" name="Freeform 15">
              <a:extLst>
                <a:ext uri="{FF2B5EF4-FFF2-40B4-BE49-F238E27FC236}">
                  <a16:creationId xmlns:a16="http://schemas.microsoft.com/office/drawing/2014/main" id="{FCBE9CF0-F2B1-583D-BBC3-B89A49122B01}"/>
                </a:ext>
              </a:extLst>
            </p:cNvPr>
            <p:cNvSpPr>
              <a:spLocks noChangeArrowheads="1"/>
            </p:cNvSpPr>
            <p:nvPr/>
          </p:nvSpPr>
          <p:spPr bwMode="auto">
            <a:xfrm rot="420000" flipH="1">
              <a:off x="1024" y="2283"/>
              <a:ext cx="75" cy="72"/>
            </a:xfrm>
            <a:custGeom>
              <a:avLst/>
              <a:gdLst>
                <a:gd name="T0" fmla="*/ 0 w 349"/>
                <a:gd name="T1" fmla="*/ 0 h 332"/>
                <a:gd name="T2" fmla="*/ 0 w 349"/>
                <a:gd name="T3" fmla="*/ 0 h 332"/>
                <a:gd name="T4" fmla="*/ 0 w 349"/>
                <a:gd name="T5" fmla="*/ 0 h 332"/>
                <a:gd name="T6" fmla="*/ 0 w 349"/>
                <a:gd name="T7" fmla="*/ 0 h 332"/>
                <a:gd name="T8" fmla="*/ 0 w 349"/>
                <a:gd name="T9" fmla="*/ 0 h 332"/>
                <a:gd name="T10" fmla="*/ 0 w 349"/>
                <a:gd name="T11" fmla="*/ 0 h 332"/>
                <a:gd name="T12" fmla="*/ 0 w 349"/>
                <a:gd name="T13" fmla="*/ 0 h 332"/>
                <a:gd name="T14" fmla="*/ 0 w 349"/>
                <a:gd name="T15" fmla="*/ 0 h 332"/>
                <a:gd name="T16" fmla="*/ 0 w 349"/>
                <a:gd name="T17" fmla="*/ 0 h 332"/>
                <a:gd name="T18" fmla="*/ 0 w 349"/>
                <a:gd name="T19" fmla="*/ 0 h 332"/>
                <a:gd name="T20" fmla="*/ 0 w 349"/>
                <a:gd name="T21" fmla="*/ 0 h 332"/>
                <a:gd name="T22" fmla="*/ 0 w 349"/>
                <a:gd name="T23" fmla="*/ 0 h 332"/>
                <a:gd name="T24" fmla="*/ 0 w 349"/>
                <a:gd name="T25" fmla="*/ 0 h 332"/>
                <a:gd name="T26" fmla="*/ 0 w 349"/>
                <a:gd name="T27" fmla="*/ 0 h 332"/>
                <a:gd name="T28" fmla="*/ 0 w 349"/>
                <a:gd name="T29" fmla="*/ 0 h 332"/>
                <a:gd name="T30" fmla="*/ 0 w 349"/>
                <a:gd name="T31" fmla="*/ 0 h 332"/>
                <a:gd name="T32" fmla="*/ 0 w 349"/>
                <a:gd name="T33" fmla="*/ 0 h 332"/>
                <a:gd name="T34" fmla="*/ 0 w 349"/>
                <a:gd name="T35" fmla="*/ 0 h 332"/>
                <a:gd name="T36" fmla="*/ 0 w 349"/>
                <a:gd name="T37" fmla="*/ 0 h 332"/>
                <a:gd name="T38" fmla="*/ 0 w 349"/>
                <a:gd name="T39" fmla="*/ 0 h 332"/>
                <a:gd name="T40" fmla="*/ 0 w 349"/>
                <a:gd name="T41" fmla="*/ 0 h 332"/>
                <a:gd name="T42" fmla="*/ 0 w 349"/>
                <a:gd name="T43" fmla="*/ 0 h 332"/>
                <a:gd name="T44" fmla="*/ 0 w 349"/>
                <a:gd name="T45" fmla="*/ 0 h 3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9"/>
                <a:gd name="T70" fmla="*/ 0 h 332"/>
                <a:gd name="T71" fmla="*/ 349 w 349"/>
                <a:gd name="T72" fmla="*/ 332 h 3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9" h="332">
                  <a:moveTo>
                    <a:pt x="137" y="278"/>
                  </a:moveTo>
                  <a:lnTo>
                    <a:pt x="125" y="284"/>
                  </a:lnTo>
                  <a:lnTo>
                    <a:pt x="113" y="291"/>
                  </a:lnTo>
                  <a:lnTo>
                    <a:pt x="101" y="297"/>
                  </a:lnTo>
                  <a:lnTo>
                    <a:pt x="88" y="304"/>
                  </a:lnTo>
                  <a:lnTo>
                    <a:pt x="75" y="310"/>
                  </a:lnTo>
                  <a:lnTo>
                    <a:pt x="60" y="317"/>
                  </a:lnTo>
                  <a:lnTo>
                    <a:pt x="45" y="324"/>
                  </a:lnTo>
                  <a:lnTo>
                    <a:pt x="30" y="332"/>
                  </a:lnTo>
                  <a:lnTo>
                    <a:pt x="0" y="42"/>
                  </a:lnTo>
                  <a:lnTo>
                    <a:pt x="67" y="0"/>
                  </a:lnTo>
                  <a:lnTo>
                    <a:pt x="349" y="138"/>
                  </a:lnTo>
                  <a:lnTo>
                    <a:pt x="331" y="151"/>
                  </a:lnTo>
                  <a:lnTo>
                    <a:pt x="312" y="164"/>
                  </a:lnTo>
                  <a:lnTo>
                    <a:pt x="294" y="177"/>
                  </a:lnTo>
                  <a:lnTo>
                    <a:pt x="276" y="189"/>
                  </a:lnTo>
                  <a:lnTo>
                    <a:pt x="260" y="202"/>
                  </a:lnTo>
                  <a:lnTo>
                    <a:pt x="243" y="212"/>
                  </a:lnTo>
                  <a:lnTo>
                    <a:pt x="227" y="223"/>
                  </a:lnTo>
                  <a:lnTo>
                    <a:pt x="212" y="233"/>
                  </a:lnTo>
                  <a:lnTo>
                    <a:pt x="181" y="183"/>
                  </a:lnTo>
                  <a:lnTo>
                    <a:pt x="107" y="225"/>
                  </a:lnTo>
                  <a:lnTo>
                    <a:pt x="137" y="278"/>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5" name="Freeform 16">
              <a:extLst>
                <a:ext uri="{FF2B5EF4-FFF2-40B4-BE49-F238E27FC236}">
                  <a16:creationId xmlns:a16="http://schemas.microsoft.com/office/drawing/2014/main" id="{797257BD-B55C-5BD9-CC9B-AED890CBBDE6}"/>
                </a:ext>
              </a:extLst>
            </p:cNvPr>
            <p:cNvSpPr>
              <a:spLocks noChangeArrowheads="1"/>
            </p:cNvSpPr>
            <p:nvPr/>
          </p:nvSpPr>
          <p:spPr bwMode="auto">
            <a:xfrm rot="420000">
              <a:off x="1050" y="2242"/>
              <a:ext cx="113" cy="68"/>
            </a:xfrm>
            <a:custGeom>
              <a:avLst/>
              <a:gdLst>
                <a:gd name="T0" fmla="*/ 0 w 529"/>
                <a:gd name="T1" fmla="*/ 0 h 315"/>
                <a:gd name="T2" fmla="*/ 0 w 529"/>
                <a:gd name="T3" fmla="*/ 0 h 315"/>
                <a:gd name="T4" fmla="*/ 0 w 529"/>
                <a:gd name="T5" fmla="*/ 0 h 315"/>
                <a:gd name="T6" fmla="*/ 0 w 529"/>
                <a:gd name="T7" fmla="*/ 0 h 315"/>
                <a:gd name="T8" fmla="*/ 0 w 529"/>
                <a:gd name="T9" fmla="*/ 0 h 315"/>
                <a:gd name="T10" fmla="*/ 0 w 529"/>
                <a:gd name="T11" fmla="*/ 0 h 315"/>
                <a:gd name="T12" fmla="*/ 0 w 529"/>
                <a:gd name="T13" fmla="*/ 0 h 315"/>
                <a:gd name="T14" fmla="*/ 0 w 529"/>
                <a:gd name="T15" fmla="*/ 0 h 315"/>
                <a:gd name="T16" fmla="*/ 0 w 529"/>
                <a:gd name="T17" fmla="*/ 0 h 315"/>
                <a:gd name="T18" fmla="*/ 0 w 529"/>
                <a:gd name="T19" fmla="*/ 0 h 315"/>
                <a:gd name="T20" fmla="*/ 0 w 529"/>
                <a:gd name="T21" fmla="*/ 0 h 315"/>
                <a:gd name="T22" fmla="*/ 0 w 529"/>
                <a:gd name="T23" fmla="*/ 0 h 315"/>
                <a:gd name="T24" fmla="*/ 0 w 529"/>
                <a:gd name="T25" fmla="*/ 0 h 315"/>
                <a:gd name="T26" fmla="*/ 0 w 529"/>
                <a:gd name="T27" fmla="*/ 0 h 315"/>
                <a:gd name="T28" fmla="*/ 0 w 529"/>
                <a:gd name="T29" fmla="*/ 0 h 315"/>
                <a:gd name="T30" fmla="*/ 0 w 529"/>
                <a:gd name="T31" fmla="*/ 0 h 315"/>
                <a:gd name="T32" fmla="*/ 0 w 529"/>
                <a:gd name="T33" fmla="*/ 0 h 315"/>
                <a:gd name="T34" fmla="*/ 0 w 529"/>
                <a:gd name="T35" fmla="*/ 0 h 315"/>
                <a:gd name="T36" fmla="*/ 0 w 529"/>
                <a:gd name="T37" fmla="*/ 0 h 315"/>
                <a:gd name="T38" fmla="*/ 0 w 529"/>
                <a:gd name="T39" fmla="*/ 0 h 315"/>
                <a:gd name="T40" fmla="*/ 0 w 529"/>
                <a:gd name="T41" fmla="*/ 0 h 315"/>
                <a:gd name="T42" fmla="*/ 0 w 529"/>
                <a:gd name="T43" fmla="*/ 0 h 315"/>
                <a:gd name="T44" fmla="*/ 0 w 529"/>
                <a:gd name="T45" fmla="*/ 0 h 315"/>
                <a:gd name="T46" fmla="*/ 0 w 529"/>
                <a:gd name="T47" fmla="*/ 0 h 315"/>
                <a:gd name="T48" fmla="*/ 0 w 529"/>
                <a:gd name="T49" fmla="*/ 0 h 315"/>
                <a:gd name="T50" fmla="*/ 0 w 529"/>
                <a:gd name="T51" fmla="*/ 0 h 315"/>
                <a:gd name="T52" fmla="*/ 0 w 529"/>
                <a:gd name="T53" fmla="*/ 0 h 315"/>
                <a:gd name="T54" fmla="*/ 0 w 529"/>
                <a:gd name="T55" fmla="*/ 0 h 315"/>
                <a:gd name="T56" fmla="*/ 0 w 529"/>
                <a:gd name="T57" fmla="*/ 0 h 315"/>
                <a:gd name="T58" fmla="*/ 0 w 529"/>
                <a:gd name="T59" fmla="*/ 0 h 315"/>
                <a:gd name="T60" fmla="*/ 0 w 529"/>
                <a:gd name="T61" fmla="*/ 0 h 315"/>
                <a:gd name="T62" fmla="*/ 0 w 529"/>
                <a:gd name="T63" fmla="*/ 0 h 315"/>
                <a:gd name="T64" fmla="*/ 0 w 529"/>
                <a:gd name="T65" fmla="*/ 0 h 315"/>
                <a:gd name="T66" fmla="*/ 0 w 529"/>
                <a:gd name="T67" fmla="*/ 0 h 315"/>
                <a:gd name="T68" fmla="*/ 0 w 529"/>
                <a:gd name="T69" fmla="*/ 0 h 315"/>
                <a:gd name="T70" fmla="*/ 0 w 529"/>
                <a:gd name="T71" fmla="*/ 0 h 315"/>
                <a:gd name="T72" fmla="*/ 0 w 529"/>
                <a:gd name="T73" fmla="*/ 0 h 315"/>
                <a:gd name="T74" fmla="*/ 0 w 529"/>
                <a:gd name="T75" fmla="*/ 0 h 315"/>
                <a:gd name="T76" fmla="*/ 0 w 529"/>
                <a:gd name="T77" fmla="*/ 0 h 315"/>
                <a:gd name="T78" fmla="*/ 0 w 529"/>
                <a:gd name="T79" fmla="*/ 0 h 315"/>
                <a:gd name="T80" fmla="*/ 0 w 529"/>
                <a:gd name="T81" fmla="*/ 0 h 315"/>
                <a:gd name="T82" fmla="*/ 0 w 529"/>
                <a:gd name="T83" fmla="*/ 0 h 315"/>
                <a:gd name="T84" fmla="*/ 0 w 529"/>
                <a:gd name="T85" fmla="*/ 0 h 315"/>
                <a:gd name="T86" fmla="*/ 0 w 529"/>
                <a:gd name="T87" fmla="*/ 0 h 315"/>
                <a:gd name="T88" fmla="*/ 0 w 529"/>
                <a:gd name="T89" fmla="*/ 0 h 315"/>
                <a:gd name="T90" fmla="*/ 0 w 529"/>
                <a:gd name="T91" fmla="*/ 0 h 315"/>
                <a:gd name="T92" fmla="*/ 0 w 529"/>
                <a:gd name="T93" fmla="*/ 0 h 315"/>
                <a:gd name="T94" fmla="*/ 0 w 529"/>
                <a:gd name="T95" fmla="*/ 0 h 315"/>
                <a:gd name="T96" fmla="*/ 0 w 529"/>
                <a:gd name="T97" fmla="*/ 0 h 315"/>
                <a:gd name="T98" fmla="*/ 0 w 529"/>
                <a:gd name="T99" fmla="*/ 0 h 3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9"/>
                <a:gd name="T151" fmla="*/ 0 h 315"/>
                <a:gd name="T152" fmla="*/ 529 w 529"/>
                <a:gd name="T153" fmla="*/ 315 h 3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9" h="315">
                  <a:moveTo>
                    <a:pt x="291" y="315"/>
                  </a:moveTo>
                  <a:lnTo>
                    <a:pt x="306" y="303"/>
                  </a:lnTo>
                  <a:lnTo>
                    <a:pt x="320" y="291"/>
                  </a:lnTo>
                  <a:lnTo>
                    <a:pt x="334" y="280"/>
                  </a:lnTo>
                  <a:lnTo>
                    <a:pt x="349" y="268"/>
                  </a:lnTo>
                  <a:lnTo>
                    <a:pt x="363" y="257"/>
                  </a:lnTo>
                  <a:lnTo>
                    <a:pt x="376" y="245"/>
                  </a:lnTo>
                  <a:lnTo>
                    <a:pt x="390" y="233"/>
                  </a:lnTo>
                  <a:lnTo>
                    <a:pt x="403" y="222"/>
                  </a:lnTo>
                  <a:lnTo>
                    <a:pt x="436" y="191"/>
                  </a:lnTo>
                  <a:lnTo>
                    <a:pt x="464" y="162"/>
                  </a:lnTo>
                  <a:lnTo>
                    <a:pt x="488" y="133"/>
                  </a:lnTo>
                  <a:lnTo>
                    <a:pt x="508" y="105"/>
                  </a:lnTo>
                  <a:lnTo>
                    <a:pt x="521" y="79"/>
                  </a:lnTo>
                  <a:lnTo>
                    <a:pt x="529" y="54"/>
                  </a:lnTo>
                  <a:lnTo>
                    <a:pt x="529" y="32"/>
                  </a:lnTo>
                  <a:lnTo>
                    <a:pt x="521" y="13"/>
                  </a:lnTo>
                  <a:lnTo>
                    <a:pt x="517" y="9"/>
                  </a:lnTo>
                  <a:lnTo>
                    <a:pt x="511" y="5"/>
                  </a:lnTo>
                  <a:lnTo>
                    <a:pt x="502" y="3"/>
                  </a:lnTo>
                  <a:lnTo>
                    <a:pt x="491" y="2"/>
                  </a:lnTo>
                  <a:lnTo>
                    <a:pt x="481" y="0"/>
                  </a:lnTo>
                  <a:lnTo>
                    <a:pt x="467" y="0"/>
                  </a:lnTo>
                  <a:lnTo>
                    <a:pt x="452" y="2"/>
                  </a:lnTo>
                  <a:lnTo>
                    <a:pt x="437" y="5"/>
                  </a:lnTo>
                  <a:lnTo>
                    <a:pt x="420" y="8"/>
                  </a:lnTo>
                  <a:lnTo>
                    <a:pt x="402" y="11"/>
                  </a:lnTo>
                  <a:lnTo>
                    <a:pt x="382" y="16"/>
                  </a:lnTo>
                  <a:lnTo>
                    <a:pt x="363" y="21"/>
                  </a:lnTo>
                  <a:lnTo>
                    <a:pt x="342" y="28"/>
                  </a:lnTo>
                  <a:lnTo>
                    <a:pt x="320" y="34"/>
                  </a:lnTo>
                  <a:lnTo>
                    <a:pt x="297" y="41"/>
                  </a:lnTo>
                  <a:lnTo>
                    <a:pt x="275" y="50"/>
                  </a:lnTo>
                  <a:lnTo>
                    <a:pt x="258" y="56"/>
                  </a:lnTo>
                  <a:lnTo>
                    <a:pt x="242" y="62"/>
                  </a:lnTo>
                  <a:lnTo>
                    <a:pt x="224" y="69"/>
                  </a:lnTo>
                  <a:lnTo>
                    <a:pt x="208" y="75"/>
                  </a:lnTo>
                  <a:lnTo>
                    <a:pt x="190" y="82"/>
                  </a:lnTo>
                  <a:lnTo>
                    <a:pt x="173" y="89"/>
                  </a:lnTo>
                  <a:lnTo>
                    <a:pt x="155" y="96"/>
                  </a:lnTo>
                  <a:lnTo>
                    <a:pt x="137" y="104"/>
                  </a:lnTo>
                  <a:lnTo>
                    <a:pt x="121" y="112"/>
                  </a:lnTo>
                  <a:lnTo>
                    <a:pt x="103" y="120"/>
                  </a:lnTo>
                  <a:lnTo>
                    <a:pt x="85" y="128"/>
                  </a:lnTo>
                  <a:lnTo>
                    <a:pt x="69" y="137"/>
                  </a:lnTo>
                  <a:lnTo>
                    <a:pt x="51" y="146"/>
                  </a:lnTo>
                  <a:lnTo>
                    <a:pt x="34" y="155"/>
                  </a:lnTo>
                  <a:lnTo>
                    <a:pt x="16" y="163"/>
                  </a:lnTo>
                  <a:lnTo>
                    <a:pt x="0" y="172"/>
                  </a:lnTo>
                  <a:lnTo>
                    <a:pt x="291" y="315"/>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6" name="Freeform 17">
              <a:extLst>
                <a:ext uri="{FF2B5EF4-FFF2-40B4-BE49-F238E27FC236}">
                  <a16:creationId xmlns:a16="http://schemas.microsoft.com/office/drawing/2014/main" id="{22D4475B-AFF2-5615-6C3B-592F3850CD6A}"/>
                </a:ext>
              </a:extLst>
            </p:cNvPr>
            <p:cNvSpPr>
              <a:spLocks noChangeArrowheads="1"/>
            </p:cNvSpPr>
            <p:nvPr/>
          </p:nvSpPr>
          <p:spPr bwMode="auto">
            <a:xfrm rot="420000">
              <a:off x="1017" y="2254"/>
              <a:ext cx="25" cy="22"/>
            </a:xfrm>
            <a:custGeom>
              <a:avLst/>
              <a:gdLst>
                <a:gd name="T0" fmla="*/ 0 w 116"/>
                <a:gd name="T1" fmla="*/ 0 h 104"/>
                <a:gd name="T2" fmla="*/ 0 w 116"/>
                <a:gd name="T3" fmla="*/ 0 h 104"/>
                <a:gd name="T4" fmla="*/ 0 w 116"/>
                <a:gd name="T5" fmla="*/ 0 h 104"/>
                <a:gd name="T6" fmla="*/ 0 w 116"/>
                <a:gd name="T7" fmla="*/ 0 h 104"/>
                <a:gd name="T8" fmla="*/ 0 w 116"/>
                <a:gd name="T9" fmla="*/ 0 h 104"/>
                <a:gd name="T10" fmla="*/ 0 60000 65536"/>
                <a:gd name="T11" fmla="*/ 0 60000 65536"/>
                <a:gd name="T12" fmla="*/ 0 60000 65536"/>
                <a:gd name="T13" fmla="*/ 0 60000 65536"/>
                <a:gd name="T14" fmla="*/ 0 60000 65536"/>
                <a:gd name="T15" fmla="*/ 0 w 116"/>
                <a:gd name="T16" fmla="*/ 0 h 104"/>
                <a:gd name="T17" fmla="*/ 116 w 116"/>
                <a:gd name="T18" fmla="*/ 104 h 104"/>
              </a:gdLst>
              <a:ahLst/>
              <a:cxnLst>
                <a:cxn ang="T10">
                  <a:pos x="T0" y="T1"/>
                </a:cxn>
                <a:cxn ang="T11">
                  <a:pos x="T2" y="T3"/>
                </a:cxn>
                <a:cxn ang="T12">
                  <a:pos x="T4" y="T5"/>
                </a:cxn>
                <a:cxn ang="T13">
                  <a:pos x="T6" y="T7"/>
                </a:cxn>
                <a:cxn ang="T14">
                  <a:pos x="T8" y="T9"/>
                </a:cxn>
              </a:cxnLst>
              <a:rect l="T15" t="T16" r="T17" b="T18"/>
              <a:pathLst>
                <a:path w="116" h="104">
                  <a:moveTo>
                    <a:pt x="43" y="104"/>
                  </a:moveTo>
                  <a:lnTo>
                    <a:pt x="0" y="43"/>
                  </a:lnTo>
                  <a:lnTo>
                    <a:pt x="68" y="0"/>
                  </a:lnTo>
                  <a:lnTo>
                    <a:pt x="116" y="61"/>
                  </a:lnTo>
                  <a:lnTo>
                    <a:pt x="43" y="104"/>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7" name="Freeform 18">
              <a:extLst>
                <a:ext uri="{FF2B5EF4-FFF2-40B4-BE49-F238E27FC236}">
                  <a16:creationId xmlns:a16="http://schemas.microsoft.com/office/drawing/2014/main" id="{A86A6439-534C-554B-FD1C-B6AB4123EF3E}"/>
                </a:ext>
              </a:extLst>
            </p:cNvPr>
            <p:cNvSpPr>
              <a:spLocks noChangeArrowheads="1"/>
            </p:cNvSpPr>
            <p:nvPr/>
          </p:nvSpPr>
          <p:spPr bwMode="auto">
            <a:xfrm rot="420000">
              <a:off x="956" y="2357"/>
              <a:ext cx="92" cy="27"/>
            </a:xfrm>
            <a:custGeom>
              <a:avLst/>
              <a:gdLst>
                <a:gd name="T0" fmla="*/ 0 w 430"/>
                <a:gd name="T1" fmla="*/ 0 h 124"/>
                <a:gd name="T2" fmla="*/ 0 w 430"/>
                <a:gd name="T3" fmla="*/ 0 h 124"/>
                <a:gd name="T4" fmla="*/ 0 w 430"/>
                <a:gd name="T5" fmla="*/ 0 h 124"/>
                <a:gd name="T6" fmla="*/ 0 w 430"/>
                <a:gd name="T7" fmla="*/ 0 h 124"/>
                <a:gd name="T8" fmla="*/ 0 w 430"/>
                <a:gd name="T9" fmla="*/ 0 h 124"/>
                <a:gd name="T10" fmla="*/ 0 w 430"/>
                <a:gd name="T11" fmla="*/ 0 h 124"/>
                <a:gd name="T12" fmla="*/ 0 w 430"/>
                <a:gd name="T13" fmla="*/ 0 h 124"/>
                <a:gd name="T14" fmla="*/ 0 w 430"/>
                <a:gd name="T15" fmla="*/ 0 h 124"/>
                <a:gd name="T16" fmla="*/ 0 w 430"/>
                <a:gd name="T17" fmla="*/ 0 h 124"/>
                <a:gd name="T18" fmla="*/ 0 w 430"/>
                <a:gd name="T19" fmla="*/ 0 h 124"/>
                <a:gd name="T20" fmla="*/ 0 w 430"/>
                <a:gd name="T21" fmla="*/ 0 h 124"/>
                <a:gd name="T22" fmla="*/ 0 w 430"/>
                <a:gd name="T23" fmla="*/ 0 h 124"/>
                <a:gd name="T24" fmla="*/ 0 w 430"/>
                <a:gd name="T25" fmla="*/ 0 h 124"/>
                <a:gd name="T26" fmla="*/ 0 w 430"/>
                <a:gd name="T27" fmla="*/ 0 h 124"/>
                <a:gd name="T28" fmla="*/ 0 w 430"/>
                <a:gd name="T29" fmla="*/ 0 h 124"/>
                <a:gd name="T30" fmla="*/ 0 w 430"/>
                <a:gd name="T31" fmla="*/ 0 h 124"/>
                <a:gd name="T32" fmla="*/ 0 w 430"/>
                <a:gd name="T33" fmla="*/ 0 h 124"/>
                <a:gd name="T34" fmla="*/ 0 w 430"/>
                <a:gd name="T35" fmla="*/ 0 h 124"/>
                <a:gd name="T36" fmla="*/ 0 w 430"/>
                <a:gd name="T37" fmla="*/ 0 h 124"/>
                <a:gd name="T38" fmla="*/ 0 w 430"/>
                <a:gd name="T39" fmla="*/ 0 h 124"/>
                <a:gd name="T40" fmla="*/ 0 w 430"/>
                <a:gd name="T41" fmla="*/ 0 h 124"/>
                <a:gd name="T42" fmla="*/ 0 w 430"/>
                <a:gd name="T43" fmla="*/ 0 h 124"/>
                <a:gd name="T44" fmla="*/ 0 w 430"/>
                <a:gd name="T45" fmla="*/ 0 h 124"/>
                <a:gd name="T46" fmla="*/ 0 w 430"/>
                <a:gd name="T47" fmla="*/ 0 h 124"/>
                <a:gd name="T48" fmla="*/ 0 w 430"/>
                <a:gd name="T49" fmla="*/ 0 h 124"/>
                <a:gd name="T50" fmla="*/ 0 w 430"/>
                <a:gd name="T51" fmla="*/ 0 h 124"/>
                <a:gd name="T52" fmla="*/ 0 w 430"/>
                <a:gd name="T53" fmla="*/ 0 h 124"/>
                <a:gd name="T54" fmla="*/ 0 w 430"/>
                <a:gd name="T55" fmla="*/ 0 h 124"/>
                <a:gd name="T56" fmla="*/ 0 w 430"/>
                <a:gd name="T57" fmla="*/ 0 h 124"/>
                <a:gd name="T58" fmla="*/ 0 w 430"/>
                <a:gd name="T59" fmla="*/ 0 h 124"/>
                <a:gd name="T60" fmla="*/ 0 w 430"/>
                <a:gd name="T61" fmla="*/ 0 h 124"/>
                <a:gd name="T62" fmla="*/ 0 w 430"/>
                <a:gd name="T63" fmla="*/ 0 h 124"/>
                <a:gd name="T64" fmla="*/ 0 w 430"/>
                <a:gd name="T65" fmla="*/ 0 h 124"/>
                <a:gd name="T66" fmla="*/ 0 w 430"/>
                <a:gd name="T67" fmla="*/ 0 h 124"/>
                <a:gd name="T68" fmla="*/ 0 w 430"/>
                <a:gd name="T69" fmla="*/ 0 h 124"/>
                <a:gd name="T70" fmla="*/ 0 w 430"/>
                <a:gd name="T71" fmla="*/ 0 h 124"/>
                <a:gd name="T72" fmla="*/ 0 w 430"/>
                <a:gd name="T73" fmla="*/ 0 h 124"/>
                <a:gd name="T74" fmla="*/ 0 w 430"/>
                <a:gd name="T75" fmla="*/ 0 h 124"/>
                <a:gd name="T76" fmla="*/ 0 w 430"/>
                <a:gd name="T77" fmla="*/ 0 h 124"/>
                <a:gd name="T78" fmla="*/ 0 w 430"/>
                <a:gd name="T79" fmla="*/ 0 h 124"/>
                <a:gd name="T80" fmla="*/ 0 w 430"/>
                <a:gd name="T81" fmla="*/ 0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0"/>
                <a:gd name="T124" fmla="*/ 0 h 124"/>
                <a:gd name="T125" fmla="*/ 430 w 430"/>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0" h="124">
                  <a:moveTo>
                    <a:pt x="430" y="53"/>
                  </a:moveTo>
                  <a:lnTo>
                    <a:pt x="406" y="61"/>
                  </a:lnTo>
                  <a:lnTo>
                    <a:pt x="382" y="72"/>
                  </a:lnTo>
                  <a:lnTo>
                    <a:pt x="358" y="79"/>
                  </a:lnTo>
                  <a:lnTo>
                    <a:pt x="333" y="88"/>
                  </a:lnTo>
                  <a:lnTo>
                    <a:pt x="306" y="95"/>
                  </a:lnTo>
                  <a:lnTo>
                    <a:pt x="281" y="101"/>
                  </a:lnTo>
                  <a:lnTo>
                    <a:pt x="254" y="106"/>
                  </a:lnTo>
                  <a:lnTo>
                    <a:pt x="227" y="112"/>
                  </a:lnTo>
                  <a:lnTo>
                    <a:pt x="198" y="117"/>
                  </a:lnTo>
                  <a:lnTo>
                    <a:pt x="170" y="120"/>
                  </a:lnTo>
                  <a:lnTo>
                    <a:pt x="142" y="122"/>
                  </a:lnTo>
                  <a:lnTo>
                    <a:pt x="115" y="124"/>
                  </a:lnTo>
                  <a:lnTo>
                    <a:pt x="85" y="124"/>
                  </a:lnTo>
                  <a:lnTo>
                    <a:pt x="57" y="124"/>
                  </a:lnTo>
                  <a:lnTo>
                    <a:pt x="28" y="122"/>
                  </a:lnTo>
                  <a:lnTo>
                    <a:pt x="0" y="120"/>
                  </a:lnTo>
                  <a:lnTo>
                    <a:pt x="18" y="115"/>
                  </a:lnTo>
                  <a:lnTo>
                    <a:pt x="36" y="111"/>
                  </a:lnTo>
                  <a:lnTo>
                    <a:pt x="54" y="106"/>
                  </a:lnTo>
                  <a:lnTo>
                    <a:pt x="73" y="101"/>
                  </a:lnTo>
                  <a:lnTo>
                    <a:pt x="92" y="95"/>
                  </a:lnTo>
                  <a:lnTo>
                    <a:pt x="112" y="88"/>
                  </a:lnTo>
                  <a:lnTo>
                    <a:pt x="131" y="80"/>
                  </a:lnTo>
                  <a:lnTo>
                    <a:pt x="152" y="73"/>
                  </a:lnTo>
                  <a:lnTo>
                    <a:pt x="173" y="66"/>
                  </a:lnTo>
                  <a:lnTo>
                    <a:pt x="194" y="57"/>
                  </a:lnTo>
                  <a:lnTo>
                    <a:pt x="216" y="48"/>
                  </a:lnTo>
                  <a:lnTo>
                    <a:pt x="237" y="40"/>
                  </a:lnTo>
                  <a:lnTo>
                    <a:pt x="260" y="31"/>
                  </a:lnTo>
                  <a:lnTo>
                    <a:pt x="282" y="21"/>
                  </a:lnTo>
                  <a:lnTo>
                    <a:pt x="304" y="10"/>
                  </a:lnTo>
                  <a:lnTo>
                    <a:pt x="327" y="0"/>
                  </a:lnTo>
                  <a:lnTo>
                    <a:pt x="327" y="3"/>
                  </a:lnTo>
                  <a:lnTo>
                    <a:pt x="330" y="10"/>
                  </a:lnTo>
                  <a:lnTo>
                    <a:pt x="333" y="19"/>
                  </a:lnTo>
                  <a:lnTo>
                    <a:pt x="342" y="31"/>
                  </a:lnTo>
                  <a:lnTo>
                    <a:pt x="354" y="41"/>
                  </a:lnTo>
                  <a:lnTo>
                    <a:pt x="372" y="48"/>
                  </a:lnTo>
                  <a:lnTo>
                    <a:pt x="397" y="53"/>
                  </a:lnTo>
                  <a:lnTo>
                    <a:pt x="430" y="53"/>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8" name="Freeform 19">
              <a:extLst>
                <a:ext uri="{FF2B5EF4-FFF2-40B4-BE49-F238E27FC236}">
                  <a16:creationId xmlns:a16="http://schemas.microsoft.com/office/drawing/2014/main" id="{4BF88D99-88F9-6AE4-9469-78A3A8AEFBC1}"/>
                </a:ext>
              </a:extLst>
            </p:cNvPr>
            <p:cNvSpPr>
              <a:spLocks noChangeArrowheads="1"/>
            </p:cNvSpPr>
            <p:nvPr/>
          </p:nvSpPr>
          <p:spPr bwMode="auto">
            <a:xfrm rot="420000">
              <a:off x="1109" y="2247"/>
              <a:ext cx="54" cy="48"/>
            </a:xfrm>
            <a:custGeom>
              <a:avLst/>
              <a:gdLst>
                <a:gd name="T0" fmla="*/ 0 w 254"/>
                <a:gd name="T1" fmla="*/ 0 h 222"/>
                <a:gd name="T2" fmla="*/ 0 w 254"/>
                <a:gd name="T3" fmla="*/ 0 h 222"/>
                <a:gd name="T4" fmla="*/ 0 w 254"/>
                <a:gd name="T5" fmla="*/ 0 h 222"/>
                <a:gd name="T6" fmla="*/ 0 w 254"/>
                <a:gd name="T7" fmla="*/ 0 h 222"/>
                <a:gd name="T8" fmla="*/ 0 w 254"/>
                <a:gd name="T9" fmla="*/ 0 h 222"/>
                <a:gd name="T10" fmla="*/ 0 w 254"/>
                <a:gd name="T11" fmla="*/ 0 h 222"/>
                <a:gd name="T12" fmla="*/ 0 w 254"/>
                <a:gd name="T13" fmla="*/ 0 h 222"/>
                <a:gd name="T14" fmla="*/ 0 w 254"/>
                <a:gd name="T15" fmla="*/ 0 h 222"/>
                <a:gd name="T16" fmla="*/ 0 w 254"/>
                <a:gd name="T17" fmla="*/ 0 h 222"/>
                <a:gd name="T18" fmla="*/ 0 w 254"/>
                <a:gd name="T19" fmla="*/ 0 h 222"/>
                <a:gd name="T20" fmla="*/ 0 w 254"/>
                <a:gd name="T21" fmla="*/ 0 h 222"/>
                <a:gd name="T22" fmla="*/ 0 w 254"/>
                <a:gd name="T23" fmla="*/ 0 h 222"/>
                <a:gd name="T24" fmla="*/ 0 w 254"/>
                <a:gd name="T25" fmla="*/ 0 h 222"/>
                <a:gd name="T26" fmla="*/ 0 w 254"/>
                <a:gd name="T27" fmla="*/ 0 h 222"/>
                <a:gd name="T28" fmla="*/ 0 w 254"/>
                <a:gd name="T29" fmla="*/ 0 h 222"/>
                <a:gd name="T30" fmla="*/ 0 w 254"/>
                <a:gd name="T31" fmla="*/ 0 h 222"/>
                <a:gd name="T32" fmla="*/ 0 w 254"/>
                <a:gd name="T33" fmla="*/ 0 h 222"/>
                <a:gd name="T34" fmla="*/ 0 w 254"/>
                <a:gd name="T35" fmla="*/ 0 h 222"/>
                <a:gd name="T36" fmla="*/ 0 w 254"/>
                <a:gd name="T37" fmla="*/ 0 h 222"/>
                <a:gd name="T38" fmla="*/ 0 w 254"/>
                <a:gd name="T39" fmla="*/ 0 h 222"/>
                <a:gd name="T40" fmla="*/ 0 w 254"/>
                <a:gd name="T41" fmla="*/ 0 h 222"/>
                <a:gd name="T42" fmla="*/ 0 w 254"/>
                <a:gd name="T43" fmla="*/ 0 h 222"/>
                <a:gd name="T44" fmla="*/ 0 w 254"/>
                <a:gd name="T45" fmla="*/ 0 h 222"/>
                <a:gd name="T46" fmla="*/ 0 w 254"/>
                <a:gd name="T47" fmla="*/ 0 h 222"/>
                <a:gd name="T48" fmla="*/ 0 w 254"/>
                <a:gd name="T49" fmla="*/ 0 h 222"/>
                <a:gd name="T50" fmla="*/ 0 w 254"/>
                <a:gd name="T51" fmla="*/ 0 h 222"/>
                <a:gd name="T52" fmla="*/ 0 w 254"/>
                <a:gd name="T53" fmla="*/ 0 h 222"/>
                <a:gd name="T54" fmla="*/ 0 w 254"/>
                <a:gd name="T55" fmla="*/ 0 h 222"/>
                <a:gd name="T56" fmla="*/ 0 w 254"/>
                <a:gd name="T57" fmla="*/ 0 h 222"/>
                <a:gd name="T58" fmla="*/ 0 w 254"/>
                <a:gd name="T59" fmla="*/ 0 h 222"/>
                <a:gd name="T60" fmla="*/ 0 w 254"/>
                <a:gd name="T61" fmla="*/ 0 h 222"/>
                <a:gd name="T62" fmla="*/ 0 w 254"/>
                <a:gd name="T63" fmla="*/ 0 h 222"/>
                <a:gd name="T64" fmla="*/ 0 w 254"/>
                <a:gd name="T65" fmla="*/ 0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4"/>
                <a:gd name="T100" fmla="*/ 0 h 222"/>
                <a:gd name="T101" fmla="*/ 254 w 254"/>
                <a:gd name="T102" fmla="*/ 222 h 2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4" h="222">
                  <a:moveTo>
                    <a:pt x="128" y="222"/>
                  </a:moveTo>
                  <a:lnTo>
                    <a:pt x="161" y="191"/>
                  </a:lnTo>
                  <a:lnTo>
                    <a:pt x="189" y="162"/>
                  </a:lnTo>
                  <a:lnTo>
                    <a:pt x="213" y="133"/>
                  </a:lnTo>
                  <a:lnTo>
                    <a:pt x="233" y="105"/>
                  </a:lnTo>
                  <a:lnTo>
                    <a:pt x="246" y="79"/>
                  </a:lnTo>
                  <a:lnTo>
                    <a:pt x="254" y="54"/>
                  </a:lnTo>
                  <a:lnTo>
                    <a:pt x="254" y="32"/>
                  </a:lnTo>
                  <a:lnTo>
                    <a:pt x="246" y="13"/>
                  </a:lnTo>
                  <a:lnTo>
                    <a:pt x="242" y="9"/>
                  </a:lnTo>
                  <a:lnTo>
                    <a:pt x="236" y="5"/>
                  </a:lnTo>
                  <a:lnTo>
                    <a:pt x="227" y="3"/>
                  </a:lnTo>
                  <a:lnTo>
                    <a:pt x="216" y="2"/>
                  </a:lnTo>
                  <a:lnTo>
                    <a:pt x="206" y="0"/>
                  </a:lnTo>
                  <a:lnTo>
                    <a:pt x="192" y="0"/>
                  </a:lnTo>
                  <a:lnTo>
                    <a:pt x="177" y="2"/>
                  </a:lnTo>
                  <a:lnTo>
                    <a:pt x="162" y="5"/>
                  </a:lnTo>
                  <a:lnTo>
                    <a:pt x="145" y="8"/>
                  </a:lnTo>
                  <a:lnTo>
                    <a:pt x="127" y="11"/>
                  </a:lnTo>
                  <a:lnTo>
                    <a:pt x="107" y="16"/>
                  </a:lnTo>
                  <a:lnTo>
                    <a:pt x="88" y="21"/>
                  </a:lnTo>
                  <a:lnTo>
                    <a:pt x="67" y="28"/>
                  </a:lnTo>
                  <a:lnTo>
                    <a:pt x="45" y="34"/>
                  </a:lnTo>
                  <a:lnTo>
                    <a:pt x="22" y="41"/>
                  </a:lnTo>
                  <a:lnTo>
                    <a:pt x="0" y="50"/>
                  </a:lnTo>
                  <a:lnTo>
                    <a:pt x="33" y="51"/>
                  </a:lnTo>
                  <a:lnTo>
                    <a:pt x="64" y="60"/>
                  </a:lnTo>
                  <a:lnTo>
                    <a:pt x="91" y="76"/>
                  </a:lnTo>
                  <a:lnTo>
                    <a:pt x="115" y="98"/>
                  </a:lnTo>
                  <a:lnTo>
                    <a:pt x="131" y="124"/>
                  </a:lnTo>
                  <a:lnTo>
                    <a:pt x="140" y="155"/>
                  </a:lnTo>
                  <a:lnTo>
                    <a:pt x="139" y="188"/>
                  </a:lnTo>
                  <a:lnTo>
                    <a:pt x="128" y="222"/>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grpSp>
      <p:pic>
        <p:nvPicPr>
          <p:cNvPr id="31" name="Picture 30" descr="A satellite with blue panels&#10;&#10;Description automatically generated">
            <a:extLst>
              <a:ext uri="{FF2B5EF4-FFF2-40B4-BE49-F238E27FC236}">
                <a16:creationId xmlns:a16="http://schemas.microsoft.com/office/drawing/2014/main" id="{6BDDD4D4-31BF-8870-5C82-0F30C0442DB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861433" y="1046503"/>
            <a:ext cx="951242" cy="951242"/>
          </a:xfrm>
          <a:prstGeom prst="rect">
            <a:avLst/>
          </a:prstGeom>
        </p:spPr>
      </p:pic>
      <p:pic>
        <p:nvPicPr>
          <p:cNvPr id="36" name="Picture 35" descr="A close-up of a robot&#10;&#10;Description automatically generated">
            <a:extLst>
              <a:ext uri="{FF2B5EF4-FFF2-40B4-BE49-F238E27FC236}">
                <a16:creationId xmlns:a16="http://schemas.microsoft.com/office/drawing/2014/main" id="{10AFFC6A-0DB2-5C58-1D05-C161C62D7B6D}"/>
              </a:ext>
            </a:extLst>
          </p:cNvPr>
          <p:cNvPicPr>
            <a:picLocks noChangeAspect="1"/>
          </p:cNvPicPr>
          <p:nvPr/>
        </p:nvPicPr>
        <p:blipFill>
          <a:blip r:embed="rId10">
            <a:alphaModFix/>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2571751" y="1749464"/>
            <a:ext cx="765137" cy="765137"/>
          </a:xfrm>
          <a:prstGeom prst="rect">
            <a:avLst/>
          </a:prstGeom>
          <a:effectLst>
            <a:outerShdw blurRad="50800" dist="50800" dir="5400000" algn="ctr" rotWithShape="0">
              <a:schemeClr val="tx1"/>
            </a:outerShdw>
          </a:effectLst>
        </p:spPr>
      </p:pic>
      <p:pic>
        <p:nvPicPr>
          <p:cNvPr id="56" name="Picture 55" descr="A yellow lightning bolt on a black background&#10;&#10;Description automatically generated">
            <a:extLst>
              <a:ext uri="{FF2B5EF4-FFF2-40B4-BE49-F238E27FC236}">
                <a16:creationId xmlns:a16="http://schemas.microsoft.com/office/drawing/2014/main" id="{264F7464-745E-21AF-CDA6-21282672224A}"/>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rot="4518874">
            <a:off x="4956704" y="2358587"/>
            <a:ext cx="1377653" cy="177249"/>
          </a:xfrm>
          <a:prstGeom prst="rect">
            <a:avLst/>
          </a:prstGeom>
        </p:spPr>
      </p:pic>
      <p:sp>
        <p:nvSpPr>
          <p:cNvPr id="62" name="TextBox 61">
            <a:extLst>
              <a:ext uri="{FF2B5EF4-FFF2-40B4-BE49-F238E27FC236}">
                <a16:creationId xmlns:a16="http://schemas.microsoft.com/office/drawing/2014/main" id="{D3163C91-0CB5-1021-A2C9-BAF23D0AFEFA}"/>
              </a:ext>
            </a:extLst>
          </p:cNvPr>
          <p:cNvSpPr txBox="1"/>
          <p:nvPr/>
        </p:nvSpPr>
        <p:spPr>
          <a:xfrm>
            <a:off x="5209131" y="1151413"/>
            <a:ext cx="1576438" cy="253916"/>
          </a:xfrm>
          <a:prstGeom prst="rect">
            <a:avLst/>
          </a:prstGeom>
          <a:noFill/>
        </p:spPr>
        <p:txBody>
          <a:bodyPr wrap="square">
            <a:spAutoFit/>
          </a:bodyPr>
          <a:lstStyle/>
          <a:p>
            <a:pPr algn="ctr" fontAlgn="base">
              <a:spcBef>
                <a:spcPct val="0"/>
              </a:spcBef>
              <a:spcAft>
                <a:spcPct val="0"/>
              </a:spcAft>
            </a:pPr>
            <a:r>
              <a:rPr kumimoji="1" lang="en-US" sz="1050">
                <a:ea typeface="ＭＳ Ｐゴシック" charset="-128"/>
                <a:cs typeface="ＭＳ Ｐゴシック" charset="-128"/>
              </a:rPr>
              <a:t>Spacecraft</a:t>
            </a:r>
          </a:p>
        </p:txBody>
      </p:sp>
      <p:sp>
        <p:nvSpPr>
          <p:cNvPr id="63" name="TextBox 62">
            <a:extLst>
              <a:ext uri="{FF2B5EF4-FFF2-40B4-BE49-F238E27FC236}">
                <a16:creationId xmlns:a16="http://schemas.microsoft.com/office/drawing/2014/main" id="{D6848DFB-BD38-698E-C9BA-05318EAB2F97}"/>
              </a:ext>
            </a:extLst>
          </p:cNvPr>
          <p:cNvSpPr txBox="1"/>
          <p:nvPr/>
        </p:nvSpPr>
        <p:spPr>
          <a:xfrm>
            <a:off x="2309214" y="2455776"/>
            <a:ext cx="1576438" cy="253916"/>
          </a:xfrm>
          <a:prstGeom prst="rect">
            <a:avLst/>
          </a:prstGeom>
          <a:noFill/>
        </p:spPr>
        <p:txBody>
          <a:bodyPr wrap="square">
            <a:spAutoFit/>
          </a:bodyPr>
          <a:lstStyle/>
          <a:p>
            <a:pPr algn="ctr" fontAlgn="base">
              <a:spcBef>
                <a:spcPct val="0"/>
              </a:spcBef>
              <a:spcAft>
                <a:spcPct val="0"/>
              </a:spcAft>
            </a:pPr>
            <a:r>
              <a:rPr kumimoji="1" lang="en-US" sz="1050">
                <a:ea typeface="ＭＳ Ｐゴシック" charset="-128"/>
                <a:cs typeface="ＭＳ Ｐゴシック" charset="-128"/>
              </a:rPr>
              <a:t>Spacecraft</a:t>
            </a:r>
          </a:p>
        </p:txBody>
      </p:sp>
      <p:sp>
        <p:nvSpPr>
          <p:cNvPr id="12376" name="Line 19">
            <a:extLst>
              <a:ext uri="{FF2B5EF4-FFF2-40B4-BE49-F238E27FC236}">
                <a16:creationId xmlns:a16="http://schemas.microsoft.com/office/drawing/2014/main" id="{4EE638C3-655C-96A7-679A-8D4E0E41116E}"/>
              </a:ext>
            </a:extLst>
          </p:cNvPr>
          <p:cNvSpPr>
            <a:spLocks noChangeShapeType="1"/>
          </p:cNvSpPr>
          <p:nvPr/>
        </p:nvSpPr>
        <p:spPr bwMode="auto">
          <a:xfrm flipH="1">
            <a:off x="1425733" y="957701"/>
            <a:ext cx="45314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2377" name="TextBox 12376">
            <a:extLst>
              <a:ext uri="{FF2B5EF4-FFF2-40B4-BE49-F238E27FC236}">
                <a16:creationId xmlns:a16="http://schemas.microsoft.com/office/drawing/2014/main" id="{B9779A12-A7FC-8AB0-B2A6-6F63AF716E63}"/>
              </a:ext>
            </a:extLst>
          </p:cNvPr>
          <p:cNvSpPr txBox="1"/>
          <p:nvPr/>
        </p:nvSpPr>
        <p:spPr>
          <a:xfrm>
            <a:off x="1862856" y="858292"/>
            <a:ext cx="2228850" cy="456087"/>
          </a:xfrm>
          <a:prstGeom prst="rect">
            <a:avLst/>
          </a:prstGeom>
          <a:noFill/>
        </p:spPr>
        <p:txBody>
          <a:bodyPr wrap="square" rtlCol="0">
            <a:spAutoFit/>
          </a:bodyPr>
          <a:lstStyle/>
          <a:p>
            <a:r>
              <a:rPr lang="en-US" sz="788"/>
              <a:t>Optical Communications</a:t>
            </a:r>
          </a:p>
          <a:p>
            <a:r>
              <a:rPr lang="en-US" sz="788"/>
              <a:t>RF Communications</a:t>
            </a:r>
          </a:p>
          <a:p>
            <a:r>
              <a:rPr lang="en-US" sz="788"/>
              <a:t>Terrestrial Communications</a:t>
            </a:r>
          </a:p>
        </p:txBody>
      </p:sp>
      <p:pic>
        <p:nvPicPr>
          <p:cNvPr id="12378" name="Picture 12377" descr="A yellow lightning bolt on a black background&#10;&#10;Description automatically generated">
            <a:extLst>
              <a:ext uri="{FF2B5EF4-FFF2-40B4-BE49-F238E27FC236}">
                <a16:creationId xmlns:a16="http://schemas.microsoft.com/office/drawing/2014/main" id="{A1B52FA2-C484-7251-EC38-07F03613540F}"/>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rot="2175035">
            <a:off x="1474843" y="932452"/>
            <a:ext cx="394053" cy="295094"/>
          </a:xfrm>
          <a:prstGeom prst="rect">
            <a:avLst/>
          </a:prstGeom>
        </p:spPr>
      </p:pic>
      <p:sp>
        <p:nvSpPr>
          <p:cNvPr id="12379" name="Line 19">
            <a:extLst>
              <a:ext uri="{FF2B5EF4-FFF2-40B4-BE49-F238E27FC236}">
                <a16:creationId xmlns:a16="http://schemas.microsoft.com/office/drawing/2014/main" id="{33371493-5A70-38A2-769C-9872FDC12575}"/>
              </a:ext>
            </a:extLst>
          </p:cNvPr>
          <p:cNvSpPr>
            <a:spLocks noChangeShapeType="1"/>
          </p:cNvSpPr>
          <p:nvPr/>
        </p:nvSpPr>
        <p:spPr bwMode="auto">
          <a:xfrm flipH="1">
            <a:off x="1425733" y="1201191"/>
            <a:ext cx="453148"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defTabSz="342900" fontAlgn="base">
              <a:spcBef>
                <a:spcPct val="0"/>
              </a:spcBef>
              <a:spcAft>
                <a:spcPct val="0"/>
              </a:spcAft>
            </a:pPr>
            <a:endParaRPr kumimoji="1" lang="en-US" sz="1350">
              <a:ea typeface="ＭＳ Ｐゴシック" pitchFamily="34" charset="-128"/>
            </a:endParaRPr>
          </a:p>
        </p:txBody>
      </p:sp>
      <p:pic>
        <p:nvPicPr>
          <p:cNvPr id="45" name="Graphic 44" descr="Internet Of Things outline">
            <a:extLst>
              <a:ext uri="{FF2B5EF4-FFF2-40B4-BE49-F238E27FC236}">
                <a16:creationId xmlns:a16="http://schemas.microsoft.com/office/drawing/2014/main" id="{027226F1-54EA-C1F4-5B83-F79BEB18C62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120279" y="2883221"/>
            <a:ext cx="685800" cy="685800"/>
          </a:xfrm>
          <a:prstGeom prst="rect">
            <a:avLst/>
          </a:prstGeom>
        </p:spPr>
      </p:pic>
      <p:sp>
        <p:nvSpPr>
          <p:cNvPr id="12390" name="Rounded Rectangle 12389">
            <a:extLst>
              <a:ext uri="{FF2B5EF4-FFF2-40B4-BE49-F238E27FC236}">
                <a16:creationId xmlns:a16="http://schemas.microsoft.com/office/drawing/2014/main" id="{30992ABA-5B65-6595-E6CF-E9821828EA5B}"/>
              </a:ext>
            </a:extLst>
          </p:cNvPr>
          <p:cNvSpPr/>
          <p:nvPr/>
        </p:nvSpPr>
        <p:spPr bwMode="auto">
          <a:xfrm>
            <a:off x="6915151" y="2808999"/>
            <a:ext cx="1096058" cy="1191501"/>
          </a:xfrm>
          <a:prstGeom prst="roundRect">
            <a:avLst/>
          </a:prstGeom>
          <a:noFill/>
          <a:ln w="28575" cap="flat" cmpd="sng" algn="ctr">
            <a:noFill/>
            <a:prstDash val="dashDot"/>
            <a:round/>
            <a:headEnd type="none" w="med" len="med"/>
            <a:tailEnd type="none" w="med" len="med"/>
          </a:ln>
          <a:effectLst/>
        </p:spPr>
        <p:txBody>
          <a:bodyPr vert="horz" wrap="square" lIns="68580" tIns="34290" rIns="68580" bIns="34290" numCol="1" rtlCol="0" anchor="b" anchorCtr="0" compatLnSpc="1">
            <a:prstTxWarp prst="textNoShape">
              <a:avLst/>
            </a:prstTxWarp>
          </a:bodyPr>
          <a:lstStyle/>
          <a:p>
            <a:pPr algn="ctr" fontAlgn="base">
              <a:spcBef>
                <a:spcPct val="0"/>
              </a:spcBef>
              <a:spcAft>
                <a:spcPct val="0"/>
              </a:spcAft>
            </a:pPr>
            <a:r>
              <a:rPr kumimoji="1" lang="en-US" sz="1050">
                <a:solidFill>
                  <a:schemeClr val="bg1"/>
                </a:solidFill>
                <a:ea typeface="ＭＳ Ｐゴシック" charset="-128"/>
                <a:cs typeface="ＭＳ Ｐゴシック" charset="-128"/>
              </a:rPr>
              <a:t>Terrestrial WANs</a:t>
            </a:r>
          </a:p>
        </p:txBody>
      </p:sp>
      <p:sp>
        <p:nvSpPr>
          <p:cNvPr id="12404" name="Rounded Rectangle 12403">
            <a:extLst>
              <a:ext uri="{FF2B5EF4-FFF2-40B4-BE49-F238E27FC236}">
                <a16:creationId xmlns:a16="http://schemas.microsoft.com/office/drawing/2014/main" id="{C3DFB29D-7023-7C9D-CC8C-ADEF8F6371B4}"/>
              </a:ext>
            </a:extLst>
          </p:cNvPr>
          <p:cNvSpPr/>
          <p:nvPr/>
        </p:nvSpPr>
        <p:spPr bwMode="auto">
          <a:xfrm>
            <a:off x="6502608" y="3736311"/>
            <a:ext cx="1096058" cy="1191501"/>
          </a:xfrm>
          <a:prstGeom prst="roundRect">
            <a:avLst/>
          </a:prstGeom>
          <a:noFill/>
          <a:ln w="28575" cap="flat" cmpd="sng" algn="ctr">
            <a:noFill/>
            <a:prstDash val="dashDot"/>
            <a:round/>
            <a:headEnd type="none" w="med" len="med"/>
            <a:tailEnd type="none" w="med" len="med"/>
          </a:ln>
          <a:effectLst/>
        </p:spPr>
        <p:txBody>
          <a:bodyPr vert="horz" wrap="square" lIns="68580" tIns="34290" rIns="68580" bIns="34290" numCol="1" rtlCol="0" anchor="b" anchorCtr="0" compatLnSpc="1">
            <a:prstTxWarp prst="textNoShape">
              <a:avLst/>
            </a:prstTxWarp>
          </a:bodyPr>
          <a:lstStyle/>
          <a:p>
            <a:pPr algn="ctr" fontAlgn="base">
              <a:spcBef>
                <a:spcPct val="0"/>
              </a:spcBef>
              <a:spcAft>
                <a:spcPct val="0"/>
              </a:spcAft>
            </a:pPr>
            <a:r>
              <a:rPr kumimoji="1" lang="en-US" sz="1050">
                <a:solidFill>
                  <a:schemeClr val="bg1"/>
                </a:solidFill>
                <a:ea typeface="ＭＳ Ｐゴシック" charset="-128"/>
                <a:cs typeface="ＭＳ Ｐゴシック" charset="-128"/>
              </a:rPr>
              <a:t>Routing MOC</a:t>
            </a:r>
          </a:p>
        </p:txBody>
      </p:sp>
      <p:grpSp>
        <p:nvGrpSpPr>
          <p:cNvPr id="12405" name="Group 1139">
            <a:extLst>
              <a:ext uri="{FF2B5EF4-FFF2-40B4-BE49-F238E27FC236}">
                <a16:creationId xmlns:a16="http://schemas.microsoft.com/office/drawing/2014/main" id="{E35B9993-FD29-097F-8662-1F722944497E}"/>
              </a:ext>
            </a:extLst>
          </p:cNvPr>
          <p:cNvGrpSpPr>
            <a:grpSpLocks/>
          </p:cNvGrpSpPr>
          <p:nvPr/>
        </p:nvGrpSpPr>
        <p:grpSpPr bwMode="auto">
          <a:xfrm>
            <a:off x="6585477" y="4156859"/>
            <a:ext cx="930231" cy="381638"/>
            <a:chOff x="2564" y="2538"/>
            <a:chExt cx="817" cy="304"/>
          </a:xfrm>
          <a:effectLst>
            <a:outerShdw blurRad="50800" dist="50800" dir="5400000" algn="ctr" rotWithShape="0">
              <a:schemeClr val="bg1"/>
            </a:outerShdw>
          </a:effectLst>
        </p:grpSpPr>
        <p:sp>
          <p:nvSpPr>
            <p:cNvPr id="12406" name="Freeform 1140">
              <a:extLst>
                <a:ext uri="{FF2B5EF4-FFF2-40B4-BE49-F238E27FC236}">
                  <a16:creationId xmlns:a16="http://schemas.microsoft.com/office/drawing/2014/main" id="{5EC78C96-242A-F676-53ED-3769E1506346}"/>
                </a:ext>
              </a:extLst>
            </p:cNvPr>
            <p:cNvSpPr>
              <a:spLocks/>
            </p:cNvSpPr>
            <p:nvPr/>
          </p:nvSpPr>
          <p:spPr bwMode="auto">
            <a:xfrm>
              <a:off x="2887" y="2749"/>
              <a:ext cx="8" cy="20"/>
            </a:xfrm>
            <a:custGeom>
              <a:avLst/>
              <a:gdLst>
                <a:gd name="T0" fmla="*/ 8 w 8"/>
                <a:gd name="T1" fmla="*/ 6 h 20"/>
                <a:gd name="T2" fmla="*/ 8 w 8"/>
                <a:gd name="T3" fmla="*/ 20 h 20"/>
                <a:gd name="T4" fmla="*/ 0 w 8"/>
                <a:gd name="T5" fmla="*/ 19 h 20"/>
                <a:gd name="T6" fmla="*/ 0 w 8"/>
                <a:gd name="T7" fmla="*/ 0 h 20"/>
                <a:gd name="T8" fmla="*/ 8 w 8"/>
                <a:gd name="T9" fmla="*/ 6 h 20"/>
                <a:gd name="T10" fmla="*/ 0 60000 65536"/>
                <a:gd name="T11" fmla="*/ 0 60000 65536"/>
                <a:gd name="T12" fmla="*/ 0 60000 65536"/>
                <a:gd name="T13" fmla="*/ 0 60000 65536"/>
                <a:gd name="T14" fmla="*/ 0 60000 65536"/>
                <a:gd name="T15" fmla="*/ 0 w 8"/>
                <a:gd name="T16" fmla="*/ 0 h 20"/>
                <a:gd name="T17" fmla="*/ 8 w 8"/>
                <a:gd name="T18" fmla="*/ 20 h 20"/>
              </a:gdLst>
              <a:ahLst/>
              <a:cxnLst>
                <a:cxn ang="T10">
                  <a:pos x="T0" y="T1"/>
                </a:cxn>
                <a:cxn ang="T11">
                  <a:pos x="T2" y="T3"/>
                </a:cxn>
                <a:cxn ang="T12">
                  <a:pos x="T4" y="T5"/>
                </a:cxn>
                <a:cxn ang="T13">
                  <a:pos x="T6" y="T7"/>
                </a:cxn>
                <a:cxn ang="T14">
                  <a:pos x="T8" y="T9"/>
                </a:cxn>
              </a:cxnLst>
              <a:rect l="T15" t="T16" r="T17" b="T18"/>
              <a:pathLst>
                <a:path w="8" h="20">
                  <a:moveTo>
                    <a:pt x="8" y="6"/>
                  </a:moveTo>
                  <a:lnTo>
                    <a:pt x="8" y="20"/>
                  </a:lnTo>
                  <a:lnTo>
                    <a:pt x="0" y="19"/>
                  </a:lnTo>
                  <a:lnTo>
                    <a:pt x="0" y="0"/>
                  </a:lnTo>
                  <a:lnTo>
                    <a:pt x="8" y="6"/>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07" name="Freeform 1141">
              <a:extLst>
                <a:ext uri="{FF2B5EF4-FFF2-40B4-BE49-F238E27FC236}">
                  <a16:creationId xmlns:a16="http://schemas.microsoft.com/office/drawing/2014/main" id="{BE82ADC0-6CDA-BD29-54C7-CB0825490B3B}"/>
                </a:ext>
              </a:extLst>
            </p:cNvPr>
            <p:cNvSpPr>
              <a:spLocks/>
            </p:cNvSpPr>
            <p:nvPr/>
          </p:nvSpPr>
          <p:spPr bwMode="auto">
            <a:xfrm>
              <a:off x="2565" y="2594"/>
              <a:ext cx="626" cy="218"/>
            </a:xfrm>
            <a:custGeom>
              <a:avLst/>
              <a:gdLst>
                <a:gd name="T0" fmla="*/ 626 w 626"/>
                <a:gd name="T1" fmla="*/ 0 h 218"/>
                <a:gd name="T2" fmla="*/ 626 w 626"/>
                <a:gd name="T3" fmla="*/ 218 h 218"/>
                <a:gd name="T4" fmla="*/ 24 w 626"/>
                <a:gd name="T5" fmla="*/ 218 h 218"/>
                <a:gd name="T6" fmla="*/ 24 w 626"/>
                <a:gd name="T7" fmla="*/ 178 h 218"/>
                <a:gd name="T8" fmla="*/ 12 w 626"/>
                <a:gd name="T9" fmla="*/ 175 h 218"/>
                <a:gd name="T10" fmla="*/ 12 w 626"/>
                <a:gd name="T11" fmla="*/ 148 h 218"/>
                <a:gd name="T12" fmla="*/ 0 w 626"/>
                <a:gd name="T13" fmla="*/ 144 h 218"/>
                <a:gd name="T14" fmla="*/ 626 w 626"/>
                <a:gd name="T15" fmla="*/ 0 h 218"/>
                <a:gd name="T16" fmla="*/ 0 60000 65536"/>
                <a:gd name="T17" fmla="*/ 0 60000 65536"/>
                <a:gd name="T18" fmla="*/ 0 60000 65536"/>
                <a:gd name="T19" fmla="*/ 0 60000 65536"/>
                <a:gd name="T20" fmla="*/ 0 60000 65536"/>
                <a:gd name="T21" fmla="*/ 0 60000 65536"/>
                <a:gd name="T22" fmla="*/ 0 60000 65536"/>
                <a:gd name="T23" fmla="*/ 0 60000 65536"/>
                <a:gd name="T24" fmla="*/ 0 w 626"/>
                <a:gd name="T25" fmla="*/ 0 h 218"/>
                <a:gd name="T26" fmla="*/ 626 w 626"/>
                <a:gd name="T27" fmla="*/ 218 h 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6" h="218">
                  <a:moveTo>
                    <a:pt x="626" y="0"/>
                  </a:moveTo>
                  <a:lnTo>
                    <a:pt x="626" y="218"/>
                  </a:lnTo>
                  <a:lnTo>
                    <a:pt x="24" y="218"/>
                  </a:lnTo>
                  <a:lnTo>
                    <a:pt x="24" y="178"/>
                  </a:lnTo>
                  <a:lnTo>
                    <a:pt x="12" y="175"/>
                  </a:lnTo>
                  <a:lnTo>
                    <a:pt x="12" y="148"/>
                  </a:lnTo>
                  <a:lnTo>
                    <a:pt x="0" y="144"/>
                  </a:lnTo>
                  <a:lnTo>
                    <a:pt x="6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08" name="Oval 1142">
              <a:extLst>
                <a:ext uri="{FF2B5EF4-FFF2-40B4-BE49-F238E27FC236}">
                  <a16:creationId xmlns:a16="http://schemas.microsoft.com/office/drawing/2014/main" id="{4AAFDDE1-C130-FBCA-5B77-1DEFFBFA20A7}"/>
                </a:ext>
              </a:extLst>
            </p:cNvPr>
            <p:cNvSpPr>
              <a:spLocks noChangeArrowheads="1"/>
            </p:cNvSpPr>
            <p:nvPr/>
          </p:nvSpPr>
          <p:spPr bwMode="auto">
            <a:xfrm>
              <a:off x="2649" y="2767"/>
              <a:ext cx="6"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ja-JP" altLang="en-US" sz="1350" b="1">
                <a:solidFill>
                  <a:srgbClr val="000000"/>
                </a:solidFill>
                <a:cs typeface="Arial" pitchFamily="34" charset="0"/>
              </a:endParaRPr>
            </a:p>
          </p:txBody>
        </p:sp>
        <p:sp>
          <p:nvSpPr>
            <p:cNvPr id="12409" name="Oval 1143">
              <a:extLst>
                <a:ext uri="{FF2B5EF4-FFF2-40B4-BE49-F238E27FC236}">
                  <a16:creationId xmlns:a16="http://schemas.microsoft.com/office/drawing/2014/main" id="{35819BD2-30E3-F325-47A2-74C1A8594D57}"/>
                </a:ext>
              </a:extLst>
            </p:cNvPr>
            <p:cNvSpPr>
              <a:spLocks noChangeArrowheads="1"/>
            </p:cNvSpPr>
            <p:nvPr/>
          </p:nvSpPr>
          <p:spPr bwMode="auto">
            <a:xfrm>
              <a:off x="2642" y="2768"/>
              <a:ext cx="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ja-JP" altLang="en-US" sz="1350" b="1">
                <a:solidFill>
                  <a:srgbClr val="000000"/>
                </a:solidFill>
                <a:cs typeface="Arial" pitchFamily="34" charset="0"/>
              </a:endParaRPr>
            </a:p>
          </p:txBody>
        </p:sp>
        <p:sp>
          <p:nvSpPr>
            <p:cNvPr id="12410" name="Oval 1144">
              <a:extLst>
                <a:ext uri="{FF2B5EF4-FFF2-40B4-BE49-F238E27FC236}">
                  <a16:creationId xmlns:a16="http://schemas.microsoft.com/office/drawing/2014/main" id="{4EEC843A-2893-D210-EC82-4B76C9DDD9C4}"/>
                </a:ext>
              </a:extLst>
            </p:cNvPr>
            <p:cNvSpPr>
              <a:spLocks noChangeArrowheads="1"/>
            </p:cNvSpPr>
            <p:nvPr/>
          </p:nvSpPr>
          <p:spPr bwMode="auto">
            <a:xfrm>
              <a:off x="2635" y="2768"/>
              <a:ext cx="6"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ja-JP" altLang="en-US" sz="1350" b="1">
                <a:solidFill>
                  <a:srgbClr val="000000"/>
                </a:solidFill>
                <a:cs typeface="Arial" pitchFamily="34" charset="0"/>
              </a:endParaRPr>
            </a:p>
          </p:txBody>
        </p:sp>
        <p:sp>
          <p:nvSpPr>
            <p:cNvPr id="12411" name="Oval 1145">
              <a:extLst>
                <a:ext uri="{FF2B5EF4-FFF2-40B4-BE49-F238E27FC236}">
                  <a16:creationId xmlns:a16="http://schemas.microsoft.com/office/drawing/2014/main" id="{3864366D-BB85-B74D-8F62-45E2F0ECEDD6}"/>
                </a:ext>
              </a:extLst>
            </p:cNvPr>
            <p:cNvSpPr>
              <a:spLocks noChangeArrowheads="1"/>
            </p:cNvSpPr>
            <p:nvPr/>
          </p:nvSpPr>
          <p:spPr bwMode="auto">
            <a:xfrm>
              <a:off x="2629" y="2768"/>
              <a:ext cx="5"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ja-JP" altLang="en-US" sz="1350" b="1">
                <a:solidFill>
                  <a:srgbClr val="000000"/>
                </a:solidFill>
                <a:cs typeface="Arial" pitchFamily="34" charset="0"/>
              </a:endParaRPr>
            </a:p>
          </p:txBody>
        </p:sp>
        <p:sp>
          <p:nvSpPr>
            <p:cNvPr id="12412" name="Oval 1146">
              <a:extLst>
                <a:ext uri="{FF2B5EF4-FFF2-40B4-BE49-F238E27FC236}">
                  <a16:creationId xmlns:a16="http://schemas.microsoft.com/office/drawing/2014/main" id="{DE3342CB-C868-4AB8-6353-F178054F7D85}"/>
                </a:ext>
              </a:extLst>
            </p:cNvPr>
            <p:cNvSpPr>
              <a:spLocks noChangeArrowheads="1"/>
            </p:cNvSpPr>
            <p:nvPr/>
          </p:nvSpPr>
          <p:spPr bwMode="auto">
            <a:xfrm>
              <a:off x="2622" y="2769"/>
              <a:ext cx="6"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ja-JP" altLang="en-US" sz="1350" b="1">
                <a:solidFill>
                  <a:srgbClr val="000000"/>
                </a:solidFill>
                <a:cs typeface="Arial" pitchFamily="34" charset="0"/>
              </a:endParaRPr>
            </a:p>
          </p:txBody>
        </p:sp>
        <p:sp>
          <p:nvSpPr>
            <p:cNvPr id="12413" name="Freeform 1147">
              <a:extLst>
                <a:ext uri="{FF2B5EF4-FFF2-40B4-BE49-F238E27FC236}">
                  <a16:creationId xmlns:a16="http://schemas.microsoft.com/office/drawing/2014/main" id="{97D852F5-0B6A-6B25-A62B-552C529713B4}"/>
                </a:ext>
              </a:extLst>
            </p:cNvPr>
            <p:cNvSpPr>
              <a:spLocks/>
            </p:cNvSpPr>
            <p:nvPr/>
          </p:nvSpPr>
          <p:spPr bwMode="auto">
            <a:xfrm>
              <a:off x="2755" y="2747"/>
              <a:ext cx="9" cy="25"/>
            </a:xfrm>
            <a:custGeom>
              <a:avLst/>
              <a:gdLst>
                <a:gd name="T0" fmla="*/ 0 w 9"/>
                <a:gd name="T1" fmla="*/ 0 h 25"/>
                <a:gd name="T2" fmla="*/ 0 w 9"/>
                <a:gd name="T3" fmla="*/ 25 h 25"/>
                <a:gd name="T4" fmla="*/ 9 w 9"/>
                <a:gd name="T5" fmla="*/ 25 h 25"/>
                <a:gd name="T6" fmla="*/ 9 w 9"/>
                <a:gd name="T7" fmla="*/ 10 h 25"/>
                <a:gd name="T8" fmla="*/ 0 w 9"/>
                <a:gd name="T9" fmla="*/ 0 h 25"/>
                <a:gd name="T10" fmla="*/ 0 60000 65536"/>
                <a:gd name="T11" fmla="*/ 0 60000 65536"/>
                <a:gd name="T12" fmla="*/ 0 60000 65536"/>
                <a:gd name="T13" fmla="*/ 0 60000 65536"/>
                <a:gd name="T14" fmla="*/ 0 60000 65536"/>
                <a:gd name="T15" fmla="*/ 0 w 9"/>
                <a:gd name="T16" fmla="*/ 0 h 25"/>
                <a:gd name="T17" fmla="*/ 9 w 9"/>
                <a:gd name="T18" fmla="*/ 25 h 25"/>
              </a:gdLst>
              <a:ahLst/>
              <a:cxnLst>
                <a:cxn ang="T10">
                  <a:pos x="T0" y="T1"/>
                </a:cxn>
                <a:cxn ang="T11">
                  <a:pos x="T2" y="T3"/>
                </a:cxn>
                <a:cxn ang="T12">
                  <a:pos x="T4" y="T5"/>
                </a:cxn>
                <a:cxn ang="T13">
                  <a:pos x="T6" y="T7"/>
                </a:cxn>
                <a:cxn ang="T14">
                  <a:pos x="T8" y="T9"/>
                </a:cxn>
              </a:cxnLst>
              <a:rect l="T15" t="T16" r="T17" b="T18"/>
              <a:pathLst>
                <a:path w="9" h="25">
                  <a:moveTo>
                    <a:pt x="0" y="0"/>
                  </a:moveTo>
                  <a:lnTo>
                    <a:pt x="0" y="25"/>
                  </a:lnTo>
                  <a:lnTo>
                    <a:pt x="9" y="25"/>
                  </a:lnTo>
                  <a:lnTo>
                    <a:pt x="9"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14" name="Freeform 1148">
              <a:extLst>
                <a:ext uri="{FF2B5EF4-FFF2-40B4-BE49-F238E27FC236}">
                  <a16:creationId xmlns:a16="http://schemas.microsoft.com/office/drawing/2014/main" id="{F398D1A5-9EFD-CC26-EBB0-ACAA7E673448}"/>
                </a:ext>
              </a:extLst>
            </p:cNvPr>
            <p:cNvSpPr>
              <a:spLocks/>
            </p:cNvSpPr>
            <p:nvPr/>
          </p:nvSpPr>
          <p:spPr bwMode="auto">
            <a:xfrm>
              <a:off x="2745" y="2748"/>
              <a:ext cx="9" cy="24"/>
            </a:xfrm>
            <a:custGeom>
              <a:avLst/>
              <a:gdLst>
                <a:gd name="T0" fmla="*/ 0 w 9"/>
                <a:gd name="T1" fmla="*/ 0 h 24"/>
                <a:gd name="T2" fmla="*/ 0 w 9"/>
                <a:gd name="T3" fmla="*/ 24 h 24"/>
                <a:gd name="T4" fmla="*/ 9 w 9"/>
                <a:gd name="T5" fmla="*/ 24 h 24"/>
                <a:gd name="T6" fmla="*/ 9 w 9"/>
                <a:gd name="T7" fmla="*/ 10 h 24"/>
                <a:gd name="T8" fmla="*/ 0 w 9"/>
                <a:gd name="T9" fmla="*/ 0 h 24"/>
                <a:gd name="T10" fmla="*/ 0 60000 65536"/>
                <a:gd name="T11" fmla="*/ 0 60000 65536"/>
                <a:gd name="T12" fmla="*/ 0 60000 65536"/>
                <a:gd name="T13" fmla="*/ 0 60000 65536"/>
                <a:gd name="T14" fmla="*/ 0 60000 65536"/>
                <a:gd name="T15" fmla="*/ 0 w 9"/>
                <a:gd name="T16" fmla="*/ 0 h 24"/>
                <a:gd name="T17" fmla="*/ 9 w 9"/>
                <a:gd name="T18" fmla="*/ 24 h 24"/>
              </a:gdLst>
              <a:ahLst/>
              <a:cxnLst>
                <a:cxn ang="T10">
                  <a:pos x="T0" y="T1"/>
                </a:cxn>
                <a:cxn ang="T11">
                  <a:pos x="T2" y="T3"/>
                </a:cxn>
                <a:cxn ang="T12">
                  <a:pos x="T4" y="T5"/>
                </a:cxn>
                <a:cxn ang="T13">
                  <a:pos x="T6" y="T7"/>
                </a:cxn>
                <a:cxn ang="T14">
                  <a:pos x="T8" y="T9"/>
                </a:cxn>
              </a:cxnLst>
              <a:rect l="T15" t="T16" r="T17" b="T18"/>
              <a:pathLst>
                <a:path w="9" h="24">
                  <a:moveTo>
                    <a:pt x="0" y="0"/>
                  </a:moveTo>
                  <a:lnTo>
                    <a:pt x="0" y="24"/>
                  </a:lnTo>
                  <a:lnTo>
                    <a:pt x="9" y="24"/>
                  </a:lnTo>
                  <a:lnTo>
                    <a:pt x="9"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15" name="Freeform 1149">
              <a:extLst>
                <a:ext uri="{FF2B5EF4-FFF2-40B4-BE49-F238E27FC236}">
                  <a16:creationId xmlns:a16="http://schemas.microsoft.com/office/drawing/2014/main" id="{1613861F-F095-B706-03E7-8FC72172C951}"/>
                </a:ext>
              </a:extLst>
            </p:cNvPr>
            <p:cNvSpPr>
              <a:spLocks/>
            </p:cNvSpPr>
            <p:nvPr/>
          </p:nvSpPr>
          <p:spPr bwMode="auto">
            <a:xfrm>
              <a:off x="2735" y="2749"/>
              <a:ext cx="8" cy="24"/>
            </a:xfrm>
            <a:custGeom>
              <a:avLst/>
              <a:gdLst>
                <a:gd name="T0" fmla="*/ 0 w 8"/>
                <a:gd name="T1" fmla="*/ 0 h 24"/>
                <a:gd name="T2" fmla="*/ 0 w 8"/>
                <a:gd name="T3" fmla="*/ 24 h 24"/>
                <a:gd name="T4" fmla="*/ 8 w 8"/>
                <a:gd name="T5" fmla="*/ 24 h 24"/>
                <a:gd name="T6" fmla="*/ 8 w 8"/>
                <a:gd name="T7" fmla="*/ 10 h 24"/>
                <a:gd name="T8" fmla="*/ 0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24"/>
                  </a:lnTo>
                  <a:lnTo>
                    <a:pt x="8" y="24"/>
                  </a:lnTo>
                  <a:lnTo>
                    <a:pt x="8"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16" name="Freeform 1150">
              <a:extLst>
                <a:ext uri="{FF2B5EF4-FFF2-40B4-BE49-F238E27FC236}">
                  <a16:creationId xmlns:a16="http://schemas.microsoft.com/office/drawing/2014/main" id="{6BCD7FFE-408C-BE38-5CD9-B86727947B54}"/>
                </a:ext>
              </a:extLst>
            </p:cNvPr>
            <p:cNvSpPr>
              <a:spLocks/>
            </p:cNvSpPr>
            <p:nvPr/>
          </p:nvSpPr>
          <p:spPr bwMode="auto">
            <a:xfrm>
              <a:off x="2726" y="2751"/>
              <a:ext cx="8" cy="24"/>
            </a:xfrm>
            <a:custGeom>
              <a:avLst/>
              <a:gdLst>
                <a:gd name="T0" fmla="*/ 0 w 8"/>
                <a:gd name="T1" fmla="*/ 0 h 24"/>
                <a:gd name="T2" fmla="*/ 0 w 8"/>
                <a:gd name="T3" fmla="*/ 24 h 24"/>
                <a:gd name="T4" fmla="*/ 8 w 8"/>
                <a:gd name="T5" fmla="*/ 24 h 24"/>
                <a:gd name="T6" fmla="*/ 8 w 8"/>
                <a:gd name="T7" fmla="*/ 9 h 24"/>
                <a:gd name="T8" fmla="*/ 0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24"/>
                  </a:lnTo>
                  <a:lnTo>
                    <a:pt x="8" y="24"/>
                  </a:lnTo>
                  <a:lnTo>
                    <a:pt x="8"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17" name="Freeform 1151">
              <a:extLst>
                <a:ext uri="{FF2B5EF4-FFF2-40B4-BE49-F238E27FC236}">
                  <a16:creationId xmlns:a16="http://schemas.microsoft.com/office/drawing/2014/main" id="{92528142-FE8F-F8D3-F8F7-5A2CE2048296}"/>
                </a:ext>
              </a:extLst>
            </p:cNvPr>
            <p:cNvSpPr>
              <a:spLocks/>
            </p:cNvSpPr>
            <p:nvPr/>
          </p:nvSpPr>
          <p:spPr bwMode="auto">
            <a:xfrm>
              <a:off x="2716" y="2751"/>
              <a:ext cx="9" cy="24"/>
            </a:xfrm>
            <a:custGeom>
              <a:avLst/>
              <a:gdLst>
                <a:gd name="T0" fmla="*/ 0 w 9"/>
                <a:gd name="T1" fmla="*/ 0 h 24"/>
                <a:gd name="T2" fmla="*/ 0 w 9"/>
                <a:gd name="T3" fmla="*/ 24 h 24"/>
                <a:gd name="T4" fmla="*/ 9 w 9"/>
                <a:gd name="T5" fmla="*/ 24 h 24"/>
                <a:gd name="T6" fmla="*/ 9 w 9"/>
                <a:gd name="T7" fmla="*/ 9 h 24"/>
                <a:gd name="T8" fmla="*/ 0 w 9"/>
                <a:gd name="T9" fmla="*/ 0 h 24"/>
                <a:gd name="T10" fmla="*/ 0 60000 65536"/>
                <a:gd name="T11" fmla="*/ 0 60000 65536"/>
                <a:gd name="T12" fmla="*/ 0 60000 65536"/>
                <a:gd name="T13" fmla="*/ 0 60000 65536"/>
                <a:gd name="T14" fmla="*/ 0 60000 65536"/>
                <a:gd name="T15" fmla="*/ 0 w 9"/>
                <a:gd name="T16" fmla="*/ 0 h 24"/>
                <a:gd name="T17" fmla="*/ 9 w 9"/>
                <a:gd name="T18" fmla="*/ 24 h 24"/>
              </a:gdLst>
              <a:ahLst/>
              <a:cxnLst>
                <a:cxn ang="T10">
                  <a:pos x="T0" y="T1"/>
                </a:cxn>
                <a:cxn ang="T11">
                  <a:pos x="T2" y="T3"/>
                </a:cxn>
                <a:cxn ang="T12">
                  <a:pos x="T4" y="T5"/>
                </a:cxn>
                <a:cxn ang="T13">
                  <a:pos x="T6" y="T7"/>
                </a:cxn>
                <a:cxn ang="T14">
                  <a:pos x="T8" y="T9"/>
                </a:cxn>
              </a:cxnLst>
              <a:rect l="T15" t="T16" r="T17" b="T18"/>
              <a:pathLst>
                <a:path w="9" h="24">
                  <a:moveTo>
                    <a:pt x="0" y="0"/>
                  </a:moveTo>
                  <a:lnTo>
                    <a:pt x="0" y="24"/>
                  </a:lnTo>
                  <a:lnTo>
                    <a:pt x="9" y="24"/>
                  </a:lnTo>
                  <a:lnTo>
                    <a:pt x="9"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18" name="Freeform 1152">
              <a:extLst>
                <a:ext uri="{FF2B5EF4-FFF2-40B4-BE49-F238E27FC236}">
                  <a16:creationId xmlns:a16="http://schemas.microsoft.com/office/drawing/2014/main" id="{163F97B4-5A22-794C-E407-AD7BA1EBE099}"/>
                </a:ext>
              </a:extLst>
            </p:cNvPr>
            <p:cNvSpPr>
              <a:spLocks/>
            </p:cNvSpPr>
            <p:nvPr/>
          </p:nvSpPr>
          <p:spPr bwMode="auto">
            <a:xfrm>
              <a:off x="2707" y="2752"/>
              <a:ext cx="9" cy="24"/>
            </a:xfrm>
            <a:custGeom>
              <a:avLst/>
              <a:gdLst>
                <a:gd name="T0" fmla="*/ 0 w 9"/>
                <a:gd name="T1" fmla="*/ 0 h 24"/>
                <a:gd name="T2" fmla="*/ 0 w 9"/>
                <a:gd name="T3" fmla="*/ 24 h 24"/>
                <a:gd name="T4" fmla="*/ 9 w 9"/>
                <a:gd name="T5" fmla="*/ 24 h 24"/>
                <a:gd name="T6" fmla="*/ 9 w 9"/>
                <a:gd name="T7" fmla="*/ 10 h 24"/>
                <a:gd name="T8" fmla="*/ 0 w 9"/>
                <a:gd name="T9" fmla="*/ 0 h 24"/>
                <a:gd name="T10" fmla="*/ 0 60000 65536"/>
                <a:gd name="T11" fmla="*/ 0 60000 65536"/>
                <a:gd name="T12" fmla="*/ 0 60000 65536"/>
                <a:gd name="T13" fmla="*/ 0 60000 65536"/>
                <a:gd name="T14" fmla="*/ 0 60000 65536"/>
                <a:gd name="T15" fmla="*/ 0 w 9"/>
                <a:gd name="T16" fmla="*/ 0 h 24"/>
                <a:gd name="T17" fmla="*/ 9 w 9"/>
                <a:gd name="T18" fmla="*/ 24 h 24"/>
              </a:gdLst>
              <a:ahLst/>
              <a:cxnLst>
                <a:cxn ang="T10">
                  <a:pos x="T0" y="T1"/>
                </a:cxn>
                <a:cxn ang="T11">
                  <a:pos x="T2" y="T3"/>
                </a:cxn>
                <a:cxn ang="T12">
                  <a:pos x="T4" y="T5"/>
                </a:cxn>
                <a:cxn ang="T13">
                  <a:pos x="T6" y="T7"/>
                </a:cxn>
                <a:cxn ang="T14">
                  <a:pos x="T8" y="T9"/>
                </a:cxn>
              </a:cxnLst>
              <a:rect l="T15" t="T16" r="T17" b="T18"/>
              <a:pathLst>
                <a:path w="9" h="24">
                  <a:moveTo>
                    <a:pt x="0" y="0"/>
                  </a:moveTo>
                  <a:lnTo>
                    <a:pt x="0" y="24"/>
                  </a:lnTo>
                  <a:lnTo>
                    <a:pt x="9" y="24"/>
                  </a:lnTo>
                  <a:lnTo>
                    <a:pt x="9"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19" name="Freeform 1153">
              <a:extLst>
                <a:ext uri="{FF2B5EF4-FFF2-40B4-BE49-F238E27FC236}">
                  <a16:creationId xmlns:a16="http://schemas.microsoft.com/office/drawing/2014/main" id="{98880E8C-CFA4-71D0-22F2-0B27AD130954}"/>
                </a:ext>
              </a:extLst>
            </p:cNvPr>
            <p:cNvSpPr>
              <a:spLocks/>
            </p:cNvSpPr>
            <p:nvPr/>
          </p:nvSpPr>
          <p:spPr bwMode="auto">
            <a:xfrm>
              <a:off x="2697" y="2754"/>
              <a:ext cx="9" cy="24"/>
            </a:xfrm>
            <a:custGeom>
              <a:avLst/>
              <a:gdLst>
                <a:gd name="T0" fmla="*/ 0 w 9"/>
                <a:gd name="T1" fmla="*/ 0 h 24"/>
                <a:gd name="T2" fmla="*/ 0 w 9"/>
                <a:gd name="T3" fmla="*/ 24 h 24"/>
                <a:gd name="T4" fmla="*/ 9 w 9"/>
                <a:gd name="T5" fmla="*/ 24 h 24"/>
                <a:gd name="T6" fmla="*/ 9 w 9"/>
                <a:gd name="T7" fmla="*/ 9 h 24"/>
                <a:gd name="T8" fmla="*/ 0 w 9"/>
                <a:gd name="T9" fmla="*/ 0 h 24"/>
                <a:gd name="T10" fmla="*/ 0 60000 65536"/>
                <a:gd name="T11" fmla="*/ 0 60000 65536"/>
                <a:gd name="T12" fmla="*/ 0 60000 65536"/>
                <a:gd name="T13" fmla="*/ 0 60000 65536"/>
                <a:gd name="T14" fmla="*/ 0 60000 65536"/>
                <a:gd name="T15" fmla="*/ 0 w 9"/>
                <a:gd name="T16" fmla="*/ 0 h 24"/>
                <a:gd name="T17" fmla="*/ 9 w 9"/>
                <a:gd name="T18" fmla="*/ 24 h 24"/>
              </a:gdLst>
              <a:ahLst/>
              <a:cxnLst>
                <a:cxn ang="T10">
                  <a:pos x="T0" y="T1"/>
                </a:cxn>
                <a:cxn ang="T11">
                  <a:pos x="T2" y="T3"/>
                </a:cxn>
                <a:cxn ang="T12">
                  <a:pos x="T4" y="T5"/>
                </a:cxn>
                <a:cxn ang="T13">
                  <a:pos x="T6" y="T7"/>
                </a:cxn>
                <a:cxn ang="T14">
                  <a:pos x="T8" y="T9"/>
                </a:cxn>
              </a:cxnLst>
              <a:rect l="T15" t="T16" r="T17" b="T18"/>
              <a:pathLst>
                <a:path w="9" h="24">
                  <a:moveTo>
                    <a:pt x="0" y="0"/>
                  </a:moveTo>
                  <a:lnTo>
                    <a:pt x="0" y="24"/>
                  </a:lnTo>
                  <a:lnTo>
                    <a:pt x="9" y="24"/>
                  </a:lnTo>
                  <a:lnTo>
                    <a:pt x="9"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20" name="Freeform 1154">
              <a:extLst>
                <a:ext uri="{FF2B5EF4-FFF2-40B4-BE49-F238E27FC236}">
                  <a16:creationId xmlns:a16="http://schemas.microsoft.com/office/drawing/2014/main" id="{653536CD-813F-6665-5CD5-B65BE771B56A}"/>
                </a:ext>
              </a:extLst>
            </p:cNvPr>
            <p:cNvSpPr>
              <a:spLocks/>
            </p:cNvSpPr>
            <p:nvPr/>
          </p:nvSpPr>
          <p:spPr bwMode="auto">
            <a:xfrm>
              <a:off x="2906" y="2731"/>
              <a:ext cx="12" cy="28"/>
            </a:xfrm>
            <a:custGeom>
              <a:avLst/>
              <a:gdLst>
                <a:gd name="T0" fmla="*/ 0 w 12"/>
                <a:gd name="T1" fmla="*/ 0 h 28"/>
                <a:gd name="T2" fmla="*/ 0 w 12"/>
                <a:gd name="T3" fmla="*/ 28 h 28"/>
                <a:gd name="T4" fmla="*/ 12 w 12"/>
                <a:gd name="T5" fmla="*/ 28 h 28"/>
                <a:gd name="T6" fmla="*/ 12 w 12"/>
                <a:gd name="T7" fmla="*/ 8 h 28"/>
                <a:gd name="T8" fmla="*/ 0 w 12"/>
                <a:gd name="T9" fmla="*/ 0 h 28"/>
                <a:gd name="T10" fmla="*/ 0 60000 65536"/>
                <a:gd name="T11" fmla="*/ 0 60000 65536"/>
                <a:gd name="T12" fmla="*/ 0 60000 65536"/>
                <a:gd name="T13" fmla="*/ 0 60000 65536"/>
                <a:gd name="T14" fmla="*/ 0 60000 65536"/>
                <a:gd name="T15" fmla="*/ 0 w 12"/>
                <a:gd name="T16" fmla="*/ 0 h 28"/>
                <a:gd name="T17" fmla="*/ 12 w 12"/>
                <a:gd name="T18" fmla="*/ 28 h 28"/>
              </a:gdLst>
              <a:ahLst/>
              <a:cxnLst>
                <a:cxn ang="T10">
                  <a:pos x="T0" y="T1"/>
                </a:cxn>
                <a:cxn ang="T11">
                  <a:pos x="T2" y="T3"/>
                </a:cxn>
                <a:cxn ang="T12">
                  <a:pos x="T4" y="T5"/>
                </a:cxn>
                <a:cxn ang="T13">
                  <a:pos x="T6" y="T7"/>
                </a:cxn>
                <a:cxn ang="T14">
                  <a:pos x="T8" y="T9"/>
                </a:cxn>
              </a:cxnLst>
              <a:rect l="T15" t="T16" r="T17" b="T18"/>
              <a:pathLst>
                <a:path w="12" h="28">
                  <a:moveTo>
                    <a:pt x="0" y="0"/>
                  </a:moveTo>
                  <a:lnTo>
                    <a:pt x="0" y="28"/>
                  </a:lnTo>
                  <a:lnTo>
                    <a:pt x="12" y="28"/>
                  </a:lnTo>
                  <a:lnTo>
                    <a:pt x="12"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21" name="Freeform 1155">
              <a:extLst>
                <a:ext uri="{FF2B5EF4-FFF2-40B4-BE49-F238E27FC236}">
                  <a16:creationId xmlns:a16="http://schemas.microsoft.com/office/drawing/2014/main" id="{3493F266-11EC-4234-4A8F-AF21648DACEB}"/>
                </a:ext>
              </a:extLst>
            </p:cNvPr>
            <p:cNvSpPr>
              <a:spLocks/>
            </p:cNvSpPr>
            <p:nvPr/>
          </p:nvSpPr>
          <p:spPr bwMode="auto">
            <a:xfrm>
              <a:off x="2891" y="2733"/>
              <a:ext cx="11" cy="28"/>
            </a:xfrm>
            <a:custGeom>
              <a:avLst/>
              <a:gdLst>
                <a:gd name="T0" fmla="*/ 0 w 11"/>
                <a:gd name="T1" fmla="*/ 0 h 28"/>
                <a:gd name="T2" fmla="*/ 0 w 11"/>
                <a:gd name="T3" fmla="*/ 28 h 28"/>
                <a:gd name="T4" fmla="*/ 11 w 11"/>
                <a:gd name="T5" fmla="*/ 28 h 28"/>
                <a:gd name="T6" fmla="*/ 11 w 11"/>
                <a:gd name="T7" fmla="*/ 8 h 28"/>
                <a:gd name="T8" fmla="*/ 0 w 11"/>
                <a:gd name="T9" fmla="*/ 0 h 28"/>
                <a:gd name="T10" fmla="*/ 0 60000 65536"/>
                <a:gd name="T11" fmla="*/ 0 60000 65536"/>
                <a:gd name="T12" fmla="*/ 0 60000 65536"/>
                <a:gd name="T13" fmla="*/ 0 60000 65536"/>
                <a:gd name="T14" fmla="*/ 0 60000 65536"/>
                <a:gd name="T15" fmla="*/ 0 w 11"/>
                <a:gd name="T16" fmla="*/ 0 h 28"/>
                <a:gd name="T17" fmla="*/ 11 w 11"/>
                <a:gd name="T18" fmla="*/ 28 h 28"/>
              </a:gdLst>
              <a:ahLst/>
              <a:cxnLst>
                <a:cxn ang="T10">
                  <a:pos x="T0" y="T1"/>
                </a:cxn>
                <a:cxn ang="T11">
                  <a:pos x="T2" y="T3"/>
                </a:cxn>
                <a:cxn ang="T12">
                  <a:pos x="T4" y="T5"/>
                </a:cxn>
                <a:cxn ang="T13">
                  <a:pos x="T6" y="T7"/>
                </a:cxn>
                <a:cxn ang="T14">
                  <a:pos x="T8" y="T9"/>
                </a:cxn>
              </a:cxnLst>
              <a:rect l="T15" t="T16" r="T17" b="T18"/>
              <a:pathLst>
                <a:path w="11" h="28">
                  <a:moveTo>
                    <a:pt x="0" y="0"/>
                  </a:moveTo>
                  <a:lnTo>
                    <a:pt x="0" y="28"/>
                  </a:lnTo>
                  <a:lnTo>
                    <a:pt x="11" y="28"/>
                  </a:lnTo>
                  <a:lnTo>
                    <a:pt x="11"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22" name="Freeform 1156">
              <a:extLst>
                <a:ext uri="{FF2B5EF4-FFF2-40B4-BE49-F238E27FC236}">
                  <a16:creationId xmlns:a16="http://schemas.microsoft.com/office/drawing/2014/main" id="{FA1C4450-196F-1BEC-5E29-78F70337CE63}"/>
                </a:ext>
              </a:extLst>
            </p:cNvPr>
            <p:cNvSpPr>
              <a:spLocks/>
            </p:cNvSpPr>
            <p:nvPr/>
          </p:nvSpPr>
          <p:spPr bwMode="auto">
            <a:xfrm>
              <a:off x="2875" y="2734"/>
              <a:ext cx="11" cy="28"/>
            </a:xfrm>
            <a:custGeom>
              <a:avLst/>
              <a:gdLst>
                <a:gd name="T0" fmla="*/ 0 w 11"/>
                <a:gd name="T1" fmla="*/ 0 h 28"/>
                <a:gd name="T2" fmla="*/ 0 w 11"/>
                <a:gd name="T3" fmla="*/ 28 h 28"/>
                <a:gd name="T4" fmla="*/ 11 w 11"/>
                <a:gd name="T5" fmla="*/ 28 h 28"/>
                <a:gd name="T6" fmla="*/ 11 w 11"/>
                <a:gd name="T7" fmla="*/ 8 h 28"/>
                <a:gd name="T8" fmla="*/ 0 w 11"/>
                <a:gd name="T9" fmla="*/ 0 h 28"/>
                <a:gd name="T10" fmla="*/ 0 60000 65536"/>
                <a:gd name="T11" fmla="*/ 0 60000 65536"/>
                <a:gd name="T12" fmla="*/ 0 60000 65536"/>
                <a:gd name="T13" fmla="*/ 0 60000 65536"/>
                <a:gd name="T14" fmla="*/ 0 60000 65536"/>
                <a:gd name="T15" fmla="*/ 0 w 11"/>
                <a:gd name="T16" fmla="*/ 0 h 28"/>
                <a:gd name="T17" fmla="*/ 11 w 11"/>
                <a:gd name="T18" fmla="*/ 28 h 28"/>
              </a:gdLst>
              <a:ahLst/>
              <a:cxnLst>
                <a:cxn ang="T10">
                  <a:pos x="T0" y="T1"/>
                </a:cxn>
                <a:cxn ang="T11">
                  <a:pos x="T2" y="T3"/>
                </a:cxn>
                <a:cxn ang="T12">
                  <a:pos x="T4" y="T5"/>
                </a:cxn>
                <a:cxn ang="T13">
                  <a:pos x="T6" y="T7"/>
                </a:cxn>
                <a:cxn ang="T14">
                  <a:pos x="T8" y="T9"/>
                </a:cxn>
              </a:cxnLst>
              <a:rect l="T15" t="T16" r="T17" b="T18"/>
              <a:pathLst>
                <a:path w="11" h="28">
                  <a:moveTo>
                    <a:pt x="0" y="0"/>
                  </a:moveTo>
                  <a:lnTo>
                    <a:pt x="0" y="28"/>
                  </a:lnTo>
                  <a:lnTo>
                    <a:pt x="11" y="28"/>
                  </a:lnTo>
                  <a:lnTo>
                    <a:pt x="11"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23" name="Freeform 1157">
              <a:extLst>
                <a:ext uri="{FF2B5EF4-FFF2-40B4-BE49-F238E27FC236}">
                  <a16:creationId xmlns:a16="http://schemas.microsoft.com/office/drawing/2014/main" id="{2B45E687-641E-C0B9-961C-8596CEA8EB5E}"/>
                </a:ext>
              </a:extLst>
            </p:cNvPr>
            <p:cNvSpPr>
              <a:spLocks/>
            </p:cNvSpPr>
            <p:nvPr/>
          </p:nvSpPr>
          <p:spPr bwMode="auto">
            <a:xfrm>
              <a:off x="2859" y="2735"/>
              <a:ext cx="11" cy="28"/>
            </a:xfrm>
            <a:custGeom>
              <a:avLst/>
              <a:gdLst>
                <a:gd name="T0" fmla="*/ 0 w 11"/>
                <a:gd name="T1" fmla="*/ 0 h 28"/>
                <a:gd name="T2" fmla="*/ 0 w 11"/>
                <a:gd name="T3" fmla="*/ 28 h 28"/>
                <a:gd name="T4" fmla="*/ 11 w 11"/>
                <a:gd name="T5" fmla="*/ 28 h 28"/>
                <a:gd name="T6" fmla="*/ 11 w 11"/>
                <a:gd name="T7" fmla="*/ 8 h 28"/>
                <a:gd name="T8" fmla="*/ 0 w 11"/>
                <a:gd name="T9" fmla="*/ 0 h 28"/>
                <a:gd name="T10" fmla="*/ 0 60000 65536"/>
                <a:gd name="T11" fmla="*/ 0 60000 65536"/>
                <a:gd name="T12" fmla="*/ 0 60000 65536"/>
                <a:gd name="T13" fmla="*/ 0 60000 65536"/>
                <a:gd name="T14" fmla="*/ 0 60000 65536"/>
                <a:gd name="T15" fmla="*/ 0 w 11"/>
                <a:gd name="T16" fmla="*/ 0 h 28"/>
                <a:gd name="T17" fmla="*/ 11 w 11"/>
                <a:gd name="T18" fmla="*/ 28 h 28"/>
              </a:gdLst>
              <a:ahLst/>
              <a:cxnLst>
                <a:cxn ang="T10">
                  <a:pos x="T0" y="T1"/>
                </a:cxn>
                <a:cxn ang="T11">
                  <a:pos x="T2" y="T3"/>
                </a:cxn>
                <a:cxn ang="T12">
                  <a:pos x="T4" y="T5"/>
                </a:cxn>
                <a:cxn ang="T13">
                  <a:pos x="T6" y="T7"/>
                </a:cxn>
                <a:cxn ang="T14">
                  <a:pos x="T8" y="T9"/>
                </a:cxn>
              </a:cxnLst>
              <a:rect l="T15" t="T16" r="T17" b="T18"/>
              <a:pathLst>
                <a:path w="11" h="28">
                  <a:moveTo>
                    <a:pt x="0" y="0"/>
                  </a:moveTo>
                  <a:lnTo>
                    <a:pt x="0" y="28"/>
                  </a:lnTo>
                  <a:lnTo>
                    <a:pt x="11" y="28"/>
                  </a:lnTo>
                  <a:lnTo>
                    <a:pt x="11"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24" name="Freeform 1158">
              <a:extLst>
                <a:ext uri="{FF2B5EF4-FFF2-40B4-BE49-F238E27FC236}">
                  <a16:creationId xmlns:a16="http://schemas.microsoft.com/office/drawing/2014/main" id="{731FC4B7-D34F-93DE-2A4E-949BF9787224}"/>
                </a:ext>
              </a:extLst>
            </p:cNvPr>
            <p:cNvSpPr>
              <a:spLocks/>
            </p:cNvSpPr>
            <p:nvPr/>
          </p:nvSpPr>
          <p:spPr bwMode="auto">
            <a:xfrm>
              <a:off x="2843" y="2736"/>
              <a:ext cx="11" cy="29"/>
            </a:xfrm>
            <a:custGeom>
              <a:avLst/>
              <a:gdLst>
                <a:gd name="T0" fmla="*/ 0 w 11"/>
                <a:gd name="T1" fmla="*/ 0 h 29"/>
                <a:gd name="T2" fmla="*/ 0 w 11"/>
                <a:gd name="T3" fmla="*/ 29 h 29"/>
                <a:gd name="T4" fmla="*/ 11 w 11"/>
                <a:gd name="T5" fmla="*/ 29 h 29"/>
                <a:gd name="T6" fmla="*/ 11 w 11"/>
                <a:gd name="T7" fmla="*/ 8 h 29"/>
                <a:gd name="T8" fmla="*/ 0 w 11"/>
                <a:gd name="T9" fmla="*/ 0 h 29"/>
                <a:gd name="T10" fmla="*/ 0 60000 65536"/>
                <a:gd name="T11" fmla="*/ 0 60000 65536"/>
                <a:gd name="T12" fmla="*/ 0 60000 65536"/>
                <a:gd name="T13" fmla="*/ 0 60000 65536"/>
                <a:gd name="T14" fmla="*/ 0 60000 65536"/>
                <a:gd name="T15" fmla="*/ 0 w 11"/>
                <a:gd name="T16" fmla="*/ 0 h 29"/>
                <a:gd name="T17" fmla="*/ 11 w 11"/>
                <a:gd name="T18" fmla="*/ 29 h 29"/>
              </a:gdLst>
              <a:ahLst/>
              <a:cxnLst>
                <a:cxn ang="T10">
                  <a:pos x="T0" y="T1"/>
                </a:cxn>
                <a:cxn ang="T11">
                  <a:pos x="T2" y="T3"/>
                </a:cxn>
                <a:cxn ang="T12">
                  <a:pos x="T4" y="T5"/>
                </a:cxn>
                <a:cxn ang="T13">
                  <a:pos x="T6" y="T7"/>
                </a:cxn>
                <a:cxn ang="T14">
                  <a:pos x="T8" y="T9"/>
                </a:cxn>
              </a:cxnLst>
              <a:rect l="T15" t="T16" r="T17" b="T18"/>
              <a:pathLst>
                <a:path w="11" h="29">
                  <a:moveTo>
                    <a:pt x="0" y="0"/>
                  </a:moveTo>
                  <a:lnTo>
                    <a:pt x="0" y="29"/>
                  </a:lnTo>
                  <a:lnTo>
                    <a:pt x="11" y="29"/>
                  </a:lnTo>
                  <a:lnTo>
                    <a:pt x="11"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25" name="Freeform 1159">
              <a:extLst>
                <a:ext uri="{FF2B5EF4-FFF2-40B4-BE49-F238E27FC236}">
                  <a16:creationId xmlns:a16="http://schemas.microsoft.com/office/drawing/2014/main" id="{A07723E5-2284-2358-2DE0-DE1C30E2D9AB}"/>
                </a:ext>
              </a:extLst>
            </p:cNvPr>
            <p:cNvSpPr>
              <a:spLocks/>
            </p:cNvSpPr>
            <p:nvPr/>
          </p:nvSpPr>
          <p:spPr bwMode="auto">
            <a:xfrm>
              <a:off x="2827" y="2737"/>
              <a:ext cx="11" cy="29"/>
            </a:xfrm>
            <a:custGeom>
              <a:avLst/>
              <a:gdLst>
                <a:gd name="T0" fmla="*/ 0 w 11"/>
                <a:gd name="T1" fmla="*/ 0 h 29"/>
                <a:gd name="T2" fmla="*/ 0 w 11"/>
                <a:gd name="T3" fmla="*/ 29 h 29"/>
                <a:gd name="T4" fmla="*/ 11 w 11"/>
                <a:gd name="T5" fmla="*/ 29 h 29"/>
                <a:gd name="T6" fmla="*/ 11 w 11"/>
                <a:gd name="T7" fmla="*/ 8 h 29"/>
                <a:gd name="T8" fmla="*/ 0 w 11"/>
                <a:gd name="T9" fmla="*/ 0 h 29"/>
                <a:gd name="T10" fmla="*/ 0 60000 65536"/>
                <a:gd name="T11" fmla="*/ 0 60000 65536"/>
                <a:gd name="T12" fmla="*/ 0 60000 65536"/>
                <a:gd name="T13" fmla="*/ 0 60000 65536"/>
                <a:gd name="T14" fmla="*/ 0 60000 65536"/>
                <a:gd name="T15" fmla="*/ 0 w 11"/>
                <a:gd name="T16" fmla="*/ 0 h 29"/>
                <a:gd name="T17" fmla="*/ 11 w 11"/>
                <a:gd name="T18" fmla="*/ 29 h 29"/>
              </a:gdLst>
              <a:ahLst/>
              <a:cxnLst>
                <a:cxn ang="T10">
                  <a:pos x="T0" y="T1"/>
                </a:cxn>
                <a:cxn ang="T11">
                  <a:pos x="T2" y="T3"/>
                </a:cxn>
                <a:cxn ang="T12">
                  <a:pos x="T4" y="T5"/>
                </a:cxn>
                <a:cxn ang="T13">
                  <a:pos x="T6" y="T7"/>
                </a:cxn>
                <a:cxn ang="T14">
                  <a:pos x="T8" y="T9"/>
                </a:cxn>
              </a:cxnLst>
              <a:rect l="T15" t="T16" r="T17" b="T18"/>
              <a:pathLst>
                <a:path w="11" h="29">
                  <a:moveTo>
                    <a:pt x="0" y="0"/>
                  </a:moveTo>
                  <a:lnTo>
                    <a:pt x="0" y="29"/>
                  </a:lnTo>
                  <a:lnTo>
                    <a:pt x="11" y="29"/>
                  </a:lnTo>
                  <a:lnTo>
                    <a:pt x="11"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26" name="Freeform 1160">
              <a:extLst>
                <a:ext uri="{FF2B5EF4-FFF2-40B4-BE49-F238E27FC236}">
                  <a16:creationId xmlns:a16="http://schemas.microsoft.com/office/drawing/2014/main" id="{768BB99D-70ED-5592-271B-489E5C9551BE}"/>
                </a:ext>
              </a:extLst>
            </p:cNvPr>
            <p:cNvSpPr>
              <a:spLocks/>
            </p:cNvSpPr>
            <p:nvPr/>
          </p:nvSpPr>
          <p:spPr bwMode="auto">
            <a:xfrm>
              <a:off x="3146" y="2712"/>
              <a:ext cx="11" cy="27"/>
            </a:xfrm>
            <a:custGeom>
              <a:avLst/>
              <a:gdLst>
                <a:gd name="T0" fmla="*/ 0 w 11"/>
                <a:gd name="T1" fmla="*/ 0 h 27"/>
                <a:gd name="T2" fmla="*/ 0 w 11"/>
                <a:gd name="T3" fmla="*/ 27 h 27"/>
                <a:gd name="T4" fmla="*/ 11 w 11"/>
                <a:gd name="T5" fmla="*/ 27 h 27"/>
                <a:gd name="T6" fmla="*/ 11 w 11"/>
                <a:gd name="T7" fmla="*/ 6 h 27"/>
                <a:gd name="T8" fmla="*/ 0 w 11"/>
                <a:gd name="T9" fmla="*/ 0 h 27"/>
                <a:gd name="T10" fmla="*/ 0 60000 65536"/>
                <a:gd name="T11" fmla="*/ 0 60000 65536"/>
                <a:gd name="T12" fmla="*/ 0 60000 65536"/>
                <a:gd name="T13" fmla="*/ 0 60000 65536"/>
                <a:gd name="T14" fmla="*/ 0 60000 65536"/>
                <a:gd name="T15" fmla="*/ 0 w 11"/>
                <a:gd name="T16" fmla="*/ 0 h 27"/>
                <a:gd name="T17" fmla="*/ 11 w 11"/>
                <a:gd name="T18" fmla="*/ 27 h 27"/>
              </a:gdLst>
              <a:ahLst/>
              <a:cxnLst>
                <a:cxn ang="T10">
                  <a:pos x="T0" y="T1"/>
                </a:cxn>
                <a:cxn ang="T11">
                  <a:pos x="T2" y="T3"/>
                </a:cxn>
                <a:cxn ang="T12">
                  <a:pos x="T4" y="T5"/>
                </a:cxn>
                <a:cxn ang="T13">
                  <a:pos x="T6" y="T7"/>
                </a:cxn>
                <a:cxn ang="T14">
                  <a:pos x="T8" y="T9"/>
                </a:cxn>
              </a:cxnLst>
              <a:rect l="T15" t="T16" r="T17" b="T18"/>
              <a:pathLst>
                <a:path w="11" h="27">
                  <a:moveTo>
                    <a:pt x="0" y="0"/>
                  </a:moveTo>
                  <a:lnTo>
                    <a:pt x="0" y="27"/>
                  </a:lnTo>
                  <a:lnTo>
                    <a:pt x="11" y="27"/>
                  </a:lnTo>
                  <a:lnTo>
                    <a:pt x="11"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27" name="Freeform 1161">
              <a:extLst>
                <a:ext uri="{FF2B5EF4-FFF2-40B4-BE49-F238E27FC236}">
                  <a16:creationId xmlns:a16="http://schemas.microsoft.com/office/drawing/2014/main" id="{E767E443-49DE-4934-0A60-DFF6A2B41E04}"/>
                </a:ext>
              </a:extLst>
            </p:cNvPr>
            <p:cNvSpPr>
              <a:spLocks/>
            </p:cNvSpPr>
            <p:nvPr/>
          </p:nvSpPr>
          <p:spPr bwMode="auto">
            <a:xfrm>
              <a:off x="3119" y="2714"/>
              <a:ext cx="12" cy="27"/>
            </a:xfrm>
            <a:custGeom>
              <a:avLst/>
              <a:gdLst>
                <a:gd name="T0" fmla="*/ 0 w 12"/>
                <a:gd name="T1" fmla="*/ 0 h 27"/>
                <a:gd name="T2" fmla="*/ 0 w 12"/>
                <a:gd name="T3" fmla="*/ 27 h 27"/>
                <a:gd name="T4" fmla="*/ 12 w 12"/>
                <a:gd name="T5" fmla="*/ 27 h 27"/>
                <a:gd name="T6" fmla="*/ 12 w 12"/>
                <a:gd name="T7" fmla="*/ 6 h 27"/>
                <a:gd name="T8" fmla="*/ 0 w 12"/>
                <a:gd name="T9" fmla="*/ 0 h 27"/>
                <a:gd name="T10" fmla="*/ 0 60000 65536"/>
                <a:gd name="T11" fmla="*/ 0 60000 65536"/>
                <a:gd name="T12" fmla="*/ 0 60000 65536"/>
                <a:gd name="T13" fmla="*/ 0 60000 65536"/>
                <a:gd name="T14" fmla="*/ 0 60000 65536"/>
                <a:gd name="T15" fmla="*/ 0 w 12"/>
                <a:gd name="T16" fmla="*/ 0 h 27"/>
                <a:gd name="T17" fmla="*/ 12 w 12"/>
                <a:gd name="T18" fmla="*/ 27 h 27"/>
              </a:gdLst>
              <a:ahLst/>
              <a:cxnLst>
                <a:cxn ang="T10">
                  <a:pos x="T0" y="T1"/>
                </a:cxn>
                <a:cxn ang="T11">
                  <a:pos x="T2" y="T3"/>
                </a:cxn>
                <a:cxn ang="T12">
                  <a:pos x="T4" y="T5"/>
                </a:cxn>
                <a:cxn ang="T13">
                  <a:pos x="T6" y="T7"/>
                </a:cxn>
                <a:cxn ang="T14">
                  <a:pos x="T8" y="T9"/>
                </a:cxn>
              </a:cxnLst>
              <a:rect l="T15" t="T16" r="T17" b="T18"/>
              <a:pathLst>
                <a:path w="12" h="27">
                  <a:moveTo>
                    <a:pt x="0" y="0"/>
                  </a:moveTo>
                  <a:lnTo>
                    <a:pt x="0" y="27"/>
                  </a:lnTo>
                  <a:lnTo>
                    <a:pt x="12" y="27"/>
                  </a:lnTo>
                  <a:lnTo>
                    <a:pt x="12"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28" name="Freeform 1162">
              <a:extLst>
                <a:ext uri="{FF2B5EF4-FFF2-40B4-BE49-F238E27FC236}">
                  <a16:creationId xmlns:a16="http://schemas.microsoft.com/office/drawing/2014/main" id="{BE5C8942-AC0D-0ADF-060F-13ED1E148218}"/>
                </a:ext>
              </a:extLst>
            </p:cNvPr>
            <p:cNvSpPr>
              <a:spLocks/>
            </p:cNvSpPr>
            <p:nvPr/>
          </p:nvSpPr>
          <p:spPr bwMode="auto">
            <a:xfrm>
              <a:off x="3092" y="2715"/>
              <a:ext cx="12" cy="27"/>
            </a:xfrm>
            <a:custGeom>
              <a:avLst/>
              <a:gdLst>
                <a:gd name="T0" fmla="*/ 0 w 12"/>
                <a:gd name="T1" fmla="*/ 0 h 27"/>
                <a:gd name="T2" fmla="*/ 0 w 12"/>
                <a:gd name="T3" fmla="*/ 27 h 27"/>
                <a:gd name="T4" fmla="*/ 12 w 12"/>
                <a:gd name="T5" fmla="*/ 27 h 27"/>
                <a:gd name="T6" fmla="*/ 12 w 12"/>
                <a:gd name="T7" fmla="*/ 6 h 27"/>
                <a:gd name="T8" fmla="*/ 0 w 12"/>
                <a:gd name="T9" fmla="*/ 0 h 27"/>
                <a:gd name="T10" fmla="*/ 0 60000 65536"/>
                <a:gd name="T11" fmla="*/ 0 60000 65536"/>
                <a:gd name="T12" fmla="*/ 0 60000 65536"/>
                <a:gd name="T13" fmla="*/ 0 60000 65536"/>
                <a:gd name="T14" fmla="*/ 0 60000 65536"/>
                <a:gd name="T15" fmla="*/ 0 w 12"/>
                <a:gd name="T16" fmla="*/ 0 h 27"/>
                <a:gd name="T17" fmla="*/ 12 w 12"/>
                <a:gd name="T18" fmla="*/ 27 h 27"/>
              </a:gdLst>
              <a:ahLst/>
              <a:cxnLst>
                <a:cxn ang="T10">
                  <a:pos x="T0" y="T1"/>
                </a:cxn>
                <a:cxn ang="T11">
                  <a:pos x="T2" y="T3"/>
                </a:cxn>
                <a:cxn ang="T12">
                  <a:pos x="T4" y="T5"/>
                </a:cxn>
                <a:cxn ang="T13">
                  <a:pos x="T6" y="T7"/>
                </a:cxn>
                <a:cxn ang="T14">
                  <a:pos x="T8" y="T9"/>
                </a:cxn>
              </a:cxnLst>
              <a:rect l="T15" t="T16" r="T17" b="T18"/>
              <a:pathLst>
                <a:path w="12" h="27">
                  <a:moveTo>
                    <a:pt x="0" y="0"/>
                  </a:moveTo>
                  <a:lnTo>
                    <a:pt x="0" y="27"/>
                  </a:lnTo>
                  <a:lnTo>
                    <a:pt x="12" y="27"/>
                  </a:lnTo>
                  <a:lnTo>
                    <a:pt x="12"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29" name="Freeform 1163">
              <a:extLst>
                <a:ext uri="{FF2B5EF4-FFF2-40B4-BE49-F238E27FC236}">
                  <a16:creationId xmlns:a16="http://schemas.microsoft.com/office/drawing/2014/main" id="{FE7EE8FC-1D5D-0526-227F-FCF690524515}"/>
                </a:ext>
              </a:extLst>
            </p:cNvPr>
            <p:cNvSpPr>
              <a:spLocks/>
            </p:cNvSpPr>
            <p:nvPr/>
          </p:nvSpPr>
          <p:spPr bwMode="auto">
            <a:xfrm>
              <a:off x="3065" y="2717"/>
              <a:ext cx="11" cy="28"/>
            </a:xfrm>
            <a:custGeom>
              <a:avLst/>
              <a:gdLst>
                <a:gd name="T0" fmla="*/ 0 w 11"/>
                <a:gd name="T1" fmla="*/ 0 h 28"/>
                <a:gd name="T2" fmla="*/ 0 w 11"/>
                <a:gd name="T3" fmla="*/ 28 h 28"/>
                <a:gd name="T4" fmla="*/ 11 w 11"/>
                <a:gd name="T5" fmla="*/ 28 h 28"/>
                <a:gd name="T6" fmla="*/ 11 w 11"/>
                <a:gd name="T7" fmla="*/ 7 h 28"/>
                <a:gd name="T8" fmla="*/ 0 w 11"/>
                <a:gd name="T9" fmla="*/ 0 h 28"/>
                <a:gd name="T10" fmla="*/ 0 60000 65536"/>
                <a:gd name="T11" fmla="*/ 0 60000 65536"/>
                <a:gd name="T12" fmla="*/ 0 60000 65536"/>
                <a:gd name="T13" fmla="*/ 0 60000 65536"/>
                <a:gd name="T14" fmla="*/ 0 60000 65536"/>
                <a:gd name="T15" fmla="*/ 0 w 11"/>
                <a:gd name="T16" fmla="*/ 0 h 28"/>
                <a:gd name="T17" fmla="*/ 11 w 11"/>
                <a:gd name="T18" fmla="*/ 28 h 28"/>
              </a:gdLst>
              <a:ahLst/>
              <a:cxnLst>
                <a:cxn ang="T10">
                  <a:pos x="T0" y="T1"/>
                </a:cxn>
                <a:cxn ang="T11">
                  <a:pos x="T2" y="T3"/>
                </a:cxn>
                <a:cxn ang="T12">
                  <a:pos x="T4" y="T5"/>
                </a:cxn>
                <a:cxn ang="T13">
                  <a:pos x="T6" y="T7"/>
                </a:cxn>
                <a:cxn ang="T14">
                  <a:pos x="T8" y="T9"/>
                </a:cxn>
              </a:cxnLst>
              <a:rect l="T15" t="T16" r="T17" b="T18"/>
              <a:pathLst>
                <a:path w="11" h="28">
                  <a:moveTo>
                    <a:pt x="0" y="0"/>
                  </a:moveTo>
                  <a:lnTo>
                    <a:pt x="0" y="28"/>
                  </a:lnTo>
                  <a:lnTo>
                    <a:pt x="11" y="28"/>
                  </a:lnTo>
                  <a:lnTo>
                    <a:pt x="11"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30" name="Freeform 1164">
              <a:extLst>
                <a:ext uri="{FF2B5EF4-FFF2-40B4-BE49-F238E27FC236}">
                  <a16:creationId xmlns:a16="http://schemas.microsoft.com/office/drawing/2014/main" id="{E0694955-29FE-A221-1FFA-32F3C7FE3BCF}"/>
                </a:ext>
              </a:extLst>
            </p:cNvPr>
            <p:cNvSpPr>
              <a:spLocks/>
            </p:cNvSpPr>
            <p:nvPr/>
          </p:nvSpPr>
          <p:spPr bwMode="auto">
            <a:xfrm>
              <a:off x="3039" y="2721"/>
              <a:ext cx="12" cy="27"/>
            </a:xfrm>
            <a:custGeom>
              <a:avLst/>
              <a:gdLst>
                <a:gd name="T0" fmla="*/ 0 w 12"/>
                <a:gd name="T1" fmla="*/ 0 h 27"/>
                <a:gd name="T2" fmla="*/ 0 w 12"/>
                <a:gd name="T3" fmla="*/ 27 h 27"/>
                <a:gd name="T4" fmla="*/ 12 w 12"/>
                <a:gd name="T5" fmla="*/ 27 h 27"/>
                <a:gd name="T6" fmla="*/ 12 w 12"/>
                <a:gd name="T7" fmla="*/ 6 h 27"/>
                <a:gd name="T8" fmla="*/ 0 w 12"/>
                <a:gd name="T9" fmla="*/ 0 h 27"/>
                <a:gd name="T10" fmla="*/ 0 60000 65536"/>
                <a:gd name="T11" fmla="*/ 0 60000 65536"/>
                <a:gd name="T12" fmla="*/ 0 60000 65536"/>
                <a:gd name="T13" fmla="*/ 0 60000 65536"/>
                <a:gd name="T14" fmla="*/ 0 60000 65536"/>
                <a:gd name="T15" fmla="*/ 0 w 12"/>
                <a:gd name="T16" fmla="*/ 0 h 27"/>
                <a:gd name="T17" fmla="*/ 12 w 12"/>
                <a:gd name="T18" fmla="*/ 27 h 27"/>
              </a:gdLst>
              <a:ahLst/>
              <a:cxnLst>
                <a:cxn ang="T10">
                  <a:pos x="T0" y="T1"/>
                </a:cxn>
                <a:cxn ang="T11">
                  <a:pos x="T2" y="T3"/>
                </a:cxn>
                <a:cxn ang="T12">
                  <a:pos x="T4" y="T5"/>
                </a:cxn>
                <a:cxn ang="T13">
                  <a:pos x="T6" y="T7"/>
                </a:cxn>
                <a:cxn ang="T14">
                  <a:pos x="T8" y="T9"/>
                </a:cxn>
              </a:cxnLst>
              <a:rect l="T15" t="T16" r="T17" b="T18"/>
              <a:pathLst>
                <a:path w="12" h="27">
                  <a:moveTo>
                    <a:pt x="0" y="0"/>
                  </a:moveTo>
                  <a:lnTo>
                    <a:pt x="0" y="27"/>
                  </a:lnTo>
                  <a:lnTo>
                    <a:pt x="12" y="27"/>
                  </a:lnTo>
                  <a:lnTo>
                    <a:pt x="12"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31" name="Freeform 1165">
              <a:extLst>
                <a:ext uri="{FF2B5EF4-FFF2-40B4-BE49-F238E27FC236}">
                  <a16:creationId xmlns:a16="http://schemas.microsoft.com/office/drawing/2014/main" id="{D78365C9-148E-D8B1-DF1E-3B9C38DD43AF}"/>
                </a:ext>
              </a:extLst>
            </p:cNvPr>
            <p:cNvSpPr>
              <a:spLocks/>
            </p:cNvSpPr>
            <p:nvPr/>
          </p:nvSpPr>
          <p:spPr bwMode="auto">
            <a:xfrm>
              <a:off x="2589" y="2734"/>
              <a:ext cx="601" cy="66"/>
            </a:xfrm>
            <a:custGeom>
              <a:avLst/>
              <a:gdLst>
                <a:gd name="T0" fmla="*/ 601 w 601"/>
                <a:gd name="T1" fmla="*/ 36 h 66"/>
                <a:gd name="T2" fmla="*/ 601 w 601"/>
                <a:gd name="T3" fmla="*/ 0 h 66"/>
                <a:gd name="T4" fmla="*/ 0 w 601"/>
                <a:gd name="T5" fmla="*/ 48 h 66"/>
                <a:gd name="T6" fmla="*/ 0 w 601"/>
                <a:gd name="T7" fmla="*/ 66 h 66"/>
                <a:gd name="T8" fmla="*/ 601 w 601"/>
                <a:gd name="T9" fmla="*/ 36 h 66"/>
                <a:gd name="T10" fmla="*/ 0 60000 65536"/>
                <a:gd name="T11" fmla="*/ 0 60000 65536"/>
                <a:gd name="T12" fmla="*/ 0 60000 65536"/>
                <a:gd name="T13" fmla="*/ 0 60000 65536"/>
                <a:gd name="T14" fmla="*/ 0 60000 65536"/>
                <a:gd name="T15" fmla="*/ 0 w 601"/>
                <a:gd name="T16" fmla="*/ 0 h 66"/>
                <a:gd name="T17" fmla="*/ 601 w 601"/>
                <a:gd name="T18" fmla="*/ 66 h 66"/>
              </a:gdLst>
              <a:ahLst/>
              <a:cxnLst>
                <a:cxn ang="T10">
                  <a:pos x="T0" y="T1"/>
                </a:cxn>
                <a:cxn ang="T11">
                  <a:pos x="T2" y="T3"/>
                </a:cxn>
                <a:cxn ang="T12">
                  <a:pos x="T4" y="T5"/>
                </a:cxn>
                <a:cxn ang="T13">
                  <a:pos x="T6" y="T7"/>
                </a:cxn>
                <a:cxn ang="T14">
                  <a:pos x="T8" y="T9"/>
                </a:cxn>
              </a:cxnLst>
              <a:rect l="T15" t="T16" r="T17" b="T18"/>
              <a:pathLst>
                <a:path w="601" h="66">
                  <a:moveTo>
                    <a:pt x="601" y="36"/>
                  </a:moveTo>
                  <a:lnTo>
                    <a:pt x="601" y="0"/>
                  </a:lnTo>
                  <a:lnTo>
                    <a:pt x="0" y="48"/>
                  </a:lnTo>
                  <a:lnTo>
                    <a:pt x="0" y="66"/>
                  </a:lnTo>
                  <a:lnTo>
                    <a:pt x="601"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32" name="Freeform 1166">
              <a:extLst>
                <a:ext uri="{FF2B5EF4-FFF2-40B4-BE49-F238E27FC236}">
                  <a16:creationId xmlns:a16="http://schemas.microsoft.com/office/drawing/2014/main" id="{AA180052-D491-C005-D414-6B43548BD08B}"/>
                </a:ext>
              </a:extLst>
            </p:cNvPr>
            <p:cNvSpPr>
              <a:spLocks/>
            </p:cNvSpPr>
            <p:nvPr/>
          </p:nvSpPr>
          <p:spPr bwMode="auto">
            <a:xfrm>
              <a:off x="2577" y="2660"/>
              <a:ext cx="613" cy="110"/>
            </a:xfrm>
            <a:custGeom>
              <a:avLst/>
              <a:gdLst>
                <a:gd name="T0" fmla="*/ 613 w 613"/>
                <a:gd name="T1" fmla="*/ 30 h 110"/>
                <a:gd name="T2" fmla="*/ 613 w 613"/>
                <a:gd name="T3" fmla="*/ 0 h 110"/>
                <a:gd name="T4" fmla="*/ 0 w 613"/>
                <a:gd name="T5" fmla="*/ 96 h 110"/>
                <a:gd name="T6" fmla="*/ 0 w 613"/>
                <a:gd name="T7" fmla="*/ 110 h 110"/>
                <a:gd name="T8" fmla="*/ 613 w 613"/>
                <a:gd name="T9" fmla="*/ 30 h 110"/>
                <a:gd name="T10" fmla="*/ 0 60000 65536"/>
                <a:gd name="T11" fmla="*/ 0 60000 65536"/>
                <a:gd name="T12" fmla="*/ 0 60000 65536"/>
                <a:gd name="T13" fmla="*/ 0 60000 65536"/>
                <a:gd name="T14" fmla="*/ 0 60000 65536"/>
                <a:gd name="T15" fmla="*/ 0 w 613"/>
                <a:gd name="T16" fmla="*/ 0 h 110"/>
                <a:gd name="T17" fmla="*/ 613 w 613"/>
                <a:gd name="T18" fmla="*/ 110 h 110"/>
              </a:gdLst>
              <a:ahLst/>
              <a:cxnLst>
                <a:cxn ang="T10">
                  <a:pos x="T0" y="T1"/>
                </a:cxn>
                <a:cxn ang="T11">
                  <a:pos x="T2" y="T3"/>
                </a:cxn>
                <a:cxn ang="T12">
                  <a:pos x="T4" y="T5"/>
                </a:cxn>
                <a:cxn ang="T13">
                  <a:pos x="T6" y="T7"/>
                </a:cxn>
                <a:cxn ang="T14">
                  <a:pos x="T8" y="T9"/>
                </a:cxn>
              </a:cxnLst>
              <a:rect l="T15" t="T16" r="T17" b="T18"/>
              <a:pathLst>
                <a:path w="613" h="110">
                  <a:moveTo>
                    <a:pt x="613" y="30"/>
                  </a:moveTo>
                  <a:lnTo>
                    <a:pt x="613" y="0"/>
                  </a:lnTo>
                  <a:lnTo>
                    <a:pt x="0" y="96"/>
                  </a:lnTo>
                  <a:lnTo>
                    <a:pt x="0" y="110"/>
                  </a:lnTo>
                  <a:lnTo>
                    <a:pt x="6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33" name="Freeform 1167">
              <a:extLst>
                <a:ext uri="{FF2B5EF4-FFF2-40B4-BE49-F238E27FC236}">
                  <a16:creationId xmlns:a16="http://schemas.microsoft.com/office/drawing/2014/main" id="{B6DB46D4-4523-560F-FA09-931EBAE7C571}"/>
                </a:ext>
              </a:extLst>
            </p:cNvPr>
            <p:cNvSpPr>
              <a:spLocks/>
            </p:cNvSpPr>
            <p:nvPr/>
          </p:nvSpPr>
          <p:spPr bwMode="auto">
            <a:xfrm>
              <a:off x="2564" y="2538"/>
              <a:ext cx="626" cy="201"/>
            </a:xfrm>
            <a:custGeom>
              <a:avLst/>
              <a:gdLst>
                <a:gd name="T0" fmla="*/ 626 w 626"/>
                <a:gd name="T1" fmla="*/ 71 h 201"/>
                <a:gd name="T2" fmla="*/ 626 w 626"/>
                <a:gd name="T3" fmla="*/ 0 h 201"/>
                <a:gd name="T4" fmla="*/ 0 w 626"/>
                <a:gd name="T5" fmla="*/ 175 h 201"/>
                <a:gd name="T6" fmla="*/ 0 w 626"/>
                <a:gd name="T7" fmla="*/ 201 h 201"/>
                <a:gd name="T8" fmla="*/ 626 w 626"/>
                <a:gd name="T9" fmla="*/ 71 h 201"/>
                <a:gd name="T10" fmla="*/ 0 60000 65536"/>
                <a:gd name="T11" fmla="*/ 0 60000 65536"/>
                <a:gd name="T12" fmla="*/ 0 60000 65536"/>
                <a:gd name="T13" fmla="*/ 0 60000 65536"/>
                <a:gd name="T14" fmla="*/ 0 60000 65536"/>
                <a:gd name="T15" fmla="*/ 0 w 626"/>
                <a:gd name="T16" fmla="*/ 0 h 201"/>
                <a:gd name="T17" fmla="*/ 626 w 626"/>
                <a:gd name="T18" fmla="*/ 201 h 201"/>
              </a:gdLst>
              <a:ahLst/>
              <a:cxnLst>
                <a:cxn ang="T10">
                  <a:pos x="T0" y="T1"/>
                </a:cxn>
                <a:cxn ang="T11">
                  <a:pos x="T2" y="T3"/>
                </a:cxn>
                <a:cxn ang="T12">
                  <a:pos x="T4" y="T5"/>
                </a:cxn>
                <a:cxn ang="T13">
                  <a:pos x="T6" y="T7"/>
                </a:cxn>
                <a:cxn ang="T14">
                  <a:pos x="T8" y="T9"/>
                </a:cxn>
              </a:cxnLst>
              <a:rect l="T15" t="T16" r="T17" b="T18"/>
              <a:pathLst>
                <a:path w="626" h="201">
                  <a:moveTo>
                    <a:pt x="626" y="71"/>
                  </a:moveTo>
                  <a:lnTo>
                    <a:pt x="626" y="0"/>
                  </a:lnTo>
                  <a:lnTo>
                    <a:pt x="0" y="175"/>
                  </a:lnTo>
                  <a:lnTo>
                    <a:pt x="0" y="201"/>
                  </a:lnTo>
                  <a:lnTo>
                    <a:pt x="626" y="71"/>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34" name="Freeform 1168">
              <a:extLst>
                <a:ext uri="{FF2B5EF4-FFF2-40B4-BE49-F238E27FC236}">
                  <a16:creationId xmlns:a16="http://schemas.microsoft.com/office/drawing/2014/main" id="{6929D232-1F46-4AF0-5659-E7389CCDDD0E}"/>
                </a:ext>
              </a:extLst>
            </p:cNvPr>
            <p:cNvSpPr>
              <a:spLocks/>
            </p:cNvSpPr>
            <p:nvPr/>
          </p:nvSpPr>
          <p:spPr bwMode="auto">
            <a:xfrm>
              <a:off x="3191" y="2783"/>
              <a:ext cx="141" cy="29"/>
            </a:xfrm>
            <a:custGeom>
              <a:avLst/>
              <a:gdLst>
                <a:gd name="T0" fmla="*/ 0 w 141"/>
                <a:gd name="T1" fmla="*/ 0 h 29"/>
                <a:gd name="T2" fmla="*/ 141 w 141"/>
                <a:gd name="T3" fmla="*/ 9 h 29"/>
                <a:gd name="T4" fmla="*/ 141 w 141"/>
                <a:gd name="T5" fmla="*/ 21 h 29"/>
                <a:gd name="T6" fmla="*/ 0 w 141"/>
                <a:gd name="T7" fmla="*/ 29 h 29"/>
                <a:gd name="T8" fmla="*/ 0 w 141"/>
                <a:gd name="T9" fmla="*/ 0 h 29"/>
                <a:gd name="T10" fmla="*/ 0 60000 65536"/>
                <a:gd name="T11" fmla="*/ 0 60000 65536"/>
                <a:gd name="T12" fmla="*/ 0 60000 65536"/>
                <a:gd name="T13" fmla="*/ 0 60000 65536"/>
                <a:gd name="T14" fmla="*/ 0 60000 65536"/>
                <a:gd name="T15" fmla="*/ 0 w 141"/>
                <a:gd name="T16" fmla="*/ 0 h 29"/>
                <a:gd name="T17" fmla="*/ 141 w 141"/>
                <a:gd name="T18" fmla="*/ 29 h 29"/>
              </a:gdLst>
              <a:ahLst/>
              <a:cxnLst>
                <a:cxn ang="T10">
                  <a:pos x="T0" y="T1"/>
                </a:cxn>
                <a:cxn ang="T11">
                  <a:pos x="T2" y="T3"/>
                </a:cxn>
                <a:cxn ang="T12">
                  <a:pos x="T4" y="T5"/>
                </a:cxn>
                <a:cxn ang="T13">
                  <a:pos x="T6" y="T7"/>
                </a:cxn>
                <a:cxn ang="T14">
                  <a:pos x="T8" y="T9"/>
                </a:cxn>
              </a:cxnLst>
              <a:rect l="T15" t="T16" r="T17" b="T18"/>
              <a:pathLst>
                <a:path w="141" h="29">
                  <a:moveTo>
                    <a:pt x="0" y="0"/>
                  </a:moveTo>
                  <a:lnTo>
                    <a:pt x="141" y="9"/>
                  </a:lnTo>
                  <a:lnTo>
                    <a:pt x="141" y="21"/>
                  </a:lnTo>
                  <a:lnTo>
                    <a:pt x="0" y="29"/>
                  </a:lnTo>
                  <a:lnTo>
                    <a:pt x="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35" name="Freeform 1169">
              <a:extLst>
                <a:ext uri="{FF2B5EF4-FFF2-40B4-BE49-F238E27FC236}">
                  <a16:creationId xmlns:a16="http://schemas.microsoft.com/office/drawing/2014/main" id="{5E07BA79-6C19-34A6-7714-588ABF98FD2C}"/>
                </a:ext>
              </a:extLst>
            </p:cNvPr>
            <p:cNvSpPr>
              <a:spLocks/>
            </p:cNvSpPr>
            <p:nvPr/>
          </p:nvSpPr>
          <p:spPr bwMode="auto">
            <a:xfrm>
              <a:off x="3190" y="2604"/>
              <a:ext cx="191" cy="192"/>
            </a:xfrm>
            <a:custGeom>
              <a:avLst/>
              <a:gdLst>
                <a:gd name="T0" fmla="*/ 0 w 191"/>
                <a:gd name="T1" fmla="*/ 0 h 192"/>
                <a:gd name="T2" fmla="*/ 191 w 191"/>
                <a:gd name="T3" fmla="*/ 100 h 192"/>
                <a:gd name="T4" fmla="*/ 167 w 191"/>
                <a:gd name="T5" fmla="*/ 100 h 192"/>
                <a:gd name="T6" fmla="*/ 167 w 191"/>
                <a:gd name="T7" fmla="*/ 136 h 192"/>
                <a:gd name="T8" fmla="*/ 175 w 191"/>
                <a:gd name="T9" fmla="*/ 140 h 192"/>
                <a:gd name="T10" fmla="*/ 167 w 191"/>
                <a:gd name="T11" fmla="*/ 140 h 192"/>
                <a:gd name="T12" fmla="*/ 167 w 191"/>
                <a:gd name="T13" fmla="*/ 186 h 192"/>
                <a:gd name="T14" fmla="*/ 145 w 191"/>
                <a:gd name="T15" fmla="*/ 192 h 192"/>
                <a:gd name="T16" fmla="*/ 0 w 191"/>
                <a:gd name="T17" fmla="*/ 184 h 192"/>
                <a:gd name="T18" fmla="*/ 0 w 191"/>
                <a:gd name="T19" fmla="*/ 0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192"/>
                <a:gd name="T32" fmla="*/ 191 w 191"/>
                <a:gd name="T33" fmla="*/ 192 h 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192">
                  <a:moveTo>
                    <a:pt x="0" y="0"/>
                  </a:moveTo>
                  <a:lnTo>
                    <a:pt x="191" y="100"/>
                  </a:lnTo>
                  <a:lnTo>
                    <a:pt x="167" y="100"/>
                  </a:lnTo>
                  <a:lnTo>
                    <a:pt x="167" y="136"/>
                  </a:lnTo>
                  <a:lnTo>
                    <a:pt x="175" y="140"/>
                  </a:lnTo>
                  <a:lnTo>
                    <a:pt x="167" y="140"/>
                  </a:lnTo>
                  <a:lnTo>
                    <a:pt x="167" y="186"/>
                  </a:lnTo>
                  <a:lnTo>
                    <a:pt x="145" y="192"/>
                  </a:lnTo>
                  <a:lnTo>
                    <a:pt x="0" y="1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36" name="Freeform 1170">
              <a:extLst>
                <a:ext uri="{FF2B5EF4-FFF2-40B4-BE49-F238E27FC236}">
                  <a16:creationId xmlns:a16="http://schemas.microsoft.com/office/drawing/2014/main" id="{1870B470-F1F7-58A2-8129-B81E478D611A}"/>
                </a:ext>
              </a:extLst>
            </p:cNvPr>
            <p:cNvSpPr>
              <a:spLocks/>
            </p:cNvSpPr>
            <p:nvPr/>
          </p:nvSpPr>
          <p:spPr bwMode="auto">
            <a:xfrm>
              <a:off x="3190" y="2538"/>
              <a:ext cx="191" cy="167"/>
            </a:xfrm>
            <a:custGeom>
              <a:avLst/>
              <a:gdLst>
                <a:gd name="T0" fmla="*/ 0 w 191"/>
                <a:gd name="T1" fmla="*/ 0 h 167"/>
                <a:gd name="T2" fmla="*/ 0 w 191"/>
                <a:gd name="T3" fmla="*/ 71 h 167"/>
                <a:gd name="T4" fmla="*/ 191 w 191"/>
                <a:gd name="T5" fmla="*/ 167 h 167"/>
                <a:gd name="T6" fmla="*/ 191 w 191"/>
                <a:gd name="T7" fmla="*/ 126 h 167"/>
                <a:gd name="T8" fmla="*/ 0 w 191"/>
                <a:gd name="T9" fmla="*/ 0 h 167"/>
                <a:gd name="T10" fmla="*/ 0 60000 65536"/>
                <a:gd name="T11" fmla="*/ 0 60000 65536"/>
                <a:gd name="T12" fmla="*/ 0 60000 65536"/>
                <a:gd name="T13" fmla="*/ 0 60000 65536"/>
                <a:gd name="T14" fmla="*/ 0 60000 65536"/>
                <a:gd name="T15" fmla="*/ 0 w 191"/>
                <a:gd name="T16" fmla="*/ 0 h 167"/>
                <a:gd name="T17" fmla="*/ 191 w 191"/>
                <a:gd name="T18" fmla="*/ 167 h 167"/>
              </a:gdLst>
              <a:ahLst/>
              <a:cxnLst>
                <a:cxn ang="T10">
                  <a:pos x="T0" y="T1"/>
                </a:cxn>
                <a:cxn ang="T11">
                  <a:pos x="T2" y="T3"/>
                </a:cxn>
                <a:cxn ang="T12">
                  <a:pos x="T4" y="T5"/>
                </a:cxn>
                <a:cxn ang="T13">
                  <a:pos x="T6" y="T7"/>
                </a:cxn>
                <a:cxn ang="T14">
                  <a:pos x="T8" y="T9"/>
                </a:cxn>
              </a:cxnLst>
              <a:rect l="T15" t="T16" r="T17" b="T18"/>
              <a:pathLst>
                <a:path w="191" h="167">
                  <a:moveTo>
                    <a:pt x="0" y="0"/>
                  </a:moveTo>
                  <a:lnTo>
                    <a:pt x="0" y="71"/>
                  </a:lnTo>
                  <a:lnTo>
                    <a:pt x="191" y="167"/>
                  </a:lnTo>
                  <a:lnTo>
                    <a:pt x="191" y="12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37" name="Freeform 1171">
              <a:extLst>
                <a:ext uri="{FF2B5EF4-FFF2-40B4-BE49-F238E27FC236}">
                  <a16:creationId xmlns:a16="http://schemas.microsoft.com/office/drawing/2014/main" id="{CFA23BB5-DCDC-AF23-2089-2ABEA901AF35}"/>
                </a:ext>
              </a:extLst>
            </p:cNvPr>
            <p:cNvSpPr>
              <a:spLocks/>
            </p:cNvSpPr>
            <p:nvPr/>
          </p:nvSpPr>
          <p:spPr bwMode="auto">
            <a:xfrm>
              <a:off x="3320" y="2745"/>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38" name="Freeform 1172">
              <a:extLst>
                <a:ext uri="{FF2B5EF4-FFF2-40B4-BE49-F238E27FC236}">
                  <a16:creationId xmlns:a16="http://schemas.microsoft.com/office/drawing/2014/main" id="{189172D5-EA24-E93E-0EE0-28D14858C674}"/>
                </a:ext>
              </a:extLst>
            </p:cNvPr>
            <p:cNvSpPr>
              <a:spLocks/>
            </p:cNvSpPr>
            <p:nvPr/>
          </p:nvSpPr>
          <p:spPr bwMode="auto">
            <a:xfrm>
              <a:off x="3319" y="2744"/>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39" name="Freeform 1173">
              <a:extLst>
                <a:ext uri="{FF2B5EF4-FFF2-40B4-BE49-F238E27FC236}">
                  <a16:creationId xmlns:a16="http://schemas.microsoft.com/office/drawing/2014/main" id="{16E4CEF5-CF45-6F28-C624-34E69C11D9FB}"/>
                </a:ext>
              </a:extLst>
            </p:cNvPr>
            <p:cNvSpPr>
              <a:spLocks/>
            </p:cNvSpPr>
            <p:nvPr/>
          </p:nvSpPr>
          <p:spPr bwMode="auto">
            <a:xfrm>
              <a:off x="3312" y="2741"/>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40" name="Freeform 1174">
              <a:extLst>
                <a:ext uri="{FF2B5EF4-FFF2-40B4-BE49-F238E27FC236}">
                  <a16:creationId xmlns:a16="http://schemas.microsoft.com/office/drawing/2014/main" id="{B0A9183D-100E-568E-D363-04BE5C191DD1}"/>
                </a:ext>
              </a:extLst>
            </p:cNvPr>
            <p:cNvSpPr>
              <a:spLocks/>
            </p:cNvSpPr>
            <p:nvPr/>
          </p:nvSpPr>
          <p:spPr bwMode="auto">
            <a:xfrm>
              <a:off x="3311" y="2741"/>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41" name="Freeform 1175">
              <a:extLst>
                <a:ext uri="{FF2B5EF4-FFF2-40B4-BE49-F238E27FC236}">
                  <a16:creationId xmlns:a16="http://schemas.microsoft.com/office/drawing/2014/main" id="{D783D854-1DC1-87A8-ACAB-1168C48E2024}"/>
                </a:ext>
              </a:extLst>
            </p:cNvPr>
            <p:cNvSpPr>
              <a:spLocks/>
            </p:cNvSpPr>
            <p:nvPr/>
          </p:nvSpPr>
          <p:spPr bwMode="auto">
            <a:xfrm>
              <a:off x="3303" y="2738"/>
              <a:ext cx="18" cy="43"/>
            </a:xfrm>
            <a:custGeom>
              <a:avLst/>
              <a:gdLst>
                <a:gd name="T0" fmla="*/ 0 w 18"/>
                <a:gd name="T1" fmla="*/ 8 h 43"/>
                <a:gd name="T2" fmla="*/ 0 w 18"/>
                <a:gd name="T3" fmla="*/ 40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40"/>
                  </a:lnTo>
                  <a:lnTo>
                    <a:pt x="18" y="43"/>
                  </a:lnTo>
                  <a:lnTo>
                    <a:pt x="18" y="0"/>
                  </a:lnTo>
                  <a:lnTo>
                    <a:pt x="0" y="8"/>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42" name="Freeform 1176">
              <a:extLst>
                <a:ext uri="{FF2B5EF4-FFF2-40B4-BE49-F238E27FC236}">
                  <a16:creationId xmlns:a16="http://schemas.microsoft.com/office/drawing/2014/main" id="{42E0B24B-BD59-F23B-AAB1-9C852F1D47BC}"/>
                </a:ext>
              </a:extLst>
            </p:cNvPr>
            <p:cNvSpPr>
              <a:spLocks/>
            </p:cNvSpPr>
            <p:nvPr/>
          </p:nvSpPr>
          <p:spPr bwMode="auto">
            <a:xfrm>
              <a:off x="3302" y="2737"/>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43" name="Freeform 1177">
              <a:extLst>
                <a:ext uri="{FF2B5EF4-FFF2-40B4-BE49-F238E27FC236}">
                  <a16:creationId xmlns:a16="http://schemas.microsoft.com/office/drawing/2014/main" id="{FAA1578F-2132-454B-BD54-B35EA0C762EA}"/>
                </a:ext>
              </a:extLst>
            </p:cNvPr>
            <p:cNvSpPr>
              <a:spLocks/>
            </p:cNvSpPr>
            <p:nvPr/>
          </p:nvSpPr>
          <p:spPr bwMode="auto">
            <a:xfrm>
              <a:off x="3295" y="2735"/>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44" name="Freeform 1178">
              <a:extLst>
                <a:ext uri="{FF2B5EF4-FFF2-40B4-BE49-F238E27FC236}">
                  <a16:creationId xmlns:a16="http://schemas.microsoft.com/office/drawing/2014/main" id="{7857834C-5FD4-0D3B-DEF5-E682458B25C9}"/>
                </a:ext>
              </a:extLst>
            </p:cNvPr>
            <p:cNvSpPr>
              <a:spLocks/>
            </p:cNvSpPr>
            <p:nvPr/>
          </p:nvSpPr>
          <p:spPr bwMode="auto">
            <a:xfrm>
              <a:off x="3294" y="2734"/>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45" name="Freeform 1179">
              <a:extLst>
                <a:ext uri="{FF2B5EF4-FFF2-40B4-BE49-F238E27FC236}">
                  <a16:creationId xmlns:a16="http://schemas.microsoft.com/office/drawing/2014/main" id="{90BA19BA-39E1-3A64-EC7F-3FB244B1CAD1}"/>
                </a:ext>
              </a:extLst>
            </p:cNvPr>
            <p:cNvSpPr>
              <a:spLocks/>
            </p:cNvSpPr>
            <p:nvPr/>
          </p:nvSpPr>
          <p:spPr bwMode="auto">
            <a:xfrm>
              <a:off x="3286" y="2732"/>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46" name="Freeform 1180">
              <a:extLst>
                <a:ext uri="{FF2B5EF4-FFF2-40B4-BE49-F238E27FC236}">
                  <a16:creationId xmlns:a16="http://schemas.microsoft.com/office/drawing/2014/main" id="{5886B18B-84BA-C6DB-38AE-66656A7B4695}"/>
                </a:ext>
              </a:extLst>
            </p:cNvPr>
            <p:cNvSpPr>
              <a:spLocks/>
            </p:cNvSpPr>
            <p:nvPr/>
          </p:nvSpPr>
          <p:spPr bwMode="auto">
            <a:xfrm>
              <a:off x="3285" y="2731"/>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47" name="Freeform 1181">
              <a:extLst>
                <a:ext uri="{FF2B5EF4-FFF2-40B4-BE49-F238E27FC236}">
                  <a16:creationId xmlns:a16="http://schemas.microsoft.com/office/drawing/2014/main" id="{1BB4483E-75F7-0596-DE80-B2671727F4EE}"/>
                </a:ext>
              </a:extLst>
            </p:cNvPr>
            <p:cNvSpPr>
              <a:spLocks/>
            </p:cNvSpPr>
            <p:nvPr/>
          </p:nvSpPr>
          <p:spPr bwMode="auto">
            <a:xfrm>
              <a:off x="3278" y="2729"/>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48" name="Freeform 1182">
              <a:extLst>
                <a:ext uri="{FF2B5EF4-FFF2-40B4-BE49-F238E27FC236}">
                  <a16:creationId xmlns:a16="http://schemas.microsoft.com/office/drawing/2014/main" id="{E62610A1-3F99-124C-ACF5-BD33B8ABA3C1}"/>
                </a:ext>
              </a:extLst>
            </p:cNvPr>
            <p:cNvSpPr>
              <a:spLocks/>
            </p:cNvSpPr>
            <p:nvPr/>
          </p:nvSpPr>
          <p:spPr bwMode="auto">
            <a:xfrm>
              <a:off x="3277" y="2728"/>
              <a:ext cx="18" cy="44"/>
            </a:xfrm>
            <a:custGeom>
              <a:avLst/>
              <a:gdLst>
                <a:gd name="T0" fmla="*/ 0 w 18"/>
                <a:gd name="T1" fmla="*/ 8 h 44"/>
                <a:gd name="T2" fmla="*/ 0 w 18"/>
                <a:gd name="T3" fmla="*/ 40 h 44"/>
                <a:gd name="T4" fmla="*/ 18 w 18"/>
                <a:gd name="T5" fmla="*/ 44 h 44"/>
                <a:gd name="T6" fmla="*/ 18 w 18"/>
                <a:gd name="T7" fmla="*/ 0 h 44"/>
                <a:gd name="T8" fmla="*/ 0 w 18"/>
                <a:gd name="T9" fmla="*/ 8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8"/>
                  </a:moveTo>
                  <a:lnTo>
                    <a:pt x="0" y="40"/>
                  </a:lnTo>
                  <a:lnTo>
                    <a:pt x="18" y="44"/>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49" name="Freeform 1183">
              <a:extLst>
                <a:ext uri="{FF2B5EF4-FFF2-40B4-BE49-F238E27FC236}">
                  <a16:creationId xmlns:a16="http://schemas.microsoft.com/office/drawing/2014/main" id="{50E5D1F0-D184-208F-C7CA-777F9C4F339E}"/>
                </a:ext>
              </a:extLst>
            </p:cNvPr>
            <p:cNvSpPr>
              <a:spLocks/>
            </p:cNvSpPr>
            <p:nvPr/>
          </p:nvSpPr>
          <p:spPr bwMode="auto">
            <a:xfrm>
              <a:off x="3269" y="2726"/>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50" name="Freeform 1184">
              <a:extLst>
                <a:ext uri="{FF2B5EF4-FFF2-40B4-BE49-F238E27FC236}">
                  <a16:creationId xmlns:a16="http://schemas.microsoft.com/office/drawing/2014/main" id="{FB2D5002-3038-AD1C-7A43-6E8EDF3AA4D6}"/>
                </a:ext>
              </a:extLst>
            </p:cNvPr>
            <p:cNvSpPr>
              <a:spLocks/>
            </p:cNvSpPr>
            <p:nvPr/>
          </p:nvSpPr>
          <p:spPr bwMode="auto">
            <a:xfrm>
              <a:off x="3268" y="2725"/>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51" name="Freeform 1185">
              <a:extLst>
                <a:ext uri="{FF2B5EF4-FFF2-40B4-BE49-F238E27FC236}">
                  <a16:creationId xmlns:a16="http://schemas.microsoft.com/office/drawing/2014/main" id="{1127C221-8026-917F-D1F4-47B030E90512}"/>
                </a:ext>
              </a:extLst>
            </p:cNvPr>
            <p:cNvSpPr>
              <a:spLocks/>
            </p:cNvSpPr>
            <p:nvPr/>
          </p:nvSpPr>
          <p:spPr bwMode="auto">
            <a:xfrm>
              <a:off x="3260" y="2723"/>
              <a:ext cx="18" cy="43"/>
            </a:xfrm>
            <a:custGeom>
              <a:avLst/>
              <a:gdLst>
                <a:gd name="T0" fmla="*/ 0 w 18"/>
                <a:gd name="T1" fmla="*/ 9 h 43"/>
                <a:gd name="T2" fmla="*/ 0 w 18"/>
                <a:gd name="T3" fmla="*/ 39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39"/>
                  </a:lnTo>
                  <a:lnTo>
                    <a:pt x="18" y="43"/>
                  </a:lnTo>
                  <a:lnTo>
                    <a:pt x="18" y="0"/>
                  </a:lnTo>
                  <a:lnTo>
                    <a:pt x="0" y="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52" name="Freeform 1186">
              <a:extLst>
                <a:ext uri="{FF2B5EF4-FFF2-40B4-BE49-F238E27FC236}">
                  <a16:creationId xmlns:a16="http://schemas.microsoft.com/office/drawing/2014/main" id="{5C50406A-E6EA-366C-51E0-D4A0F1665B4F}"/>
                </a:ext>
              </a:extLst>
            </p:cNvPr>
            <p:cNvSpPr>
              <a:spLocks/>
            </p:cNvSpPr>
            <p:nvPr/>
          </p:nvSpPr>
          <p:spPr bwMode="auto">
            <a:xfrm>
              <a:off x="3259" y="2722"/>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53" name="Freeform 1187">
              <a:extLst>
                <a:ext uri="{FF2B5EF4-FFF2-40B4-BE49-F238E27FC236}">
                  <a16:creationId xmlns:a16="http://schemas.microsoft.com/office/drawing/2014/main" id="{C2633A99-CF55-550F-635C-9E4314FDE6BD}"/>
                </a:ext>
              </a:extLst>
            </p:cNvPr>
            <p:cNvSpPr>
              <a:spLocks/>
            </p:cNvSpPr>
            <p:nvPr/>
          </p:nvSpPr>
          <p:spPr bwMode="auto">
            <a:xfrm>
              <a:off x="3251" y="2720"/>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54" name="Freeform 1188">
              <a:extLst>
                <a:ext uri="{FF2B5EF4-FFF2-40B4-BE49-F238E27FC236}">
                  <a16:creationId xmlns:a16="http://schemas.microsoft.com/office/drawing/2014/main" id="{D1E8BF76-3268-F49F-B744-D2708CD58258}"/>
                </a:ext>
              </a:extLst>
            </p:cNvPr>
            <p:cNvSpPr>
              <a:spLocks/>
            </p:cNvSpPr>
            <p:nvPr/>
          </p:nvSpPr>
          <p:spPr bwMode="auto">
            <a:xfrm>
              <a:off x="3250" y="2719"/>
              <a:ext cx="19" cy="43"/>
            </a:xfrm>
            <a:custGeom>
              <a:avLst/>
              <a:gdLst>
                <a:gd name="T0" fmla="*/ 0 w 19"/>
                <a:gd name="T1" fmla="*/ 9 h 43"/>
                <a:gd name="T2" fmla="*/ 0 w 19"/>
                <a:gd name="T3" fmla="*/ 39 h 43"/>
                <a:gd name="T4" fmla="*/ 19 w 19"/>
                <a:gd name="T5" fmla="*/ 43 h 43"/>
                <a:gd name="T6" fmla="*/ 19 w 19"/>
                <a:gd name="T7" fmla="*/ 0 h 43"/>
                <a:gd name="T8" fmla="*/ 0 w 19"/>
                <a:gd name="T9" fmla="*/ 9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9"/>
                  </a:moveTo>
                  <a:lnTo>
                    <a:pt x="0" y="39"/>
                  </a:lnTo>
                  <a:lnTo>
                    <a:pt x="19" y="43"/>
                  </a:lnTo>
                  <a:lnTo>
                    <a:pt x="19"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55" name="Freeform 1189">
              <a:extLst>
                <a:ext uri="{FF2B5EF4-FFF2-40B4-BE49-F238E27FC236}">
                  <a16:creationId xmlns:a16="http://schemas.microsoft.com/office/drawing/2014/main" id="{F5786088-A903-614E-65EF-DF43DDDEF2F0}"/>
                </a:ext>
              </a:extLst>
            </p:cNvPr>
            <p:cNvSpPr>
              <a:spLocks/>
            </p:cNvSpPr>
            <p:nvPr/>
          </p:nvSpPr>
          <p:spPr bwMode="auto">
            <a:xfrm>
              <a:off x="3243" y="2717"/>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56" name="Freeform 1190">
              <a:extLst>
                <a:ext uri="{FF2B5EF4-FFF2-40B4-BE49-F238E27FC236}">
                  <a16:creationId xmlns:a16="http://schemas.microsoft.com/office/drawing/2014/main" id="{BD091682-060F-F529-70C2-B59BBDDC4D2D}"/>
                </a:ext>
              </a:extLst>
            </p:cNvPr>
            <p:cNvSpPr>
              <a:spLocks/>
            </p:cNvSpPr>
            <p:nvPr/>
          </p:nvSpPr>
          <p:spPr bwMode="auto">
            <a:xfrm>
              <a:off x="3242" y="2716"/>
              <a:ext cx="18" cy="43"/>
            </a:xfrm>
            <a:custGeom>
              <a:avLst/>
              <a:gdLst>
                <a:gd name="T0" fmla="*/ 0 w 18"/>
                <a:gd name="T1" fmla="*/ 9 h 43"/>
                <a:gd name="T2" fmla="*/ 0 w 18"/>
                <a:gd name="T3" fmla="*/ 39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39"/>
                  </a:lnTo>
                  <a:lnTo>
                    <a:pt x="18" y="43"/>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57" name="Freeform 1191">
              <a:extLst>
                <a:ext uri="{FF2B5EF4-FFF2-40B4-BE49-F238E27FC236}">
                  <a16:creationId xmlns:a16="http://schemas.microsoft.com/office/drawing/2014/main" id="{37FC8496-E206-A835-EBDC-43BEEB3403AB}"/>
                </a:ext>
              </a:extLst>
            </p:cNvPr>
            <p:cNvSpPr>
              <a:spLocks/>
            </p:cNvSpPr>
            <p:nvPr/>
          </p:nvSpPr>
          <p:spPr bwMode="auto">
            <a:xfrm>
              <a:off x="3234" y="2713"/>
              <a:ext cx="19" cy="43"/>
            </a:xfrm>
            <a:custGeom>
              <a:avLst/>
              <a:gdLst>
                <a:gd name="T0" fmla="*/ 0 w 19"/>
                <a:gd name="T1" fmla="*/ 9 h 43"/>
                <a:gd name="T2" fmla="*/ 0 w 19"/>
                <a:gd name="T3" fmla="*/ 39 h 43"/>
                <a:gd name="T4" fmla="*/ 19 w 19"/>
                <a:gd name="T5" fmla="*/ 43 h 43"/>
                <a:gd name="T6" fmla="*/ 19 w 19"/>
                <a:gd name="T7" fmla="*/ 0 h 43"/>
                <a:gd name="T8" fmla="*/ 0 w 19"/>
                <a:gd name="T9" fmla="*/ 9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9"/>
                  </a:moveTo>
                  <a:lnTo>
                    <a:pt x="0" y="39"/>
                  </a:lnTo>
                  <a:lnTo>
                    <a:pt x="19" y="43"/>
                  </a:lnTo>
                  <a:lnTo>
                    <a:pt x="19" y="0"/>
                  </a:lnTo>
                  <a:lnTo>
                    <a:pt x="0" y="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58" name="Freeform 1192">
              <a:extLst>
                <a:ext uri="{FF2B5EF4-FFF2-40B4-BE49-F238E27FC236}">
                  <a16:creationId xmlns:a16="http://schemas.microsoft.com/office/drawing/2014/main" id="{C0A541C3-2655-82E1-ED46-46B17CF34CD7}"/>
                </a:ext>
              </a:extLst>
            </p:cNvPr>
            <p:cNvSpPr>
              <a:spLocks/>
            </p:cNvSpPr>
            <p:nvPr/>
          </p:nvSpPr>
          <p:spPr bwMode="auto">
            <a:xfrm>
              <a:off x="3233" y="2712"/>
              <a:ext cx="19" cy="43"/>
            </a:xfrm>
            <a:custGeom>
              <a:avLst/>
              <a:gdLst>
                <a:gd name="T0" fmla="*/ 0 w 19"/>
                <a:gd name="T1" fmla="*/ 9 h 43"/>
                <a:gd name="T2" fmla="*/ 0 w 19"/>
                <a:gd name="T3" fmla="*/ 40 h 43"/>
                <a:gd name="T4" fmla="*/ 19 w 19"/>
                <a:gd name="T5" fmla="*/ 43 h 43"/>
                <a:gd name="T6" fmla="*/ 19 w 19"/>
                <a:gd name="T7" fmla="*/ 0 h 43"/>
                <a:gd name="T8" fmla="*/ 0 w 19"/>
                <a:gd name="T9" fmla="*/ 9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9"/>
                  </a:moveTo>
                  <a:lnTo>
                    <a:pt x="0" y="40"/>
                  </a:lnTo>
                  <a:lnTo>
                    <a:pt x="19" y="43"/>
                  </a:lnTo>
                  <a:lnTo>
                    <a:pt x="19"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59" name="Freeform 1193">
              <a:extLst>
                <a:ext uri="{FF2B5EF4-FFF2-40B4-BE49-F238E27FC236}">
                  <a16:creationId xmlns:a16="http://schemas.microsoft.com/office/drawing/2014/main" id="{64129588-26D2-CB02-BD18-DC34F914F755}"/>
                </a:ext>
              </a:extLst>
            </p:cNvPr>
            <p:cNvSpPr>
              <a:spLocks/>
            </p:cNvSpPr>
            <p:nvPr/>
          </p:nvSpPr>
          <p:spPr bwMode="auto">
            <a:xfrm>
              <a:off x="3226" y="2710"/>
              <a:ext cx="18" cy="43"/>
            </a:xfrm>
            <a:custGeom>
              <a:avLst/>
              <a:gdLst>
                <a:gd name="T0" fmla="*/ 0 w 18"/>
                <a:gd name="T1" fmla="*/ 9 h 43"/>
                <a:gd name="T2" fmla="*/ 0 w 18"/>
                <a:gd name="T3" fmla="*/ 40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40"/>
                  </a:lnTo>
                  <a:lnTo>
                    <a:pt x="18" y="43"/>
                  </a:lnTo>
                  <a:lnTo>
                    <a:pt x="18" y="0"/>
                  </a:lnTo>
                  <a:lnTo>
                    <a:pt x="0" y="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60" name="Freeform 1194">
              <a:extLst>
                <a:ext uri="{FF2B5EF4-FFF2-40B4-BE49-F238E27FC236}">
                  <a16:creationId xmlns:a16="http://schemas.microsoft.com/office/drawing/2014/main" id="{7EF64FB3-F556-6890-EB0C-BCB0DAC453DB}"/>
                </a:ext>
              </a:extLst>
            </p:cNvPr>
            <p:cNvSpPr>
              <a:spLocks/>
            </p:cNvSpPr>
            <p:nvPr/>
          </p:nvSpPr>
          <p:spPr bwMode="auto">
            <a:xfrm>
              <a:off x="3225" y="2709"/>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61" name="Freeform 1195">
              <a:extLst>
                <a:ext uri="{FF2B5EF4-FFF2-40B4-BE49-F238E27FC236}">
                  <a16:creationId xmlns:a16="http://schemas.microsoft.com/office/drawing/2014/main" id="{9C1D7BDC-F584-7AB6-B37C-6B1DB8F2A3D6}"/>
                </a:ext>
              </a:extLst>
            </p:cNvPr>
            <p:cNvSpPr>
              <a:spLocks/>
            </p:cNvSpPr>
            <p:nvPr/>
          </p:nvSpPr>
          <p:spPr bwMode="auto">
            <a:xfrm>
              <a:off x="3217" y="2707"/>
              <a:ext cx="18" cy="43"/>
            </a:xfrm>
            <a:custGeom>
              <a:avLst/>
              <a:gdLst>
                <a:gd name="T0" fmla="*/ 0 w 18"/>
                <a:gd name="T1" fmla="*/ 9 h 43"/>
                <a:gd name="T2" fmla="*/ 0 w 18"/>
                <a:gd name="T3" fmla="*/ 39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39"/>
                  </a:lnTo>
                  <a:lnTo>
                    <a:pt x="18" y="43"/>
                  </a:lnTo>
                  <a:lnTo>
                    <a:pt x="18" y="0"/>
                  </a:lnTo>
                  <a:lnTo>
                    <a:pt x="0" y="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62" name="Freeform 1196">
              <a:extLst>
                <a:ext uri="{FF2B5EF4-FFF2-40B4-BE49-F238E27FC236}">
                  <a16:creationId xmlns:a16="http://schemas.microsoft.com/office/drawing/2014/main" id="{0FF2F205-3276-E844-6BD8-3A485B915AEF}"/>
                </a:ext>
              </a:extLst>
            </p:cNvPr>
            <p:cNvSpPr>
              <a:spLocks/>
            </p:cNvSpPr>
            <p:nvPr/>
          </p:nvSpPr>
          <p:spPr bwMode="auto">
            <a:xfrm>
              <a:off x="3216" y="2706"/>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63" name="Freeform 1197">
              <a:extLst>
                <a:ext uri="{FF2B5EF4-FFF2-40B4-BE49-F238E27FC236}">
                  <a16:creationId xmlns:a16="http://schemas.microsoft.com/office/drawing/2014/main" id="{D9463BC3-AC8D-E254-92D7-3A0FA1324E61}"/>
                </a:ext>
              </a:extLst>
            </p:cNvPr>
            <p:cNvSpPr>
              <a:spLocks/>
            </p:cNvSpPr>
            <p:nvPr/>
          </p:nvSpPr>
          <p:spPr bwMode="auto">
            <a:xfrm>
              <a:off x="3209" y="2704"/>
              <a:ext cx="18" cy="43"/>
            </a:xfrm>
            <a:custGeom>
              <a:avLst/>
              <a:gdLst>
                <a:gd name="T0" fmla="*/ 0 w 18"/>
                <a:gd name="T1" fmla="*/ 9 h 43"/>
                <a:gd name="T2" fmla="*/ 0 w 18"/>
                <a:gd name="T3" fmla="*/ 39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39"/>
                  </a:lnTo>
                  <a:lnTo>
                    <a:pt x="18" y="43"/>
                  </a:lnTo>
                  <a:lnTo>
                    <a:pt x="18" y="0"/>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64" name="Freeform 1198">
              <a:extLst>
                <a:ext uri="{FF2B5EF4-FFF2-40B4-BE49-F238E27FC236}">
                  <a16:creationId xmlns:a16="http://schemas.microsoft.com/office/drawing/2014/main" id="{80002072-F2B7-D850-DACC-B4E1EBA1EF94}"/>
                </a:ext>
              </a:extLst>
            </p:cNvPr>
            <p:cNvSpPr>
              <a:spLocks/>
            </p:cNvSpPr>
            <p:nvPr/>
          </p:nvSpPr>
          <p:spPr bwMode="auto">
            <a:xfrm>
              <a:off x="3208" y="2703"/>
              <a:ext cx="18" cy="43"/>
            </a:xfrm>
            <a:custGeom>
              <a:avLst/>
              <a:gdLst>
                <a:gd name="T0" fmla="*/ 0 w 18"/>
                <a:gd name="T1" fmla="*/ 9 h 43"/>
                <a:gd name="T2" fmla="*/ 0 w 18"/>
                <a:gd name="T3" fmla="*/ 40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40"/>
                  </a:lnTo>
                  <a:lnTo>
                    <a:pt x="18" y="43"/>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65" name="Freeform 1199">
              <a:extLst>
                <a:ext uri="{FF2B5EF4-FFF2-40B4-BE49-F238E27FC236}">
                  <a16:creationId xmlns:a16="http://schemas.microsoft.com/office/drawing/2014/main" id="{DF02853B-0973-2EE0-B3C8-006EB76EC5A2}"/>
                </a:ext>
              </a:extLst>
            </p:cNvPr>
            <p:cNvSpPr>
              <a:spLocks/>
            </p:cNvSpPr>
            <p:nvPr/>
          </p:nvSpPr>
          <p:spPr bwMode="auto">
            <a:xfrm>
              <a:off x="3200" y="2701"/>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66" name="Freeform 1200">
              <a:extLst>
                <a:ext uri="{FF2B5EF4-FFF2-40B4-BE49-F238E27FC236}">
                  <a16:creationId xmlns:a16="http://schemas.microsoft.com/office/drawing/2014/main" id="{A81FBB3F-FA9D-2D4E-9C70-11393105700B}"/>
                </a:ext>
              </a:extLst>
            </p:cNvPr>
            <p:cNvSpPr>
              <a:spLocks/>
            </p:cNvSpPr>
            <p:nvPr/>
          </p:nvSpPr>
          <p:spPr bwMode="auto">
            <a:xfrm>
              <a:off x="3199" y="2700"/>
              <a:ext cx="19" cy="43"/>
            </a:xfrm>
            <a:custGeom>
              <a:avLst/>
              <a:gdLst>
                <a:gd name="T0" fmla="*/ 0 w 19"/>
                <a:gd name="T1" fmla="*/ 9 h 43"/>
                <a:gd name="T2" fmla="*/ 0 w 19"/>
                <a:gd name="T3" fmla="*/ 39 h 43"/>
                <a:gd name="T4" fmla="*/ 19 w 19"/>
                <a:gd name="T5" fmla="*/ 43 h 43"/>
                <a:gd name="T6" fmla="*/ 19 w 19"/>
                <a:gd name="T7" fmla="*/ 0 h 43"/>
                <a:gd name="T8" fmla="*/ 0 w 19"/>
                <a:gd name="T9" fmla="*/ 9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9"/>
                  </a:moveTo>
                  <a:lnTo>
                    <a:pt x="0" y="39"/>
                  </a:lnTo>
                  <a:lnTo>
                    <a:pt x="19" y="43"/>
                  </a:lnTo>
                  <a:lnTo>
                    <a:pt x="19"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67" name="Freeform 1201">
              <a:extLst>
                <a:ext uri="{FF2B5EF4-FFF2-40B4-BE49-F238E27FC236}">
                  <a16:creationId xmlns:a16="http://schemas.microsoft.com/office/drawing/2014/main" id="{3A8250F2-A239-5589-3FB3-AE723354BE0B}"/>
                </a:ext>
              </a:extLst>
            </p:cNvPr>
            <p:cNvSpPr>
              <a:spLocks/>
            </p:cNvSpPr>
            <p:nvPr/>
          </p:nvSpPr>
          <p:spPr bwMode="auto">
            <a:xfrm>
              <a:off x="3192" y="2698"/>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68" name="Freeform 1202">
              <a:extLst>
                <a:ext uri="{FF2B5EF4-FFF2-40B4-BE49-F238E27FC236}">
                  <a16:creationId xmlns:a16="http://schemas.microsoft.com/office/drawing/2014/main" id="{3755583C-FF7C-6C05-7EA5-7B7DD5950064}"/>
                </a:ext>
              </a:extLst>
            </p:cNvPr>
            <p:cNvSpPr>
              <a:spLocks/>
            </p:cNvSpPr>
            <p:nvPr/>
          </p:nvSpPr>
          <p:spPr bwMode="auto">
            <a:xfrm>
              <a:off x="3191" y="2697"/>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69" name="Freeform 1203">
              <a:extLst>
                <a:ext uri="{FF2B5EF4-FFF2-40B4-BE49-F238E27FC236}">
                  <a16:creationId xmlns:a16="http://schemas.microsoft.com/office/drawing/2014/main" id="{82E6ABB0-1DD0-C286-A3E0-03CDC5BAF519}"/>
                </a:ext>
              </a:extLst>
            </p:cNvPr>
            <p:cNvSpPr>
              <a:spLocks/>
            </p:cNvSpPr>
            <p:nvPr/>
          </p:nvSpPr>
          <p:spPr bwMode="auto">
            <a:xfrm>
              <a:off x="3311" y="2695"/>
              <a:ext cx="19" cy="37"/>
            </a:xfrm>
            <a:custGeom>
              <a:avLst/>
              <a:gdLst>
                <a:gd name="T0" fmla="*/ 0 w 19"/>
                <a:gd name="T1" fmla="*/ 9 h 37"/>
                <a:gd name="T2" fmla="*/ 0 w 19"/>
                <a:gd name="T3" fmla="*/ 30 h 37"/>
                <a:gd name="T4" fmla="*/ 19 w 19"/>
                <a:gd name="T5" fmla="*/ 37 h 37"/>
                <a:gd name="T6" fmla="*/ 19 w 19"/>
                <a:gd name="T7" fmla="*/ 0 h 37"/>
                <a:gd name="T8" fmla="*/ 0 w 19"/>
                <a:gd name="T9" fmla="*/ 9 h 37"/>
                <a:gd name="T10" fmla="*/ 0 60000 65536"/>
                <a:gd name="T11" fmla="*/ 0 60000 65536"/>
                <a:gd name="T12" fmla="*/ 0 60000 65536"/>
                <a:gd name="T13" fmla="*/ 0 60000 65536"/>
                <a:gd name="T14" fmla="*/ 0 60000 65536"/>
                <a:gd name="T15" fmla="*/ 0 w 19"/>
                <a:gd name="T16" fmla="*/ 0 h 37"/>
                <a:gd name="T17" fmla="*/ 19 w 19"/>
                <a:gd name="T18" fmla="*/ 37 h 37"/>
              </a:gdLst>
              <a:ahLst/>
              <a:cxnLst>
                <a:cxn ang="T10">
                  <a:pos x="T0" y="T1"/>
                </a:cxn>
                <a:cxn ang="T11">
                  <a:pos x="T2" y="T3"/>
                </a:cxn>
                <a:cxn ang="T12">
                  <a:pos x="T4" y="T5"/>
                </a:cxn>
                <a:cxn ang="T13">
                  <a:pos x="T6" y="T7"/>
                </a:cxn>
                <a:cxn ang="T14">
                  <a:pos x="T8" y="T9"/>
                </a:cxn>
              </a:cxnLst>
              <a:rect l="T15" t="T16" r="T17" b="T18"/>
              <a:pathLst>
                <a:path w="19" h="37">
                  <a:moveTo>
                    <a:pt x="0" y="9"/>
                  </a:moveTo>
                  <a:lnTo>
                    <a:pt x="0" y="30"/>
                  </a:lnTo>
                  <a:lnTo>
                    <a:pt x="19" y="37"/>
                  </a:lnTo>
                  <a:lnTo>
                    <a:pt x="19" y="0"/>
                  </a:lnTo>
                  <a:lnTo>
                    <a:pt x="0" y="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70" name="Freeform 1204">
              <a:extLst>
                <a:ext uri="{FF2B5EF4-FFF2-40B4-BE49-F238E27FC236}">
                  <a16:creationId xmlns:a16="http://schemas.microsoft.com/office/drawing/2014/main" id="{C873F192-6640-81AA-DD2D-3CCAC504D4C6}"/>
                </a:ext>
              </a:extLst>
            </p:cNvPr>
            <p:cNvSpPr>
              <a:spLocks/>
            </p:cNvSpPr>
            <p:nvPr/>
          </p:nvSpPr>
          <p:spPr bwMode="auto">
            <a:xfrm>
              <a:off x="3310" y="2694"/>
              <a:ext cx="19" cy="37"/>
            </a:xfrm>
            <a:custGeom>
              <a:avLst/>
              <a:gdLst>
                <a:gd name="T0" fmla="*/ 0 w 19"/>
                <a:gd name="T1" fmla="*/ 9 h 37"/>
                <a:gd name="T2" fmla="*/ 0 w 19"/>
                <a:gd name="T3" fmla="*/ 31 h 37"/>
                <a:gd name="T4" fmla="*/ 19 w 19"/>
                <a:gd name="T5" fmla="*/ 37 h 37"/>
                <a:gd name="T6" fmla="*/ 19 w 19"/>
                <a:gd name="T7" fmla="*/ 0 h 37"/>
                <a:gd name="T8" fmla="*/ 0 w 19"/>
                <a:gd name="T9" fmla="*/ 9 h 37"/>
                <a:gd name="T10" fmla="*/ 0 60000 65536"/>
                <a:gd name="T11" fmla="*/ 0 60000 65536"/>
                <a:gd name="T12" fmla="*/ 0 60000 65536"/>
                <a:gd name="T13" fmla="*/ 0 60000 65536"/>
                <a:gd name="T14" fmla="*/ 0 60000 65536"/>
                <a:gd name="T15" fmla="*/ 0 w 19"/>
                <a:gd name="T16" fmla="*/ 0 h 37"/>
                <a:gd name="T17" fmla="*/ 19 w 19"/>
                <a:gd name="T18" fmla="*/ 37 h 37"/>
              </a:gdLst>
              <a:ahLst/>
              <a:cxnLst>
                <a:cxn ang="T10">
                  <a:pos x="T0" y="T1"/>
                </a:cxn>
                <a:cxn ang="T11">
                  <a:pos x="T2" y="T3"/>
                </a:cxn>
                <a:cxn ang="T12">
                  <a:pos x="T4" y="T5"/>
                </a:cxn>
                <a:cxn ang="T13">
                  <a:pos x="T6" y="T7"/>
                </a:cxn>
                <a:cxn ang="T14">
                  <a:pos x="T8" y="T9"/>
                </a:cxn>
              </a:cxnLst>
              <a:rect l="T15" t="T16" r="T17" b="T18"/>
              <a:pathLst>
                <a:path w="19" h="37">
                  <a:moveTo>
                    <a:pt x="0" y="9"/>
                  </a:moveTo>
                  <a:lnTo>
                    <a:pt x="0" y="31"/>
                  </a:lnTo>
                  <a:lnTo>
                    <a:pt x="19" y="37"/>
                  </a:lnTo>
                  <a:lnTo>
                    <a:pt x="19"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71" name="Freeform 1205">
              <a:extLst>
                <a:ext uri="{FF2B5EF4-FFF2-40B4-BE49-F238E27FC236}">
                  <a16:creationId xmlns:a16="http://schemas.microsoft.com/office/drawing/2014/main" id="{B5669D5F-1864-C043-22D7-3E9B343213CF}"/>
                </a:ext>
              </a:extLst>
            </p:cNvPr>
            <p:cNvSpPr>
              <a:spLocks/>
            </p:cNvSpPr>
            <p:nvPr/>
          </p:nvSpPr>
          <p:spPr bwMode="auto">
            <a:xfrm>
              <a:off x="3303" y="2691"/>
              <a:ext cx="18" cy="35"/>
            </a:xfrm>
            <a:custGeom>
              <a:avLst/>
              <a:gdLst>
                <a:gd name="T0" fmla="*/ 0 w 18"/>
                <a:gd name="T1" fmla="*/ 8 h 35"/>
                <a:gd name="T2" fmla="*/ 0 w 18"/>
                <a:gd name="T3" fmla="*/ 29 h 35"/>
                <a:gd name="T4" fmla="*/ 18 w 18"/>
                <a:gd name="T5" fmla="*/ 35 h 35"/>
                <a:gd name="T6" fmla="*/ 18 w 18"/>
                <a:gd name="T7" fmla="*/ 0 h 35"/>
                <a:gd name="T8" fmla="*/ 0 w 18"/>
                <a:gd name="T9" fmla="*/ 8 h 35"/>
                <a:gd name="T10" fmla="*/ 0 60000 65536"/>
                <a:gd name="T11" fmla="*/ 0 60000 65536"/>
                <a:gd name="T12" fmla="*/ 0 60000 65536"/>
                <a:gd name="T13" fmla="*/ 0 60000 65536"/>
                <a:gd name="T14" fmla="*/ 0 60000 65536"/>
                <a:gd name="T15" fmla="*/ 0 w 18"/>
                <a:gd name="T16" fmla="*/ 0 h 35"/>
                <a:gd name="T17" fmla="*/ 18 w 18"/>
                <a:gd name="T18" fmla="*/ 35 h 35"/>
              </a:gdLst>
              <a:ahLst/>
              <a:cxnLst>
                <a:cxn ang="T10">
                  <a:pos x="T0" y="T1"/>
                </a:cxn>
                <a:cxn ang="T11">
                  <a:pos x="T2" y="T3"/>
                </a:cxn>
                <a:cxn ang="T12">
                  <a:pos x="T4" y="T5"/>
                </a:cxn>
                <a:cxn ang="T13">
                  <a:pos x="T6" y="T7"/>
                </a:cxn>
                <a:cxn ang="T14">
                  <a:pos x="T8" y="T9"/>
                </a:cxn>
              </a:cxnLst>
              <a:rect l="T15" t="T16" r="T17" b="T18"/>
              <a:pathLst>
                <a:path w="18" h="35">
                  <a:moveTo>
                    <a:pt x="0" y="8"/>
                  </a:moveTo>
                  <a:lnTo>
                    <a:pt x="0" y="29"/>
                  </a:lnTo>
                  <a:lnTo>
                    <a:pt x="18" y="35"/>
                  </a:lnTo>
                  <a:lnTo>
                    <a:pt x="18" y="0"/>
                  </a:lnTo>
                  <a:lnTo>
                    <a:pt x="0" y="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72" name="Freeform 1206">
              <a:extLst>
                <a:ext uri="{FF2B5EF4-FFF2-40B4-BE49-F238E27FC236}">
                  <a16:creationId xmlns:a16="http://schemas.microsoft.com/office/drawing/2014/main" id="{8016D418-AF19-9116-1B29-920BCF3E4AA2}"/>
                </a:ext>
              </a:extLst>
            </p:cNvPr>
            <p:cNvSpPr>
              <a:spLocks/>
            </p:cNvSpPr>
            <p:nvPr/>
          </p:nvSpPr>
          <p:spPr bwMode="auto">
            <a:xfrm>
              <a:off x="3302" y="2690"/>
              <a:ext cx="18" cy="36"/>
            </a:xfrm>
            <a:custGeom>
              <a:avLst/>
              <a:gdLst>
                <a:gd name="T0" fmla="*/ 0 w 18"/>
                <a:gd name="T1" fmla="*/ 8 h 36"/>
                <a:gd name="T2" fmla="*/ 0 w 18"/>
                <a:gd name="T3" fmla="*/ 30 h 36"/>
                <a:gd name="T4" fmla="*/ 18 w 18"/>
                <a:gd name="T5" fmla="*/ 36 h 36"/>
                <a:gd name="T6" fmla="*/ 18 w 18"/>
                <a:gd name="T7" fmla="*/ 0 h 36"/>
                <a:gd name="T8" fmla="*/ 0 w 18"/>
                <a:gd name="T9" fmla="*/ 8 h 36"/>
                <a:gd name="T10" fmla="*/ 0 60000 65536"/>
                <a:gd name="T11" fmla="*/ 0 60000 65536"/>
                <a:gd name="T12" fmla="*/ 0 60000 65536"/>
                <a:gd name="T13" fmla="*/ 0 60000 65536"/>
                <a:gd name="T14" fmla="*/ 0 60000 65536"/>
                <a:gd name="T15" fmla="*/ 0 w 18"/>
                <a:gd name="T16" fmla="*/ 0 h 36"/>
                <a:gd name="T17" fmla="*/ 18 w 18"/>
                <a:gd name="T18" fmla="*/ 36 h 36"/>
              </a:gdLst>
              <a:ahLst/>
              <a:cxnLst>
                <a:cxn ang="T10">
                  <a:pos x="T0" y="T1"/>
                </a:cxn>
                <a:cxn ang="T11">
                  <a:pos x="T2" y="T3"/>
                </a:cxn>
                <a:cxn ang="T12">
                  <a:pos x="T4" y="T5"/>
                </a:cxn>
                <a:cxn ang="T13">
                  <a:pos x="T6" y="T7"/>
                </a:cxn>
                <a:cxn ang="T14">
                  <a:pos x="T8" y="T9"/>
                </a:cxn>
              </a:cxnLst>
              <a:rect l="T15" t="T16" r="T17" b="T18"/>
              <a:pathLst>
                <a:path w="18" h="36">
                  <a:moveTo>
                    <a:pt x="0" y="8"/>
                  </a:moveTo>
                  <a:lnTo>
                    <a:pt x="0" y="30"/>
                  </a:lnTo>
                  <a:lnTo>
                    <a:pt x="18" y="36"/>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73" name="Freeform 1207">
              <a:extLst>
                <a:ext uri="{FF2B5EF4-FFF2-40B4-BE49-F238E27FC236}">
                  <a16:creationId xmlns:a16="http://schemas.microsoft.com/office/drawing/2014/main" id="{20110F0C-4D87-1EEA-83F3-1B78C5E2573F}"/>
                </a:ext>
              </a:extLst>
            </p:cNvPr>
            <p:cNvSpPr>
              <a:spLocks/>
            </p:cNvSpPr>
            <p:nvPr/>
          </p:nvSpPr>
          <p:spPr bwMode="auto">
            <a:xfrm>
              <a:off x="3294" y="2687"/>
              <a:ext cx="19" cy="37"/>
            </a:xfrm>
            <a:custGeom>
              <a:avLst/>
              <a:gdLst>
                <a:gd name="T0" fmla="*/ 0 w 19"/>
                <a:gd name="T1" fmla="*/ 8 h 37"/>
                <a:gd name="T2" fmla="*/ 0 w 19"/>
                <a:gd name="T3" fmla="*/ 33 h 37"/>
                <a:gd name="T4" fmla="*/ 19 w 19"/>
                <a:gd name="T5" fmla="*/ 37 h 37"/>
                <a:gd name="T6" fmla="*/ 19 w 19"/>
                <a:gd name="T7" fmla="*/ 0 h 37"/>
                <a:gd name="T8" fmla="*/ 0 w 19"/>
                <a:gd name="T9" fmla="*/ 8 h 37"/>
                <a:gd name="T10" fmla="*/ 0 60000 65536"/>
                <a:gd name="T11" fmla="*/ 0 60000 65536"/>
                <a:gd name="T12" fmla="*/ 0 60000 65536"/>
                <a:gd name="T13" fmla="*/ 0 60000 65536"/>
                <a:gd name="T14" fmla="*/ 0 60000 65536"/>
                <a:gd name="T15" fmla="*/ 0 w 19"/>
                <a:gd name="T16" fmla="*/ 0 h 37"/>
                <a:gd name="T17" fmla="*/ 19 w 19"/>
                <a:gd name="T18" fmla="*/ 37 h 37"/>
              </a:gdLst>
              <a:ahLst/>
              <a:cxnLst>
                <a:cxn ang="T10">
                  <a:pos x="T0" y="T1"/>
                </a:cxn>
                <a:cxn ang="T11">
                  <a:pos x="T2" y="T3"/>
                </a:cxn>
                <a:cxn ang="T12">
                  <a:pos x="T4" y="T5"/>
                </a:cxn>
                <a:cxn ang="T13">
                  <a:pos x="T6" y="T7"/>
                </a:cxn>
                <a:cxn ang="T14">
                  <a:pos x="T8" y="T9"/>
                </a:cxn>
              </a:cxnLst>
              <a:rect l="T15" t="T16" r="T17" b="T18"/>
              <a:pathLst>
                <a:path w="19" h="37">
                  <a:moveTo>
                    <a:pt x="0" y="8"/>
                  </a:moveTo>
                  <a:lnTo>
                    <a:pt x="0" y="33"/>
                  </a:lnTo>
                  <a:lnTo>
                    <a:pt x="19" y="37"/>
                  </a:lnTo>
                  <a:lnTo>
                    <a:pt x="19" y="0"/>
                  </a:lnTo>
                  <a:lnTo>
                    <a:pt x="0" y="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74" name="Freeform 1208">
              <a:extLst>
                <a:ext uri="{FF2B5EF4-FFF2-40B4-BE49-F238E27FC236}">
                  <a16:creationId xmlns:a16="http://schemas.microsoft.com/office/drawing/2014/main" id="{43CE065F-A3EA-3F18-CAE2-2815222F61E1}"/>
                </a:ext>
              </a:extLst>
            </p:cNvPr>
            <p:cNvSpPr>
              <a:spLocks/>
            </p:cNvSpPr>
            <p:nvPr/>
          </p:nvSpPr>
          <p:spPr bwMode="auto">
            <a:xfrm>
              <a:off x="3293" y="2686"/>
              <a:ext cx="19" cy="37"/>
            </a:xfrm>
            <a:custGeom>
              <a:avLst/>
              <a:gdLst>
                <a:gd name="T0" fmla="*/ 0 w 19"/>
                <a:gd name="T1" fmla="*/ 8 h 37"/>
                <a:gd name="T2" fmla="*/ 0 w 19"/>
                <a:gd name="T3" fmla="*/ 34 h 37"/>
                <a:gd name="T4" fmla="*/ 19 w 19"/>
                <a:gd name="T5" fmla="*/ 37 h 37"/>
                <a:gd name="T6" fmla="*/ 19 w 19"/>
                <a:gd name="T7" fmla="*/ 0 h 37"/>
                <a:gd name="T8" fmla="*/ 0 w 19"/>
                <a:gd name="T9" fmla="*/ 8 h 37"/>
                <a:gd name="T10" fmla="*/ 0 60000 65536"/>
                <a:gd name="T11" fmla="*/ 0 60000 65536"/>
                <a:gd name="T12" fmla="*/ 0 60000 65536"/>
                <a:gd name="T13" fmla="*/ 0 60000 65536"/>
                <a:gd name="T14" fmla="*/ 0 60000 65536"/>
                <a:gd name="T15" fmla="*/ 0 w 19"/>
                <a:gd name="T16" fmla="*/ 0 h 37"/>
                <a:gd name="T17" fmla="*/ 19 w 19"/>
                <a:gd name="T18" fmla="*/ 37 h 37"/>
              </a:gdLst>
              <a:ahLst/>
              <a:cxnLst>
                <a:cxn ang="T10">
                  <a:pos x="T0" y="T1"/>
                </a:cxn>
                <a:cxn ang="T11">
                  <a:pos x="T2" y="T3"/>
                </a:cxn>
                <a:cxn ang="T12">
                  <a:pos x="T4" y="T5"/>
                </a:cxn>
                <a:cxn ang="T13">
                  <a:pos x="T6" y="T7"/>
                </a:cxn>
                <a:cxn ang="T14">
                  <a:pos x="T8" y="T9"/>
                </a:cxn>
              </a:cxnLst>
              <a:rect l="T15" t="T16" r="T17" b="T18"/>
              <a:pathLst>
                <a:path w="19" h="37">
                  <a:moveTo>
                    <a:pt x="0" y="8"/>
                  </a:moveTo>
                  <a:lnTo>
                    <a:pt x="0" y="34"/>
                  </a:lnTo>
                  <a:lnTo>
                    <a:pt x="19" y="37"/>
                  </a:lnTo>
                  <a:lnTo>
                    <a:pt x="19"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75" name="Freeform 1209">
              <a:extLst>
                <a:ext uri="{FF2B5EF4-FFF2-40B4-BE49-F238E27FC236}">
                  <a16:creationId xmlns:a16="http://schemas.microsoft.com/office/drawing/2014/main" id="{B7C18947-FAF8-6E1B-4995-3A5032121781}"/>
                </a:ext>
              </a:extLst>
            </p:cNvPr>
            <p:cNvSpPr>
              <a:spLocks/>
            </p:cNvSpPr>
            <p:nvPr/>
          </p:nvSpPr>
          <p:spPr bwMode="auto">
            <a:xfrm>
              <a:off x="3286" y="2682"/>
              <a:ext cx="18" cy="38"/>
            </a:xfrm>
            <a:custGeom>
              <a:avLst/>
              <a:gdLst>
                <a:gd name="T0" fmla="*/ 0 w 18"/>
                <a:gd name="T1" fmla="*/ 9 h 38"/>
                <a:gd name="T2" fmla="*/ 0 w 18"/>
                <a:gd name="T3" fmla="*/ 34 h 38"/>
                <a:gd name="T4" fmla="*/ 18 w 18"/>
                <a:gd name="T5" fmla="*/ 38 h 38"/>
                <a:gd name="T6" fmla="*/ 18 w 18"/>
                <a:gd name="T7" fmla="*/ 0 h 38"/>
                <a:gd name="T8" fmla="*/ 0 w 18"/>
                <a:gd name="T9" fmla="*/ 9 h 38"/>
                <a:gd name="T10" fmla="*/ 0 60000 65536"/>
                <a:gd name="T11" fmla="*/ 0 60000 65536"/>
                <a:gd name="T12" fmla="*/ 0 60000 65536"/>
                <a:gd name="T13" fmla="*/ 0 60000 65536"/>
                <a:gd name="T14" fmla="*/ 0 60000 65536"/>
                <a:gd name="T15" fmla="*/ 0 w 18"/>
                <a:gd name="T16" fmla="*/ 0 h 38"/>
                <a:gd name="T17" fmla="*/ 18 w 18"/>
                <a:gd name="T18" fmla="*/ 38 h 38"/>
              </a:gdLst>
              <a:ahLst/>
              <a:cxnLst>
                <a:cxn ang="T10">
                  <a:pos x="T0" y="T1"/>
                </a:cxn>
                <a:cxn ang="T11">
                  <a:pos x="T2" y="T3"/>
                </a:cxn>
                <a:cxn ang="T12">
                  <a:pos x="T4" y="T5"/>
                </a:cxn>
                <a:cxn ang="T13">
                  <a:pos x="T6" y="T7"/>
                </a:cxn>
                <a:cxn ang="T14">
                  <a:pos x="T8" y="T9"/>
                </a:cxn>
              </a:cxnLst>
              <a:rect l="T15" t="T16" r="T17" b="T18"/>
              <a:pathLst>
                <a:path w="18" h="38">
                  <a:moveTo>
                    <a:pt x="0" y="9"/>
                  </a:moveTo>
                  <a:lnTo>
                    <a:pt x="0" y="34"/>
                  </a:lnTo>
                  <a:lnTo>
                    <a:pt x="18" y="38"/>
                  </a:lnTo>
                  <a:lnTo>
                    <a:pt x="18" y="0"/>
                  </a:lnTo>
                  <a:lnTo>
                    <a:pt x="0" y="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76" name="Freeform 1210">
              <a:extLst>
                <a:ext uri="{FF2B5EF4-FFF2-40B4-BE49-F238E27FC236}">
                  <a16:creationId xmlns:a16="http://schemas.microsoft.com/office/drawing/2014/main" id="{876FBAE8-76BF-D349-2863-65A90CF8D386}"/>
                </a:ext>
              </a:extLst>
            </p:cNvPr>
            <p:cNvSpPr>
              <a:spLocks/>
            </p:cNvSpPr>
            <p:nvPr/>
          </p:nvSpPr>
          <p:spPr bwMode="auto">
            <a:xfrm>
              <a:off x="3285" y="2681"/>
              <a:ext cx="18" cy="38"/>
            </a:xfrm>
            <a:custGeom>
              <a:avLst/>
              <a:gdLst>
                <a:gd name="T0" fmla="*/ 0 w 18"/>
                <a:gd name="T1" fmla="*/ 9 h 38"/>
                <a:gd name="T2" fmla="*/ 0 w 18"/>
                <a:gd name="T3" fmla="*/ 34 h 38"/>
                <a:gd name="T4" fmla="*/ 18 w 18"/>
                <a:gd name="T5" fmla="*/ 38 h 38"/>
                <a:gd name="T6" fmla="*/ 18 w 18"/>
                <a:gd name="T7" fmla="*/ 0 h 38"/>
                <a:gd name="T8" fmla="*/ 0 w 18"/>
                <a:gd name="T9" fmla="*/ 9 h 38"/>
                <a:gd name="T10" fmla="*/ 0 60000 65536"/>
                <a:gd name="T11" fmla="*/ 0 60000 65536"/>
                <a:gd name="T12" fmla="*/ 0 60000 65536"/>
                <a:gd name="T13" fmla="*/ 0 60000 65536"/>
                <a:gd name="T14" fmla="*/ 0 60000 65536"/>
                <a:gd name="T15" fmla="*/ 0 w 18"/>
                <a:gd name="T16" fmla="*/ 0 h 38"/>
                <a:gd name="T17" fmla="*/ 18 w 18"/>
                <a:gd name="T18" fmla="*/ 38 h 38"/>
              </a:gdLst>
              <a:ahLst/>
              <a:cxnLst>
                <a:cxn ang="T10">
                  <a:pos x="T0" y="T1"/>
                </a:cxn>
                <a:cxn ang="T11">
                  <a:pos x="T2" y="T3"/>
                </a:cxn>
                <a:cxn ang="T12">
                  <a:pos x="T4" y="T5"/>
                </a:cxn>
                <a:cxn ang="T13">
                  <a:pos x="T6" y="T7"/>
                </a:cxn>
                <a:cxn ang="T14">
                  <a:pos x="T8" y="T9"/>
                </a:cxn>
              </a:cxnLst>
              <a:rect l="T15" t="T16" r="T17" b="T18"/>
              <a:pathLst>
                <a:path w="18" h="38">
                  <a:moveTo>
                    <a:pt x="0" y="9"/>
                  </a:moveTo>
                  <a:lnTo>
                    <a:pt x="0" y="34"/>
                  </a:lnTo>
                  <a:lnTo>
                    <a:pt x="18" y="38"/>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77" name="Freeform 1211">
              <a:extLst>
                <a:ext uri="{FF2B5EF4-FFF2-40B4-BE49-F238E27FC236}">
                  <a16:creationId xmlns:a16="http://schemas.microsoft.com/office/drawing/2014/main" id="{A3373E2F-5BEA-DF12-4672-7875A85C708B}"/>
                </a:ext>
              </a:extLst>
            </p:cNvPr>
            <p:cNvSpPr>
              <a:spLocks/>
            </p:cNvSpPr>
            <p:nvPr/>
          </p:nvSpPr>
          <p:spPr bwMode="auto">
            <a:xfrm>
              <a:off x="3277" y="2678"/>
              <a:ext cx="19" cy="43"/>
            </a:xfrm>
            <a:custGeom>
              <a:avLst/>
              <a:gdLst>
                <a:gd name="T0" fmla="*/ 0 w 19"/>
                <a:gd name="T1" fmla="*/ 9 h 43"/>
                <a:gd name="T2" fmla="*/ 0 w 19"/>
                <a:gd name="T3" fmla="*/ 39 h 43"/>
                <a:gd name="T4" fmla="*/ 19 w 19"/>
                <a:gd name="T5" fmla="*/ 43 h 43"/>
                <a:gd name="T6" fmla="*/ 19 w 19"/>
                <a:gd name="T7" fmla="*/ 0 h 43"/>
                <a:gd name="T8" fmla="*/ 0 w 19"/>
                <a:gd name="T9" fmla="*/ 9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9"/>
                  </a:moveTo>
                  <a:lnTo>
                    <a:pt x="0" y="39"/>
                  </a:lnTo>
                  <a:lnTo>
                    <a:pt x="19" y="43"/>
                  </a:lnTo>
                  <a:lnTo>
                    <a:pt x="19" y="0"/>
                  </a:lnTo>
                  <a:lnTo>
                    <a:pt x="0" y="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78" name="Freeform 1212">
              <a:extLst>
                <a:ext uri="{FF2B5EF4-FFF2-40B4-BE49-F238E27FC236}">
                  <a16:creationId xmlns:a16="http://schemas.microsoft.com/office/drawing/2014/main" id="{6338E9BE-FDB9-C8CC-C690-A38C895DE566}"/>
                </a:ext>
              </a:extLst>
            </p:cNvPr>
            <p:cNvSpPr>
              <a:spLocks/>
            </p:cNvSpPr>
            <p:nvPr/>
          </p:nvSpPr>
          <p:spPr bwMode="auto">
            <a:xfrm>
              <a:off x="3276" y="2677"/>
              <a:ext cx="19" cy="43"/>
            </a:xfrm>
            <a:custGeom>
              <a:avLst/>
              <a:gdLst>
                <a:gd name="T0" fmla="*/ 0 w 19"/>
                <a:gd name="T1" fmla="*/ 9 h 43"/>
                <a:gd name="T2" fmla="*/ 0 w 19"/>
                <a:gd name="T3" fmla="*/ 40 h 43"/>
                <a:gd name="T4" fmla="*/ 19 w 19"/>
                <a:gd name="T5" fmla="*/ 43 h 43"/>
                <a:gd name="T6" fmla="*/ 19 w 19"/>
                <a:gd name="T7" fmla="*/ 0 h 43"/>
                <a:gd name="T8" fmla="*/ 0 w 19"/>
                <a:gd name="T9" fmla="*/ 9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9"/>
                  </a:moveTo>
                  <a:lnTo>
                    <a:pt x="0" y="40"/>
                  </a:lnTo>
                  <a:lnTo>
                    <a:pt x="19" y="43"/>
                  </a:lnTo>
                  <a:lnTo>
                    <a:pt x="19"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79" name="Freeform 1213">
              <a:extLst>
                <a:ext uri="{FF2B5EF4-FFF2-40B4-BE49-F238E27FC236}">
                  <a16:creationId xmlns:a16="http://schemas.microsoft.com/office/drawing/2014/main" id="{2E2A7FC3-48A6-D985-524A-213EB7378217}"/>
                </a:ext>
              </a:extLst>
            </p:cNvPr>
            <p:cNvSpPr>
              <a:spLocks/>
            </p:cNvSpPr>
            <p:nvPr/>
          </p:nvSpPr>
          <p:spPr bwMode="auto">
            <a:xfrm>
              <a:off x="3269" y="2673"/>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80" name="Freeform 1214">
              <a:extLst>
                <a:ext uri="{FF2B5EF4-FFF2-40B4-BE49-F238E27FC236}">
                  <a16:creationId xmlns:a16="http://schemas.microsoft.com/office/drawing/2014/main" id="{F5B47BF8-2371-5546-FB90-6275426B86F0}"/>
                </a:ext>
              </a:extLst>
            </p:cNvPr>
            <p:cNvSpPr>
              <a:spLocks/>
            </p:cNvSpPr>
            <p:nvPr/>
          </p:nvSpPr>
          <p:spPr bwMode="auto">
            <a:xfrm>
              <a:off x="3268" y="2673"/>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81" name="Freeform 1215">
              <a:extLst>
                <a:ext uri="{FF2B5EF4-FFF2-40B4-BE49-F238E27FC236}">
                  <a16:creationId xmlns:a16="http://schemas.microsoft.com/office/drawing/2014/main" id="{7FEC64D9-2C53-7330-F3C5-5B36A9646791}"/>
                </a:ext>
              </a:extLst>
            </p:cNvPr>
            <p:cNvSpPr>
              <a:spLocks/>
            </p:cNvSpPr>
            <p:nvPr/>
          </p:nvSpPr>
          <p:spPr bwMode="auto">
            <a:xfrm>
              <a:off x="3259" y="2669"/>
              <a:ext cx="19" cy="44"/>
            </a:xfrm>
            <a:custGeom>
              <a:avLst/>
              <a:gdLst>
                <a:gd name="T0" fmla="*/ 0 w 19"/>
                <a:gd name="T1" fmla="*/ 9 h 44"/>
                <a:gd name="T2" fmla="*/ 0 w 19"/>
                <a:gd name="T3" fmla="*/ 40 h 44"/>
                <a:gd name="T4" fmla="*/ 19 w 19"/>
                <a:gd name="T5" fmla="*/ 44 h 44"/>
                <a:gd name="T6" fmla="*/ 19 w 19"/>
                <a:gd name="T7" fmla="*/ 0 h 44"/>
                <a:gd name="T8" fmla="*/ 0 w 19"/>
                <a:gd name="T9" fmla="*/ 9 h 44"/>
                <a:gd name="T10" fmla="*/ 0 60000 65536"/>
                <a:gd name="T11" fmla="*/ 0 60000 65536"/>
                <a:gd name="T12" fmla="*/ 0 60000 65536"/>
                <a:gd name="T13" fmla="*/ 0 60000 65536"/>
                <a:gd name="T14" fmla="*/ 0 60000 65536"/>
                <a:gd name="T15" fmla="*/ 0 w 19"/>
                <a:gd name="T16" fmla="*/ 0 h 44"/>
                <a:gd name="T17" fmla="*/ 19 w 19"/>
                <a:gd name="T18" fmla="*/ 44 h 44"/>
              </a:gdLst>
              <a:ahLst/>
              <a:cxnLst>
                <a:cxn ang="T10">
                  <a:pos x="T0" y="T1"/>
                </a:cxn>
                <a:cxn ang="T11">
                  <a:pos x="T2" y="T3"/>
                </a:cxn>
                <a:cxn ang="T12">
                  <a:pos x="T4" y="T5"/>
                </a:cxn>
                <a:cxn ang="T13">
                  <a:pos x="T6" y="T7"/>
                </a:cxn>
                <a:cxn ang="T14">
                  <a:pos x="T8" y="T9"/>
                </a:cxn>
              </a:cxnLst>
              <a:rect l="T15" t="T16" r="T17" b="T18"/>
              <a:pathLst>
                <a:path w="19" h="44">
                  <a:moveTo>
                    <a:pt x="0" y="9"/>
                  </a:moveTo>
                  <a:lnTo>
                    <a:pt x="0" y="40"/>
                  </a:lnTo>
                  <a:lnTo>
                    <a:pt x="19" y="44"/>
                  </a:lnTo>
                  <a:lnTo>
                    <a:pt x="19" y="0"/>
                  </a:lnTo>
                  <a:lnTo>
                    <a:pt x="0" y="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82" name="Freeform 1216">
              <a:extLst>
                <a:ext uri="{FF2B5EF4-FFF2-40B4-BE49-F238E27FC236}">
                  <a16:creationId xmlns:a16="http://schemas.microsoft.com/office/drawing/2014/main" id="{871A72D2-284F-1C09-B892-D7C0B1DECEBC}"/>
                </a:ext>
              </a:extLst>
            </p:cNvPr>
            <p:cNvSpPr>
              <a:spLocks/>
            </p:cNvSpPr>
            <p:nvPr/>
          </p:nvSpPr>
          <p:spPr bwMode="auto">
            <a:xfrm>
              <a:off x="3259" y="2669"/>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83" name="Freeform 1217">
              <a:extLst>
                <a:ext uri="{FF2B5EF4-FFF2-40B4-BE49-F238E27FC236}">
                  <a16:creationId xmlns:a16="http://schemas.microsoft.com/office/drawing/2014/main" id="{60FADE5B-D575-D7E6-DBBC-C59F2D9586A1}"/>
                </a:ext>
              </a:extLst>
            </p:cNvPr>
            <p:cNvSpPr>
              <a:spLocks/>
            </p:cNvSpPr>
            <p:nvPr/>
          </p:nvSpPr>
          <p:spPr bwMode="auto">
            <a:xfrm>
              <a:off x="3251" y="2665"/>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84" name="Freeform 1218">
              <a:extLst>
                <a:ext uri="{FF2B5EF4-FFF2-40B4-BE49-F238E27FC236}">
                  <a16:creationId xmlns:a16="http://schemas.microsoft.com/office/drawing/2014/main" id="{98FA3F5D-752B-5D03-AE6F-7B2E8DE718C3}"/>
                </a:ext>
              </a:extLst>
            </p:cNvPr>
            <p:cNvSpPr>
              <a:spLocks/>
            </p:cNvSpPr>
            <p:nvPr/>
          </p:nvSpPr>
          <p:spPr bwMode="auto">
            <a:xfrm>
              <a:off x="3250" y="2664"/>
              <a:ext cx="18" cy="43"/>
            </a:xfrm>
            <a:custGeom>
              <a:avLst/>
              <a:gdLst>
                <a:gd name="T0" fmla="*/ 0 w 18"/>
                <a:gd name="T1" fmla="*/ 9 h 43"/>
                <a:gd name="T2" fmla="*/ 0 w 18"/>
                <a:gd name="T3" fmla="*/ 40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40"/>
                  </a:lnTo>
                  <a:lnTo>
                    <a:pt x="18" y="43"/>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85" name="Freeform 1219">
              <a:extLst>
                <a:ext uri="{FF2B5EF4-FFF2-40B4-BE49-F238E27FC236}">
                  <a16:creationId xmlns:a16="http://schemas.microsoft.com/office/drawing/2014/main" id="{58341E65-14E9-B339-0882-122271DF37BB}"/>
                </a:ext>
              </a:extLst>
            </p:cNvPr>
            <p:cNvSpPr>
              <a:spLocks/>
            </p:cNvSpPr>
            <p:nvPr/>
          </p:nvSpPr>
          <p:spPr bwMode="auto">
            <a:xfrm>
              <a:off x="3242" y="2661"/>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86" name="Freeform 1220">
              <a:extLst>
                <a:ext uri="{FF2B5EF4-FFF2-40B4-BE49-F238E27FC236}">
                  <a16:creationId xmlns:a16="http://schemas.microsoft.com/office/drawing/2014/main" id="{52CF5A63-4830-C751-9C0A-3AC333CE4A29}"/>
                </a:ext>
              </a:extLst>
            </p:cNvPr>
            <p:cNvSpPr>
              <a:spLocks/>
            </p:cNvSpPr>
            <p:nvPr/>
          </p:nvSpPr>
          <p:spPr bwMode="auto">
            <a:xfrm>
              <a:off x="3241" y="2660"/>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87" name="Freeform 1221">
              <a:extLst>
                <a:ext uri="{FF2B5EF4-FFF2-40B4-BE49-F238E27FC236}">
                  <a16:creationId xmlns:a16="http://schemas.microsoft.com/office/drawing/2014/main" id="{DBFC5774-2309-AEFA-CD76-715B9287FA10}"/>
                </a:ext>
              </a:extLst>
            </p:cNvPr>
            <p:cNvSpPr>
              <a:spLocks/>
            </p:cNvSpPr>
            <p:nvPr/>
          </p:nvSpPr>
          <p:spPr bwMode="auto">
            <a:xfrm>
              <a:off x="3234" y="2656"/>
              <a:ext cx="18" cy="43"/>
            </a:xfrm>
            <a:custGeom>
              <a:avLst/>
              <a:gdLst>
                <a:gd name="T0" fmla="*/ 0 w 18"/>
                <a:gd name="T1" fmla="*/ 9 h 43"/>
                <a:gd name="T2" fmla="*/ 0 w 18"/>
                <a:gd name="T3" fmla="*/ 40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40"/>
                  </a:lnTo>
                  <a:lnTo>
                    <a:pt x="18" y="43"/>
                  </a:lnTo>
                  <a:lnTo>
                    <a:pt x="18" y="0"/>
                  </a:lnTo>
                  <a:lnTo>
                    <a:pt x="0" y="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88" name="Freeform 1222">
              <a:extLst>
                <a:ext uri="{FF2B5EF4-FFF2-40B4-BE49-F238E27FC236}">
                  <a16:creationId xmlns:a16="http://schemas.microsoft.com/office/drawing/2014/main" id="{5E5DBC7A-6638-A728-4745-FA088148EC20}"/>
                </a:ext>
              </a:extLst>
            </p:cNvPr>
            <p:cNvSpPr>
              <a:spLocks/>
            </p:cNvSpPr>
            <p:nvPr/>
          </p:nvSpPr>
          <p:spPr bwMode="auto">
            <a:xfrm>
              <a:off x="3233" y="2655"/>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89" name="Freeform 1223">
              <a:extLst>
                <a:ext uri="{FF2B5EF4-FFF2-40B4-BE49-F238E27FC236}">
                  <a16:creationId xmlns:a16="http://schemas.microsoft.com/office/drawing/2014/main" id="{2DDDAC14-E44F-9B86-1066-0DD42C366193}"/>
                </a:ext>
              </a:extLst>
            </p:cNvPr>
            <p:cNvSpPr>
              <a:spLocks/>
            </p:cNvSpPr>
            <p:nvPr/>
          </p:nvSpPr>
          <p:spPr bwMode="auto">
            <a:xfrm>
              <a:off x="3225" y="2652"/>
              <a:ext cx="19" cy="44"/>
            </a:xfrm>
            <a:custGeom>
              <a:avLst/>
              <a:gdLst>
                <a:gd name="T0" fmla="*/ 0 w 19"/>
                <a:gd name="T1" fmla="*/ 9 h 44"/>
                <a:gd name="T2" fmla="*/ 0 w 19"/>
                <a:gd name="T3" fmla="*/ 40 h 44"/>
                <a:gd name="T4" fmla="*/ 19 w 19"/>
                <a:gd name="T5" fmla="*/ 44 h 44"/>
                <a:gd name="T6" fmla="*/ 19 w 19"/>
                <a:gd name="T7" fmla="*/ 0 h 44"/>
                <a:gd name="T8" fmla="*/ 0 w 19"/>
                <a:gd name="T9" fmla="*/ 9 h 44"/>
                <a:gd name="T10" fmla="*/ 0 60000 65536"/>
                <a:gd name="T11" fmla="*/ 0 60000 65536"/>
                <a:gd name="T12" fmla="*/ 0 60000 65536"/>
                <a:gd name="T13" fmla="*/ 0 60000 65536"/>
                <a:gd name="T14" fmla="*/ 0 60000 65536"/>
                <a:gd name="T15" fmla="*/ 0 w 19"/>
                <a:gd name="T16" fmla="*/ 0 h 44"/>
                <a:gd name="T17" fmla="*/ 19 w 19"/>
                <a:gd name="T18" fmla="*/ 44 h 44"/>
              </a:gdLst>
              <a:ahLst/>
              <a:cxnLst>
                <a:cxn ang="T10">
                  <a:pos x="T0" y="T1"/>
                </a:cxn>
                <a:cxn ang="T11">
                  <a:pos x="T2" y="T3"/>
                </a:cxn>
                <a:cxn ang="T12">
                  <a:pos x="T4" y="T5"/>
                </a:cxn>
                <a:cxn ang="T13">
                  <a:pos x="T6" y="T7"/>
                </a:cxn>
                <a:cxn ang="T14">
                  <a:pos x="T8" y="T9"/>
                </a:cxn>
              </a:cxnLst>
              <a:rect l="T15" t="T16" r="T17" b="T18"/>
              <a:pathLst>
                <a:path w="19" h="44">
                  <a:moveTo>
                    <a:pt x="0" y="9"/>
                  </a:moveTo>
                  <a:lnTo>
                    <a:pt x="0" y="40"/>
                  </a:lnTo>
                  <a:lnTo>
                    <a:pt x="19" y="44"/>
                  </a:lnTo>
                  <a:lnTo>
                    <a:pt x="19" y="0"/>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90" name="Freeform 1224">
              <a:extLst>
                <a:ext uri="{FF2B5EF4-FFF2-40B4-BE49-F238E27FC236}">
                  <a16:creationId xmlns:a16="http://schemas.microsoft.com/office/drawing/2014/main" id="{25E2B79C-7B73-9C92-5C96-121BF4C8DE1D}"/>
                </a:ext>
              </a:extLst>
            </p:cNvPr>
            <p:cNvSpPr>
              <a:spLocks/>
            </p:cNvSpPr>
            <p:nvPr/>
          </p:nvSpPr>
          <p:spPr bwMode="auto">
            <a:xfrm>
              <a:off x="3224" y="2652"/>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91" name="Freeform 1225">
              <a:extLst>
                <a:ext uri="{FF2B5EF4-FFF2-40B4-BE49-F238E27FC236}">
                  <a16:creationId xmlns:a16="http://schemas.microsoft.com/office/drawing/2014/main" id="{299BC854-A527-FB1C-D4DC-4B4446F9ECCC}"/>
                </a:ext>
              </a:extLst>
            </p:cNvPr>
            <p:cNvSpPr>
              <a:spLocks/>
            </p:cNvSpPr>
            <p:nvPr/>
          </p:nvSpPr>
          <p:spPr bwMode="auto">
            <a:xfrm>
              <a:off x="3217" y="2648"/>
              <a:ext cx="18" cy="43"/>
            </a:xfrm>
            <a:custGeom>
              <a:avLst/>
              <a:gdLst>
                <a:gd name="T0" fmla="*/ 0 w 18"/>
                <a:gd name="T1" fmla="*/ 9 h 43"/>
                <a:gd name="T2" fmla="*/ 0 w 18"/>
                <a:gd name="T3" fmla="*/ 40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40"/>
                  </a:lnTo>
                  <a:lnTo>
                    <a:pt x="18" y="43"/>
                  </a:lnTo>
                  <a:lnTo>
                    <a:pt x="18" y="0"/>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92" name="Freeform 1226">
              <a:extLst>
                <a:ext uri="{FF2B5EF4-FFF2-40B4-BE49-F238E27FC236}">
                  <a16:creationId xmlns:a16="http://schemas.microsoft.com/office/drawing/2014/main" id="{8F656789-74E1-25A1-EC91-0BAFD44CC42F}"/>
                </a:ext>
              </a:extLst>
            </p:cNvPr>
            <p:cNvSpPr>
              <a:spLocks/>
            </p:cNvSpPr>
            <p:nvPr/>
          </p:nvSpPr>
          <p:spPr bwMode="auto">
            <a:xfrm>
              <a:off x="3216" y="2647"/>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93" name="Freeform 1227">
              <a:extLst>
                <a:ext uri="{FF2B5EF4-FFF2-40B4-BE49-F238E27FC236}">
                  <a16:creationId xmlns:a16="http://schemas.microsoft.com/office/drawing/2014/main" id="{6478CFD4-2304-4A2D-2CB0-3CEF7C906F35}"/>
                </a:ext>
              </a:extLst>
            </p:cNvPr>
            <p:cNvSpPr>
              <a:spLocks/>
            </p:cNvSpPr>
            <p:nvPr/>
          </p:nvSpPr>
          <p:spPr bwMode="auto">
            <a:xfrm>
              <a:off x="3208" y="2644"/>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94" name="Freeform 1228">
              <a:extLst>
                <a:ext uri="{FF2B5EF4-FFF2-40B4-BE49-F238E27FC236}">
                  <a16:creationId xmlns:a16="http://schemas.microsoft.com/office/drawing/2014/main" id="{2F3671E7-7393-F543-7CF0-2C6065533A2A}"/>
                </a:ext>
              </a:extLst>
            </p:cNvPr>
            <p:cNvSpPr>
              <a:spLocks/>
            </p:cNvSpPr>
            <p:nvPr/>
          </p:nvSpPr>
          <p:spPr bwMode="auto">
            <a:xfrm>
              <a:off x="3207" y="2643"/>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95" name="Freeform 1229">
              <a:extLst>
                <a:ext uri="{FF2B5EF4-FFF2-40B4-BE49-F238E27FC236}">
                  <a16:creationId xmlns:a16="http://schemas.microsoft.com/office/drawing/2014/main" id="{1C05681D-686B-8440-C869-0C23A1DC1054}"/>
                </a:ext>
              </a:extLst>
            </p:cNvPr>
            <p:cNvSpPr>
              <a:spLocks/>
            </p:cNvSpPr>
            <p:nvPr/>
          </p:nvSpPr>
          <p:spPr bwMode="auto">
            <a:xfrm>
              <a:off x="3200" y="2639"/>
              <a:ext cx="18" cy="43"/>
            </a:xfrm>
            <a:custGeom>
              <a:avLst/>
              <a:gdLst>
                <a:gd name="T0" fmla="*/ 0 w 18"/>
                <a:gd name="T1" fmla="*/ 9 h 43"/>
                <a:gd name="T2" fmla="*/ 0 w 18"/>
                <a:gd name="T3" fmla="*/ 40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40"/>
                  </a:lnTo>
                  <a:lnTo>
                    <a:pt x="18" y="43"/>
                  </a:lnTo>
                  <a:lnTo>
                    <a:pt x="18" y="0"/>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96" name="Freeform 1230">
              <a:extLst>
                <a:ext uri="{FF2B5EF4-FFF2-40B4-BE49-F238E27FC236}">
                  <a16:creationId xmlns:a16="http://schemas.microsoft.com/office/drawing/2014/main" id="{DCE5D169-1C37-D8D2-F52F-77EF42D1422F}"/>
                </a:ext>
              </a:extLst>
            </p:cNvPr>
            <p:cNvSpPr>
              <a:spLocks/>
            </p:cNvSpPr>
            <p:nvPr/>
          </p:nvSpPr>
          <p:spPr bwMode="auto">
            <a:xfrm>
              <a:off x="3199" y="2638"/>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97" name="Freeform 1231">
              <a:extLst>
                <a:ext uri="{FF2B5EF4-FFF2-40B4-BE49-F238E27FC236}">
                  <a16:creationId xmlns:a16="http://schemas.microsoft.com/office/drawing/2014/main" id="{94E4580F-707E-CC04-33C3-2E000AFE180C}"/>
                </a:ext>
              </a:extLst>
            </p:cNvPr>
            <p:cNvSpPr>
              <a:spLocks/>
            </p:cNvSpPr>
            <p:nvPr/>
          </p:nvSpPr>
          <p:spPr bwMode="auto">
            <a:xfrm>
              <a:off x="3191" y="2635"/>
              <a:ext cx="19" cy="43"/>
            </a:xfrm>
            <a:custGeom>
              <a:avLst/>
              <a:gdLst>
                <a:gd name="T0" fmla="*/ 0 w 19"/>
                <a:gd name="T1" fmla="*/ 9 h 43"/>
                <a:gd name="T2" fmla="*/ 0 w 19"/>
                <a:gd name="T3" fmla="*/ 39 h 43"/>
                <a:gd name="T4" fmla="*/ 19 w 19"/>
                <a:gd name="T5" fmla="*/ 43 h 43"/>
                <a:gd name="T6" fmla="*/ 19 w 19"/>
                <a:gd name="T7" fmla="*/ 0 h 43"/>
                <a:gd name="T8" fmla="*/ 0 w 19"/>
                <a:gd name="T9" fmla="*/ 9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9"/>
                  </a:moveTo>
                  <a:lnTo>
                    <a:pt x="0" y="39"/>
                  </a:lnTo>
                  <a:lnTo>
                    <a:pt x="19" y="43"/>
                  </a:lnTo>
                  <a:lnTo>
                    <a:pt x="19" y="0"/>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98" name="Freeform 1232">
              <a:extLst>
                <a:ext uri="{FF2B5EF4-FFF2-40B4-BE49-F238E27FC236}">
                  <a16:creationId xmlns:a16="http://schemas.microsoft.com/office/drawing/2014/main" id="{66C140DD-7842-6493-0EA3-41C1E628B011}"/>
                </a:ext>
              </a:extLst>
            </p:cNvPr>
            <p:cNvSpPr>
              <a:spLocks/>
            </p:cNvSpPr>
            <p:nvPr/>
          </p:nvSpPr>
          <p:spPr bwMode="auto">
            <a:xfrm>
              <a:off x="3190" y="2634"/>
              <a:ext cx="19" cy="44"/>
            </a:xfrm>
            <a:custGeom>
              <a:avLst/>
              <a:gdLst>
                <a:gd name="T0" fmla="*/ 0 w 19"/>
                <a:gd name="T1" fmla="*/ 9 h 44"/>
                <a:gd name="T2" fmla="*/ 0 w 19"/>
                <a:gd name="T3" fmla="*/ 40 h 44"/>
                <a:gd name="T4" fmla="*/ 19 w 19"/>
                <a:gd name="T5" fmla="*/ 44 h 44"/>
                <a:gd name="T6" fmla="*/ 19 w 19"/>
                <a:gd name="T7" fmla="*/ 0 h 44"/>
                <a:gd name="T8" fmla="*/ 0 w 19"/>
                <a:gd name="T9" fmla="*/ 9 h 44"/>
                <a:gd name="T10" fmla="*/ 0 60000 65536"/>
                <a:gd name="T11" fmla="*/ 0 60000 65536"/>
                <a:gd name="T12" fmla="*/ 0 60000 65536"/>
                <a:gd name="T13" fmla="*/ 0 60000 65536"/>
                <a:gd name="T14" fmla="*/ 0 60000 65536"/>
                <a:gd name="T15" fmla="*/ 0 w 19"/>
                <a:gd name="T16" fmla="*/ 0 h 44"/>
                <a:gd name="T17" fmla="*/ 19 w 19"/>
                <a:gd name="T18" fmla="*/ 44 h 44"/>
              </a:gdLst>
              <a:ahLst/>
              <a:cxnLst>
                <a:cxn ang="T10">
                  <a:pos x="T0" y="T1"/>
                </a:cxn>
                <a:cxn ang="T11">
                  <a:pos x="T2" y="T3"/>
                </a:cxn>
                <a:cxn ang="T12">
                  <a:pos x="T4" y="T5"/>
                </a:cxn>
                <a:cxn ang="T13">
                  <a:pos x="T6" y="T7"/>
                </a:cxn>
                <a:cxn ang="T14">
                  <a:pos x="T8" y="T9"/>
                </a:cxn>
              </a:cxnLst>
              <a:rect l="T15" t="T16" r="T17" b="T18"/>
              <a:pathLst>
                <a:path w="19" h="44">
                  <a:moveTo>
                    <a:pt x="0" y="9"/>
                  </a:moveTo>
                  <a:lnTo>
                    <a:pt x="0" y="40"/>
                  </a:lnTo>
                  <a:lnTo>
                    <a:pt x="19" y="44"/>
                  </a:lnTo>
                  <a:lnTo>
                    <a:pt x="19"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499" name="Freeform 1233">
              <a:extLst>
                <a:ext uri="{FF2B5EF4-FFF2-40B4-BE49-F238E27FC236}">
                  <a16:creationId xmlns:a16="http://schemas.microsoft.com/office/drawing/2014/main" id="{B7CBA862-9625-C6C3-F298-2248F08BA4DF}"/>
                </a:ext>
              </a:extLst>
            </p:cNvPr>
            <p:cNvSpPr>
              <a:spLocks/>
            </p:cNvSpPr>
            <p:nvPr/>
          </p:nvSpPr>
          <p:spPr bwMode="auto">
            <a:xfrm>
              <a:off x="3190" y="2660"/>
              <a:ext cx="177" cy="85"/>
            </a:xfrm>
            <a:custGeom>
              <a:avLst/>
              <a:gdLst>
                <a:gd name="T0" fmla="*/ 0 w 177"/>
                <a:gd name="T1" fmla="*/ 0 h 85"/>
                <a:gd name="T2" fmla="*/ 177 w 177"/>
                <a:gd name="T3" fmla="*/ 67 h 85"/>
                <a:gd name="T4" fmla="*/ 177 w 177"/>
                <a:gd name="T5" fmla="*/ 85 h 85"/>
                <a:gd name="T6" fmla="*/ 0 w 177"/>
                <a:gd name="T7" fmla="*/ 30 h 85"/>
                <a:gd name="T8" fmla="*/ 0 w 177"/>
                <a:gd name="T9" fmla="*/ 0 h 85"/>
                <a:gd name="T10" fmla="*/ 0 60000 65536"/>
                <a:gd name="T11" fmla="*/ 0 60000 65536"/>
                <a:gd name="T12" fmla="*/ 0 60000 65536"/>
                <a:gd name="T13" fmla="*/ 0 60000 65536"/>
                <a:gd name="T14" fmla="*/ 0 60000 65536"/>
                <a:gd name="T15" fmla="*/ 0 w 177"/>
                <a:gd name="T16" fmla="*/ 0 h 85"/>
                <a:gd name="T17" fmla="*/ 177 w 177"/>
                <a:gd name="T18" fmla="*/ 85 h 85"/>
              </a:gdLst>
              <a:ahLst/>
              <a:cxnLst>
                <a:cxn ang="T10">
                  <a:pos x="T0" y="T1"/>
                </a:cxn>
                <a:cxn ang="T11">
                  <a:pos x="T2" y="T3"/>
                </a:cxn>
                <a:cxn ang="T12">
                  <a:pos x="T4" y="T5"/>
                </a:cxn>
                <a:cxn ang="T13">
                  <a:pos x="T6" y="T7"/>
                </a:cxn>
                <a:cxn ang="T14">
                  <a:pos x="T8" y="T9"/>
                </a:cxn>
              </a:cxnLst>
              <a:rect l="T15" t="T16" r="T17" b="T18"/>
              <a:pathLst>
                <a:path w="177" h="85">
                  <a:moveTo>
                    <a:pt x="0" y="0"/>
                  </a:moveTo>
                  <a:lnTo>
                    <a:pt x="177" y="67"/>
                  </a:lnTo>
                  <a:lnTo>
                    <a:pt x="177" y="85"/>
                  </a:lnTo>
                  <a:lnTo>
                    <a:pt x="0" y="30"/>
                  </a:lnTo>
                  <a:lnTo>
                    <a:pt x="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500" name="Freeform 1234">
              <a:extLst>
                <a:ext uri="{FF2B5EF4-FFF2-40B4-BE49-F238E27FC236}">
                  <a16:creationId xmlns:a16="http://schemas.microsoft.com/office/drawing/2014/main" id="{8FF30BAE-18EC-C7BC-DBC9-CD3244E8964A}"/>
                </a:ext>
              </a:extLst>
            </p:cNvPr>
            <p:cNvSpPr>
              <a:spLocks/>
            </p:cNvSpPr>
            <p:nvPr/>
          </p:nvSpPr>
          <p:spPr bwMode="auto">
            <a:xfrm>
              <a:off x="3190" y="2734"/>
              <a:ext cx="169" cy="57"/>
            </a:xfrm>
            <a:custGeom>
              <a:avLst/>
              <a:gdLst>
                <a:gd name="T0" fmla="*/ 0 w 169"/>
                <a:gd name="T1" fmla="*/ 0 h 57"/>
                <a:gd name="T2" fmla="*/ 169 w 169"/>
                <a:gd name="T3" fmla="*/ 37 h 57"/>
                <a:gd name="T4" fmla="*/ 169 w 169"/>
                <a:gd name="T5" fmla="*/ 57 h 57"/>
                <a:gd name="T6" fmla="*/ 0 w 169"/>
                <a:gd name="T7" fmla="*/ 36 h 57"/>
                <a:gd name="T8" fmla="*/ 0 w 169"/>
                <a:gd name="T9" fmla="*/ 0 h 57"/>
                <a:gd name="T10" fmla="*/ 0 60000 65536"/>
                <a:gd name="T11" fmla="*/ 0 60000 65536"/>
                <a:gd name="T12" fmla="*/ 0 60000 65536"/>
                <a:gd name="T13" fmla="*/ 0 60000 65536"/>
                <a:gd name="T14" fmla="*/ 0 60000 65536"/>
                <a:gd name="T15" fmla="*/ 0 w 169"/>
                <a:gd name="T16" fmla="*/ 0 h 57"/>
                <a:gd name="T17" fmla="*/ 169 w 169"/>
                <a:gd name="T18" fmla="*/ 57 h 57"/>
              </a:gdLst>
              <a:ahLst/>
              <a:cxnLst>
                <a:cxn ang="T10">
                  <a:pos x="T0" y="T1"/>
                </a:cxn>
                <a:cxn ang="T11">
                  <a:pos x="T2" y="T3"/>
                </a:cxn>
                <a:cxn ang="T12">
                  <a:pos x="T4" y="T5"/>
                </a:cxn>
                <a:cxn ang="T13">
                  <a:pos x="T6" y="T7"/>
                </a:cxn>
                <a:cxn ang="T14">
                  <a:pos x="T8" y="T9"/>
                </a:cxn>
              </a:cxnLst>
              <a:rect l="T15" t="T16" r="T17" b="T18"/>
              <a:pathLst>
                <a:path w="169" h="57">
                  <a:moveTo>
                    <a:pt x="0" y="0"/>
                  </a:moveTo>
                  <a:lnTo>
                    <a:pt x="169" y="37"/>
                  </a:lnTo>
                  <a:lnTo>
                    <a:pt x="169" y="57"/>
                  </a:lnTo>
                  <a:lnTo>
                    <a:pt x="0" y="36"/>
                  </a:lnTo>
                  <a:lnTo>
                    <a:pt x="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501" name="Freeform 1235">
              <a:extLst>
                <a:ext uri="{FF2B5EF4-FFF2-40B4-BE49-F238E27FC236}">
                  <a16:creationId xmlns:a16="http://schemas.microsoft.com/office/drawing/2014/main" id="{B3792D67-5236-70BC-D865-B386439F837B}"/>
                </a:ext>
              </a:extLst>
            </p:cNvPr>
            <p:cNvSpPr>
              <a:spLocks/>
            </p:cNvSpPr>
            <p:nvPr/>
          </p:nvSpPr>
          <p:spPr bwMode="auto">
            <a:xfrm>
              <a:off x="2790" y="2609"/>
              <a:ext cx="75" cy="233"/>
            </a:xfrm>
            <a:custGeom>
              <a:avLst/>
              <a:gdLst>
                <a:gd name="T0" fmla="*/ 75 w 75"/>
                <a:gd name="T1" fmla="*/ 20 h 233"/>
                <a:gd name="T2" fmla="*/ 34 w 75"/>
                <a:gd name="T3" fmla="*/ 0 h 233"/>
                <a:gd name="T4" fmla="*/ 30 w 75"/>
                <a:gd name="T5" fmla="*/ 0 h 233"/>
                <a:gd name="T6" fmla="*/ 21 w 75"/>
                <a:gd name="T7" fmla="*/ 1 h 233"/>
                <a:gd name="T8" fmla="*/ 7 w 75"/>
                <a:gd name="T9" fmla="*/ 13 h 233"/>
                <a:gd name="T10" fmla="*/ 0 w 75"/>
                <a:gd name="T11" fmla="*/ 9 h 233"/>
                <a:gd name="T12" fmla="*/ 0 w 75"/>
                <a:gd name="T13" fmla="*/ 233 h 233"/>
                <a:gd name="T14" fmla="*/ 11 w 75"/>
                <a:gd name="T15" fmla="*/ 223 h 233"/>
                <a:gd name="T16" fmla="*/ 20 w 75"/>
                <a:gd name="T17" fmla="*/ 223 h 233"/>
                <a:gd name="T18" fmla="*/ 20 w 75"/>
                <a:gd name="T19" fmla="*/ 233 h 233"/>
                <a:gd name="T20" fmla="*/ 30 w 75"/>
                <a:gd name="T21" fmla="*/ 233 h 233"/>
                <a:gd name="T22" fmla="*/ 36 w 75"/>
                <a:gd name="T23" fmla="*/ 228 h 233"/>
                <a:gd name="T24" fmla="*/ 36 w 75"/>
                <a:gd name="T25" fmla="*/ 31 h 233"/>
                <a:gd name="T26" fmla="*/ 75 w 75"/>
                <a:gd name="T27" fmla="*/ 20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233"/>
                <a:gd name="T44" fmla="*/ 75 w 75"/>
                <a:gd name="T45" fmla="*/ 233 h 2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233">
                  <a:moveTo>
                    <a:pt x="75" y="20"/>
                  </a:moveTo>
                  <a:lnTo>
                    <a:pt x="34" y="0"/>
                  </a:lnTo>
                  <a:lnTo>
                    <a:pt x="30" y="0"/>
                  </a:lnTo>
                  <a:lnTo>
                    <a:pt x="21" y="1"/>
                  </a:lnTo>
                  <a:lnTo>
                    <a:pt x="7" y="13"/>
                  </a:lnTo>
                  <a:lnTo>
                    <a:pt x="0" y="9"/>
                  </a:lnTo>
                  <a:lnTo>
                    <a:pt x="0" y="233"/>
                  </a:lnTo>
                  <a:lnTo>
                    <a:pt x="11" y="223"/>
                  </a:lnTo>
                  <a:lnTo>
                    <a:pt x="20" y="223"/>
                  </a:lnTo>
                  <a:lnTo>
                    <a:pt x="20" y="233"/>
                  </a:lnTo>
                  <a:lnTo>
                    <a:pt x="30" y="233"/>
                  </a:lnTo>
                  <a:lnTo>
                    <a:pt x="36" y="228"/>
                  </a:lnTo>
                  <a:lnTo>
                    <a:pt x="36" y="31"/>
                  </a:lnTo>
                  <a:lnTo>
                    <a:pt x="7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502" name="Freeform 1236">
              <a:extLst>
                <a:ext uri="{FF2B5EF4-FFF2-40B4-BE49-F238E27FC236}">
                  <a16:creationId xmlns:a16="http://schemas.microsoft.com/office/drawing/2014/main" id="{7D375E4D-0463-2A15-5C6F-FD658D975644}"/>
                </a:ext>
              </a:extLst>
            </p:cNvPr>
            <p:cNvSpPr>
              <a:spLocks/>
            </p:cNvSpPr>
            <p:nvPr/>
          </p:nvSpPr>
          <p:spPr bwMode="auto">
            <a:xfrm>
              <a:off x="2783" y="2618"/>
              <a:ext cx="7" cy="224"/>
            </a:xfrm>
            <a:custGeom>
              <a:avLst/>
              <a:gdLst>
                <a:gd name="T0" fmla="*/ 7 w 7"/>
                <a:gd name="T1" fmla="*/ 0 h 224"/>
                <a:gd name="T2" fmla="*/ 7 w 7"/>
                <a:gd name="T3" fmla="*/ 224 h 224"/>
                <a:gd name="T4" fmla="*/ 0 w 7"/>
                <a:gd name="T5" fmla="*/ 224 h 224"/>
                <a:gd name="T6" fmla="*/ 0 w 7"/>
                <a:gd name="T7" fmla="*/ 2 h 224"/>
                <a:gd name="T8" fmla="*/ 7 w 7"/>
                <a:gd name="T9" fmla="*/ 0 h 224"/>
                <a:gd name="T10" fmla="*/ 0 60000 65536"/>
                <a:gd name="T11" fmla="*/ 0 60000 65536"/>
                <a:gd name="T12" fmla="*/ 0 60000 65536"/>
                <a:gd name="T13" fmla="*/ 0 60000 65536"/>
                <a:gd name="T14" fmla="*/ 0 60000 65536"/>
                <a:gd name="T15" fmla="*/ 0 w 7"/>
                <a:gd name="T16" fmla="*/ 0 h 224"/>
                <a:gd name="T17" fmla="*/ 7 w 7"/>
                <a:gd name="T18" fmla="*/ 224 h 224"/>
              </a:gdLst>
              <a:ahLst/>
              <a:cxnLst>
                <a:cxn ang="T10">
                  <a:pos x="T0" y="T1"/>
                </a:cxn>
                <a:cxn ang="T11">
                  <a:pos x="T2" y="T3"/>
                </a:cxn>
                <a:cxn ang="T12">
                  <a:pos x="T4" y="T5"/>
                </a:cxn>
                <a:cxn ang="T13">
                  <a:pos x="T6" y="T7"/>
                </a:cxn>
                <a:cxn ang="T14">
                  <a:pos x="T8" y="T9"/>
                </a:cxn>
              </a:cxnLst>
              <a:rect l="T15" t="T16" r="T17" b="T18"/>
              <a:pathLst>
                <a:path w="7" h="224">
                  <a:moveTo>
                    <a:pt x="7" y="0"/>
                  </a:moveTo>
                  <a:lnTo>
                    <a:pt x="7" y="224"/>
                  </a:lnTo>
                  <a:lnTo>
                    <a:pt x="0" y="224"/>
                  </a:lnTo>
                  <a:lnTo>
                    <a:pt x="0" y="2"/>
                  </a:lnTo>
                  <a:lnTo>
                    <a:pt x="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503" name="Freeform 1237">
              <a:extLst>
                <a:ext uri="{FF2B5EF4-FFF2-40B4-BE49-F238E27FC236}">
                  <a16:creationId xmlns:a16="http://schemas.microsoft.com/office/drawing/2014/main" id="{98DC9DBA-B57D-30A7-8F25-1F9014CBAB57}"/>
                </a:ext>
              </a:extLst>
            </p:cNvPr>
            <p:cNvSpPr>
              <a:spLocks/>
            </p:cNvSpPr>
            <p:nvPr/>
          </p:nvSpPr>
          <p:spPr bwMode="auto">
            <a:xfrm>
              <a:off x="2810" y="2609"/>
              <a:ext cx="10" cy="233"/>
            </a:xfrm>
            <a:custGeom>
              <a:avLst/>
              <a:gdLst>
                <a:gd name="T0" fmla="*/ 0 w 10"/>
                <a:gd name="T1" fmla="*/ 1 h 233"/>
                <a:gd name="T2" fmla="*/ 10 w 10"/>
                <a:gd name="T3" fmla="*/ 0 h 233"/>
                <a:gd name="T4" fmla="*/ 10 w 10"/>
                <a:gd name="T5" fmla="*/ 233 h 233"/>
                <a:gd name="T6" fmla="*/ 0 w 10"/>
                <a:gd name="T7" fmla="*/ 233 h 233"/>
                <a:gd name="T8" fmla="*/ 0 w 10"/>
                <a:gd name="T9" fmla="*/ 1 h 233"/>
                <a:gd name="T10" fmla="*/ 0 60000 65536"/>
                <a:gd name="T11" fmla="*/ 0 60000 65536"/>
                <a:gd name="T12" fmla="*/ 0 60000 65536"/>
                <a:gd name="T13" fmla="*/ 0 60000 65536"/>
                <a:gd name="T14" fmla="*/ 0 60000 65536"/>
                <a:gd name="T15" fmla="*/ 0 w 10"/>
                <a:gd name="T16" fmla="*/ 0 h 233"/>
                <a:gd name="T17" fmla="*/ 10 w 10"/>
                <a:gd name="T18" fmla="*/ 233 h 233"/>
              </a:gdLst>
              <a:ahLst/>
              <a:cxnLst>
                <a:cxn ang="T10">
                  <a:pos x="T0" y="T1"/>
                </a:cxn>
                <a:cxn ang="T11">
                  <a:pos x="T2" y="T3"/>
                </a:cxn>
                <a:cxn ang="T12">
                  <a:pos x="T4" y="T5"/>
                </a:cxn>
                <a:cxn ang="T13">
                  <a:pos x="T6" y="T7"/>
                </a:cxn>
                <a:cxn ang="T14">
                  <a:pos x="T8" y="T9"/>
                </a:cxn>
              </a:cxnLst>
              <a:rect l="T15" t="T16" r="T17" b="T18"/>
              <a:pathLst>
                <a:path w="10" h="233">
                  <a:moveTo>
                    <a:pt x="0" y="1"/>
                  </a:moveTo>
                  <a:lnTo>
                    <a:pt x="10" y="0"/>
                  </a:lnTo>
                  <a:lnTo>
                    <a:pt x="10" y="233"/>
                  </a:lnTo>
                  <a:lnTo>
                    <a:pt x="0" y="233"/>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504" name="Freeform 1238">
              <a:extLst>
                <a:ext uri="{FF2B5EF4-FFF2-40B4-BE49-F238E27FC236}">
                  <a16:creationId xmlns:a16="http://schemas.microsoft.com/office/drawing/2014/main" id="{78604480-E85E-7C95-AF96-C8E68E0B5903}"/>
                </a:ext>
              </a:extLst>
            </p:cNvPr>
            <p:cNvSpPr>
              <a:spLocks/>
            </p:cNvSpPr>
            <p:nvPr/>
          </p:nvSpPr>
          <p:spPr bwMode="auto">
            <a:xfrm>
              <a:off x="2797" y="2615"/>
              <a:ext cx="13" cy="220"/>
            </a:xfrm>
            <a:custGeom>
              <a:avLst/>
              <a:gdLst>
                <a:gd name="T0" fmla="*/ 0 w 13"/>
                <a:gd name="T1" fmla="*/ 220 h 220"/>
                <a:gd name="T2" fmla="*/ 0 w 13"/>
                <a:gd name="T3" fmla="*/ 11 h 220"/>
                <a:gd name="T4" fmla="*/ 13 w 13"/>
                <a:gd name="T5" fmla="*/ 0 h 220"/>
                <a:gd name="T6" fmla="*/ 13 w 13"/>
                <a:gd name="T7" fmla="*/ 220 h 220"/>
                <a:gd name="T8" fmla="*/ 0 w 13"/>
                <a:gd name="T9" fmla="*/ 220 h 220"/>
                <a:gd name="T10" fmla="*/ 0 60000 65536"/>
                <a:gd name="T11" fmla="*/ 0 60000 65536"/>
                <a:gd name="T12" fmla="*/ 0 60000 65536"/>
                <a:gd name="T13" fmla="*/ 0 60000 65536"/>
                <a:gd name="T14" fmla="*/ 0 60000 65536"/>
                <a:gd name="T15" fmla="*/ 0 w 13"/>
                <a:gd name="T16" fmla="*/ 0 h 220"/>
                <a:gd name="T17" fmla="*/ 13 w 13"/>
                <a:gd name="T18" fmla="*/ 220 h 220"/>
              </a:gdLst>
              <a:ahLst/>
              <a:cxnLst>
                <a:cxn ang="T10">
                  <a:pos x="T0" y="T1"/>
                </a:cxn>
                <a:cxn ang="T11">
                  <a:pos x="T2" y="T3"/>
                </a:cxn>
                <a:cxn ang="T12">
                  <a:pos x="T4" y="T5"/>
                </a:cxn>
                <a:cxn ang="T13">
                  <a:pos x="T6" y="T7"/>
                </a:cxn>
                <a:cxn ang="T14">
                  <a:pos x="T8" y="T9"/>
                </a:cxn>
              </a:cxnLst>
              <a:rect l="T15" t="T16" r="T17" b="T18"/>
              <a:pathLst>
                <a:path w="13" h="220">
                  <a:moveTo>
                    <a:pt x="0" y="220"/>
                  </a:moveTo>
                  <a:lnTo>
                    <a:pt x="0" y="11"/>
                  </a:lnTo>
                  <a:lnTo>
                    <a:pt x="13" y="0"/>
                  </a:lnTo>
                  <a:lnTo>
                    <a:pt x="13" y="220"/>
                  </a:lnTo>
                  <a:lnTo>
                    <a:pt x="0"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505" name="Freeform 1239">
              <a:extLst>
                <a:ext uri="{FF2B5EF4-FFF2-40B4-BE49-F238E27FC236}">
                  <a16:creationId xmlns:a16="http://schemas.microsoft.com/office/drawing/2014/main" id="{33A6BAB4-C3B4-2FA6-249D-E3DB0FA6B290}"/>
                </a:ext>
              </a:extLst>
            </p:cNvPr>
            <p:cNvSpPr>
              <a:spLocks/>
            </p:cNvSpPr>
            <p:nvPr/>
          </p:nvSpPr>
          <p:spPr bwMode="auto">
            <a:xfrm>
              <a:off x="2984" y="2544"/>
              <a:ext cx="97" cy="297"/>
            </a:xfrm>
            <a:custGeom>
              <a:avLst/>
              <a:gdLst>
                <a:gd name="T0" fmla="*/ 97 w 97"/>
                <a:gd name="T1" fmla="*/ 25 h 297"/>
                <a:gd name="T2" fmla="*/ 45 w 97"/>
                <a:gd name="T3" fmla="*/ 0 h 297"/>
                <a:gd name="T4" fmla="*/ 38 w 97"/>
                <a:gd name="T5" fmla="*/ 0 h 297"/>
                <a:gd name="T6" fmla="*/ 28 w 97"/>
                <a:gd name="T7" fmla="*/ 1 h 297"/>
                <a:gd name="T8" fmla="*/ 10 w 97"/>
                <a:gd name="T9" fmla="*/ 16 h 297"/>
                <a:gd name="T10" fmla="*/ 0 w 97"/>
                <a:gd name="T11" fmla="*/ 11 h 297"/>
                <a:gd name="T12" fmla="*/ 0 w 97"/>
                <a:gd name="T13" fmla="*/ 296 h 297"/>
                <a:gd name="T14" fmla="*/ 15 w 97"/>
                <a:gd name="T15" fmla="*/ 285 h 297"/>
                <a:gd name="T16" fmla="*/ 27 w 97"/>
                <a:gd name="T17" fmla="*/ 285 h 297"/>
                <a:gd name="T18" fmla="*/ 27 w 97"/>
                <a:gd name="T19" fmla="*/ 297 h 297"/>
                <a:gd name="T20" fmla="*/ 39 w 97"/>
                <a:gd name="T21" fmla="*/ 297 h 297"/>
                <a:gd name="T22" fmla="*/ 47 w 97"/>
                <a:gd name="T23" fmla="*/ 291 h 297"/>
                <a:gd name="T24" fmla="*/ 47 w 97"/>
                <a:gd name="T25" fmla="*/ 39 h 297"/>
                <a:gd name="T26" fmla="*/ 97 w 97"/>
                <a:gd name="T27" fmla="*/ 25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297"/>
                <a:gd name="T44" fmla="*/ 97 w 97"/>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297">
                  <a:moveTo>
                    <a:pt x="97" y="25"/>
                  </a:moveTo>
                  <a:lnTo>
                    <a:pt x="45" y="0"/>
                  </a:lnTo>
                  <a:lnTo>
                    <a:pt x="38" y="0"/>
                  </a:lnTo>
                  <a:lnTo>
                    <a:pt x="28" y="1"/>
                  </a:lnTo>
                  <a:lnTo>
                    <a:pt x="10" y="16"/>
                  </a:lnTo>
                  <a:lnTo>
                    <a:pt x="0" y="11"/>
                  </a:lnTo>
                  <a:lnTo>
                    <a:pt x="0" y="296"/>
                  </a:lnTo>
                  <a:lnTo>
                    <a:pt x="15" y="285"/>
                  </a:lnTo>
                  <a:lnTo>
                    <a:pt x="27" y="285"/>
                  </a:lnTo>
                  <a:lnTo>
                    <a:pt x="27" y="297"/>
                  </a:lnTo>
                  <a:lnTo>
                    <a:pt x="39" y="297"/>
                  </a:lnTo>
                  <a:lnTo>
                    <a:pt x="47" y="291"/>
                  </a:lnTo>
                  <a:lnTo>
                    <a:pt x="47" y="39"/>
                  </a:lnTo>
                  <a:lnTo>
                    <a:pt x="97"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506" name="Freeform 1240">
              <a:extLst>
                <a:ext uri="{FF2B5EF4-FFF2-40B4-BE49-F238E27FC236}">
                  <a16:creationId xmlns:a16="http://schemas.microsoft.com/office/drawing/2014/main" id="{422FF7D5-7861-4CF3-0C5E-F2DE2088D0CA}"/>
                </a:ext>
              </a:extLst>
            </p:cNvPr>
            <p:cNvSpPr>
              <a:spLocks/>
            </p:cNvSpPr>
            <p:nvPr/>
          </p:nvSpPr>
          <p:spPr bwMode="auto">
            <a:xfrm>
              <a:off x="2977" y="2555"/>
              <a:ext cx="8" cy="285"/>
            </a:xfrm>
            <a:custGeom>
              <a:avLst/>
              <a:gdLst>
                <a:gd name="T0" fmla="*/ 8 w 8"/>
                <a:gd name="T1" fmla="*/ 0 h 285"/>
                <a:gd name="T2" fmla="*/ 8 w 8"/>
                <a:gd name="T3" fmla="*/ 285 h 285"/>
                <a:gd name="T4" fmla="*/ 0 w 8"/>
                <a:gd name="T5" fmla="*/ 285 h 285"/>
                <a:gd name="T6" fmla="*/ 0 w 8"/>
                <a:gd name="T7" fmla="*/ 2 h 285"/>
                <a:gd name="T8" fmla="*/ 8 w 8"/>
                <a:gd name="T9" fmla="*/ 0 h 285"/>
                <a:gd name="T10" fmla="*/ 0 60000 65536"/>
                <a:gd name="T11" fmla="*/ 0 60000 65536"/>
                <a:gd name="T12" fmla="*/ 0 60000 65536"/>
                <a:gd name="T13" fmla="*/ 0 60000 65536"/>
                <a:gd name="T14" fmla="*/ 0 60000 65536"/>
                <a:gd name="T15" fmla="*/ 0 w 8"/>
                <a:gd name="T16" fmla="*/ 0 h 285"/>
                <a:gd name="T17" fmla="*/ 8 w 8"/>
                <a:gd name="T18" fmla="*/ 285 h 285"/>
              </a:gdLst>
              <a:ahLst/>
              <a:cxnLst>
                <a:cxn ang="T10">
                  <a:pos x="T0" y="T1"/>
                </a:cxn>
                <a:cxn ang="T11">
                  <a:pos x="T2" y="T3"/>
                </a:cxn>
                <a:cxn ang="T12">
                  <a:pos x="T4" y="T5"/>
                </a:cxn>
                <a:cxn ang="T13">
                  <a:pos x="T6" y="T7"/>
                </a:cxn>
                <a:cxn ang="T14">
                  <a:pos x="T8" y="T9"/>
                </a:cxn>
              </a:cxnLst>
              <a:rect l="T15" t="T16" r="T17" b="T18"/>
              <a:pathLst>
                <a:path w="8" h="285">
                  <a:moveTo>
                    <a:pt x="8" y="0"/>
                  </a:moveTo>
                  <a:lnTo>
                    <a:pt x="8" y="285"/>
                  </a:lnTo>
                  <a:lnTo>
                    <a:pt x="0" y="285"/>
                  </a:lnTo>
                  <a:lnTo>
                    <a:pt x="0" y="2"/>
                  </a:lnTo>
                  <a:lnTo>
                    <a:pt x="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507" name="Freeform 1241">
              <a:extLst>
                <a:ext uri="{FF2B5EF4-FFF2-40B4-BE49-F238E27FC236}">
                  <a16:creationId xmlns:a16="http://schemas.microsoft.com/office/drawing/2014/main" id="{952A48DB-4594-23F4-DB28-0234F50C7386}"/>
                </a:ext>
              </a:extLst>
            </p:cNvPr>
            <p:cNvSpPr>
              <a:spLocks/>
            </p:cNvSpPr>
            <p:nvPr/>
          </p:nvSpPr>
          <p:spPr bwMode="auto">
            <a:xfrm>
              <a:off x="3011" y="2544"/>
              <a:ext cx="11" cy="297"/>
            </a:xfrm>
            <a:custGeom>
              <a:avLst/>
              <a:gdLst>
                <a:gd name="T0" fmla="*/ 0 w 11"/>
                <a:gd name="T1" fmla="*/ 1 h 297"/>
                <a:gd name="T2" fmla="*/ 11 w 11"/>
                <a:gd name="T3" fmla="*/ 0 h 297"/>
                <a:gd name="T4" fmla="*/ 11 w 11"/>
                <a:gd name="T5" fmla="*/ 297 h 297"/>
                <a:gd name="T6" fmla="*/ 0 w 11"/>
                <a:gd name="T7" fmla="*/ 297 h 297"/>
                <a:gd name="T8" fmla="*/ 0 w 11"/>
                <a:gd name="T9" fmla="*/ 1 h 297"/>
                <a:gd name="T10" fmla="*/ 0 60000 65536"/>
                <a:gd name="T11" fmla="*/ 0 60000 65536"/>
                <a:gd name="T12" fmla="*/ 0 60000 65536"/>
                <a:gd name="T13" fmla="*/ 0 60000 65536"/>
                <a:gd name="T14" fmla="*/ 0 60000 65536"/>
                <a:gd name="T15" fmla="*/ 0 w 11"/>
                <a:gd name="T16" fmla="*/ 0 h 297"/>
                <a:gd name="T17" fmla="*/ 11 w 11"/>
                <a:gd name="T18" fmla="*/ 297 h 297"/>
              </a:gdLst>
              <a:ahLst/>
              <a:cxnLst>
                <a:cxn ang="T10">
                  <a:pos x="T0" y="T1"/>
                </a:cxn>
                <a:cxn ang="T11">
                  <a:pos x="T2" y="T3"/>
                </a:cxn>
                <a:cxn ang="T12">
                  <a:pos x="T4" y="T5"/>
                </a:cxn>
                <a:cxn ang="T13">
                  <a:pos x="T6" y="T7"/>
                </a:cxn>
                <a:cxn ang="T14">
                  <a:pos x="T8" y="T9"/>
                </a:cxn>
              </a:cxnLst>
              <a:rect l="T15" t="T16" r="T17" b="T18"/>
              <a:pathLst>
                <a:path w="11" h="297">
                  <a:moveTo>
                    <a:pt x="0" y="1"/>
                  </a:moveTo>
                  <a:lnTo>
                    <a:pt x="11" y="0"/>
                  </a:lnTo>
                  <a:lnTo>
                    <a:pt x="11" y="297"/>
                  </a:lnTo>
                  <a:lnTo>
                    <a:pt x="0" y="297"/>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508" name="Freeform 1242">
              <a:extLst>
                <a:ext uri="{FF2B5EF4-FFF2-40B4-BE49-F238E27FC236}">
                  <a16:creationId xmlns:a16="http://schemas.microsoft.com/office/drawing/2014/main" id="{04B52C74-5467-9F3A-02A0-1F1FE29584D4}"/>
                </a:ext>
              </a:extLst>
            </p:cNvPr>
            <p:cNvSpPr>
              <a:spLocks/>
            </p:cNvSpPr>
            <p:nvPr/>
          </p:nvSpPr>
          <p:spPr bwMode="auto">
            <a:xfrm>
              <a:off x="2994" y="2551"/>
              <a:ext cx="17" cy="281"/>
            </a:xfrm>
            <a:custGeom>
              <a:avLst/>
              <a:gdLst>
                <a:gd name="T0" fmla="*/ 0 w 17"/>
                <a:gd name="T1" fmla="*/ 281 h 281"/>
                <a:gd name="T2" fmla="*/ 0 w 17"/>
                <a:gd name="T3" fmla="*/ 14 h 281"/>
                <a:gd name="T4" fmla="*/ 17 w 17"/>
                <a:gd name="T5" fmla="*/ 0 h 281"/>
                <a:gd name="T6" fmla="*/ 17 w 17"/>
                <a:gd name="T7" fmla="*/ 281 h 281"/>
                <a:gd name="T8" fmla="*/ 0 w 17"/>
                <a:gd name="T9" fmla="*/ 281 h 281"/>
                <a:gd name="T10" fmla="*/ 0 60000 65536"/>
                <a:gd name="T11" fmla="*/ 0 60000 65536"/>
                <a:gd name="T12" fmla="*/ 0 60000 65536"/>
                <a:gd name="T13" fmla="*/ 0 60000 65536"/>
                <a:gd name="T14" fmla="*/ 0 60000 65536"/>
                <a:gd name="T15" fmla="*/ 0 w 17"/>
                <a:gd name="T16" fmla="*/ 0 h 281"/>
                <a:gd name="T17" fmla="*/ 17 w 17"/>
                <a:gd name="T18" fmla="*/ 281 h 281"/>
              </a:gdLst>
              <a:ahLst/>
              <a:cxnLst>
                <a:cxn ang="T10">
                  <a:pos x="T0" y="T1"/>
                </a:cxn>
                <a:cxn ang="T11">
                  <a:pos x="T2" y="T3"/>
                </a:cxn>
                <a:cxn ang="T12">
                  <a:pos x="T4" y="T5"/>
                </a:cxn>
                <a:cxn ang="T13">
                  <a:pos x="T6" y="T7"/>
                </a:cxn>
                <a:cxn ang="T14">
                  <a:pos x="T8" y="T9"/>
                </a:cxn>
              </a:cxnLst>
              <a:rect l="T15" t="T16" r="T17" b="T18"/>
              <a:pathLst>
                <a:path w="17" h="281">
                  <a:moveTo>
                    <a:pt x="0" y="281"/>
                  </a:moveTo>
                  <a:lnTo>
                    <a:pt x="0" y="14"/>
                  </a:lnTo>
                  <a:lnTo>
                    <a:pt x="17" y="0"/>
                  </a:lnTo>
                  <a:lnTo>
                    <a:pt x="17" y="281"/>
                  </a:lnTo>
                  <a:lnTo>
                    <a:pt x="0" y="2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509" name="Freeform 1243">
              <a:extLst>
                <a:ext uri="{FF2B5EF4-FFF2-40B4-BE49-F238E27FC236}">
                  <a16:creationId xmlns:a16="http://schemas.microsoft.com/office/drawing/2014/main" id="{01145769-0902-7B19-7C95-2F73986CCF80}"/>
                </a:ext>
              </a:extLst>
            </p:cNvPr>
            <p:cNvSpPr>
              <a:spLocks/>
            </p:cNvSpPr>
            <p:nvPr/>
          </p:nvSpPr>
          <p:spPr bwMode="auto">
            <a:xfrm>
              <a:off x="2669" y="2651"/>
              <a:ext cx="60" cy="187"/>
            </a:xfrm>
            <a:custGeom>
              <a:avLst/>
              <a:gdLst>
                <a:gd name="T0" fmla="*/ 60 w 60"/>
                <a:gd name="T1" fmla="*/ 16 h 187"/>
                <a:gd name="T2" fmla="*/ 28 w 60"/>
                <a:gd name="T3" fmla="*/ 0 h 187"/>
                <a:gd name="T4" fmla="*/ 24 w 60"/>
                <a:gd name="T5" fmla="*/ 0 h 187"/>
                <a:gd name="T6" fmla="*/ 18 w 60"/>
                <a:gd name="T7" fmla="*/ 1 h 187"/>
                <a:gd name="T8" fmla="*/ 6 w 60"/>
                <a:gd name="T9" fmla="*/ 10 h 187"/>
                <a:gd name="T10" fmla="*/ 0 w 60"/>
                <a:gd name="T11" fmla="*/ 7 h 187"/>
                <a:gd name="T12" fmla="*/ 0 w 60"/>
                <a:gd name="T13" fmla="*/ 187 h 187"/>
                <a:gd name="T14" fmla="*/ 9 w 60"/>
                <a:gd name="T15" fmla="*/ 179 h 187"/>
                <a:gd name="T16" fmla="*/ 17 w 60"/>
                <a:gd name="T17" fmla="*/ 179 h 187"/>
                <a:gd name="T18" fmla="*/ 17 w 60"/>
                <a:gd name="T19" fmla="*/ 187 h 187"/>
                <a:gd name="T20" fmla="*/ 24 w 60"/>
                <a:gd name="T21" fmla="*/ 187 h 187"/>
                <a:gd name="T22" fmla="*/ 30 w 60"/>
                <a:gd name="T23" fmla="*/ 183 h 187"/>
                <a:gd name="T24" fmla="*/ 30 w 60"/>
                <a:gd name="T25" fmla="*/ 25 h 187"/>
                <a:gd name="T26" fmla="*/ 60 w 60"/>
                <a:gd name="T27" fmla="*/ 16 h 1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
                <a:gd name="T43" fmla="*/ 0 h 187"/>
                <a:gd name="T44" fmla="*/ 60 w 60"/>
                <a:gd name="T45" fmla="*/ 187 h 1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 h="187">
                  <a:moveTo>
                    <a:pt x="60" y="16"/>
                  </a:moveTo>
                  <a:lnTo>
                    <a:pt x="28" y="0"/>
                  </a:lnTo>
                  <a:lnTo>
                    <a:pt x="24" y="0"/>
                  </a:lnTo>
                  <a:lnTo>
                    <a:pt x="18" y="1"/>
                  </a:lnTo>
                  <a:lnTo>
                    <a:pt x="6" y="10"/>
                  </a:lnTo>
                  <a:lnTo>
                    <a:pt x="0" y="7"/>
                  </a:lnTo>
                  <a:lnTo>
                    <a:pt x="0" y="187"/>
                  </a:lnTo>
                  <a:lnTo>
                    <a:pt x="9" y="179"/>
                  </a:lnTo>
                  <a:lnTo>
                    <a:pt x="17" y="179"/>
                  </a:lnTo>
                  <a:lnTo>
                    <a:pt x="17" y="187"/>
                  </a:lnTo>
                  <a:lnTo>
                    <a:pt x="24" y="187"/>
                  </a:lnTo>
                  <a:lnTo>
                    <a:pt x="30" y="183"/>
                  </a:lnTo>
                  <a:lnTo>
                    <a:pt x="30" y="25"/>
                  </a:lnTo>
                  <a:lnTo>
                    <a:pt x="6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510" name="Freeform 1244">
              <a:extLst>
                <a:ext uri="{FF2B5EF4-FFF2-40B4-BE49-F238E27FC236}">
                  <a16:creationId xmlns:a16="http://schemas.microsoft.com/office/drawing/2014/main" id="{25509B0D-9E7C-33EB-6B8B-AA5BD473C5BE}"/>
                </a:ext>
              </a:extLst>
            </p:cNvPr>
            <p:cNvSpPr>
              <a:spLocks/>
            </p:cNvSpPr>
            <p:nvPr/>
          </p:nvSpPr>
          <p:spPr bwMode="auto">
            <a:xfrm>
              <a:off x="2665" y="2658"/>
              <a:ext cx="5" cy="179"/>
            </a:xfrm>
            <a:custGeom>
              <a:avLst/>
              <a:gdLst>
                <a:gd name="T0" fmla="*/ 5 w 5"/>
                <a:gd name="T1" fmla="*/ 0 h 179"/>
                <a:gd name="T2" fmla="*/ 5 w 5"/>
                <a:gd name="T3" fmla="*/ 179 h 179"/>
                <a:gd name="T4" fmla="*/ 0 w 5"/>
                <a:gd name="T5" fmla="*/ 179 h 179"/>
                <a:gd name="T6" fmla="*/ 0 w 5"/>
                <a:gd name="T7" fmla="*/ 1 h 179"/>
                <a:gd name="T8" fmla="*/ 5 w 5"/>
                <a:gd name="T9" fmla="*/ 0 h 179"/>
                <a:gd name="T10" fmla="*/ 0 60000 65536"/>
                <a:gd name="T11" fmla="*/ 0 60000 65536"/>
                <a:gd name="T12" fmla="*/ 0 60000 65536"/>
                <a:gd name="T13" fmla="*/ 0 60000 65536"/>
                <a:gd name="T14" fmla="*/ 0 60000 65536"/>
                <a:gd name="T15" fmla="*/ 0 w 5"/>
                <a:gd name="T16" fmla="*/ 0 h 179"/>
                <a:gd name="T17" fmla="*/ 5 w 5"/>
                <a:gd name="T18" fmla="*/ 179 h 179"/>
              </a:gdLst>
              <a:ahLst/>
              <a:cxnLst>
                <a:cxn ang="T10">
                  <a:pos x="T0" y="T1"/>
                </a:cxn>
                <a:cxn ang="T11">
                  <a:pos x="T2" y="T3"/>
                </a:cxn>
                <a:cxn ang="T12">
                  <a:pos x="T4" y="T5"/>
                </a:cxn>
                <a:cxn ang="T13">
                  <a:pos x="T6" y="T7"/>
                </a:cxn>
                <a:cxn ang="T14">
                  <a:pos x="T8" y="T9"/>
                </a:cxn>
              </a:cxnLst>
              <a:rect l="T15" t="T16" r="T17" b="T18"/>
              <a:pathLst>
                <a:path w="5" h="179">
                  <a:moveTo>
                    <a:pt x="5" y="0"/>
                  </a:moveTo>
                  <a:lnTo>
                    <a:pt x="5" y="179"/>
                  </a:lnTo>
                  <a:lnTo>
                    <a:pt x="0" y="179"/>
                  </a:lnTo>
                  <a:lnTo>
                    <a:pt x="0" y="1"/>
                  </a:lnTo>
                  <a:lnTo>
                    <a:pt x="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511" name="Freeform 1245">
              <a:extLst>
                <a:ext uri="{FF2B5EF4-FFF2-40B4-BE49-F238E27FC236}">
                  <a16:creationId xmlns:a16="http://schemas.microsoft.com/office/drawing/2014/main" id="{34A1D6DA-9885-B6D1-CFE6-A30301D68942}"/>
                </a:ext>
              </a:extLst>
            </p:cNvPr>
            <p:cNvSpPr>
              <a:spLocks/>
            </p:cNvSpPr>
            <p:nvPr/>
          </p:nvSpPr>
          <p:spPr bwMode="auto">
            <a:xfrm>
              <a:off x="2686" y="2651"/>
              <a:ext cx="7" cy="187"/>
            </a:xfrm>
            <a:custGeom>
              <a:avLst/>
              <a:gdLst>
                <a:gd name="T0" fmla="*/ 0 w 7"/>
                <a:gd name="T1" fmla="*/ 1 h 187"/>
                <a:gd name="T2" fmla="*/ 7 w 7"/>
                <a:gd name="T3" fmla="*/ 0 h 187"/>
                <a:gd name="T4" fmla="*/ 7 w 7"/>
                <a:gd name="T5" fmla="*/ 187 h 187"/>
                <a:gd name="T6" fmla="*/ 0 w 7"/>
                <a:gd name="T7" fmla="*/ 187 h 187"/>
                <a:gd name="T8" fmla="*/ 0 w 7"/>
                <a:gd name="T9" fmla="*/ 1 h 187"/>
                <a:gd name="T10" fmla="*/ 0 60000 65536"/>
                <a:gd name="T11" fmla="*/ 0 60000 65536"/>
                <a:gd name="T12" fmla="*/ 0 60000 65536"/>
                <a:gd name="T13" fmla="*/ 0 60000 65536"/>
                <a:gd name="T14" fmla="*/ 0 60000 65536"/>
                <a:gd name="T15" fmla="*/ 0 w 7"/>
                <a:gd name="T16" fmla="*/ 0 h 187"/>
                <a:gd name="T17" fmla="*/ 7 w 7"/>
                <a:gd name="T18" fmla="*/ 187 h 187"/>
              </a:gdLst>
              <a:ahLst/>
              <a:cxnLst>
                <a:cxn ang="T10">
                  <a:pos x="T0" y="T1"/>
                </a:cxn>
                <a:cxn ang="T11">
                  <a:pos x="T2" y="T3"/>
                </a:cxn>
                <a:cxn ang="T12">
                  <a:pos x="T4" y="T5"/>
                </a:cxn>
                <a:cxn ang="T13">
                  <a:pos x="T6" y="T7"/>
                </a:cxn>
                <a:cxn ang="T14">
                  <a:pos x="T8" y="T9"/>
                </a:cxn>
              </a:cxnLst>
              <a:rect l="T15" t="T16" r="T17" b="T18"/>
              <a:pathLst>
                <a:path w="7" h="187">
                  <a:moveTo>
                    <a:pt x="0" y="1"/>
                  </a:moveTo>
                  <a:lnTo>
                    <a:pt x="7" y="0"/>
                  </a:lnTo>
                  <a:lnTo>
                    <a:pt x="7" y="187"/>
                  </a:lnTo>
                  <a:lnTo>
                    <a:pt x="0" y="187"/>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512" name="Freeform 1246">
              <a:extLst>
                <a:ext uri="{FF2B5EF4-FFF2-40B4-BE49-F238E27FC236}">
                  <a16:creationId xmlns:a16="http://schemas.microsoft.com/office/drawing/2014/main" id="{5BBA6076-B9CF-9EDB-8B2D-ED009FC9F072}"/>
                </a:ext>
              </a:extLst>
            </p:cNvPr>
            <p:cNvSpPr>
              <a:spLocks/>
            </p:cNvSpPr>
            <p:nvPr/>
          </p:nvSpPr>
          <p:spPr bwMode="auto">
            <a:xfrm>
              <a:off x="2675" y="2655"/>
              <a:ext cx="11" cy="177"/>
            </a:xfrm>
            <a:custGeom>
              <a:avLst/>
              <a:gdLst>
                <a:gd name="T0" fmla="*/ 0 w 11"/>
                <a:gd name="T1" fmla="*/ 177 h 177"/>
                <a:gd name="T2" fmla="*/ 0 w 11"/>
                <a:gd name="T3" fmla="*/ 8 h 177"/>
                <a:gd name="T4" fmla="*/ 11 w 11"/>
                <a:gd name="T5" fmla="*/ 0 h 177"/>
                <a:gd name="T6" fmla="*/ 11 w 11"/>
                <a:gd name="T7" fmla="*/ 177 h 177"/>
                <a:gd name="T8" fmla="*/ 0 w 11"/>
                <a:gd name="T9" fmla="*/ 177 h 177"/>
                <a:gd name="T10" fmla="*/ 0 60000 65536"/>
                <a:gd name="T11" fmla="*/ 0 60000 65536"/>
                <a:gd name="T12" fmla="*/ 0 60000 65536"/>
                <a:gd name="T13" fmla="*/ 0 60000 65536"/>
                <a:gd name="T14" fmla="*/ 0 60000 65536"/>
                <a:gd name="T15" fmla="*/ 0 w 11"/>
                <a:gd name="T16" fmla="*/ 0 h 177"/>
                <a:gd name="T17" fmla="*/ 11 w 11"/>
                <a:gd name="T18" fmla="*/ 177 h 177"/>
              </a:gdLst>
              <a:ahLst/>
              <a:cxnLst>
                <a:cxn ang="T10">
                  <a:pos x="T0" y="T1"/>
                </a:cxn>
                <a:cxn ang="T11">
                  <a:pos x="T2" y="T3"/>
                </a:cxn>
                <a:cxn ang="T12">
                  <a:pos x="T4" y="T5"/>
                </a:cxn>
                <a:cxn ang="T13">
                  <a:pos x="T6" y="T7"/>
                </a:cxn>
                <a:cxn ang="T14">
                  <a:pos x="T8" y="T9"/>
                </a:cxn>
              </a:cxnLst>
              <a:rect l="T15" t="T16" r="T17" b="T18"/>
              <a:pathLst>
                <a:path w="11" h="177">
                  <a:moveTo>
                    <a:pt x="0" y="177"/>
                  </a:moveTo>
                  <a:lnTo>
                    <a:pt x="0" y="8"/>
                  </a:lnTo>
                  <a:lnTo>
                    <a:pt x="11" y="0"/>
                  </a:lnTo>
                  <a:lnTo>
                    <a:pt x="11" y="177"/>
                  </a:lnTo>
                  <a:lnTo>
                    <a:pt x="0" y="1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513" name="Freeform 1247">
              <a:extLst>
                <a:ext uri="{FF2B5EF4-FFF2-40B4-BE49-F238E27FC236}">
                  <a16:creationId xmlns:a16="http://schemas.microsoft.com/office/drawing/2014/main" id="{9BEFD192-EDAF-97E8-122B-33AD094833F6}"/>
                </a:ext>
              </a:extLst>
            </p:cNvPr>
            <p:cNvSpPr>
              <a:spLocks/>
            </p:cNvSpPr>
            <p:nvPr/>
          </p:nvSpPr>
          <p:spPr bwMode="auto">
            <a:xfrm>
              <a:off x="2588" y="2679"/>
              <a:ext cx="52" cy="153"/>
            </a:xfrm>
            <a:custGeom>
              <a:avLst/>
              <a:gdLst>
                <a:gd name="T0" fmla="*/ 52 w 52"/>
                <a:gd name="T1" fmla="*/ 12 h 153"/>
                <a:gd name="T2" fmla="*/ 24 w 52"/>
                <a:gd name="T3" fmla="*/ 0 h 153"/>
                <a:gd name="T4" fmla="*/ 20 w 52"/>
                <a:gd name="T5" fmla="*/ 0 h 153"/>
                <a:gd name="T6" fmla="*/ 15 w 52"/>
                <a:gd name="T7" fmla="*/ 1 h 153"/>
                <a:gd name="T8" fmla="*/ 5 w 52"/>
                <a:gd name="T9" fmla="*/ 9 h 153"/>
                <a:gd name="T10" fmla="*/ 0 w 52"/>
                <a:gd name="T11" fmla="*/ 6 h 153"/>
                <a:gd name="T12" fmla="*/ 0 w 52"/>
                <a:gd name="T13" fmla="*/ 153 h 153"/>
                <a:gd name="T14" fmla="*/ 8 w 52"/>
                <a:gd name="T15" fmla="*/ 147 h 153"/>
                <a:gd name="T16" fmla="*/ 14 w 52"/>
                <a:gd name="T17" fmla="*/ 147 h 153"/>
                <a:gd name="T18" fmla="*/ 14 w 52"/>
                <a:gd name="T19" fmla="*/ 153 h 153"/>
                <a:gd name="T20" fmla="*/ 21 w 52"/>
                <a:gd name="T21" fmla="*/ 153 h 153"/>
                <a:gd name="T22" fmla="*/ 26 w 52"/>
                <a:gd name="T23" fmla="*/ 150 h 153"/>
                <a:gd name="T24" fmla="*/ 26 w 52"/>
                <a:gd name="T25" fmla="*/ 20 h 153"/>
                <a:gd name="T26" fmla="*/ 52 w 52"/>
                <a:gd name="T27" fmla="*/ 12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153"/>
                <a:gd name="T44" fmla="*/ 52 w 52"/>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153">
                  <a:moveTo>
                    <a:pt x="52" y="12"/>
                  </a:moveTo>
                  <a:lnTo>
                    <a:pt x="24" y="0"/>
                  </a:lnTo>
                  <a:lnTo>
                    <a:pt x="20" y="0"/>
                  </a:lnTo>
                  <a:lnTo>
                    <a:pt x="15" y="1"/>
                  </a:lnTo>
                  <a:lnTo>
                    <a:pt x="5" y="9"/>
                  </a:lnTo>
                  <a:lnTo>
                    <a:pt x="0" y="6"/>
                  </a:lnTo>
                  <a:lnTo>
                    <a:pt x="0" y="153"/>
                  </a:lnTo>
                  <a:lnTo>
                    <a:pt x="8" y="147"/>
                  </a:lnTo>
                  <a:lnTo>
                    <a:pt x="14" y="147"/>
                  </a:lnTo>
                  <a:lnTo>
                    <a:pt x="14" y="153"/>
                  </a:lnTo>
                  <a:lnTo>
                    <a:pt x="21" y="153"/>
                  </a:lnTo>
                  <a:lnTo>
                    <a:pt x="26" y="150"/>
                  </a:lnTo>
                  <a:lnTo>
                    <a:pt x="26" y="20"/>
                  </a:lnTo>
                  <a:lnTo>
                    <a:pt x="5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514" name="Freeform 1248">
              <a:extLst>
                <a:ext uri="{FF2B5EF4-FFF2-40B4-BE49-F238E27FC236}">
                  <a16:creationId xmlns:a16="http://schemas.microsoft.com/office/drawing/2014/main" id="{5AD153FF-7A2C-9B9C-21FC-346F213F76D0}"/>
                </a:ext>
              </a:extLst>
            </p:cNvPr>
            <p:cNvSpPr>
              <a:spLocks/>
            </p:cNvSpPr>
            <p:nvPr/>
          </p:nvSpPr>
          <p:spPr bwMode="auto">
            <a:xfrm>
              <a:off x="2584" y="2685"/>
              <a:ext cx="4" cy="147"/>
            </a:xfrm>
            <a:custGeom>
              <a:avLst/>
              <a:gdLst>
                <a:gd name="T0" fmla="*/ 4 w 4"/>
                <a:gd name="T1" fmla="*/ 0 h 147"/>
                <a:gd name="T2" fmla="*/ 4 w 4"/>
                <a:gd name="T3" fmla="*/ 147 h 147"/>
                <a:gd name="T4" fmla="*/ 0 w 4"/>
                <a:gd name="T5" fmla="*/ 147 h 147"/>
                <a:gd name="T6" fmla="*/ 0 w 4"/>
                <a:gd name="T7" fmla="*/ 1 h 147"/>
                <a:gd name="T8" fmla="*/ 4 w 4"/>
                <a:gd name="T9" fmla="*/ 0 h 147"/>
                <a:gd name="T10" fmla="*/ 0 60000 65536"/>
                <a:gd name="T11" fmla="*/ 0 60000 65536"/>
                <a:gd name="T12" fmla="*/ 0 60000 65536"/>
                <a:gd name="T13" fmla="*/ 0 60000 65536"/>
                <a:gd name="T14" fmla="*/ 0 60000 65536"/>
                <a:gd name="T15" fmla="*/ 0 w 4"/>
                <a:gd name="T16" fmla="*/ 0 h 147"/>
                <a:gd name="T17" fmla="*/ 4 w 4"/>
                <a:gd name="T18" fmla="*/ 147 h 147"/>
              </a:gdLst>
              <a:ahLst/>
              <a:cxnLst>
                <a:cxn ang="T10">
                  <a:pos x="T0" y="T1"/>
                </a:cxn>
                <a:cxn ang="T11">
                  <a:pos x="T2" y="T3"/>
                </a:cxn>
                <a:cxn ang="T12">
                  <a:pos x="T4" y="T5"/>
                </a:cxn>
                <a:cxn ang="T13">
                  <a:pos x="T6" y="T7"/>
                </a:cxn>
                <a:cxn ang="T14">
                  <a:pos x="T8" y="T9"/>
                </a:cxn>
              </a:cxnLst>
              <a:rect l="T15" t="T16" r="T17" b="T18"/>
              <a:pathLst>
                <a:path w="4" h="147">
                  <a:moveTo>
                    <a:pt x="4" y="0"/>
                  </a:moveTo>
                  <a:lnTo>
                    <a:pt x="4" y="147"/>
                  </a:lnTo>
                  <a:lnTo>
                    <a:pt x="0" y="147"/>
                  </a:lnTo>
                  <a:lnTo>
                    <a:pt x="0" y="1"/>
                  </a:lnTo>
                  <a:lnTo>
                    <a:pt x="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515" name="Freeform 1249">
              <a:extLst>
                <a:ext uri="{FF2B5EF4-FFF2-40B4-BE49-F238E27FC236}">
                  <a16:creationId xmlns:a16="http://schemas.microsoft.com/office/drawing/2014/main" id="{52F4008E-3333-8A57-3B19-11893BA7173C}"/>
                </a:ext>
              </a:extLst>
            </p:cNvPr>
            <p:cNvSpPr>
              <a:spLocks/>
            </p:cNvSpPr>
            <p:nvPr/>
          </p:nvSpPr>
          <p:spPr bwMode="auto">
            <a:xfrm>
              <a:off x="2602" y="2679"/>
              <a:ext cx="7" cy="154"/>
            </a:xfrm>
            <a:custGeom>
              <a:avLst/>
              <a:gdLst>
                <a:gd name="T0" fmla="*/ 0 w 7"/>
                <a:gd name="T1" fmla="*/ 1 h 154"/>
                <a:gd name="T2" fmla="*/ 7 w 7"/>
                <a:gd name="T3" fmla="*/ 0 h 154"/>
                <a:gd name="T4" fmla="*/ 7 w 7"/>
                <a:gd name="T5" fmla="*/ 154 h 154"/>
                <a:gd name="T6" fmla="*/ 0 w 7"/>
                <a:gd name="T7" fmla="*/ 154 h 154"/>
                <a:gd name="T8" fmla="*/ 0 w 7"/>
                <a:gd name="T9" fmla="*/ 1 h 154"/>
                <a:gd name="T10" fmla="*/ 0 60000 65536"/>
                <a:gd name="T11" fmla="*/ 0 60000 65536"/>
                <a:gd name="T12" fmla="*/ 0 60000 65536"/>
                <a:gd name="T13" fmla="*/ 0 60000 65536"/>
                <a:gd name="T14" fmla="*/ 0 60000 65536"/>
                <a:gd name="T15" fmla="*/ 0 w 7"/>
                <a:gd name="T16" fmla="*/ 0 h 154"/>
                <a:gd name="T17" fmla="*/ 7 w 7"/>
                <a:gd name="T18" fmla="*/ 154 h 154"/>
              </a:gdLst>
              <a:ahLst/>
              <a:cxnLst>
                <a:cxn ang="T10">
                  <a:pos x="T0" y="T1"/>
                </a:cxn>
                <a:cxn ang="T11">
                  <a:pos x="T2" y="T3"/>
                </a:cxn>
                <a:cxn ang="T12">
                  <a:pos x="T4" y="T5"/>
                </a:cxn>
                <a:cxn ang="T13">
                  <a:pos x="T6" y="T7"/>
                </a:cxn>
                <a:cxn ang="T14">
                  <a:pos x="T8" y="T9"/>
                </a:cxn>
              </a:cxnLst>
              <a:rect l="T15" t="T16" r="T17" b="T18"/>
              <a:pathLst>
                <a:path w="7" h="154">
                  <a:moveTo>
                    <a:pt x="0" y="1"/>
                  </a:moveTo>
                  <a:lnTo>
                    <a:pt x="7" y="0"/>
                  </a:lnTo>
                  <a:lnTo>
                    <a:pt x="7" y="154"/>
                  </a:lnTo>
                  <a:lnTo>
                    <a:pt x="0" y="154"/>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516" name="Freeform 1250">
              <a:extLst>
                <a:ext uri="{FF2B5EF4-FFF2-40B4-BE49-F238E27FC236}">
                  <a16:creationId xmlns:a16="http://schemas.microsoft.com/office/drawing/2014/main" id="{334B4E8A-43DF-07C6-2B73-FA2FD8242A42}"/>
                </a:ext>
              </a:extLst>
            </p:cNvPr>
            <p:cNvSpPr>
              <a:spLocks/>
            </p:cNvSpPr>
            <p:nvPr/>
          </p:nvSpPr>
          <p:spPr bwMode="auto">
            <a:xfrm>
              <a:off x="2593" y="2683"/>
              <a:ext cx="9" cy="145"/>
            </a:xfrm>
            <a:custGeom>
              <a:avLst/>
              <a:gdLst>
                <a:gd name="T0" fmla="*/ 0 w 9"/>
                <a:gd name="T1" fmla="*/ 145 h 145"/>
                <a:gd name="T2" fmla="*/ 0 w 9"/>
                <a:gd name="T3" fmla="*/ 8 h 145"/>
                <a:gd name="T4" fmla="*/ 9 w 9"/>
                <a:gd name="T5" fmla="*/ 0 h 145"/>
                <a:gd name="T6" fmla="*/ 9 w 9"/>
                <a:gd name="T7" fmla="*/ 145 h 145"/>
                <a:gd name="T8" fmla="*/ 0 w 9"/>
                <a:gd name="T9" fmla="*/ 145 h 145"/>
                <a:gd name="T10" fmla="*/ 0 60000 65536"/>
                <a:gd name="T11" fmla="*/ 0 60000 65536"/>
                <a:gd name="T12" fmla="*/ 0 60000 65536"/>
                <a:gd name="T13" fmla="*/ 0 60000 65536"/>
                <a:gd name="T14" fmla="*/ 0 60000 65536"/>
                <a:gd name="T15" fmla="*/ 0 w 9"/>
                <a:gd name="T16" fmla="*/ 0 h 145"/>
                <a:gd name="T17" fmla="*/ 9 w 9"/>
                <a:gd name="T18" fmla="*/ 145 h 145"/>
              </a:gdLst>
              <a:ahLst/>
              <a:cxnLst>
                <a:cxn ang="T10">
                  <a:pos x="T0" y="T1"/>
                </a:cxn>
                <a:cxn ang="T11">
                  <a:pos x="T2" y="T3"/>
                </a:cxn>
                <a:cxn ang="T12">
                  <a:pos x="T4" y="T5"/>
                </a:cxn>
                <a:cxn ang="T13">
                  <a:pos x="T6" y="T7"/>
                </a:cxn>
                <a:cxn ang="T14">
                  <a:pos x="T8" y="T9"/>
                </a:cxn>
              </a:cxnLst>
              <a:rect l="T15" t="T16" r="T17" b="T18"/>
              <a:pathLst>
                <a:path w="9" h="145">
                  <a:moveTo>
                    <a:pt x="0" y="145"/>
                  </a:moveTo>
                  <a:lnTo>
                    <a:pt x="0" y="8"/>
                  </a:lnTo>
                  <a:lnTo>
                    <a:pt x="9" y="0"/>
                  </a:lnTo>
                  <a:lnTo>
                    <a:pt x="9" y="145"/>
                  </a:lnTo>
                  <a:lnTo>
                    <a:pt x="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grpSp>
      <p:grpSp>
        <p:nvGrpSpPr>
          <p:cNvPr id="12631" name="Group 12630">
            <a:extLst>
              <a:ext uri="{FF2B5EF4-FFF2-40B4-BE49-F238E27FC236}">
                <a16:creationId xmlns:a16="http://schemas.microsoft.com/office/drawing/2014/main" id="{BD5A9709-BAEC-F8B1-256B-DB639B3E6EB2}"/>
              </a:ext>
            </a:extLst>
          </p:cNvPr>
          <p:cNvGrpSpPr/>
          <p:nvPr/>
        </p:nvGrpSpPr>
        <p:grpSpPr>
          <a:xfrm rot="703365">
            <a:off x="3846337" y="2830801"/>
            <a:ext cx="766209" cy="1045616"/>
            <a:chOff x="-4849097" y="3144987"/>
            <a:chExt cx="1964841" cy="2681343"/>
          </a:xfrm>
        </p:grpSpPr>
        <p:pic>
          <p:nvPicPr>
            <p:cNvPr id="20" name="Picture 19" descr="A satellite with solar panels&#10;&#10;Description automatically generated">
              <a:extLst>
                <a:ext uri="{FF2B5EF4-FFF2-40B4-BE49-F238E27FC236}">
                  <a16:creationId xmlns:a16="http://schemas.microsoft.com/office/drawing/2014/main" id="{CDA79DD6-E662-36F5-7A03-3B12816AEE69}"/>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rot="3378993">
              <a:off x="-5207348" y="3503238"/>
              <a:ext cx="2681343" cy="1964841"/>
            </a:xfrm>
            <a:prstGeom prst="rect">
              <a:avLst/>
            </a:prstGeom>
          </p:spPr>
        </p:pic>
        <p:pic>
          <p:nvPicPr>
            <p:cNvPr id="12630" name="Picture 12629" descr="A satellite with solar panels&#10;&#10;Description automatically generated">
              <a:extLst>
                <a:ext uri="{FF2B5EF4-FFF2-40B4-BE49-F238E27FC236}">
                  <a16:creationId xmlns:a16="http://schemas.microsoft.com/office/drawing/2014/main" id="{E44928B9-C1F8-FE92-2483-4C63EBDCC9BA}"/>
                </a:ext>
              </a:extLst>
            </p:cNvPr>
            <p:cNvPicPr>
              <a:picLocks noChangeAspect="1"/>
            </p:cNvPicPr>
            <p:nvPr/>
          </p:nvPicPr>
          <p:blipFill rotWithShape="1">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rcRect l="-667" t="49656" r="59405" b="2757"/>
            <a:stretch/>
          </p:blipFill>
          <p:spPr>
            <a:xfrm rot="14199072">
              <a:off x="-3727684" y="4169205"/>
              <a:ext cx="872885" cy="737697"/>
            </a:xfrm>
            <a:prstGeom prst="rect">
              <a:avLst/>
            </a:prstGeom>
          </p:spPr>
        </p:pic>
      </p:grpSp>
      <p:sp>
        <p:nvSpPr>
          <p:cNvPr id="12632" name="Rounded Rectangle 12631">
            <a:extLst>
              <a:ext uri="{FF2B5EF4-FFF2-40B4-BE49-F238E27FC236}">
                <a16:creationId xmlns:a16="http://schemas.microsoft.com/office/drawing/2014/main" id="{99C14FF5-0C1E-5333-6298-E11AA310B0A0}"/>
              </a:ext>
            </a:extLst>
          </p:cNvPr>
          <p:cNvSpPr/>
          <p:nvPr/>
        </p:nvSpPr>
        <p:spPr bwMode="auto">
          <a:xfrm>
            <a:off x="6118328" y="1613540"/>
            <a:ext cx="1096058" cy="1191501"/>
          </a:xfrm>
          <a:prstGeom prst="roundRect">
            <a:avLst/>
          </a:prstGeom>
          <a:noFill/>
          <a:ln w="28575" cap="flat" cmpd="sng" algn="ctr">
            <a:noFill/>
            <a:prstDash val="dashDot"/>
            <a:round/>
            <a:headEnd type="none" w="med" len="med"/>
            <a:tailEnd type="none" w="med" len="med"/>
          </a:ln>
          <a:effectLst/>
        </p:spPr>
        <p:txBody>
          <a:bodyPr vert="horz" wrap="square" lIns="68580" tIns="34290" rIns="68580" bIns="34290" numCol="1" rtlCol="0" anchor="b" anchorCtr="0" compatLnSpc="1">
            <a:prstTxWarp prst="textNoShape">
              <a:avLst/>
            </a:prstTxWarp>
          </a:bodyPr>
          <a:lstStyle/>
          <a:p>
            <a:pPr algn="ctr" fontAlgn="base">
              <a:spcBef>
                <a:spcPct val="0"/>
              </a:spcBef>
              <a:spcAft>
                <a:spcPct val="0"/>
              </a:spcAft>
            </a:pPr>
            <a:r>
              <a:rPr kumimoji="1" lang="en-US" sz="1050">
                <a:solidFill>
                  <a:schemeClr val="bg1"/>
                </a:solidFill>
                <a:ea typeface="ＭＳ Ｐゴシック" charset="-128"/>
                <a:cs typeface="ＭＳ Ｐゴシック" charset="-128"/>
              </a:rPr>
              <a:t>User MOC</a:t>
            </a:r>
          </a:p>
        </p:txBody>
      </p:sp>
      <p:grpSp>
        <p:nvGrpSpPr>
          <p:cNvPr id="12633" name="Group 1139">
            <a:extLst>
              <a:ext uri="{FF2B5EF4-FFF2-40B4-BE49-F238E27FC236}">
                <a16:creationId xmlns:a16="http://schemas.microsoft.com/office/drawing/2014/main" id="{017C702C-4AAE-7E02-4DB0-8F4A2F307FD3}"/>
              </a:ext>
            </a:extLst>
          </p:cNvPr>
          <p:cNvGrpSpPr>
            <a:grpSpLocks/>
          </p:cNvGrpSpPr>
          <p:nvPr/>
        </p:nvGrpSpPr>
        <p:grpSpPr bwMode="auto">
          <a:xfrm>
            <a:off x="6201197" y="2034088"/>
            <a:ext cx="930231" cy="381638"/>
            <a:chOff x="2564" y="2538"/>
            <a:chExt cx="817" cy="304"/>
          </a:xfrm>
          <a:effectLst>
            <a:outerShdw blurRad="50800" dist="50800" dir="5400000" algn="ctr" rotWithShape="0">
              <a:schemeClr val="bg1"/>
            </a:outerShdw>
          </a:effectLst>
        </p:grpSpPr>
        <p:sp>
          <p:nvSpPr>
            <p:cNvPr id="12634" name="Freeform 1140">
              <a:extLst>
                <a:ext uri="{FF2B5EF4-FFF2-40B4-BE49-F238E27FC236}">
                  <a16:creationId xmlns:a16="http://schemas.microsoft.com/office/drawing/2014/main" id="{0764C3A2-72E3-5A0D-74C8-4C2EC9D10F03}"/>
                </a:ext>
              </a:extLst>
            </p:cNvPr>
            <p:cNvSpPr>
              <a:spLocks/>
            </p:cNvSpPr>
            <p:nvPr/>
          </p:nvSpPr>
          <p:spPr bwMode="auto">
            <a:xfrm>
              <a:off x="2887" y="2749"/>
              <a:ext cx="8" cy="20"/>
            </a:xfrm>
            <a:custGeom>
              <a:avLst/>
              <a:gdLst>
                <a:gd name="T0" fmla="*/ 8 w 8"/>
                <a:gd name="T1" fmla="*/ 6 h 20"/>
                <a:gd name="T2" fmla="*/ 8 w 8"/>
                <a:gd name="T3" fmla="*/ 20 h 20"/>
                <a:gd name="T4" fmla="*/ 0 w 8"/>
                <a:gd name="T5" fmla="*/ 19 h 20"/>
                <a:gd name="T6" fmla="*/ 0 w 8"/>
                <a:gd name="T7" fmla="*/ 0 h 20"/>
                <a:gd name="T8" fmla="*/ 8 w 8"/>
                <a:gd name="T9" fmla="*/ 6 h 20"/>
                <a:gd name="T10" fmla="*/ 0 60000 65536"/>
                <a:gd name="T11" fmla="*/ 0 60000 65536"/>
                <a:gd name="T12" fmla="*/ 0 60000 65536"/>
                <a:gd name="T13" fmla="*/ 0 60000 65536"/>
                <a:gd name="T14" fmla="*/ 0 60000 65536"/>
                <a:gd name="T15" fmla="*/ 0 w 8"/>
                <a:gd name="T16" fmla="*/ 0 h 20"/>
                <a:gd name="T17" fmla="*/ 8 w 8"/>
                <a:gd name="T18" fmla="*/ 20 h 20"/>
              </a:gdLst>
              <a:ahLst/>
              <a:cxnLst>
                <a:cxn ang="T10">
                  <a:pos x="T0" y="T1"/>
                </a:cxn>
                <a:cxn ang="T11">
                  <a:pos x="T2" y="T3"/>
                </a:cxn>
                <a:cxn ang="T12">
                  <a:pos x="T4" y="T5"/>
                </a:cxn>
                <a:cxn ang="T13">
                  <a:pos x="T6" y="T7"/>
                </a:cxn>
                <a:cxn ang="T14">
                  <a:pos x="T8" y="T9"/>
                </a:cxn>
              </a:cxnLst>
              <a:rect l="T15" t="T16" r="T17" b="T18"/>
              <a:pathLst>
                <a:path w="8" h="20">
                  <a:moveTo>
                    <a:pt x="8" y="6"/>
                  </a:moveTo>
                  <a:lnTo>
                    <a:pt x="8" y="20"/>
                  </a:lnTo>
                  <a:lnTo>
                    <a:pt x="0" y="19"/>
                  </a:lnTo>
                  <a:lnTo>
                    <a:pt x="0" y="0"/>
                  </a:lnTo>
                  <a:lnTo>
                    <a:pt x="8" y="6"/>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35" name="Freeform 1141">
              <a:extLst>
                <a:ext uri="{FF2B5EF4-FFF2-40B4-BE49-F238E27FC236}">
                  <a16:creationId xmlns:a16="http://schemas.microsoft.com/office/drawing/2014/main" id="{414E2B1E-DFE1-B44B-0941-FB5DD1E2DC6B}"/>
                </a:ext>
              </a:extLst>
            </p:cNvPr>
            <p:cNvSpPr>
              <a:spLocks/>
            </p:cNvSpPr>
            <p:nvPr/>
          </p:nvSpPr>
          <p:spPr bwMode="auto">
            <a:xfrm>
              <a:off x="2565" y="2594"/>
              <a:ext cx="626" cy="218"/>
            </a:xfrm>
            <a:custGeom>
              <a:avLst/>
              <a:gdLst>
                <a:gd name="T0" fmla="*/ 626 w 626"/>
                <a:gd name="T1" fmla="*/ 0 h 218"/>
                <a:gd name="T2" fmla="*/ 626 w 626"/>
                <a:gd name="T3" fmla="*/ 218 h 218"/>
                <a:gd name="T4" fmla="*/ 24 w 626"/>
                <a:gd name="T5" fmla="*/ 218 h 218"/>
                <a:gd name="T6" fmla="*/ 24 w 626"/>
                <a:gd name="T7" fmla="*/ 178 h 218"/>
                <a:gd name="T8" fmla="*/ 12 w 626"/>
                <a:gd name="T9" fmla="*/ 175 h 218"/>
                <a:gd name="T10" fmla="*/ 12 w 626"/>
                <a:gd name="T11" fmla="*/ 148 h 218"/>
                <a:gd name="T12" fmla="*/ 0 w 626"/>
                <a:gd name="T13" fmla="*/ 144 h 218"/>
                <a:gd name="T14" fmla="*/ 626 w 626"/>
                <a:gd name="T15" fmla="*/ 0 h 218"/>
                <a:gd name="T16" fmla="*/ 0 60000 65536"/>
                <a:gd name="T17" fmla="*/ 0 60000 65536"/>
                <a:gd name="T18" fmla="*/ 0 60000 65536"/>
                <a:gd name="T19" fmla="*/ 0 60000 65536"/>
                <a:gd name="T20" fmla="*/ 0 60000 65536"/>
                <a:gd name="T21" fmla="*/ 0 60000 65536"/>
                <a:gd name="T22" fmla="*/ 0 60000 65536"/>
                <a:gd name="T23" fmla="*/ 0 60000 65536"/>
                <a:gd name="T24" fmla="*/ 0 w 626"/>
                <a:gd name="T25" fmla="*/ 0 h 218"/>
                <a:gd name="T26" fmla="*/ 626 w 626"/>
                <a:gd name="T27" fmla="*/ 218 h 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6" h="218">
                  <a:moveTo>
                    <a:pt x="626" y="0"/>
                  </a:moveTo>
                  <a:lnTo>
                    <a:pt x="626" y="218"/>
                  </a:lnTo>
                  <a:lnTo>
                    <a:pt x="24" y="218"/>
                  </a:lnTo>
                  <a:lnTo>
                    <a:pt x="24" y="178"/>
                  </a:lnTo>
                  <a:lnTo>
                    <a:pt x="12" y="175"/>
                  </a:lnTo>
                  <a:lnTo>
                    <a:pt x="12" y="148"/>
                  </a:lnTo>
                  <a:lnTo>
                    <a:pt x="0" y="144"/>
                  </a:lnTo>
                  <a:lnTo>
                    <a:pt x="6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36" name="Oval 1142">
              <a:extLst>
                <a:ext uri="{FF2B5EF4-FFF2-40B4-BE49-F238E27FC236}">
                  <a16:creationId xmlns:a16="http://schemas.microsoft.com/office/drawing/2014/main" id="{4F31D196-F2EA-D298-D1BA-9870BFA1CF13}"/>
                </a:ext>
              </a:extLst>
            </p:cNvPr>
            <p:cNvSpPr>
              <a:spLocks noChangeArrowheads="1"/>
            </p:cNvSpPr>
            <p:nvPr/>
          </p:nvSpPr>
          <p:spPr bwMode="auto">
            <a:xfrm>
              <a:off x="2649" y="2767"/>
              <a:ext cx="6"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ja-JP" altLang="en-US" sz="1350" b="1">
                <a:solidFill>
                  <a:srgbClr val="000000"/>
                </a:solidFill>
                <a:cs typeface="Arial" pitchFamily="34" charset="0"/>
              </a:endParaRPr>
            </a:p>
          </p:txBody>
        </p:sp>
        <p:sp>
          <p:nvSpPr>
            <p:cNvPr id="12637" name="Oval 1143">
              <a:extLst>
                <a:ext uri="{FF2B5EF4-FFF2-40B4-BE49-F238E27FC236}">
                  <a16:creationId xmlns:a16="http://schemas.microsoft.com/office/drawing/2014/main" id="{21E003FB-EB5E-6056-334F-3F1062CD21B6}"/>
                </a:ext>
              </a:extLst>
            </p:cNvPr>
            <p:cNvSpPr>
              <a:spLocks noChangeArrowheads="1"/>
            </p:cNvSpPr>
            <p:nvPr/>
          </p:nvSpPr>
          <p:spPr bwMode="auto">
            <a:xfrm>
              <a:off x="2642" y="2768"/>
              <a:ext cx="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ja-JP" altLang="en-US" sz="1350" b="1">
                <a:solidFill>
                  <a:srgbClr val="000000"/>
                </a:solidFill>
                <a:cs typeface="Arial" pitchFamily="34" charset="0"/>
              </a:endParaRPr>
            </a:p>
          </p:txBody>
        </p:sp>
        <p:sp>
          <p:nvSpPr>
            <p:cNvPr id="12638" name="Oval 1144">
              <a:extLst>
                <a:ext uri="{FF2B5EF4-FFF2-40B4-BE49-F238E27FC236}">
                  <a16:creationId xmlns:a16="http://schemas.microsoft.com/office/drawing/2014/main" id="{BB10BF97-D268-631F-BF2C-B30EF4CF23F4}"/>
                </a:ext>
              </a:extLst>
            </p:cNvPr>
            <p:cNvSpPr>
              <a:spLocks noChangeArrowheads="1"/>
            </p:cNvSpPr>
            <p:nvPr/>
          </p:nvSpPr>
          <p:spPr bwMode="auto">
            <a:xfrm>
              <a:off x="2635" y="2768"/>
              <a:ext cx="6"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ja-JP" altLang="en-US" sz="1350" b="1">
                <a:solidFill>
                  <a:srgbClr val="000000"/>
                </a:solidFill>
                <a:cs typeface="Arial" pitchFamily="34" charset="0"/>
              </a:endParaRPr>
            </a:p>
          </p:txBody>
        </p:sp>
        <p:sp>
          <p:nvSpPr>
            <p:cNvPr id="12639" name="Oval 1145">
              <a:extLst>
                <a:ext uri="{FF2B5EF4-FFF2-40B4-BE49-F238E27FC236}">
                  <a16:creationId xmlns:a16="http://schemas.microsoft.com/office/drawing/2014/main" id="{4C834D39-D9BE-A5D4-AA67-F5C02EF08E51}"/>
                </a:ext>
              </a:extLst>
            </p:cNvPr>
            <p:cNvSpPr>
              <a:spLocks noChangeArrowheads="1"/>
            </p:cNvSpPr>
            <p:nvPr/>
          </p:nvSpPr>
          <p:spPr bwMode="auto">
            <a:xfrm>
              <a:off x="2629" y="2768"/>
              <a:ext cx="5"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ja-JP" altLang="en-US" sz="1350" b="1">
                <a:solidFill>
                  <a:srgbClr val="000000"/>
                </a:solidFill>
                <a:cs typeface="Arial" pitchFamily="34" charset="0"/>
              </a:endParaRPr>
            </a:p>
          </p:txBody>
        </p:sp>
        <p:sp>
          <p:nvSpPr>
            <p:cNvPr id="12640" name="Oval 1146">
              <a:extLst>
                <a:ext uri="{FF2B5EF4-FFF2-40B4-BE49-F238E27FC236}">
                  <a16:creationId xmlns:a16="http://schemas.microsoft.com/office/drawing/2014/main" id="{5929DCD2-6337-70D8-6968-C20E6D179E93}"/>
                </a:ext>
              </a:extLst>
            </p:cNvPr>
            <p:cNvSpPr>
              <a:spLocks noChangeArrowheads="1"/>
            </p:cNvSpPr>
            <p:nvPr/>
          </p:nvSpPr>
          <p:spPr bwMode="auto">
            <a:xfrm>
              <a:off x="2622" y="2769"/>
              <a:ext cx="6"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ja-JP" altLang="en-US" sz="1350" b="1">
                <a:solidFill>
                  <a:srgbClr val="000000"/>
                </a:solidFill>
                <a:cs typeface="Arial" pitchFamily="34" charset="0"/>
              </a:endParaRPr>
            </a:p>
          </p:txBody>
        </p:sp>
        <p:sp>
          <p:nvSpPr>
            <p:cNvPr id="12641" name="Freeform 1147">
              <a:extLst>
                <a:ext uri="{FF2B5EF4-FFF2-40B4-BE49-F238E27FC236}">
                  <a16:creationId xmlns:a16="http://schemas.microsoft.com/office/drawing/2014/main" id="{CF2D50B6-D37B-F8B6-E676-DB01C27F82EF}"/>
                </a:ext>
              </a:extLst>
            </p:cNvPr>
            <p:cNvSpPr>
              <a:spLocks/>
            </p:cNvSpPr>
            <p:nvPr/>
          </p:nvSpPr>
          <p:spPr bwMode="auto">
            <a:xfrm>
              <a:off x="2755" y="2747"/>
              <a:ext cx="9" cy="25"/>
            </a:xfrm>
            <a:custGeom>
              <a:avLst/>
              <a:gdLst>
                <a:gd name="T0" fmla="*/ 0 w 9"/>
                <a:gd name="T1" fmla="*/ 0 h 25"/>
                <a:gd name="T2" fmla="*/ 0 w 9"/>
                <a:gd name="T3" fmla="*/ 25 h 25"/>
                <a:gd name="T4" fmla="*/ 9 w 9"/>
                <a:gd name="T5" fmla="*/ 25 h 25"/>
                <a:gd name="T6" fmla="*/ 9 w 9"/>
                <a:gd name="T7" fmla="*/ 10 h 25"/>
                <a:gd name="T8" fmla="*/ 0 w 9"/>
                <a:gd name="T9" fmla="*/ 0 h 25"/>
                <a:gd name="T10" fmla="*/ 0 60000 65536"/>
                <a:gd name="T11" fmla="*/ 0 60000 65536"/>
                <a:gd name="T12" fmla="*/ 0 60000 65536"/>
                <a:gd name="T13" fmla="*/ 0 60000 65536"/>
                <a:gd name="T14" fmla="*/ 0 60000 65536"/>
                <a:gd name="T15" fmla="*/ 0 w 9"/>
                <a:gd name="T16" fmla="*/ 0 h 25"/>
                <a:gd name="T17" fmla="*/ 9 w 9"/>
                <a:gd name="T18" fmla="*/ 25 h 25"/>
              </a:gdLst>
              <a:ahLst/>
              <a:cxnLst>
                <a:cxn ang="T10">
                  <a:pos x="T0" y="T1"/>
                </a:cxn>
                <a:cxn ang="T11">
                  <a:pos x="T2" y="T3"/>
                </a:cxn>
                <a:cxn ang="T12">
                  <a:pos x="T4" y="T5"/>
                </a:cxn>
                <a:cxn ang="T13">
                  <a:pos x="T6" y="T7"/>
                </a:cxn>
                <a:cxn ang="T14">
                  <a:pos x="T8" y="T9"/>
                </a:cxn>
              </a:cxnLst>
              <a:rect l="T15" t="T16" r="T17" b="T18"/>
              <a:pathLst>
                <a:path w="9" h="25">
                  <a:moveTo>
                    <a:pt x="0" y="0"/>
                  </a:moveTo>
                  <a:lnTo>
                    <a:pt x="0" y="25"/>
                  </a:lnTo>
                  <a:lnTo>
                    <a:pt x="9" y="25"/>
                  </a:lnTo>
                  <a:lnTo>
                    <a:pt x="9"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42" name="Freeform 1148">
              <a:extLst>
                <a:ext uri="{FF2B5EF4-FFF2-40B4-BE49-F238E27FC236}">
                  <a16:creationId xmlns:a16="http://schemas.microsoft.com/office/drawing/2014/main" id="{21116CAE-60FD-52B4-A94B-87FD2FE9572D}"/>
                </a:ext>
              </a:extLst>
            </p:cNvPr>
            <p:cNvSpPr>
              <a:spLocks/>
            </p:cNvSpPr>
            <p:nvPr/>
          </p:nvSpPr>
          <p:spPr bwMode="auto">
            <a:xfrm>
              <a:off x="2745" y="2748"/>
              <a:ext cx="9" cy="24"/>
            </a:xfrm>
            <a:custGeom>
              <a:avLst/>
              <a:gdLst>
                <a:gd name="T0" fmla="*/ 0 w 9"/>
                <a:gd name="T1" fmla="*/ 0 h 24"/>
                <a:gd name="T2" fmla="*/ 0 w 9"/>
                <a:gd name="T3" fmla="*/ 24 h 24"/>
                <a:gd name="T4" fmla="*/ 9 w 9"/>
                <a:gd name="T5" fmla="*/ 24 h 24"/>
                <a:gd name="T6" fmla="*/ 9 w 9"/>
                <a:gd name="T7" fmla="*/ 10 h 24"/>
                <a:gd name="T8" fmla="*/ 0 w 9"/>
                <a:gd name="T9" fmla="*/ 0 h 24"/>
                <a:gd name="T10" fmla="*/ 0 60000 65536"/>
                <a:gd name="T11" fmla="*/ 0 60000 65536"/>
                <a:gd name="T12" fmla="*/ 0 60000 65536"/>
                <a:gd name="T13" fmla="*/ 0 60000 65536"/>
                <a:gd name="T14" fmla="*/ 0 60000 65536"/>
                <a:gd name="T15" fmla="*/ 0 w 9"/>
                <a:gd name="T16" fmla="*/ 0 h 24"/>
                <a:gd name="T17" fmla="*/ 9 w 9"/>
                <a:gd name="T18" fmla="*/ 24 h 24"/>
              </a:gdLst>
              <a:ahLst/>
              <a:cxnLst>
                <a:cxn ang="T10">
                  <a:pos x="T0" y="T1"/>
                </a:cxn>
                <a:cxn ang="T11">
                  <a:pos x="T2" y="T3"/>
                </a:cxn>
                <a:cxn ang="T12">
                  <a:pos x="T4" y="T5"/>
                </a:cxn>
                <a:cxn ang="T13">
                  <a:pos x="T6" y="T7"/>
                </a:cxn>
                <a:cxn ang="T14">
                  <a:pos x="T8" y="T9"/>
                </a:cxn>
              </a:cxnLst>
              <a:rect l="T15" t="T16" r="T17" b="T18"/>
              <a:pathLst>
                <a:path w="9" h="24">
                  <a:moveTo>
                    <a:pt x="0" y="0"/>
                  </a:moveTo>
                  <a:lnTo>
                    <a:pt x="0" y="24"/>
                  </a:lnTo>
                  <a:lnTo>
                    <a:pt x="9" y="24"/>
                  </a:lnTo>
                  <a:lnTo>
                    <a:pt x="9"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43" name="Freeform 1149">
              <a:extLst>
                <a:ext uri="{FF2B5EF4-FFF2-40B4-BE49-F238E27FC236}">
                  <a16:creationId xmlns:a16="http://schemas.microsoft.com/office/drawing/2014/main" id="{BA2F4389-696B-7841-1BF0-90E4777FC7AD}"/>
                </a:ext>
              </a:extLst>
            </p:cNvPr>
            <p:cNvSpPr>
              <a:spLocks/>
            </p:cNvSpPr>
            <p:nvPr/>
          </p:nvSpPr>
          <p:spPr bwMode="auto">
            <a:xfrm>
              <a:off x="2735" y="2749"/>
              <a:ext cx="8" cy="24"/>
            </a:xfrm>
            <a:custGeom>
              <a:avLst/>
              <a:gdLst>
                <a:gd name="T0" fmla="*/ 0 w 8"/>
                <a:gd name="T1" fmla="*/ 0 h 24"/>
                <a:gd name="T2" fmla="*/ 0 w 8"/>
                <a:gd name="T3" fmla="*/ 24 h 24"/>
                <a:gd name="T4" fmla="*/ 8 w 8"/>
                <a:gd name="T5" fmla="*/ 24 h 24"/>
                <a:gd name="T6" fmla="*/ 8 w 8"/>
                <a:gd name="T7" fmla="*/ 10 h 24"/>
                <a:gd name="T8" fmla="*/ 0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24"/>
                  </a:lnTo>
                  <a:lnTo>
                    <a:pt x="8" y="24"/>
                  </a:lnTo>
                  <a:lnTo>
                    <a:pt x="8"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44" name="Freeform 1150">
              <a:extLst>
                <a:ext uri="{FF2B5EF4-FFF2-40B4-BE49-F238E27FC236}">
                  <a16:creationId xmlns:a16="http://schemas.microsoft.com/office/drawing/2014/main" id="{7C9CB87F-C34F-C145-6F8A-A42D7609050F}"/>
                </a:ext>
              </a:extLst>
            </p:cNvPr>
            <p:cNvSpPr>
              <a:spLocks/>
            </p:cNvSpPr>
            <p:nvPr/>
          </p:nvSpPr>
          <p:spPr bwMode="auto">
            <a:xfrm>
              <a:off x="2726" y="2751"/>
              <a:ext cx="8" cy="24"/>
            </a:xfrm>
            <a:custGeom>
              <a:avLst/>
              <a:gdLst>
                <a:gd name="T0" fmla="*/ 0 w 8"/>
                <a:gd name="T1" fmla="*/ 0 h 24"/>
                <a:gd name="T2" fmla="*/ 0 w 8"/>
                <a:gd name="T3" fmla="*/ 24 h 24"/>
                <a:gd name="T4" fmla="*/ 8 w 8"/>
                <a:gd name="T5" fmla="*/ 24 h 24"/>
                <a:gd name="T6" fmla="*/ 8 w 8"/>
                <a:gd name="T7" fmla="*/ 9 h 24"/>
                <a:gd name="T8" fmla="*/ 0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24"/>
                  </a:lnTo>
                  <a:lnTo>
                    <a:pt x="8" y="24"/>
                  </a:lnTo>
                  <a:lnTo>
                    <a:pt x="8"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45" name="Freeform 1151">
              <a:extLst>
                <a:ext uri="{FF2B5EF4-FFF2-40B4-BE49-F238E27FC236}">
                  <a16:creationId xmlns:a16="http://schemas.microsoft.com/office/drawing/2014/main" id="{BC254399-8730-F68C-22E8-DBE3E9D25BA7}"/>
                </a:ext>
              </a:extLst>
            </p:cNvPr>
            <p:cNvSpPr>
              <a:spLocks/>
            </p:cNvSpPr>
            <p:nvPr/>
          </p:nvSpPr>
          <p:spPr bwMode="auto">
            <a:xfrm>
              <a:off x="2716" y="2751"/>
              <a:ext cx="9" cy="24"/>
            </a:xfrm>
            <a:custGeom>
              <a:avLst/>
              <a:gdLst>
                <a:gd name="T0" fmla="*/ 0 w 9"/>
                <a:gd name="T1" fmla="*/ 0 h 24"/>
                <a:gd name="T2" fmla="*/ 0 w 9"/>
                <a:gd name="T3" fmla="*/ 24 h 24"/>
                <a:gd name="T4" fmla="*/ 9 w 9"/>
                <a:gd name="T5" fmla="*/ 24 h 24"/>
                <a:gd name="T6" fmla="*/ 9 w 9"/>
                <a:gd name="T7" fmla="*/ 9 h 24"/>
                <a:gd name="T8" fmla="*/ 0 w 9"/>
                <a:gd name="T9" fmla="*/ 0 h 24"/>
                <a:gd name="T10" fmla="*/ 0 60000 65536"/>
                <a:gd name="T11" fmla="*/ 0 60000 65536"/>
                <a:gd name="T12" fmla="*/ 0 60000 65536"/>
                <a:gd name="T13" fmla="*/ 0 60000 65536"/>
                <a:gd name="T14" fmla="*/ 0 60000 65536"/>
                <a:gd name="T15" fmla="*/ 0 w 9"/>
                <a:gd name="T16" fmla="*/ 0 h 24"/>
                <a:gd name="T17" fmla="*/ 9 w 9"/>
                <a:gd name="T18" fmla="*/ 24 h 24"/>
              </a:gdLst>
              <a:ahLst/>
              <a:cxnLst>
                <a:cxn ang="T10">
                  <a:pos x="T0" y="T1"/>
                </a:cxn>
                <a:cxn ang="T11">
                  <a:pos x="T2" y="T3"/>
                </a:cxn>
                <a:cxn ang="T12">
                  <a:pos x="T4" y="T5"/>
                </a:cxn>
                <a:cxn ang="T13">
                  <a:pos x="T6" y="T7"/>
                </a:cxn>
                <a:cxn ang="T14">
                  <a:pos x="T8" y="T9"/>
                </a:cxn>
              </a:cxnLst>
              <a:rect l="T15" t="T16" r="T17" b="T18"/>
              <a:pathLst>
                <a:path w="9" h="24">
                  <a:moveTo>
                    <a:pt x="0" y="0"/>
                  </a:moveTo>
                  <a:lnTo>
                    <a:pt x="0" y="24"/>
                  </a:lnTo>
                  <a:lnTo>
                    <a:pt x="9" y="24"/>
                  </a:lnTo>
                  <a:lnTo>
                    <a:pt x="9"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46" name="Freeform 1152">
              <a:extLst>
                <a:ext uri="{FF2B5EF4-FFF2-40B4-BE49-F238E27FC236}">
                  <a16:creationId xmlns:a16="http://schemas.microsoft.com/office/drawing/2014/main" id="{4B07C6F1-9345-74B7-5FDD-05B5FF464C3A}"/>
                </a:ext>
              </a:extLst>
            </p:cNvPr>
            <p:cNvSpPr>
              <a:spLocks/>
            </p:cNvSpPr>
            <p:nvPr/>
          </p:nvSpPr>
          <p:spPr bwMode="auto">
            <a:xfrm>
              <a:off x="2707" y="2752"/>
              <a:ext cx="9" cy="24"/>
            </a:xfrm>
            <a:custGeom>
              <a:avLst/>
              <a:gdLst>
                <a:gd name="T0" fmla="*/ 0 w 9"/>
                <a:gd name="T1" fmla="*/ 0 h 24"/>
                <a:gd name="T2" fmla="*/ 0 w 9"/>
                <a:gd name="T3" fmla="*/ 24 h 24"/>
                <a:gd name="T4" fmla="*/ 9 w 9"/>
                <a:gd name="T5" fmla="*/ 24 h 24"/>
                <a:gd name="T6" fmla="*/ 9 w 9"/>
                <a:gd name="T7" fmla="*/ 10 h 24"/>
                <a:gd name="T8" fmla="*/ 0 w 9"/>
                <a:gd name="T9" fmla="*/ 0 h 24"/>
                <a:gd name="T10" fmla="*/ 0 60000 65536"/>
                <a:gd name="T11" fmla="*/ 0 60000 65536"/>
                <a:gd name="T12" fmla="*/ 0 60000 65536"/>
                <a:gd name="T13" fmla="*/ 0 60000 65536"/>
                <a:gd name="T14" fmla="*/ 0 60000 65536"/>
                <a:gd name="T15" fmla="*/ 0 w 9"/>
                <a:gd name="T16" fmla="*/ 0 h 24"/>
                <a:gd name="T17" fmla="*/ 9 w 9"/>
                <a:gd name="T18" fmla="*/ 24 h 24"/>
              </a:gdLst>
              <a:ahLst/>
              <a:cxnLst>
                <a:cxn ang="T10">
                  <a:pos x="T0" y="T1"/>
                </a:cxn>
                <a:cxn ang="T11">
                  <a:pos x="T2" y="T3"/>
                </a:cxn>
                <a:cxn ang="T12">
                  <a:pos x="T4" y="T5"/>
                </a:cxn>
                <a:cxn ang="T13">
                  <a:pos x="T6" y="T7"/>
                </a:cxn>
                <a:cxn ang="T14">
                  <a:pos x="T8" y="T9"/>
                </a:cxn>
              </a:cxnLst>
              <a:rect l="T15" t="T16" r="T17" b="T18"/>
              <a:pathLst>
                <a:path w="9" h="24">
                  <a:moveTo>
                    <a:pt x="0" y="0"/>
                  </a:moveTo>
                  <a:lnTo>
                    <a:pt x="0" y="24"/>
                  </a:lnTo>
                  <a:lnTo>
                    <a:pt x="9" y="24"/>
                  </a:lnTo>
                  <a:lnTo>
                    <a:pt x="9"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47" name="Freeform 1153">
              <a:extLst>
                <a:ext uri="{FF2B5EF4-FFF2-40B4-BE49-F238E27FC236}">
                  <a16:creationId xmlns:a16="http://schemas.microsoft.com/office/drawing/2014/main" id="{E61C98B4-0F0F-0A8D-F396-0FB3ADB1EAAB}"/>
                </a:ext>
              </a:extLst>
            </p:cNvPr>
            <p:cNvSpPr>
              <a:spLocks/>
            </p:cNvSpPr>
            <p:nvPr/>
          </p:nvSpPr>
          <p:spPr bwMode="auto">
            <a:xfrm>
              <a:off x="2697" y="2754"/>
              <a:ext cx="9" cy="24"/>
            </a:xfrm>
            <a:custGeom>
              <a:avLst/>
              <a:gdLst>
                <a:gd name="T0" fmla="*/ 0 w 9"/>
                <a:gd name="T1" fmla="*/ 0 h 24"/>
                <a:gd name="T2" fmla="*/ 0 w 9"/>
                <a:gd name="T3" fmla="*/ 24 h 24"/>
                <a:gd name="T4" fmla="*/ 9 w 9"/>
                <a:gd name="T5" fmla="*/ 24 h 24"/>
                <a:gd name="T6" fmla="*/ 9 w 9"/>
                <a:gd name="T7" fmla="*/ 9 h 24"/>
                <a:gd name="T8" fmla="*/ 0 w 9"/>
                <a:gd name="T9" fmla="*/ 0 h 24"/>
                <a:gd name="T10" fmla="*/ 0 60000 65536"/>
                <a:gd name="T11" fmla="*/ 0 60000 65536"/>
                <a:gd name="T12" fmla="*/ 0 60000 65536"/>
                <a:gd name="T13" fmla="*/ 0 60000 65536"/>
                <a:gd name="T14" fmla="*/ 0 60000 65536"/>
                <a:gd name="T15" fmla="*/ 0 w 9"/>
                <a:gd name="T16" fmla="*/ 0 h 24"/>
                <a:gd name="T17" fmla="*/ 9 w 9"/>
                <a:gd name="T18" fmla="*/ 24 h 24"/>
              </a:gdLst>
              <a:ahLst/>
              <a:cxnLst>
                <a:cxn ang="T10">
                  <a:pos x="T0" y="T1"/>
                </a:cxn>
                <a:cxn ang="T11">
                  <a:pos x="T2" y="T3"/>
                </a:cxn>
                <a:cxn ang="T12">
                  <a:pos x="T4" y="T5"/>
                </a:cxn>
                <a:cxn ang="T13">
                  <a:pos x="T6" y="T7"/>
                </a:cxn>
                <a:cxn ang="T14">
                  <a:pos x="T8" y="T9"/>
                </a:cxn>
              </a:cxnLst>
              <a:rect l="T15" t="T16" r="T17" b="T18"/>
              <a:pathLst>
                <a:path w="9" h="24">
                  <a:moveTo>
                    <a:pt x="0" y="0"/>
                  </a:moveTo>
                  <a:lnTo>
                    <a:pt x="0" y="24"/>
                  </a:lnTo>
                  <a:lnTo>
                    <a:pt x="9" y="24"/>
                  </a:lnTo>
                  <a:lnTo>
                    <a:pt x="9"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48" name="Freeform 1154">
              <a:extLst>
                <a:ext uri="{FF2B5EF4-FFF2-40B4-BE49-F238E27FC236}">
                  <a16:creationId xmlns:a16="http://schemas.microsoft.com/office/drawing/2014/main" id="{23671AFD-6C13-5D76-7368-75720B62641B}"/>
                </a:ext>
              </a:extLst>
            </p:cNvPr>
            <p:cNvSpPr>
              <a:spLocks/>
            </p:cNvSpPr>
            <p:nvPr/>
          </p:nvSpPr>
          <p:spPr bwMode="auto">
            <a:xfrm>
              <a:off x="2906" y="2731"/>
              <a:ext cx="12" cy="28"/>
            </a:xfrm>
            <a:custGeom>
              <a:avLst/>
              <a:gdLst>
                <a:gd name="T0" fmla="*/ 0 w 12"/>
                <a:gd name="T1" fmla="*/ 0 h 28"/>
                <a:gd name="T2" fmla="*/ 0 w 12"/>
                <a:gd name="T3" fmla="*/ 28 h 28"/>
                <a:gd name="T4" fmla="*/ 12 w 12"/>
                <a:gd name="T5" fmla="*/ 28 h 28"/>
                <a:gd name="T6" fmla="*/ 12 w 12"/>
                <a:gd name="T7" fmla="*/ 8 h 28"/>
                <a:gd name="T8" fmla="*/ 0 w 12"/>
                <a:gd name="T9" fmla="*/ 0 h 28"/>
                <a:gd name="T10" fmla="*/ 0 60000 65536"/>
                <a:gd name="T11" fmla="*/ 0 60000 65536"/>
                <a:gd name="T12" fmla="*/ 0 60000 65536"/>
                <a:gd name="T13" fmla="*/ 0 60000 65536"/>
                <a:gd name="T14" fmla="*/ 0 60000 65536"/>
                <a:gd name="T15" fmla="*/ 0 w 12"/>
                <a:gd name="T16" fmla="*/ 0 h 28"/>
                <a:gd name="T17" fmla="*/ 12 w 12"/>
                <a:gd name="T18" fmla="*/ 28 h 28"/>
              </a:gdLst>
              <a:ahLst/>
              <a:cxnLst>
                <a:cxn ang="T10">
                  <a:pos x="T0" y="T1"/>
                </a:cxn>
                <a:cxn ang="T11">
                  <a:pos x="T2" y="T3"/>
                </a:cxn>
                <a:cxn ang="T12">
                  <a:pos x="T4" y="T5"/>
                </a:cxn>
                <a:cxn ang="T13">
                  <a:pos x="T6" y="T7"/>
                </a:cxn>
                <a:cxn ang="T14">
                  <a:pos x="T8" y="T9"/>
                </a:cxn>
              </a:cxnLst>
              <a:rect l="T15" t="T16" r="T17" b="T18"/>
              <a:pathLst>
                <a:path w="12" h="28">
                  <a:moveTo>
                    <a:pt x="0" y="0"/>
                  </a:moveTo>
                  <a:lnTo>
                    <a:pt x="0" y="28"/>
                  </a:lnTo>
                  <a:lnTo>
                    <a:pt x="12" y="28"/>
                  </a:lnTo>
                  <a:lnTo>
                    <a:pt x="12"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49" name="Freeform 1155">
              <a:extLst>
                <a:ext uri="{FF2B5EF4-FFF2-40B4-BE49-F238E27FC236}">
                  <a16:creationId xmlns:a16="http://schemas.microsoft.com/office/drawing/2014/main" id="{1BEC5F42-E7AC-C20E-9852-B22D93A3FDF1}"/>
                </a:ext>
              </a:extLst>
            </p:cNvPr>
            <p:cNvSpPr>
              <a:spLocks/>
            </p:cNvSpPr>
            <p:nvPr/>
          </p:nvSpPr>
          <p:spPr bwMode="auto">
            <a:xfrm>
              <a:off x="2891" y="2733"/>
              <a:ext cx="11" cy="28"/>
            </a:xfrm>
            <a:custGeom>
              <a:avLst/>
              <a:gdLst>
                <a:gd name="T0" fmla="*/ 0 w 11"/>
                <a:gd name="T1" fmla="*/ 0 h 28"/>
                <a:gd name="T2" fmla="*/ 0 w 11"/>
                <a:gd name="T3" fmla="*/ 28 h 28"/>
                <a:gd name="T4" fmla="*/ 11 w 11"/>
                <a:gd name="T5" fmla="*/ 28 h 28"/>
                <a:gd name="T6" fmla="*/ 11 w 11"/>
                <a:gd name="T7" fmla="*/ 8 h 28"/>
                <a:gd name="T8" fmla="*/ 0 w 11"/>
                <a:gd name="T9" fmla="*/ 0 h 28"/>
                <a:gd name="T10" fmla="*/ 0 60000 65536"/>
                <a:gd name="T11" fmla="*/ 0 60000 65536"/>
                <a:gd name="T12" fmla="*/ 0 60000 65536"/>
                <a:gd name="T13" fmla="*/ 0 60000 65536"/>
                <a:gd name="T14" fmla="*/ 0 60000 65536"/>
                <a:gd name="T15" fmla="*/ 0 w 11"/>
                <a:gd name="T16" fmla="*/ 0 h 28"/>
                <a:gd name="T17" fmla="*/ 11 w 11"/>
                <a:gd name="T18" fmla="*/ 28 h 28"/>
              </a:gdLst>
              <a:ahLst/>
              <a:cxnLst>
                <a:cxn ang="T10">
                  <a:pos x="T0" y="T1"/>
                </a:cxn>
                <a:cxn ang="T11">
                  <a:pos x="T2" y="T3"/>
                </a:cxn>
                <a:cxn ang="T12">
                  <a:pos x="T4" y="T5"/>
                </a:cxn>
                <a:cxn ang="T13">
                  <a:pos x="T6" y="T7"/>
                </a:cxn>
                <a:cxn ang="T14">
                  <a:pos x="T8" y="T9"/>
                </a:cxn>
              </a:cxnLst>
              <a:rect l="T15" t="T16" r="T17" b="T18"/>
              <a:pathLst>
                <a:path w="11" h="28">
                  <a:moveTo>
                    <a:pt x="0" y="0"/>
                  </a:moveTo>
                  <a:lnTo>
                    <a:pt x="0" y="28"/>
                  </a:lnTo>
                  <a:lnTo>
                    <a:pt x="11" y="28"/>
                  </a:lnTo>
                  <a:lnTo>
                    <a:pt x="11"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50" name="Freeform 1156">
              <a:extLst>
                <a:ext uri="{FF2B5EF4-FFF2-40B4-BE49-F238E27FC236}">
                  <a16:creationId xmlns:a16="http://schemas.microsoft.com/office/drawing/2014/main" id="{BB0A5BEC-979A-0402-7063-4F35662049A8}"/>
                </a:ext>
              </a:extLst>
            </p:cNvPr>
            <p:cNvSpPr>
              <a:spLocks/>
            </p:cNvSpPr>
            <p:nvPr/>
          </p:nvSpPr>
          <p:spPr bwMode="auto">
            <a:xfrm>
              <a:off x="2875" y="2734"/>
              <a:ext cx="11" cy="28"/>
            </a:xfrm>
            <a:custGeom>
              <a:avLst/>
              <a:gdLst>
                <a:gd name="T0" fmla="*/ 0 w 11"/>
                <a:gd name="T1" fmla="*/ 0 h 28"/>
                <a:gd name="T2" fmla="*/ 0 w 11"/>
                <a:gd name="T3" fmla="*/ 28 h 28"/>
                <a:gd name="T4" fmla="*/ 11 w 11"/>
                <a:gd name="T5" fmla="*/ 28 h 28"/>
                <a:gd name="T6" fmla="*/ 11 w 11"/>
                <a:gd name="T7" fmla="*/ 8 h 28"/>
                <a:gd name="T8" fmla="*/ 0 w 11"/>
                <a:gd name="T9" fmla="*/ 0 h 28"/>
                <a:gd name="T10" fmla="*/ 0 60000 65536"/>
                <a:gd name="T11" fmla="*/ 0 60000 65536"/>
                <a:gd name="T12" fmla="*/ 0 60000 65536"/>
                <a:gd name="T13" fmla="*/ 0 60000 65536"/>
                <a:gd name="T14" fmla="*/ 0 60000 65536"/>
                <a:gd name="T15" fmla="*/ 0 w 11"/>
                <a:gd name="T16" fmla="*/ 0 h 28"/>
                <a:gd name="T17" fmla="*/ 11 w 11"/>
                <a:gd name="T18" fmla="*/ 28 h 28"/>
              </a:gdLst>
              <a:ahLst/>
              <a:cxnLst>
                <a:cxn ang="T10">
                  <a:pos x="T0" y="T1"/>
                </a:cxn>
                <a:cxn ang="T11">
                  <a:pos x="T2" y="T3"/>
                </a:cxn>
                <a:cxn ang="T12">
                  <a:pos x="T4" y="T5"/>
                </a:cxn>
                <a:cxn ang="T13">
                  <a:pos x="T6" y="T7"/>
                </a:cxn>
                <a:cxn ang="T14">
                  <a:pos x="T8" y="T9"/>
                </a:cxn>
              </a:cxnLst>
              <a:rect l="T15" t="T16" r="T17" b="T18"/>
              <a:pathLst>
                <a:path w="11" h="28">
                  <a:moveTo>
                    <a:pt x="0" y="0"/>
                  </a:moveTo>
                  <a:lnTo>
                    <a:pt x="0" y="28"/>
                  </a:lnTo>
                  <a:lnTo>
                    <a:pt x="11" y="28"/>
                  </a:lnTo>
                  <a:lnTo>
                    <a:pt x="11"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51" name="Freeform 1157">
              <a:extLst>
                <a:ext uri="{FF2B5EF4-FFF2-40B4-BE49-F238E27FC236}">
                  <a16:creationId xmlns:a16="http://schemas.microsoft.com/office/drawing/2014/main" id="{8EF2D733-D1E1-F1AA-871B-F21096E42B2E}"/>
                </a:ext>
              </a:extLst>
            </p:cNvPr>
            <p:cNvSpPr>
              <a:spLocks/>
            </p:cNvSpPr>
            <p:nvPr/>
          </p:nvSpPr>
          <p:spPr bwMode="auto">
            <a:xfrm>
              <a:off x="2859" y="2735"/>
              <a:ext cx="11" cy="28"/>
            </a:xfrm>
            <a:custGeom>
              <a:avLst/>
              <a:gdLst>
                <a:gd name="T0" fmla="*/ 0 w 11"/>
                <a:gd name="T1" fmla="*/ 0 h 28"/>
                <a:gd name="T2" fmla="*/ 0 w 11"/>
                <a:gd name="T3" fmla="*/ 28 h 28"/>
                <a:gd name="T4" fmla="*/ 11 w 11"/>
                <a:gd name="T5" fmla="*/ 28 h 28"/>
                <a:gd name="T6" fmla="*/ 11 w 11"/>
                <a:gd name="T7" fmla="*/ 8 h 28"/>
                <a:gd name="T8" fmla="*/ 0 w 11"/>
                <a:gd name="T9" fmla="*/ 0 h 28"/>
                <a:gd name="T10" fmla="*/ 0 60000 65536"/>
                <a:gd name="T11" fmla="*/ 0 60000 65536"/>
                <a:gd name="T12" fmla="*/ 0 60000 65536"/>
                <a:gd name="T13" fmla="*/ 0 60000 65536"/>
                <a:gd name="T14" fmla="*/ 0 60000 65536"/>
                <a:gd name="T15" fmla="*/ 0 w 11"/>
                <a:gd name="T16" fmla="*/ 0 h 28"/>
                <a:gd name="T17" fmla="*/ 11 w 11"/>
                <a:gd name="T18" fmla="*/ 28 h 28"/>
              </a:gdLst>
              <a:ahLst/>
              <a:cxnLst>
                <a:cxn ang="T10">
                  <a:pos x="T0" y="T1"/>
                </a:cxn>
                <a:cxn ang="T11">
                  <a:pos x="T2" y="T3"/>
                </a:cxn>
                <a:cxn ang="T12">
                  <a:pos x="T4" y="T5"/>
                </a:cxn>
                <a:cxn ang="T13">
                  <a:pos x="T6" y="T7"/>
                </a:cxn>
                <a:cxn ang="T14">
                  <a:pos x="T8" y="T9"/>
                </a:cxn>
              </a:cxnLst>
              <a:rect l="T15" t="T16" r="T17" b="T18"/>
              <a:pathLst>
                <a:path w="11" h="28">
                  <a:moveTo>
                    <a:pt x="0" y="0"/>
                  </a:moveTo>
                  <a:lnTo>
                    <a:pt x="0" y="28"/>
                  </a:lnTo>
                  <a:lnTo>
                    <a:pt x="11" y="28"/>
                  </a:lnTo>
                  <a:lnTo>
                    <a:pt x="11"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52" name="Freeform 1158">
              <a:extLst>
                <a:ext uri="{FF2B5EF4-FFF2-40B4-BE49-F238E27FC236}">
                  <a16:creationId xmlns:a16="http://schemas.microsoft.com/office/drawing/2014/main" id="{918179C1-06F5-EF7F-DF6D-B4AD8277E06E}"/>
                </a:ext>
              </a:extLst>
            </p:cNvPr>
            <p:cNvSpPr>
              <a:spLocks/>
            </p:cNvSpPr>
            <p:nvPr/>
          </p:nvSpPr>
          <p:spPr bwMode="auto">
            <a:xfrm>
              <a:off x="2843" y="2736"/>
              <a:ext cx="11" cy="29"/>
            </a:xfrm>
            <a:custGeom>
              <a:avLst/>
              <a:gdLst>
                <a:gd name="T0" fmla="*/ 0 w 11"/>
                <a:gd name="T1" fmla="*/ 0 h 29"/>
                <a:gd name="T2" fmla="*/ 0 w 11"/>
                <a:gd name="T3" fmla="*/ 29 h 29"/>
                <a:gd name="T4" fmla="*/ 11 w 11"/>
                <a:gd name="T5" fmla="*/ 29 h 29"/>
                <a:gd name="T6" fmla="*/ 11 w 11"/>
                <a:gd name="T7" fmla="*/ 8 h 29"/>
                <a:gd name="T8" fmla="*/ 0 w 11"/>
                <a:gd name="T9" fmla="*/ 0 h 29"/>
                <a:gd name="T10" fmla="*/ 0 60000 65536"/>
                <a:gd name="T11" fmla="*/ 0 60000 65536"/>
                <a:gd name="T12" fmla="*/ 0 60000 65536"/>
                <a:gd name="T13" fmla="*/ 0 60000 65536"/>
                <a:gd name="T14" fmla="*/ 0 60000 65536"/>
                <a:gd name="T15" fmla="*/ 0 w 11"/>
                <a:gd name="T16" fmla="*/ 0 h 29"/>
                <a:gd name="T17" fmla="*/ 11 w 11"/>
                <a:gd name="T18" fmla="*/ 29 h 29"/>
              </a:gdLst>
              <a:ahLst/>
              <a:cxnLst>
                <a:cxn ang="T10">
                  <a:pos x="T0" y="T1"/>
                </a:cxn>
                <a:cxn ang="T11">
                  <a:pos x="T2" y="T3"/>
                </a:cxn>
                <a:cxn ang="T12">
                  <a:pos x="T4" y="T5"/>
                </a:cxn>
                <a:cxn ang="T13">
                  <a:pos x="T6" y="T7"/>
                </a:cxn>
                <a:cxn ang="T14">
                  <a:pos x="T8" y="T9"/>
                </a:cxn>
              </a:cxnLst>
              <a:rect l="T15" t="T16" r="T17" b="T18"/>
              <a:pathLst>
                <a:path w="11" h="29">
                  <a:moveTo>
                    <a:pt x="0" y="0"/>
                  </a:moveTo>
                  <a:lnTo>
                    <a:pt x="0" y="29"/>
                  </a:lnTo>
                  <a:lnTo>
                    <a:pt x="11" y="29"/>
                  </a:lnTo>
                  <a:lnTo>
                    <a:pt x="11"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53" name="Freeform 1159">
              <a:extLst>
                <a:ext uri="{FF2B5EF4-FFF2-40B4-BE49-F238E27FC236}">
                  <a16:creationId xmlns:a16="http://schemas.microsoft.com/office/drawing/2014/main" id="{7C10DFA0-A3C7-9618-5D22-75726802A8F6}"/>
                </a:ext>
              </a:extLst>
            </p:cNvPr>
            <p:cNvSpPr>
              <a:spLocks/>
            </p:cNvSpPr>
            <p:nvPr/>
          </p:nvSpPr>
          <p:spPr bwMode="auto">
            <a:xfrm>
              <a:off x="2827" y="2737"/>
              <a:ext cx="11" cy="29"/>
            </a:xfrm>
            <a:custGeom>
              <a:avLst/>
              <a:gdLst>
                <a:gd name="T0" fmla="*/ 0 w 11"/>
                <a:gd name="T1" fmla="*/ 0 h 29"/>
                <a:gd name="T2" fmla="*/ 0 w 11"/>
                <a:gd name="T3" fmla="*/ 29 h 29"/>
                <a:gd name="T4" fmla="*/ 11 w 11"/>
                <a:gd name="T5" fmla="*/ 29 h 29"/>
                <a:gd name="T6" fmla="*/ 11 w 11"/>
                <a:gd name="T7" fmla="*/ 8 h 29"/>
                <a:gd name="T8" fmla="*/ 0 w 11"/>
                <a:gd name="T9" fmla="*/ 0 h 29"/>
                <a:gd name="T10" fmla="*/ 0 60000 65536"/>
                <a:gd name="T11" fmla="*/ 0 60000 65536"/>
                <a:gd name="T12" fmla="*/ 0 60000 65536"/>
                <a:gd name="T13" fmla="*/ 0 60000 65536"/>
                <a:gd name="T14" fmla="*/ 0 60000 65536"/>
                <a:gd name="T15" fmla="*/ 0 w 11"/>
                <a:gd name="T16" fmla="*/ 0 h 29"/>
                <a:gd name="T17" fmla="*/ 11 w 11"/>
                <a:gd name="T18" fmla="*/ 29 h 29"/>
              </a:gdLst>
              <a:ahLst/>
              <a:cxnLst>
                <a:cxn ang="T10">
                  <a:pos x="T0" y="T1"/>
                </a:cxn>
                <a:cxn ang="T11">
                  <a:pos x="T2" y="T3"/>
                </a:cxn>
                <a:cxn ang="T12">
                  <a:pos x="T4" y="T5"/>
                </a:cxn>
                <a:cxn ang="T13">
                  <a:pos x="T6" y="T7"/>
                </a:cxn>
                <a:cxn ang="T14">
                  <a:pos x="T8" y="T9"/>
                </a:cxn>
              </a:cxnLst>
              <a:rect l="T15" t="T16" r="T17" b="T18"/>
              <a:pathLst>
                <a:path w="11" h="29">
                  <a:moveTo>
                    <a:pt x="0" y="0"/>
                  </a:moveTo>
                  <a:lnTo>
                    <a:pt x="0" y="29"/>
                  </a:lnTo>
                  <a:lnTo>
                    <a:pt x="11" y="29"/>
                  </a:lnTo>
                  <a:lnTo>
                    <a:pt x="11"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54" name="Freeform 1160">
              <a:extLst>
                <a:ext uri="{FF2B5EF4-FFF2-40B4-BE49-F238E27FC236}">
                  <a16:creationId xmlns:a16="http://schemas.microsoft.com/office/drawing/2014/main" id="{55336151-027C-35A6-2792-C0FFAEE1705A}"/>
                </a:ext>
              </a:extLst>
            </p:cNvPr>
            <p:cNvSpPr>
              <a:spLocks/>
            </p:cNvSpPr>
            <p:nvPr/>
          </p:nvSpPr>
          <p:spPr bwMode="auto">
            <a:xfrm>
              <a:off x="3146" y="2712"/>
              <a:ext cx="11" cy="27"/>
            </a:xfrm>
            <a:custGeom>
              <a:avLst/>
              <a:gdLst>
                <a:gd name="T0" fmla="*/ 0 w 11"/>
                <a:gd name="T1" fmla="*/ 0 h 27"/>
                <a:gd name="T2" fmla="*/ 0 w 11"/>
                <a:gd name="T3" fmla="*/ 27 h 27"/>
                <a:gd name="T4" fmla="*/ 11 w 11"/>
                <a:gd name="T5" fmla="*/ 27 h 27"/>
                <a:gd name="T6" fmla="*/ 11 w 11"/>
                <a:gd name="T7" fmla="*/ 6 h 27"/>
                <a:gd name="T8" fmla="*/ 0 w 11"/>
                <a:gd name="T9" fmla="*/ 0 h 27"/>
                <a:gd name="T10" fmla="*/ 0 60000 65536"/>
                <a:gd name="T11" fmla="*/ 0 60000 65536"/>
                <a:gd name="T12" fmla="*/ 0 60000 65536"/>
                <a:gd name="T13" fmla="*/ 0 60000 65536"/>
                <a:gd name="T14" fmla="*/ 0 60000 65536"/>
                <a:gd name="T15" fmla="*/ 0 w 11"/>
                <a:gd name="T16" fmla="*/ 0 h 27"/>
                <a:gd name="T17" fmla="*/ 11 w 11"/>
                <a:gd name="T18" fmla="*/ 27 h 27"/>
              </a:gdLst>
              <a:ahLst/>
              <a:cxnLst>
                <a:cxn ang="T10">
                  <a:pos x="T0" y="T1"/>
                </a:cxn>
                <a:cxn ang="T11">
                  <a:pos x="T2" y="T3"/>
                </a:cxn>
                <a:cxn ang="T12">
                  <a:pos x="T4" y="T5"/>
                </a:cxn>
                <a:cxn ang="T13">
                  <a:pos x="T6" y="T7"/>
                </a:cxn>
                <a:cxn ang="T14">
                  <a:pos x="T8" y="T9"/>
                </a:cxn>
              </a:cxnLst>
              <a:rect l="T15" t="T16" r="T17" b="T18"/>
              <a:pathLst>
                <a:path w="11" h="27">
                  <a:moveTo>
                    <a:pt x="0" y="0"/>
                  </a:moveTo>
                  <a:lnTo>
                    <a:pt x="0" y="27"/>
                  </a:lnTo>
                  <a:lnTo>
                    <a:pt x="11" y="27"/>
                  </a:lnTo>
                  <a:lnTo>
                    <a:pt x="11"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55" name="Freeform 1161">
              <a:extLst>
                <a:ext uri="{FF2B5EF4-FFF2-40B4-BE49-F238E27FC236}">
                  <a16:creationId xmlns:a16="http://schemas.microsoft.com/office/drawing/2014/main" id="{95A49EFE-3038-0372-C9AC-D8B893B75004}"/>
                </a:ext>
              </a:extLst>
            </p:cNvPr>
            <p:cNvSpPr>
              <a:spLocks/>
            </p:cNvSpPr>
            <p:nvPr/>
          </p:nvSpPr>
          <p:spPr bwMode="auto">
            <a:xfrm>
              <a:off x="3119" y="2714"/>
              <a:ext cx="12" cy="27"/>
            </a:xfrm>
            <a:custGeom>
              <a:avLst/>
              <a:gdLst>
                <a:gd name="T0" fmla="*/ 0 w 12"/>
                <a:gd name="T1" fmla="*/ 0 h 27"/>
                <a:gd name="T2" fmla="*/ 0 w 12"/>
                <a:gd name="T3" fmla="*/ 27 h 27"/>
                <a:gd name="T4" fmla="*/ 12 w 12"/>
                <a:gd name="T5" fmla="*/ 27 h 27"/>
                <a:gd name="T6" fmla="*/ 12 w 12"/>
                <a:gd name="T7" fmla="*/ 6 h 27"/>
                <a:gd name="T8" fmla="*/ 0 w 12"/>
                <a:gd name="T9" fmla="*/ 0 h 27"/>
                <a:gd name="T10" fmla="*/ 0 60000 65536"/>
                <a:gd name="T11" fmla="*/ 0 60000 65536"/>
                <a:gd name="T12" fmla="*/ 0 60000 65536"/>
                <a:gd name="T13" fmla="*/ 0 60000 65536"/>
                <a:gd name="T14" fmla="*/ 0 60000 65536"/>
                <a:gd name="T15" fmla="*/ 0 w 12"/>
                <a:gd name="T16" fmla="*/ 0 h 27"/>
                <a:gd name="T17" fmla="*/ 12 w 12"/>
                <a:gd name="T18" fmla="*/ 27 h 27"/>
              </a:gdLst>
              <a:ahLst/>
              <a:cxnLst>
                <a:cxn ang="T10">
                  <a:pos x="T0" y="T1"/>
                </a:cxn>
                <a:cxn ang="T11">
                  <a:pos x="T2" y="T3"/>
                </a:cxn>
                <a:cxn ang="T12">
                  <a:pos x="T4" y="T5"/>
                </a:cxn>
                <a:cxn ang="T13">
                  <a:pos x="T6" y="T7"/>
                </a:cxn>
                <a:cxn ang="T14">
                  <a:pos x="T8" y="T9"/>
                </a:cxn>
              </a:cxnLst>
              <a:rect l="T15" t="T16" r="T17" b="T18"/>
              <a:pathLst>
                <a:path w="12" h="27">
                  <a:moveTo>
                    <a:pt x="0" y="0"/>
                  </a:moveTo>
                  <a:lnTo>
                    <a:pt x="0" y="27"/>
                  </a:lnTo>
                  <a:lnTo>
                    <a:pt x="12" y="27"/>
                  </a:lnTo>
                  <a:lnTo>
                    <a:pt x="12"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56" name="Freeform 1162">
              <a:extLst>
                <a:ext uri="{FF2B5EF4-FFF2-40B4-BE49-F238E27FC236}">
                  <a16:creationId xmlns:a16="http://schemas.microsoft.com/office/drawing/2014/main" id="{D032B9B4-B7FA-9B5E-FEEA-414C835979F7}"/>
                </a:ext>
              </a:extLst>
            </p:cNvPr>
            <p:cNvSpPr>
              <a:spLocks/>
            </p:cNvSpPr>
            <p:nvPr/>
          </p:nvSpPr>
          <p:spPr bwMode="auto">
            <a:xfrm>
              <a:off x="3092" y="2715"/>
              <a:ext cx="12" cy="27"/>
            </a:xfrm>
            <a:custGeom>
              <a:avLst/>
              <a:gdLst>
                <a:gd name="T0" fmla="*/ 0 w 12"/>
                <a:gd name="T1" fmla="*/ 0 h 27"/>
                <a:gd name="T2" fmla="*/ 0 w 12"/>
                <a:gd name="T3" fmla="*/ 27 h 27"/>
                <a:gd name="T4" fmla="*/ 12 w 12"/>
                <a:gd name="T5" fmla="*/ 27 h 27"/>
                <a:gd name="T6" fmla="*/ 12 w 12"/>
                <a:gd name="T7" fmla="*/ 6 h 27"/>
                <a:gd name="T8" fmla="*/ 0 w 12"/>
                <a:gd name="T9" fmla="*/ 0 h 27"/>
                <a:gd name="T10" fmla="*/ 0 60000 65536"/>
                <a:gd name="T11" fmla="*/ 0 60000 65536"/>
                <a:gd name="T12" fmla="*/ 0 60000 65536"/>
                <a:gd name="T13" fmla="*/ 0 60000 65536"/>
                <a:gd name="T14" fmla="*/ 0 60000 65536"/>
                <a:gd name="T15" fmla="*/ 0 w 12"/>
                <a:gd name="T16" fmla="*/ 0 h 27"/>
                <a:gd name="T17" fmla="*/ 12 w 12"/>
                <a:gd name="T18" fmla="*/ 27 h 27"/>
              </a:gdLst>
              <a:ahLst/>
              <a:cxnLst>
                <a:cxn ang="T10">
                  <a:pos x="T0" y="T1"/>
                </a:cxn>
                <a:cxn ang="T11">
                  <a:pos x="T2" y="T3"/>
                </a:cxn>
                <a:cxn ang="T12">
                  <a:pos x="T4" y="T5"/>
                </a:cxn>
                <a:cxn ang="T13">
                  <a:pos x="T6" y="T7"/>
                </a:cxn>
                <a:cxn ang="T14">
                  <a:pos x="T8" y="T9"/>
                </a:cxn>
              </a:cxnLst>
              <a:rect l="T15" t="T16" r="T17" b="T18"/>
              <a:pathLst>
                <a:path w="12" h="27">
                  <a:moveTo>
                    <a:pt x="0" y="0"/>
                  </a:moveTo>
                  <a:lnTo>
                    <a:pt x="0" y="27"/>
                  </a:lnTo>
                  <a:lnTo>
                    <a:pt x="12" y="27"/>
                  </a:lnTo>
                  <a:lnTo>
                    <a:pt x="12"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57" name="Freeform 1163">
              <a:extLst>
                <a:ext uri="{FF2B5EF4-FFF2-40B4-BE49-F238E27FC236}">
                  <a16:creationId xmlns:a16="http://schemas.microsoft.com/office/drawing/2014/main" id="{A25CF0D4-6D6E-2BC1-B267-E35EE0C33636}"/>
                </a:ext>
              </a:extLst>
            </p:cNvPr>
            <p:cNvSpPr>
              <a:spLocks/>
            </p:cNvSpPr>
            <p:nvPr/>
          </p:nvSpPr>
          <p:spPr bwMode="auto">
            <a:xfrm>
              <a:off x="3065" y="2717"/>
              <a:ext cx="11" cy="28"/>
            </a:xfrm>
            <a:custGeom>
              <a:avLst/>
              <a:gdLst>
                <a:gd name="T0" fmla="*/ 0 w 11"/>
                <a:gd name="T1" fmla="*/ 0 h 28"/>
                <a:gd name="T2" fmla="*/ 0 w 11"/>
                <a:gd name="T3" fmla="*/ 28 h 28"/>
                <a:gd name="T4" fmla="*/ 11 w 11"/>
                <a:gd name="T5" fmla="*/ 28 h 28"/>
                <a:gd name="T6" fmla="*/ 11 w 11"/>
                <a:gd name="T7" fmla="*/ 7 h 28"/>
                <a:gd name="T8" fmla="*/ 0 w 11"/>
                <a:gd name="T9" fmla="*/ 0 h 28"/>
                <a:gd name="T10" fmla="*/ 0 60000 65536"/>
                <a:gd name="T11" fmla="*/ 0 60000 65536"/>
                <a:gd name="T12" fmla="*/ 0 60000 65536"/>
                <a:gd name="T13" fmla="*/ 0 60000 65536"/>
                <a:gd name="T14" fmla="*/ 0 60000 65536"/>
                <a:gd name="T15" fmla="*/ 0 w 11"/>
                <a:gd name="T16" fmla="*/ 0 h 28"/>
                <a:gd name="T17" fmla="*/ 11 w 11"/>
                <a:gd name="T18" fmla="*/ 28 h 28"/>
              </a:gdLst>
              <a:ahLst/>
              <a:cxnLst>
                <a:cxn ang="T10">
                  <a:pos x="T0" y="T1"/>
                </a:cxn>
                <a:cxn ang="T11">
                  <a:pos x="T2" y="T3"/>
                </a:cxn>
                <a:cxn ang="T12">
                  <a:pos x="T4" y="T5"/>
                </a:cxn>
                <a:cxn ang="T13">
                  <a:pos x="T6" y="T7"/>
                </a:cxn>
                <a:cxn ang="T14">
                  <a:pos x="T8" y="T9"/>
                </a:cxn>
              </a:cxnLst>
              <a:rect l="T15" t="T16" r="T17" b="T18"/>
              <a:pathLst>
                <a:path w="11" h="28">
                  <a:moveTo>
                    <a:pt x="0" y="0"/>
                  </a:moveTo>
                  <a:lnTo>
                    <a:pt x="0" y="28"/>
                  </a:lnTo>
                  <a:lnTo>
                    <a:pt x="11" y="28"/>
                  </a:lnTo>
                  <a:lnTo>
                    <a:pt x="11"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58" name="Freeform 1164">
              <a:extLst>
                <a:ext uri="{FF2B5EF4-FFF2-40B4-BE49-F238E27FC236}">
                  <a16:creationId xmlns:a16="http://schemas.microsoft.com/office/drawing/2014/main" id="{7F05C3C9-3B17-A6B6-F80E-29F21D4B46C7}"/>
                </a:ext>
              </a:extLst>
            </p:cNvPr>
            <p:cNvSpPr>
              <a:spLocks/>
            </p:cNvSpPr>
            <p:nvPr/>
          </p:nvSpPr>
          <p:spPr bwMode="auto">
            <a:xfrm>
              <a:off x="3039" y="2721"/>
              <a:ext cx="12" cy="27"/>
            </a:xfrm>
            <a:custGeom>
              <a:avLst/>
              <a:gdLst>
                <a:gd name="T0" fmla="*/ 0 w 12"/>
                <a:gd name="T1" fmla="*/ 0 h 27"/>
                <a:gd name="T2" fmla="*/ 0 w 12"/>
                <a:gd name="T3" fmla="*/ 27 h 27"/>
                <a:gd name="T4" fmla="*/ 12 w 12"/>
                <a:gd name="T5" fmla="*/ 27 h 27"/>
                <a:gd name="T6" fmla="*/ 12 w 12"/>
                <a:gd name="T7" fmla="*/ 6 h 27"/>
                <a:gd name="T8" fmla="*/ 0 w 12"/>
                <a:gd name="T9" fmla="*/ 0 h 27"/>
                <a:gd name="T10" fmla="*/ 0 60000 65536"/>
                <a:gd name="T11" fmla="*/ 0 60000 65536"/>
                <a:gd name="T12" fmla="*/ 0 60000 65536"/>
                <a:gd name="T13" fmla="*/ 0 60000 65536"/>
                <a:gd name="T14" fmla="*/ 0 60000 65536"/>
                <a:gd name="T15" fmla="*/ 0 w 12"/>
                <a:gd name="T16" fmla="*/ 0 h 27"/>
                <a:gd name="T17" fmla="*/ 12 w 12"/>
                <a:gd name="T18" fmla="*/ 27 h 27"/>
              </a:gdLst>
              <a:ahLst/>
              <a:cxnLst>
                <a:cxn ang="T10">
                  <a:pos x="T0" y="T1"/>
                </a:cxn>
                <a:cxn ang="T11">
                  <a:pos x="T2" y="T3"/>
                </a:cxn>
                <a:cxn ang="T12">
                  <a:pos x="T4" y="T5"/>
                </a:cxn>
                <a:cxn ang="T13">
                  <a:pos x="T6" y="T7"/>
                </a:cxn>
                <a:cxn ang="T14">
                  <a:pos x="T8" y="T9"/>
                </a:cxn>
              </a:cxnLst>
              <a:rect l="T15" t="T16" r="T17" b="T18"/>
              <a:pathLst>
                <a:path w="12" h="27">
                  <a:moveTo>
                    <a:pt x="0" y="0"/>
                  </a:moveTo>
                  <a:lnTo>
                    <a:pt x="0" y="27"/>
                  </a:lnTo>
                  <a:lnTo>
                    <a:pt x="12" y="27"/>
                  </a:lnTo>
                  <a:lnTo>
                    <a:pt x="12"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59" name="Freeform 1165">
              <a:extLst>
                <a:ext uri="{FF2B5EF4-FFF2-40B4-BE49-F238E27FC236}">
                  <a16:creationId xmlns:a16="http://schemas.microsoft.com/office/drawing/2014/main" id="{06336D7D-314E-7C46-A49D-053691DDD0F0}"/>
                </a:ext>
              </a:extLst>
            </p:cNvPr>
            <p:cNvSpPr>
              <a:spLocks/>
            </p:cNvSpPr>
            <p:nvPr/>
          </p:nvSpPr>
          <p:spPr bwMode="auto">
            <a:xfrm>
              <a:off x="2589" y="2734"/>
              <a:ext cx="601" cy="66"/>
            </a:xfrm>
            <a:custGeom>
              <a:avLst/>
              <a:gdLst>
                <a:gd name="T0" fmla="*/ 601 w 601"/>
                <a:gd name="T1" fmla="*/ 36 h 66"/>
                <a:gd name="T2" fmla="*/ 601 w 601"/>
                <a:gd name="T3" fmla="*/ 0 h 66"/>
                <a:gd name="T4" fmla="*/ 0 w 601"/>
                <a:gd name="T5" fmla="*/ 48 h 66"/>
                <a:gd name="T6" fmla="*/ 0 w 601"/>
                <a:gd name="T7" fmla="*/ 66 h 66"/>
                <a:gd name="T8" fmla="*/ 601 w 601"/>
                <a:gd name="T9" fmla="*/ 36 h 66"/>
                <a:gd name="T10" fmla="*/ 0 60000 65536"/>
                <a:gd name="T11" fmla="*/ 0 60000 65536"/>
                <a:gd name="T12" fmla="*/ 0 60000 65536"/>
                <a:gd name="T13" fmla="*/ 0 60000 65536"/>
                <a:gd name="T14" fmla="*/ 0 60000 65536"/>
                <a:gd name="T15" fmla="*/ 0 w 601"/>
                <a:gd name="T16" fmla="*/ 0 h 66"/>
                <a:gd name="T17" fmla="*/ 601 w 601"/>
                <a:gd name="T18" fmla="*/ 66 h 66"/>
              </a:gdLst>
              <a:ahLst/>
              <a:cxnLst>
                <a:cxn ang="T10">
                  <a:pos x="T0" y="T1"/>
                </a:cxn>
                <a:cxn ang="T11">
                  <a:pos x="T2" y="T3"/>
                </a:cxn>
                <a:cxn ang="T12">
                  <a:pos x="T4" y="T5"/>
                </a:cxn>
                <a:cxn ang="T13">
                  <a:pos x="T6" y="T7"/>
                </a:cxn>
                <a:cxn ang="T14">
                  <a:pos x="T8" y="T9"/>
                </a:cxn>
              </a:cxnLst>
              <a:rect l="T15" t="T16" r="T17" b="T18"/>
              <a:pathLst>
                <a:path w="601" h="66">
                  <a:moveTo>
                    <a:pt x="601" y="36"/>
                  </a:moveTo>
                  <a:lnTo>
                    <a:pt x="601" y="0"/>
                  </a:lnTo>
                  <a:lnTo>
                    <a:pt x="0" y="48"/>
                  </a:lnTo>
                  <a:lnTo>
                    <a:pt x="0" y="66"/>
                  </a:lnTo>
                  <a:lnTo>
                    <a:pt x="601"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60" name="Freeform 1166">
              <a:extLst>
                <a:ext uri="{FF2B5EF4-FFF2-40B4-BE49-F238E27FC236}">
                  <a16:creationId xmlns:a16="http://schemas.microsoft.com/office/drawing/2014/main" id="{340904D8-C721-B4E7-B53D-5EE6DE180A6C}"/>
                </a:ext>
              </a:extLst>
            </p:cNvPr>
            <p:cNvSpPr>
              <a:spLocks/>
            </p:cNvSpPr>
            <p:nvPr/>
          </p:nvSpPr>
          <p:spPr bwMode="auto">
            <a:xfrm>
              <a:off x="2577" y="2660"/>
              <a:ext cx="613" cy="110"/>
            </a:xfrm>
            <a:custGeom>
              <a:avLst/>
              <a:gdLst>
                <a:gd name="T0" fmla="*/ 613 w 613"/>
                <a:gd name="T1" fmla="*/ 30 h 110"/>
                <a:gd name="T2" fmla="*/ 613 w 613"/>
                <a:gd name="T3" fmla="*/ 0 h 110"/>
                <a:gd name="T4" fmla="*/ 0 w 613"/>
                <a:gd name="T5" fmla="*/ 96 h 110"/>
                <a:gd name="T6" fmla="*/ 0 w 613"/>
                <a:gd name="T7" fmla="*/ 110 h 110"/>
                <a:gd name="T8" fmla="*/ 613 w 613"/>
                <a:gd name="T9" fmla="*/ 30 h 110"/>
                <a:gd name="T10" fmla="*/ 0 60000 65536"/>
                <a:gd name="T11" fmla="*/ 0 60000 65536"/>
                <a:gd name="T12" fmla="*/ 0 60000 65536"/>
                <a:gd name="T13" fmla="*/ 0 60000 65536"/>
                <a:gd name="T14" fmla="*/ 0 60000 65536"/>
                <a:gd name="T15" fmla="*/ 0 w 613"/>
                <a:gd name="T16" fmla="*/ 0 h 110"/>
                <a:gd name="T17" fmla="*/ 613 w 613"/>
                <a:gd name="T18" fmla="*/ 110 h 110"/>
              </a:gdLst>
              <a:ahLst/>
              <a:cxnLst>
                <a:cxn ang="T10">
                  <a:pos x="T0" y="T1"/>
                </a:cxn>
                <a:cxn ang="T11">
                  <a:pos x="T2" y="T3"/>
                </a:cxn>
                <a:cxn ang="T12">
                  <a:pos x="T4" y="T5"/>
                </a:cxn>
                <a:cxn ang="T13">
                  <a:pos x="T6" y="T7"/>
                </a:cxn>
                <a:cxn ang="T14">
                  <a:pos x="T8" y="T9"/>
                </a:cxn>
              </a:cxnLst>
              <a:rect l="T15" t="T16" r="T17" b="T18"/>
              <a:pathLst>
                <a:path w="613" h="110">
                  <a:moveTo>
                    <a:pt x="613" y="30"/>
                  </a:moveTo>
                  <a:lnTo>
                    <a:pt x="613" y="0"/>
                  </a:lnTo>
                  <a:lnTo>
                    <a:pt x="0" y="96"/>
                  </a:lnTo>
                  <a:lnTo>
                    <a:pt x="0" y="110"/>
                  </a:lnTo>
                  <a:lnTo>
                    <a:pt x="6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61" name="Freeform 1167">
              <a:extLst>
                <a:ext uri="{FF2B5EF4-FFF2-40B4-BE49-F238E27FC236}">
                  <a16:creationId xmlns:a16="http://schemas.microsoft.com/office/drawing/2014/main" id="{84294029-ACAD-08A1-1DE2-6A73933F0156}"/>
                </a:ext>
              </a:extLst>
            </p:cNvPr>
            <p:cNvSpPr>
              <a:spLocks/>
            </p:cNvSpPr>
            <p:nvPr/>
          </p:nvSpPr>
          <p:spPr bwMode="auto">
            <a:xfrm>
              <a:off x="2564" y="2538"/>
              <a:ext cx="626" cy="201"/>
            </a:xfrm>
            <a:custGeom>
              <a:avLst/>
              <a:gdLst>
                <a:gd name="T0" fmla="*/ 626 w 626"/>
                <a:gd name="T1" fmla="*/ 71 h 201"/>
                <a:gd name="T2" fmla="*/ 626 w 626"/>
                <a:gd name="T3" fmla="*/ 0 h 201"/>
                <a:gd name="T4" fmla="*/ 0 w 626"/>
                <a:gd name="T5" fmla="*/ 175 h 201"/>
                <a:gd name="T6" fmla="*/ 0 w 626"/>
                <a:gd name="T7" fmla="*/ 201 h 201"/>
                <a:gd name="T8" fmla="*/ 626 w 626"/>
                <a:gd name="T9" fmla="*/ 71 h 201"/>
                <a:gd name="T10" fmla="*/ 0 60000 65536"/>
                <a:gd name="T11" fmla="*/ 0 60000 65536"/>
                <a:gd name="T12" fmla="*/ 0 60000 65536"/>
                <a:gd name="T13" fmla="*/ 0 60000 65536"/>
                <a:gd name="T14" fmla="*/ 0 60000 65536"/>
                <a:gd name="T15" fmla="*/ 0 w 626"/>
                <a:gd name="T16" fmla="*/ 0 h 201"/>
                <a:gd name="T17" fmla="*/ 626 w 626"/>
                <a:gd name="T18" fmla="*/ 201 h 201"/>
              </a:gdLst>
              <a:ahLst/>
              <a:cxnLst>
                <a:cxn ang="T10">
                  <a:pos x="T0" y="T1"/>
                </a:cxn>
                <a:cxn ang="T11">
                  <a:pos x="T2" y="T3"/>
                </a:cxn>
                <a:cxn ang="T12">
                  <a:pos x="T4" y="T5"/>
                </a:cxn>
                <a:cxn ang="T13">
                  <a:pos x="T6" y="T7"/>
                </a:cxn>
                <a:cxn ang="T14">
                  <a:pos x="T8" y="T9"/>
                </a:cxn>
              </a:cxnLst>
              <a:rect l="T15" t="T16" r="T17" b="T18"/>
              <a:pathLst>
                <a:path w="626" h="201">
                  <a:moveTo>
                    <a:pt x="626" y="71"/>
                  </a:moveTo>
                  <a:lnTo>
                    <a:pt x="626" y="0"/>
                  </a:lnTo>
                  <a:lnTo>
                    <a:pt x="0" y="175"/>
                  </a:lnTo>
                  <a:lnTo>
                    <a:pt x="0" y="201"/>
                  </a:lnTo>
                  <a:lnTo>
                    <a:pt x="626" y="71"/>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62" name="Freeform 1168">
              <a:extLst>
                <a:ext uri="{FF2B5EF4-FFF2-40B4-BE49-F238E27FC236}">
                  <a16:creationId xmlns:a16="http://schemas.microsoft.com/office/drawing/2014/main" id="{60C8AD5B-D6FB-ED98-FA89-FF6C258B65B7}"/>
                </a:ext>
              </a:extLst>
            </p:cNvPr>
            <p:cNvSpPr>
              <a:spLocks/>
            </p:cNvSpPr>
            <p:nvPr/>
          </p:nvSpPr>
          <p:spPr bwMode="auto">
            <a:xfrm>
              <a:off x="3191" y="2783"/>
              <a:ext cx="141" cy="29"/>
            </a:xfrm>
            <a:custGeom>
              <a:avLst/>
              <a:gdLst>
                <a:gd name="T0" fmla="*/ 0 w 141"/>
                <a:gd name="T1" fmla="*/ 0 h 29"/>
                <a:gd name="T2" fmla="*/ 141 w 141"/>
                <a:gd name="T3" fmla="*/ 9 h 29"/>
                <a:gd name="T4" fmla="*/ 141 w 141"/>
                <a:gd name="T5" fmla="*/ 21 h 29"/>
                <a:gd name="T6" fmla="*/ 0 w 141"/>
                <a:gd name="T7" fmla="*/ 29 h 29"/>
                <a:gd name="T8" fmla="*/ 0 w 141"/>
                <a:gd name="T9" fmla="*/ 0 h 29"/>
                <a:gd name="T10" fmla="*/ 0 60000 65536"/>
                <a:gd name="T11" fmla="*/ 0 60000 65536"/>
                <a:gd name="T12" fmla="*/ 0 60000 65536"/>
                <a:gd name="T13" fmla="*/ 0 60000 65536"/>
                <a:gd name="T14" fmla="*/ 0 60000 65536"/>
                <a:gd name="T15" fmla="*/ 0 w 141"/>
                <a:gd name="T16" fmla="*/ 0 h 29"/>
                <a:gd name="T17" fmla="*/ 141 w 141"/>
                <a:gd name="T18" fmla="*/ 29 h 29"/>
              </a:gdLst>
              <a:ahLst/>
              <a:cxnLst>
                <a:cxn ang="T10">
                  <a:pos x="T0" y="T1"/>
                </a:cxn>
                <a:cxn ang="T11">
                  <a:pos x="T2" y="T3"/>
                </a:cxn>
                <a:cxn ang="T12">
                  <a:pos x="T4" y="T5"/>
                </a:cxn>
                <a:cxn ang="T13">
                  <a:pos x="T6" y="T7"/>
                </a:cxn>
                <a:cxn ang="T14">
                  <a:pos x="T8" y="T9"/>
                </a:cxn>
              </a:cxnLst>
              <a:rect l="T15" t="T16" r="T17" b="T18"/>
              <a:pathLst>
                <a:path w="141" h="29">
                  <a:moveTo>
                    <a:pt x="0" y="0"/>
                  </a:moveTo>
                  <a:lnTo>
                    <a:pt x="141" y="9"/>
                  </a:lnTo>
                  <a:lnTo>
                    <a:pt x="141" y="21"/>
                  </a:lnTo>
                  <a:lnTo>
                    <a:pt x="0" y="29"/>
                  </a:lnTo>
                  <a:lnTo>
                    <a:pt x="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63" name="Freeform 1169">
              <a:extLst>
                <a:ext uri="{FF2B5EF4-FFF2-40B4-BE49-F238E27FC236}">
                  <a16:creationId xmlns:a16="http://schemas.microsoft.com/office/drawing/2014/main" id="{410D0929-776E-9A95-2A5B-4FE7D3FE84EA}"/>
                </a:ext>
              </a:extLst>
            </p:cNvPr>
            <p:cNvSpPr>
              <a:spLocks/>
            </p:cNvSpPr>
            <p:nvPr/>
          </p:nvSpPr>
          <p:spPr bwMode="auto">
            <a:xfrm>
              <a:off x="3190" y="2604"/>
              <a:ext cx="191" cy="192"/>
            </a:xfrm>
            <a:custGeom>
              <a:avLst/>
              <a:gdLst>
                <a:gd name="T0" fmla="*/ 0 w 191"/>
                <a:gd name="T1" fmla="*/ 0 h 192"/>
                <a:gd name="T2" fmla="*/ 191 w 191"/>
                <a:gd name="T3" fmla="*/ 100 h 192"/>
                <a:gd name="T4" fmla="*/ 167 w 191"/>
                <a:gd name="T5" fmla="*/ 100 h 192"/>
                <a:gd name="T6" fmla="*/ 167 w 191"/>
                <a:gd name="T7" fmla="*/ 136 h 192"/>
                <a:gd name="T8" fmla="*/ 175 w 191"/>
                <a:gd name="T9" fmla="*/ 140 h 192"/>
                <a:gd name="T10" fmla="*/ 167 w 191"/>
                <a:gd name="T11" fmla="*/ 140 h 192"/>
                <a:gd name="T12" fmla="*/ 167 w 191"/>
                <a:gd name="T13" fmla="*/ 186 h 192"/>
                <a:gd name="T14" fmla="*/ 145 w 191"/>
                <a:gd name="T15" fmla="*/ 192 h 192"/>
                <a:gd name="T16" fmla="*/ 0 w 191"/>
                <a:gd name="T17" fmla="*/ 184 h 192"/>
                <a:gd name="T18" fmla="*/ 0 w 191"/>
                <a:gd name="T19" fmla="*/ 0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192"/>
                <a:gd name="T32" fmla="*/ 191 w 191"/>
                <a:gd name="T33" fmla="*/ 192 h 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192">
                  <a:moveTo>
                    <a:pt x="0" y="0"/>
                  </a:moveTo>
                  <a:lnTo>
                    <a:pt x="191" y="100"/>
                  </a:lnTo>
                  <a:lnTo>
                    <a:pt x="167" y="100"/>
                  </a:lnTo>
                  <a:lnTo>
                    <a:pt x="167" y="136"/>
                  </a:lnTo>
                  <a:lnTo>
                    <a:pt x="175" y="140"/>
                  </a:lnTo>
                  <a:lnTo>
                    <a:pt x="167" y="140"/>
                  </a:lnTo>
                  <a:lnTo>
                    <a:pt x="167" y="186"/>
                  </a:lnTo>
                  <a:lnTo>
                    <a:pt x="145" y="192"/>
                  </a:lnTo>
                  <a:lnTo>
                    <a:pt x="0" y="1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64" name="Freeform 1170">
              <a:extLst>
                <a:ext uri="{FF2B5EF4-FFF2-40B4-BE49-F238E27FC236}">
                  <a16:creationId xmlns:a16="http://schemas.microsoft.com/office/drawing/2014/main" id="{5D32F268-18A5-3173-A133-7E50994B9A8A}"/>
                </a:ext>
              </a:extLst>
            </p:cNvPr>
            <p:cNvSpPr>
              <a:spLocks/>
            </p:cNvSpPr>
            <p:nvPr/>
          </p:nvSpPr>
          <p:spPr bwMode="auto">
            <a:xfrm>
              <a:off x="3190" y="2538"/>
              <a:ext cx="191" cy="167"/>
            </a:xfrm>
            <a:custGeom>
              <a:avLst/>
              <a:gdLst>
                <a:gd name="T0" fmla="*/ 0 w 191"/>
                <a:gd name="T1" fmla="*/ 0 h 167"/>
                <a:gd name="T2" fmla="*/ 0 w 191"/>
                <a:gd name="T3" fmla="*/ 71 h 167"/>
                <a:gd name="T4" fmla="*/ 191 w 191"/>
                <a:gd name="T5" fmla="*/ 167 h 167"/>
                <a:gd name="T6" fmla="*/ 191 w 191"/>
                <a:gd name="T7" fmla="*/ 126 h 167"/>
                <a:gd name="T8" fmla="*/ 0 w 191"/>
                <a:gd name="T9" fmla="*/ 0 h 167"/>
                <a:gd name="T10" fmla="*/ 0 60000 65536"/>
                <a:gd name="T11" fmla="*/ 0 60000 65536"/>
                <a:gd name="T12" fmla="*/ 0 60000 65536"/>
                <a:gd name="T13" fmla="*/ 0 60000 65536"/>
                <a:gd name="T14" fmla="*/ 0 60000 65536"/>
                <a:gd name="T15" fmla="*/ 0 w 191"/>
                <a:gd name="T16" fmla="*/ 0 h 167"/>
                <a:gd name="T17" fmla="*/ 191 w 191"/>
                <a:gd name="T18" fmla="*/ 167 h 167"/>
              </a:gdLst>
              <a:ahLst/>
              <a:cxnLst>
                <a:cxn ang="T10">
                  <a:pos x="T0" y="T1"/>
                </a:cxn>
                <a:cxn ang="T11">
                  <a:pos x="T2" y="T3"/>
                </a:cxn>
                <a:cxn ang="T12">
                  <a:pos x="T4" y="T5"/>
                </a:cxn>
                <a:cxn ang="T13">
                  <a:pos x="T6" y="T7"/>
                </a:cxn>
                <a:cxn ang="T14">
                  <a:pos x="T8" y="T9"/>
                </a:cxn>
              </a:cxnLst>
              <a:rect l="T15" t="T16" r="T17" b="T18"/>
              <a:pathLst>
                <a:path w="191" h="167">
                  <a:moveTo>
                    <a:pt x="0" y="0"/>
                  </a:moveTo>
                  <a:lnTo>
                    <a:pt x="0" y="71"/>
                  </a:lnTo>
                  <a:lnTo>
                    <a:pt x="191" y="167"/>
                  </a:lnTo>
                  <a:lnTo>
                    <a:pt x="191" y="12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65" name="Freeform 1171">
              <a:extLst>
                <a:ext uri="{FF2B5EF4-FFF2-40B4-BE49-F238E27FC236}">
                  <a16:creationId xmlns:a16="http://schemas.microsoft.com/office/drawing/2014/main" id="{1F6C11D4-96E5-06AC-041B-D281C3EB9954}"/>
                </a:ext>
              </a:extLst>
            </p:cNvPr>
            <p:cNvSpPr>
              <a:spLocks/>
            </p:cNvSpPr>
            <p:nvPr/>
          </p:nvSpPr>
          <p:spPr bwMode="auto">
            <a:xfrm>
              <a:off x="3320" y="2745"/>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66" name="Freeform 1172">
              <a:extLst>
                <a:ext uri="{FF2B5EF4-FFF2-40B4-BE49-F238E27FC236}">
                  <a16:creationId xmlns:a16="http://schemas.microsoft.com/office/drawing/2014/main" id="{98D7ECF0-6526-E494-46F0-7FE202B43304}"/>
                </a:ext>
              </a:extLst>
            </p:cNvPr>
            <p:cNvSpPr>
              <a:spLocks/>
            </p:cNvSpPr>
            <p:nvPr/>
          </p:nvSpPr>
          <p:spPr bwMode="auto">
            <a:xfrm>
              <a:off x="3319" y="2744"/>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67" name="Freeform 1173">
              <a:extLst>
                <a:ext uri="{FF2B5EF4-FFF2-40B4-BE49-F238E27FC236}">
                  <a16:creationId xmlns:a16="http://schemas.microsoft.com/office/drawing/2014/main" id="{9981643B-D6D6-199F-0783-E1539F493459}"/>
                </a:ext>
              </a:extLst>
            </p:cNvPr>
            <p:cNvSpPr>
              <a:spLocks/>
            </p:cNvSpPr>
            <p:nvPr/>
          </p:nvSpPr>
          <p:spPr bwMode="auto">
            <a:xfrm>
              <a:off x="3312" y="2741"/>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68" name="Freeform 1174">
              <a:extLst>
                <a:ext uri="{FF2B5EF4-FFF2-40B4-BE49-F238E27FC236}">
                  <a16:creationId xmlns:a16="http://schemas.microsoft.com/office/drawing/2014/main" id="{B65ACB6D-4822-4E3C-E449-60A4BA7FF56B}"/>
                </a:ext>
              </a:extLst>
            </p:cNvPr>
            <p:cNvSpPr>
              <a:spLocks/>
            </p:cNvSpPr>
            <p:nvPr/>
          </p:nvSpPr>
          <p:spPr bwMode="auto">
            <a:xfrm>
              <a:off x="3311" y="2741"/>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69" name="Freeform 1175">
              <a:extLst>
                <a:ext uri="{FF2B5EF4-FFF2-40B4-BE49-F238E27FC236}">
                  <a16:creationId xmlns:a16="http://schemas.microsoft.com/office/drawing/2014/main" id="{9AC59166-9480-9A54-7487-841FBCFDEB27}"/>
                </a:ext>
              </a:extLst>
            </p:cNvPr>
            <p:cNvSpPr>
              <a:spLocks/>
            </p:cNvSpPr>
            <p:nvPr/>
          </p:nvSpPr>
          <p:spPr bwMode="auto">
            <a:xfrm>
              <a:off x="3303" y="2738"/>
              <a:ext cx="18" cy="43"/>
            </a:xfrm>
            <a:custGeom>
              <a:avLst/>
              <a:gdLst>
                <a:gd name="T0" fmla="*/ 0 w 18"/>
                <a:gd name="T1" fmla="*/ 8 h 43"/>
                <a:gd name="T2" fmla="*/ 0 w 18"/>
                <a:gd name="T3" fmla="*/ 40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40"/>
                  </a:lnTo>
                  <a:lnTo>
                    <a:pt x="18" y="43"/>
                  </a:lnTo>
                  <a:lnTo>
                    <a:pt x="18" y="0"/>
                  </a:lnTo>
                  <a:lnTo>
                    <a:pt x="0" y="8"/>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70" name="Freeform 1176">
              <a:extLst>
                <a:ext uri="{FF2B5EF4-FFF2-40B4-BE49-F238E27FC236}">
                  <a16:creationId xmlns:a16="http://schemas.microsoft.com/office/drawing/2014/main" id="{D52105E4-7A3F-0CA5-8C48-DD892B7AD33E}"/>
                </a:ext>
              </a:extLst>
            </p:cNvPr>
            <p:cNvSpPr>
              <a:spLocks/>
            </p:cNvSpPr>
            <p:nvPr/>
          </p:nvSpPr>
          <p:spPr bwMode="auto">
            <a:xfrm>
              <a:off x="3302" y="2737"/>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71" name="Freeform 1177">
              <a:extLst>
                <a:ext uri="{FF2B5EF4-FFF2-40B4-BE49-F238E27FC236}">
                  <a16:creationId xmlns:a16="http://schemas.microsoft.com/office/drawing/2014/main" id="{E2476167-95F6-9B26-DCE7-8F0022414C47}"/>
                </a:ext>
              </a:extLst>
            </p:cNvPr>
            <p:cNvSpPr>
              <a:spLocks/>
            </p:cNvSpPr>
            <p:nvPr/>
          </p:nvSpPr>
          <p:spPr bwMode="auto">
            <a:xfrm>
              <a:off x="3295" y="2735"/>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72" name="Freeform 1178">
              <a:extLst>
                <a:ext uri="{FF2B5EF4-FFF2-40B4-BE49-F238E27FC236}">
                  <a16:creationId xmlns:a16="http://schemas.microsoft.com/office/drawing/2014/main" id="{F53FF5AD-1AA6-8554-5252-2E346BD2B14B}"/>
                </a:ext>
              </a:extLst>
            </p:cNvPr>
            <p:cNvSpPr>
              <a:spLocks/>
            </p:cNvSpPr>
            <p:nvPr/>
          </p:nvSpPr>
          <p:spPr bwMode="auto">
            <a:xfrm>
              <a:off x="3294" y="2734"/>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73" name="Freeform 1179">
              <a:extLst>
                <a:ext uri="{FF2B5EF4-FFF2-40B4-BE49-F238E27FC236}">
                  <a16:creationId xmlns:a16="http://schemas.microsoft.com/office/drawing/2014/main" id="{D0AF4577-E962-2C72-E7D6-AD21E850E31B}"/>
                </a:ext>
              </a:extLst>
            </p:cNvPr>
            <p:cNvSpPr>
              <a:spLocks/>
            </p:cNvSpPr>
            <p:nvPr/>
          </p:nvSpPr>
          <p:spPr bwMode="auto">
            <a:xfrm>
              <a:off x="3286" y="2732"/>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74" name="Freeform 1180">
              <a:extLst>
                <a:ext uri="{FF2B5EF4-FFF2-40B4-BE49-F238E27FC236}">
                  <a16:creationId xmlns:a16="http://schemas.microsoft.com/office/drawing/2014/main" id="{488068F2-B9F8-185F-F37A-AA54A1711F5C}"/>
                </a:ext>
              </a:extLst>
            </p:cNvPr>
            <p:cNvSpPr>
              <a:spLocks/>
            </p:cNvSpPr>
            <p:nvPr/>
          </p:nvSpPr>
          <p:spPr bwMode="auto">
            <a:xfrm>
              <a:off x="3285" y="2731"/>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75" name="Freeform 1181">
              <a:extLst>
                <a:ext uri="{FF2B5EF4-FFF2-40B4-BE49-F238E27FC236}">
                  <a16:creationId xmlns:a16="http://schemas.microsoft.com/office/drawing/2014/main" id="{C7110B3A-97C9-C007-052D-2696D308A645}"/>
                </a:ext>
              </a:extLst>
            </p:cNvPr>
            <p:cNvSpPr>
              <a:spLocks/>
            </p:cNvSpPr>
            <p:nvPr/>
          </p:nvSpPr>
          <p:spPr bwMode="auto">
            <a:xfrm>
              <a:off x="3278" y="2729"/>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76" name="Freeform 1182">
              <a:extLst>
                <a:ext uri="{FF2B5EF4-FFF2-40B4-BE49-F238E27FC236}">
                  <a16:creationId xmlns:a16="http://schemas.microsoft.com/office/drawing/2014/main" id="{324D9149-3BB7-91C2-B03D-8AC001F7ED0B}"/>
                </a:ext>
              </a:extLst>
            </p:cNvPr>
            <p:cNvSpPr>
              <a:spLocks/>
            </p:cNvSpPr>
            <p:nvPr/>
          </p:nvSpPr>
          <p:spPr bwMode="auto">
            <a:xfrm>
              <a:off x="3277" y="2728"/>
              <a:ext cx="18" cy="44"/>
            </a:xfrm>
            <a:custGeom>
              <a:avLst/>
              <a:gdLst>
                <a:gd name="T0" fmla="*/ 0 w 18"/>
                <a:gd name="T1" fmla="*/ 8 h 44"/>
                <a:gd name="T2" fmla="*/ 0 w 18"/>
                <a:gd name="T3" fmla="*/ 40 h 44"/>
                <a:gd name="T4" fmla="*/ 18 w 18"/>
                <a:gd name="T5" fmla="*/ 44 h 44"/>
                <a:gd name="T6" fmla="*/ 18 w 18"/>
                <a:gd name="T7" fmla="*/ 0 h 44"/>
                <a:gd name="T8" fmla="*/ 0 w 18"/>
                <a:gd name="T9" fmla="*/ 8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8"/>
                  </a:moveTo>
                  <a:lnTo>
                    <a:pt x="0" y="40"/>
                  </a:lnTo>
                  <a:lnTo>
                    <a:pt x="18" y="44"/>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77" name="Freeform 1183">
              <a:extLst>
                <a:ext uri="{FF2B5EF4-FFF2-40B4-BE49-F238E27FC236}">
                  <a16:creationId xmlns:a16="http://schemas.microsoft.com/office/drawing/2014/main" id="{56A4D4DA-A95E-D2B2-ECCA-794BA6C27D30}"/>
                </a:ext>
              </a:extLst>
            </p:cNvPr>
            <p:cNvSpPr>
              <a:spLocks/>
            </p:cNvSpPr>
            <p:nvPr/>
          </p:nvSpPr>
          <p:spPr bwMode="auto">
            <a:xfrm>
              <a:off x="3269" y="2726"/>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78" name="Freeform 1184">
              <a:extLst>
                <a:ext uri="{FF2B5EF4-FFF2-40B4-BE49-F238E27FC236}">
                  <a16:creationId xmlns:a16="http://schemas.microsoft.com/office/drawing/2014/main" id="{A352F9F4-915A-C146-3772-8E3502834ECB}"/>
                </a:ext>
              </a:extLst>
            </p:cNvPr>
            <p:cNvSpPr>
              <a:spLocks/>
            </p:cNvSpPr>
            <p:nvPr/>
          </p:nvSpPr>
          <p:spPr bwMode="auto">
            <a:xfrm>
              <a:off x="3268" y="2725"/>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79" name="Freeform 1185">
              <a:extLst>
                <a:ext uri="{FF2B5EF4-FFF2-40B4-BE49-F238E27FC236}">
                  <a16:creationId xmlns:a16="http://schemas.microsoft.com/office/drawing/2014/main" id="{024F2D25-4820-3586-38F5-71AFA915BBDE}"/>
                </a:ext>
              </a:extLst>
            </p:cNvPr>
            <p:cNvSpPr>
              <a:spLocks/>
            </p:cNvSpPr>
            <p:nvPr/>
          </p:nvSpPr>
          <p:spPr bwMode="auto">
            <a:xfrm>
              <a:off x="3260" y="2723"/>
              <a:ext cx="18" cy="43"/>
            </a:xfrm>
            <a:custGeom>
              <a:avLst/>
              <a:gdLst>
                <a:gd name="T0" fmla="*/ 0 w 18"/>
                <a:gd name="T1" fmla="*/ 9 h 43"/>
                <a:gd name="T2" fmla="*/ 0 w 18"/>
                <a:gd name="T3" fmla="*/ 39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39"/>
                  </a:lnTo>
                  <a:lnTo>
                    <a:pt x="18" y="43"/>
                  </a:lnTo>
                  <a:lnTo>
                    <a:pt x="18" y="0"/>
                  </a:lnTo>
                  <a:lnTo>
                    <a:pt x="0" y="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80" name="Freeform 1186">
              <a:extLst>
                <a:ext uri="{FF2B5EF4-FFF2-40B4-BE49-F238E27FC236}">
                  <a16:creationId xmlns:a16="http://schemas.microsoft.com/office/drawing/2014/main" id="{84508866-39FC-97F3-7FE3-CB4879956BF5}"/>
                </a:ext>
              </a:extLst>
            </p:cNvPr>
            <p:cNvSpPr>
              <a:spLocks/>
            </p:cNvSpPr>
            <p:nvPr/>
          </p:nvSpPr>
          <p:spPr bwMode="auto">
            <a:xfrm>
              <a:off x="3259" y="2722"/>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81" name="Freeform 1187">
              <a:extLst>
                <a:ext uri="{FF2B5EF4-FFF2-40B4-BE49-F238E27FC236}">
                  <a16:creationId xmlns:a16="http://schemas.microsoft.com/office/drawing/2014/main" id="{3EE44BE8-3FC9-6BB1-410E-FC4A27D349AD}"/>
                </a:ext>
              </a:extLst>
            </p:cNvPr>
            <p:cNvSpPr>
              <a:spLocks/>
            </p:cNvSpPr>
            <p:nvPr/>
          </p:nvSpPr>
          <p:spPr bwMode="auto">
            <a:xfrm>
              <a:off x="3251" y="2720"/>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82" name="Freeform 1188">
              <a:extLst>
                <a:ext uri="{FF2B5EF4-FFF2-40B4-BE49-F238E27FC236}">
                  <a16:creationId xmlns:a16="http://schemas.microsoft.com/office/drawing/2014/main" id="{E4BE1EB4-9E5E-F42F-1AEA-1FEAE4A37C7D}"/>
                </a:ext>
              </a:extLst>
            </p:cNvPr>
            <p:cNvSpPr>
              <a:spLocks/>
            </p:cNvSpPr>
            <p:nvPr/>
          </p:nvSpPr>
          <p:spPr bwMode="auto">
            <a:xfrm>
              <a:off x="3250" y="2719"/>
              <a:ext cx="19" cy="43"/>
            </a:xfrm>
            <a:custGeom>
              <a:avLst/>
              <a:gdLst>
                <a:gd name="T0" fmla="*/ 0 w 19"/>
                <a:gd name="T1" fmla="*/ 9 h 43"/>
                <a:gd name="T2" fmla="*/ 0 w 19"/>
                <a:gd name="T3" fmla="*/ 39 h 43"/>
                <a:gd name="T4" fmla="*/ 19 w 19"/>
                <a:gd name="T5" fmla="*/ 43 h 43"/>
                <a:gd name="T6" fmla="*/ 19 w 19"/>
                <a:gd name="T7" fmla="*/ 0 h 43"/>
                <a:gd name="T8" fmla="*/ 0 w 19"/>
                <a:gd name="T9" fmla="*/ 9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9"/>
                  </a:moveTo>
                  <a:lnTo>
                    <a:pt x="0" y="39"/>
                  </a:lnTo>
                  <a:lnTo>
                    <a:pt x="19" y="43"/>
                  </a:lnTo>
                  <a:lnTo>
                    <a:pt x="19"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83" name="Freeform 1189">
              <a:extLst>
                <a:ext uri="{FF2B5EF4-FFF2-40B4-BE49-F238E27FC236}">
                  <a16:creationId xmlns:a16="http://schemas.microsoft.com/office/drawing/2014/main" id="{936D5DE7-9F10-6537-B492-97A4E801D4AE}"/>
                </a:ext>
              </a:extLst>
            </p:cNvPr>
            <p:cNvSpPr>
              <a:spLocks/>
            </p:cNvSpPr>
            <p:nvPr/>
          </p:nvSpPr>
          <p:spPr bwMode="auto">
            <a:xfrm>
              <a:off x="3243" y="2717"/>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84" name="Freeform 1190">
              <a:extLst>
                <a:ext uri="{FF2B5EF4-FFF2-40B4-BE49-F238E27FC236}">
                  <a16:creationId xmlns:a16="http://schemas.microsoft.com/office/drawing/2014/main" id="{F1963470-5866-17BF-F22C-9699DAE681CC}"/>
                </a:ext>
              </a:extLst>
            </p:cNvPr>
            <p:cNvSpPr>
              <a:spLocks/>
            </p:cNvSpPr>
            <p:nvPr/>
          </p:nvSpPr>
          <p:spPr bwMode="auto">
            <a:xfrm>
              <a:off x="3242" y="2716"/>
              <a:ext cx="18" cy="43"/>
            </a:xfrm>
            <a:custGeom>
              <a:avLst/>
              <a:gdLst>
                <a:gd name="T0" fmla="*/ 0 w 18"/>
                <a:gd name="T1" fmla="*/ 9 h 43"/>
                <a:gd name="T2" fmla="*/ 0 w 18"/>
                <a:gd name="T3" fmla="*/ 39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39"/>
                  </a:lnTo>
                  <a:lnTo>
                    <a:pt x="18" y="43"/>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85" name="Freeform 1191">
              <a:extLst>
                <a:ext uri="{FF2B5EF4-FFF2-40B4-BE49-F238E27FC236}">
                  <a16:creationId xmlns:a16="http://schemas.microsoft.com/office/drawing/2014/main" id="{4FCB7280-ABBA-A43C-5698-135A021372BB}"/>
                </a:ext>
              </a:extLst>
            </p:cNvPr>
            <p:cNvSpPr>
              <a:spLocks/>
            </p:cNvSpPr>
            <p:nvPr/>
          </p:nvSpPr>
          <p:spPr bwMode="auto">
            <a:xfrm>
              <a:off x="3234" y="2713"/>
              <a:ext cx="19" cy="43"/>
            </a:xfrm>
            <a:custGeom>
              <a:avLst/>
              <a:gdLst>
                <a:gd name="T0" fmla="*/ 0 w 19"/>
                <a:gd name="T1" fmla="*/ 9 h 43"/>
                <a:gd name="T2" fmla="*/ 0 w 19"/>
                <a:gd name="T3" fmla="*/ 39 h 43"/>
                <a:gd name="T4" fmla="*/ 19 w 19"/>
                <a:gd name="T5" fmla="*/ 43 h 43"/>
                <a:gd name="T6" fmla="*/ 19 w 19"/>
                <a:gd name="T7" fmla="*/ 0 h 43"/>
                <a:gd name="T8" fmla="*/ 0 w 19"/>
                <a:gd name="T9" fmla="*/ 9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9"/>
                  </a:moveTo>
                  <a:lnTo>
                    <a:pt x="0" y="39"/>
                  </a:lnTo>
                  <a:lnTo>
                    <a:pt x="19" y="43"/>
                  </a:lnTo>
                  <a:lnTo>
                    <a:pt x="19" y="0"/>
                  </a:lnTo>
                  <a:lnTo>
                    <a:pt x="0" y="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86" name="Freeform 1192">
              <a:extLst>
                <a:ext uri="{FF2B5EF4-FFF2-40B4-BE49-F238E27FC236}">
                  <a16:creationId xmlns:a16="http://schemas.microsoft.com/office/drawing/2014/main" id="{91C7B702-0597-672E-0508-DA079B638593}"/>
                </a:ext>
              </a:extLst>
            </p:cNvPr>
            <p:cNvSpPr>
              <a:spLocks/>
            </p:cNvSpPr>
            <p:nvPr/>
          </p:nvSpPr>
          <p:spPr bwMode="auto">
            <a:xfrm>
              <a:off x="3233" y="2712"/>
              <a:ext cx="19" cy="43"/>
            </a:xfrm>
            <a:custGeom>
              <a:avLst/>
              <a:gdLst>
                <a:gd name="T0" fmla="*/ 0 w 19"/>
                <a:gd name="T1" fmla="*/ 9 h 43"/>
                <a:gd name="T2" fmla="*/ 0 w 19"/>
                <a:gd name="T3" fmla="*/ 40 h 43"/>
                <a:gd name="T4" fmla="*/ 19 w 19"/>
                <a:gd name="T5" fmla="*/ 43 h 43"/>
                <a:gd name="T6" fmla="*/ 19 w 19"/>
                <a:gd name="T7" fmla="*/ 0 h 43"/>
                <a:gd name="T8" fmla="*/ 0 w 19"/>
                <a:gd name="T9" fmla="*/ 9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9"/>
                  </a:moveTo>
                  <a:lnTo>
                    <a:pt x="0" y="40"/>
                  </a:lnTo>
                  <a:lnTo>
                    <a:pt x="19" y="43"/>
                  </a:lnTo>
                  <a:lnTo>
                    <a:pt x="19"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87" name="Freeform 1193">
              <a:extLst>
                <a:ext uri="{FF2B5EF4-FFF2-40B4-BE49-F238E27FC236}">
                  <a16:creationId xmlns:a16="http://schemas.microsoft.com/office/drawing/2014/main" id="{187DA31A-6111-0936-014E-2C684EB95661}"/>
                </a:ext>
              </a:extLst>
            </p:cNvPr>
            <p:cNvSpPr>
              <a:spLocks/>
            </p:cNvSpPr>
            <p:nvPr/>
          </p:nvSpPr>
          <p:spPr bwMode="auto">
            <a:xfrm>
              <a:off x="3226" y="2710"/>
              <a:ext cx="18" cy="43"/>
            </a:xfrm>
            <a:custGeom>
              <a:avLst/>
              <a:gdLst>
                <a:gd name="T0" fmla="*/ 0 w 18"/>
                <a:gd name="T1" fmla="*/ 9 h 43"/>
                <a:gd name="T2" fmla="*/ 0 w 18"/>
                <a:gd name="T3" fmla="*/ 40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40"/>
                  </a:lnTo>
                  <a:lnTo>
                    <a:pt x="18" y="43"/>
                  </a:lnTo>
                  <a:lnTo>
                    <a:pt x="18" y="0"/>
                  </a:lnTo>
                  <a:lnTo>
                    <a:pt x="0" y="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88" name="Freeform 1194">
              <a:extLst>
                <a:ext uri="{FF2B5EF4-FFF2-40B4-BE49-F238E27FC236}">
                  <a16:creationId xmlns:a16="http://schemas.microsoft.com/office/drawing/2014/main" id="{61BE3DE2-B8E9-1FFE-069A-0383499A1599}"/>
                </a:ext>
              </a:extLst>
            </p:cNvPr>
            <p:cNvSpPr>
              <a:spLocks/>
            </p:cNvSpPr>
            <p:nvPr/>
          </p:nvSpPr>
          <p:spPr bwMode="auto">
            <a:xfrm>
              <a:off x="3225" y="2709"/>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89" name="Freeform 1195">
              <a:extLst>
                <a:ext uri="{FF2B5EF4-FFF2-40B4-BE49-F238E27FC236}">
                  <a16:creationId xmlns:a16="http://schemas.microsoft.com/office/drawing/2014/main" id="{16CA40D2-FC80-D6CC-4F8C-144A4262B491}"/>
                </a:ext>
              </a:extLst>
            </p:cNvPr>
            <p:cNvSpPr>
              <a:spLocks/>
            </p:cNvSpPr>
            <p:nvPr/>
          </p:nvSpPr>
          <p:spPr bwMode="auto">
            <a:xfrm>
              <a:off x="3217" y="2707"/>
              <a:ext cx="18" cy="43"/>
            </a:xfrm>
            <a:custGeom>
              <a:avLst/>
              <a:gdLst>
                <a:gd name="T0" fmla="*/ 0 w 18"/>
                <a:gd name="T1" fmla="*/ 9 h 43"/>
                <a:gd name="T2" fmla="*/ 0 w 18"/>
                <a:gd name="T3" fmla="*/ 39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39"/>
                  </a:lnTo>
                  <a:lnTo>
                    <a:pt x="18" y="43"/>
                  </a:lnTo>
                  <a:lnTo>
                    <a:pt x="18" y="0"/>
                  </a:lnTo>
                  <a:lnTo>
                    <a:pt x="0" y="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90" name="Freeform 1196">
              <a:extLst>
                <a:ext uri="{FF2B5EF4-FFF2-40B4-BE49-F238E27FC236}">
                  <a16:creationId xmlns:a16="http://schemas.microsoft.com/office/drawing/2014/main" id="{F6A17E20-3C73-77EE-C9A5-B6E92EF13FE3}"/>
                </a:ext>
              </a:extLst>
            </p:cNvPr>
            <p:cNvSpPr>
              <a:spLocks/>
            </p:cNvSpPr>
            <p:nvPr/>
          </p:nvSpPr>
          <p:spPr bwMode="auto">
            <a:xfrm>
              <a:off x="3216" y="2706"/>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91" name="Freeform 1197">
              <a:extLst>
                <a:ext uri="{FF2B5EF4-FFF2-40B4-BE49-F238E27FC236}">
                  <a16:creationId xmlns:a16="http://schemas.microsoft.com/office/drawing/2014/main" id="{B2DF072C-5CFC-B593-D984-1DAF36520575}"/>
                </a:ext>
              </a:extLst>
            </p:cNvPr>
            <p:cNvSpPr>
              <a:spLocks/>
            </p:cNvSpPr>
            <p:nvPr/>
          </p:nvSpPr>
          <p:spPr bwMode="auto">
            <a:xfrm>
              <a:off x="3209" y="2704"/>
              <a:ext cx="18" cy="43"/>
            </a:xfrm>
            <a:custGeom>
              <a:avLst/>
              <a:gdLst>
                <a:gd name="T0" fmla="*/ 0 w 18"/>
                <a:gd name="T1" fmla="*/ 9 h 43"/>
                <a:gd name="T2" fmla="*/ 0 w 18"/>
                <a:gd name="T3" fmla="*/ 39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39"/>
                  </a:lnTo>
                  <a:lnTo>
                    <a:pt x="18" y="43"/>
                  </a:lnTo>
                  <a:lnTo>
                    <a:pt x="18" y="0"/>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92" name="Freeform 1198">
              <a:extLst>
                <a:ext uri="{FF2B5EF4-FFF2-40B4-BE49-F238E27FC236}">
                  <a16:creationId xmlns:a16="http://schemas.microsoft.com/office/drawing/2014/main" id="{9BAD8468-235C-C4CE-B815-F4714B03A1B5}"/>
                </a:ext>
              </a:extLst>
            </p:cNvPr>
            <p:cNvSpPr>
              <a:spLocks/>
            </p:cNvSpPr>
            <p:nvPr/>
          </p:nvSpPr>
          <p:spPr bwMode="auto">
            <a:xfrm>
              <a:off x="3208" y="2703"/>
              <a:ext cx="18" cy="43"/>
            </a:xfrm>
            <a:custGeom>
              <a:avLst/>
              <a:gdLst>
                <a:gd name="T0" fmla="*/ 0 w 18"/>
                <a:gd name="T1" fmla="*/ 9 h 43"/>
                <a:gd name="T2" fmla="*/ 0 w 18"/>
                <a:gd name="T3" fmla="*/ 40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40"/>
                  </a:lnTo>
                  <a:lnTo>
                    <a:pt x="18" y="43"/>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93" name="Freeform 1199">
              <a:extLst>
                <a:ext uri="{FF2B5EF4-FFF2-40B4-BE49-F238E27FC236}">
                  <a16:creationId xmlns:a16="http://schemas.microsoft.com/office/drawing/2014/main" id="{C740CA94-4A9B-0DCF-2880-4A4D5355B6A9}"/>
                </a:ext>
              </a:extLst>
            </p:cNvPr>
            <p:cNvSpPr>
              <a:spLocks/>
            </p:cNvSpPr>
            <p:nvPr/>
          </p:nvSpPr>
          <p:spPr bwMode="auto">
            <a:xfrm>
              <a:off x="3200" y="2701"/>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94" name="Freeform 1200">
              <a:extLst>
                <a:ext uri="{FF2B5EF4-FFF2-40B4-BE49-F238E27FC236}">
                  <a16:creationId xmlns:a16="http://schemas.microsoft.com/office/drawing/2014/main" id="{D6BCD1BB-B0EE-E976-6C52-C95D7B2CBCF2}"/>
                </a:ext>
              </a:extLst>
            </p:cNvPr>
            <p:cNvSpPr>
              <a:spLocks/>
            </p:cNvSpPr>
            <p:nvPr/>
          </p:nvSpPr>
          <p:spPr bwMode="auto">
            <a:xfrm>
              <a:off x="3199" y="2700"/>
              <a:ext cx="19" cy="43"/>
            </a:xfrm>
            <a:custGeom>
              <a:avLst/>
              <a:gdLst>
                <a:gd name="T0" fmla="*/ 0 w 19"/>
                <a:gd name="T1" fmla="*/ 9 h 43"/>
                <a:gd name="T2" fmla="*/ 0 w 19"/>
                <a:gd name="T3" fmla="*/ 39 h 43"/>
                <a:gd name="T4" fmla="*/ 19 w 19"/>
                <a:gd name="T5" fmla="*/ 43 h 43"/>
                <a:gd name="T6" fmla="*/ 19 w 19"/>
                <a:gd name="T7" fmla="*/ 0 h 43"/>
                <a:gd name="T8" fmla="*/ 0 w 19"/>
                <a:gd name="T9" fmla="*/ 9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9"/>
                  </a:moveTo>
                  <a:lnTo>
                    <a:pt x="0" y="39"/>
                  </a:lnTo>
                  <a:lnTo>
                    <a:pt x="19" y="43"/>
                  </a:lnTo>
                  <a:lnTo>
                    <a:pt x="19"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95" name="Freeform 1201">
              <a:extLst>
                <a:ext uri="{FF2B5EF4-FFF2-40B4-BE49-F238E27FC236}">
                  <a16:creationId xmlns:a16="http://schemas.microsoft.com/office/drawing/2014/main" id="{E8CD8146-3CC5-9BF0-918F-EAB1AAF10D3F}"/>
                </a:ext>
              </a:extLst>
            </p:cNvPr>
            <p:cNvSpPr>
              <a:spLocks/>
            </p:cNvSpPr>
            <p:nvPr/>
          </p:nvSpPr>
          <p:spPr bwMode="auto">
            <a:xfrm>
              <a:off x="3192" y="2698"/>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96" name="Freeform 1202">
              <a:extLst>
                <a:ext uri="{FF2B5EF4-FFF2-40B4-BE49-F238E27FC236}">
                  <a16:creationId xmlns:a16="http://schemas.microsoft.com/office/drawing/2014/main" id="{68817CE9-2D24-D213-E85B-6F399CA7894F}"/>
                </a:ext>
              </a:extLst>
            </p:cNvPr>
            <p:cNvSpPr>
              <a:spLocks/>
            </p:cNvSpPr>
            <p:nvPr/>
          </p:nvSpPr>
          <p:spPr bwMode="auto">
            <a:xfrm>
              <a:off x="3191" y="2697"/>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97" name="Freeform 1203">
              <a:extLst>
                <a:ext uri="{FF2B5EF4-FFF2-40B4-BE49-F238E27FC236}">
                  <a16:creationId xmlns:a16="http://schemas.microsoft.com/office/drawing/2014/main" id="{FD8B6B15-0038-41B5-72E1-0AFF573DE604}"/>
                </a:ext>
              </a:extLst>
            </p:cNvPr>
            <p:cNvSpPr>
              <a:spLocks/>
            </p:cNvSpPr>
            <p:nvPr/>
          </p:nvSpPr>
          <p:spPr bwMode="auto">
            <a:xfrm>
              <a:off x="3311" y="2695"/>
              <a:ext cx="19" cy="37"/>
            </a:xfrm>
            <a:custGeom>
              <a:avLst/>
              <a:gdLst>
                <a:gd name="T0" fmla="*/ 0 w 19"/>
                <a:gd name="T1" fmla="*/ 9 h 37"/>
                <a:gd name="T2" fmla="*/ 0 w 19"/>
                <a:gd name="T3" fmla="*/ 30 h 37"/>
                <a:gd name="T4" fmla="*/ 19 w 19"/>
                <a:gd name="T5" fmla="*/ 37 h 37"/>
                <a:gd name="T6" fmla="*/ 19 w 19"/>
                <a:gd name="T7" fmla="*/ 0 h 37"/>
                <a:gd name="T8" fmla="*/ 0 w 19"/>
                <a:gd name="T9" fmla="*/ 9 h 37"/>
                <a:gd name="T10" fmla="*/ 0 60000 65536"/>
                <a:gd name="T11" fmla="*/ 0 60000 65536"/>
                <a:gd name="T12" fmla="*/ 0 60000 65536"/>
                <a:gd name="T13" fmla="*/ 0 60000 65536"/>
                <a:gd name="T14" fmla="*/ 0 60000 65536"/>
                <a:gd name="T15" fmla="*/ 0 w 19"/>
                <a:gd name="T16" fmla="*/ 0 h 37"/>
                <a:gd name="T17" fmla="*/ 19 w 19"/>
                <a:gd name="T18" fmla="*/ 37 h 37"/>
              </a:gdLst>
              <a:ahLst/>
              <a:cxnLst>
                <a:cxn ang="T10">
                  <a:pos x="T0" y="T1"/>
                </a:cxn>
                <a:cxn ang="T11">
                  <a:pos x="T2" y="T3"/>
                </a:cxn>
                <a:cxn ang="T12">
                  <a:pos x="T4" y="T5"/>
                </a:cxn>
                <a:cxn ang="T13">
                  <a:pos x="T6" y="T7"/>
                </a:cxn>
                <a:cxn ang="T14">
                  <a:pos x="T8" y="T9"/>
                </a:cxn>
              </a:cxnLst>
              <a:rect l="T15" t="T16" r="T17" b="T18"/>
              <a:pathLst>
                <a:path w="19" h="37">
                  <a:moveTo>
                    <a:pt x="0" y="9"/>
                  </a:moveTo>
                  <a:lnTo>
                    <a:pt x="0" y="30"/>
                  </a:lnTo>
                  <a:lnTo>
                    <a:pt x="19" y="37"/>
                  </a:lnTo>
                  <a:lnTo>
                    <a:pt x="19" y="0"/>
                  </a:lnTo>
                  <a:lnTo>
                    <a:pt x="0" y="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98" name="Freeform 1204">
              <a:extLst>
                <a:ext uri="{FF2B5EF4-FFF2-40B4-BE49-F238E27FC236}">
                  <a16:creationId xmlns:a16="http://schemas.microsoft.com/office/drawing/2014/main" id="{37CB3A05-1DCE-E2E1-1E98-25C89903A157}"/>
                </a:ext>
              </a:extLst>
            </p:cNvPr>
            <p:cNvSpPr>
              <a:spLocks/>
            </p:cNvSpPr>
            <p:nvPr/>
          </p:nvSpPr>
          <p:spPr bwMode="auto">
            <a:xfrm>
              <a:off x="3310" y="2694"/>
              <a:ext cx="19" cy="37"/>
            </a:xfrm>
            <a:custGeom>
              <a:avLst/>
              <a:gdLst>
                <a:gd name="T0" fmla="*/ 0 w 19"/>
                <a:gd name="T1" fmla="*/ 9 h 37"/>
                <a:gd name="T2" fmla="*/ 0 w 19"/>
                <a:gd name="T3" fmla="*/ 31 h 37"/>
                <a:gd name="T4" fmla="*/ 19 w 19"/>
                <a:gd name="T5" fmla="*/ 37 h 37"/>
                <a:gd name="T6" fmla="*/ 19 w 19"/>
                <a:gd name="T7" fmla="*/ 0 h 37"/>
                <a:gd name="T8" fmla="*/ 0 w 19"/>
                <a:gd name="T9" fmla="*/ 9 h 37"/>
                <a:gd name="T10" fmla="*/ 0 60000 65536"/>
                <a:gd name="T11" fmla="*/ 0 60000 65536"/>
                <a:gd name="T12" fmla="*/ 0 60000 65536"/>
                <a:gd name="T13" fmla="*/ 0 60000 65536"/>
                <a:gd name="T14" fmla="*/ 0 60000 65536"/>
                <a:gd name="T15" fmla="*/ 0 w 19"/>
                <a:gd name="T16" fmla="*/ 0 h 37"/>
                <a:gd name="T17" fmla="*/ 19 w 19"/>
                <a:gd name="T18" fmla="*/ 37 h 37"/>
              </a:gdLst>
              <a:ahLst/>
              <a:cxnLst>
                <a:cxn ang="T10">
                  <a:pos x="T0" y="T1"/>
                </a:cxn>
                <a:cxn ang="T11">
                  <a:pos x="T2" y="T3"/>
                </a:cxn>
                <a:cxn ang="T12">
                  <a:pos x="T4" y="T5"/>
                </a:cxn>
                <a:cxn ang="T13">
                  <a:pos x="T6" y="T7"/>
                </a:cxn>
                <a:cxn ang="T14">
                  <a:pos x="T8" y="T9"/>
                </a:cxn>
              </a:cxnLst>
              <a:rect l="T15" t="T16" r="T17" b="T18"/>
              <a:pathLst>
                <a:path w="19" h="37">
                  <a:moveTo>
                    <a:pt x="0" y="9"/>
                  </a:moveTo>
                  <a:lnTo>
                    <a:pt x="0" y="31"/>
                  </a:lnTo>
                  <a:lnTo>
                    <a:pt x="19" y="37"/>
                  </a:lnTo>
                  <a:lnTo>
                    <a:pt x="19"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699" name="Freeform 1205">
              <a:extLst>
                <a:ext uri="{FF2B5EF4-FFF2-40B4-BE49-F238E27FC236}">
                  <a16:creationId xmlns:a16="http://schemas.microsoft.com/office/drawing/2014/main" id="{65D0BDF4-E4A2-7338-5520-E5F77B5CDC74}"/>
                </a:ext>
              </a:extLst>
            </p:cNvPr>
            <p:cNvSpPr>
              <a:spLocks/>
            </p:cNvSpPr>
            <p:nvPr/>
          </p:nvSpPr>
          <p:spPr bwMode="auto">
            <a:xfrm>
              <a:off x="3303" y="2691"/>
              <a:ext cx="18" cy="35"/>
            </a:xfrm>
            <a:custGeom>
              <a:avLst/>
              <a:gdLst>
                <a:gd name="T0" fmla="*/ 0 w 18"/>
                <a:gd name="T1" fmla="*/ 8 h 35"/>
                <a:gd name="T2" fmla="*/ 0 w 18"/>
                <a:gd name="T3" fmla="*/ 29 h 35"/>
                <a:gd name="T4" fmla="*/ 18 w 18"/>
                <a:gd name="T5" fmla="*/ 35 h 35"/>
                <a:gd name="T6" fmla="*/ 18 w 18"/>
                <a:gd name="T7" fmla="*/ 0 h 35"/>
                <a:gd name="T8" fmla="*/ 0 w 18"/>
                <a:gd name="T9" fmla="*/ 8 h 35"/>
                <a:gd name="T10" fmla="*/ 0 60000 65536"/>
                <a:gd name="T11" fmla="*/ 0 60000 65536"/>
                <a:gd name="T12" fmla="*/ 0 60000 65536"/>
                <a:gd name="T13" fmla="*/ 0 60000 65536"/>
                <a:gd name="T14" fmla="*/ 0 60000 65536"/>
                <a:gd name="T15" fmla="*/ 0 w 18"/>
                <a:gd name="T16" fmla="*/ 0 h 35"/>
                <a:gd name="T17" fmla="*/ 18 w 18"/>
                <a:gd name="T18" fmla="*/ 35 h 35"/>
              </a:gdLst>
              <a:ahLst/>
              <a:cxnLst>
                <a:cxn ang="T10">
                  <a:pos x="T0" y="T1"/>
                </a:cxn>
                <a:cxn ang="T11">
                  <a:pos x="T2" y="T3"/>
                </a:cxn>
                <a:cxn ang="T12">
                  <a:pos x="T4" y="T5"/>
                </a:cxn>
                <a:cxn ang="T13">
                  <a:pos x="T6" y="T7"/>
                </a:cxn>
                <a:cxn ang="T14">
                  <a:pos x="T8" y="T9"/>
                </a:cxn>
              </a:cxnLst>
              <a:rect l="T15" t="T16" r="T17" b="T18"/>
              <a:pathLst>
                <a:path w="18" h="35">
                  <a:moveTo>
                    <a:pt x="0" y="8"/>
                  </a:moveTo>
                  <a:lnTo>
                    <a:pt x="0" y="29"/>
                  </a:lnTo>
                  <a:lnTo>
                    <a:pt x="18" y="35"/>
                  </a:lnTo>
                  <a:lnTo>
                    <a:pt x="18" y="0"/>
                  </a:lnTo>
                  <a:lnTo>
                    <a:pt x="0" y="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00" name="Freeform 1206">
              <a:extLst>
                <a:ext uri="{FF2B5EF4-FFF2-40B4-BE49-F238E27FC236}">
                  <a16:creationId xmlns:a16="http://schemas.microsoft.com/office/drawing/2014/main" id="{AEC5EAE8-4218-3468-2C23-5FB2FBF49EC2}"/>
                </a:ext>
              </a:extLst>
            </p:cNvPr>
            <p:cNvSpPr>
              <a:spLocks/>
            </p:cNvSpPr>
            <p:nvPr/>
          </p:nvSpPr>
          <p:spPr bwMode="auto">
            <a:xfrm>
              <a:off x="3302" y="2690"/>
              <a:ext cx="18" cy="36"/>
            </a:xfrm>
            <a:custGeom>
              <a:avLst/>
              <a:gdLst>
                <a:gd name="T0" fmla="*/ 0 w 18"/>
                <a:gd name="T1" fmla="*/ 8 h 36"/>
                <a:gd name="T2" fmla="*/ 0 w 18"/>
                <a:gd name="T3" fmla="*/ 30 h 36"/>
                <a:gd name="T4" fmla="*/ 18 w 18"/>
                <a:gd name="T5" fmla="*/ 36 h 36"/>
                <a:gd name="T6" fmla="*/ 18 w 18"/>
                <a:gd name="T7" fmla="*/ 0 h 36"/>
                <a:gd name="T8" fmla="*/ 0 w 18"/>
                <a:gd name="T9" fmla="*/ 8 h 36"/>
                <a:gd name="T10" fmla="*/ 0 60000 65536"/>
                <a:gd name="T11" fmla="*/ 0 60000 65536"/>
                <a:gd name="T12" fmla="*/ 0 60000 65536"/>
                <a:gd name="T13" fmla="*/ 0 60000 65536"/>
                <a:gd name="T14" fmla="*/ 0 60000 65536"/>
                <a:gd name="T15" fmla="*/ 0 w 18"/>
                <a:gd name="T16" fmla="*/ 0 h 36"/>
                <a:gd name="T17" fmla="*/ 18 w 18"/>
                <a:gd name="T18" fmla="*/ 36 h 36"/>
              </a:gdLst>
              <a:ahLst/>
              <a:cxnLst>
                <a:cxn ang="T10">
                  <a:pos x="T0" y="T1"/>
                </a:cxn>
                <a:cxn ang="T11">
                  <a:pos x="T2" y="T3"/>
                </a:cxn>
                <a:cxn ang="T12">
                  <a:pos x="T4" y="T5"/>
                </a:cxn>
                <a:cxn ang="T13">
                  <a:pos x="T6" y="T7"/>
                </a:cxn>
                <a:cxn ang="T14">
                  <a:pos x="T8" y="T9"/>
                </a:cxn>
              </a:cxnLst>
              <a:rect l="T15" t="T16" r="T17" b="T18"/>
              <a:pathLst>
                <a:path w="18" h="36">
                  <a:moveTo>
                    <a:pt x="0" y="8"/>
                  </a:moveTo>
                  <a:lnTo>
                    <a:pt x="0" y="30"/>
                  </a:lnTo>
                  <a:lnTo>
                    <a:pt x="18" y="36"/>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01" name="Freeform 1207">
              <a:extLst>
                <a:ext uri="{FF2B5EF4-FFF2-40B4-BE49-F238E27FC236}">
                  <a16:creationId xmlns:a16="http://schemas.microsoft.com/office/drawing/2014/main" id="{2625349C-E561-A880-5034-26D64EA7E61B}"/>
                </a:ext>
              </a:extLst>
            </p:cNvPr>
            <p:cNvSpPr>
              <a:spLocks/>
            </p:cNvSpPr>
            <p:nvPr/>
          </p:nvSpPr>
          <p:spPr bwMode="auto">
            <a:xfrm>
              <a:off x="3294" y="2687"/>
              <a:ext cx="19" cy="37"/>
            </a:xfrm>
            <a:custGeom>
              <a:avLst/>
              <a:gdLst>
                <a:gd name="T0" fmla="*/ 0 w 19"/>
                <a:gd name="T1" fmla="*/ 8 h 37"/>
                <a:gd name="T2" fmla="*/ 0 w 19"/>
                <a:gd name="T3" fmla="*/ 33 h 37"/>
                <a:gd name="T4" fmla="*/ 19 w 19"/>
                <a:gd name="T5" fmla="*/ 37 h 37"/>
                <a:gd name="T6" fmla="*/ 19 w 19"/>
                <a:gd name="T7" fmla="*/ 0 h 37"/>
                <a:gd name="T8" fmla="*/ 0 w 19"/>
                <a:gd name="T9" fmla="*/ 8 h 37"/>
                <a:gd name="T10" fmla="*/ 0 60000 65536"/>
                <a:gd name="T11" fmla="*/ 0 60000 65536"/>
                <a:gd name="T12" fmla="*/ 0 60000 65536"/>
                <a:gd name="T13" fmla="*/ 0 60000 65536"/>
                <a:gd name="T14" fmla="*/ 0 60000 65536"/>
                <a:gd name="T15" fmla="*/ 0 w 19"/>
                <a:gd name="T16" fmla="*/ 0 h 37"/>
                <a:gd name="T17" fmla="*/ 19 w 19"/>
                <a:gd name="T18" fmla="*/ 37 h 37"/>
              </a:gdLst>
              <a:ahLst/>
              <a:cxnLst>
                <a:cxn ang="T10">
                  <a:pos x="T0" y="T1"/>
                </a:cxn>
                <a:cxn ang="T11">
                  <a:pos x="T2" y="T3"/>
                </a:cxn>
                <a:cxn ang="T12">
                  <a:pos x="T4" y="T5"/>
                </a:cxn>
                <a:cxn ang="T13">
                  <a:pos x="T6" y="T7"/>
                </a:cxn>
                <a:cxn ang="T14">
                  <a:pos x="T8" y="T9"/>
                </a:cxn>
              </a:cxnLst>
              <a:rect l="T15" t="T16" r="T17" b="T18"/>
              <a:pathLst>
                <a:path w="19" h="37">
                  <a:moveTo>
                    <a:pt x="0" y="8"/>
                  </a:moveTo>
                  <a:lnTo>
                    <a:pt x="0" y="33"/>
                  </a:lnTo>
                  <a:lnTo>
                    <a:pt x="19" y="37"/>
                  </a:lnTo>
                  <a:lnTo>
                    <a:pt x="19" y="0"/>
                  </a:lnTo>
                  <a:lnTo>
                    <a:pt x="0" y="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02" name="Freeform 1208">
              <a:extLst>
                <a:ext uri="{FF2B5EF4-FFF2-40B4-BE49-F238E27FC236}">
                  <a16:creationId xmlns:a16="http://schemas.microsoft.com/office/drawing/2014/main" id="{BF2F6EE7-9A8E-19F4-D817-86F4D7E04B52}"/>
                </a:ext>
              </a:extLst>
            </p:cNvPr>
            <p:cNvSpPr>
              <a:spLocks/>
            </p:cNvSpPr>
            <p:nvPr/>
          </p:nvSpPr>
          <p:spPr bwMode="auto">
            <a:xfrm>
              <a:off x="3293" y="2686"/>
              <a:ext cx="19" cy="37"/>
            </a:xfrm>
            <a:custGeom>
              <a:avLst/>
              <a:gdLst>
                <a:gd name="T0" fmla="*/ 0 w 19"/>
                <a:gd name="T1" fmla="*/ 8 h 37"/>
                <a:gd name="T2" fmla="*/ 0 w 19"/>
                <a:gd name="T3" fmla="*/ 34 h 37"/>
                <a:gd name="T4" fmla="*/ 19 w 19"/>
                <a:gd name="T5" fmla="*/ 37 h 37"/>
                <a:gd name="T6" fmla="*/ 19 w 19"/>
                <a:gd name="T7" fmla="*/ 0 h 37"/>
                <a:gd name="T8" fmla="*/ 0 w 19"/>
                <a:gd name="T9" fmla="*/ 8 h 37"/>
                <a:gd name="T10" fmla="*/ 0 60000 65536"/>
                <a:gd name="T11" fmla="*/ 0 60000 65536"/>
                <a:gd name="T12" fmla="*/ 0 60000 65536"/>
                <a:gd name="T13" fmla="*/ 0 60000 65536"/>
                <a:gd name="T14" fmla="*/ 0 60000 65536"/>
                <a:gd name="T15" fmla="*/ 0 w 19"/>
                <a:gd name="T16" fmla="*/ 0 h 37"/>
                <a:gd name="T17" fmla="*/ 19 w 19"/>
                <a:gd name="T18" fmla="*/ 37 h 37"/>
              </a:gdLst>
              <a:ahLst/>
              <a:cxnLst>
                <a:cxn ang="T10">
                  <a:pos x="T0" y="T1"/>
                </a:cxn>
                <a:cxn ang="T11">
                  <a:pos x="T2" y="T3"/>
                </a:cxn>
                <a:cxn ang="T12">
                  <a:pos x="T4" y="T5"/>
                </a:cxn>
                <a:cxn ang="T13">
                  <a:pos x="T6" y="T7"/>
                </a:cxn>
                <a:cxn ang="T14">
                  <a:pos x="T8" y="T9"/>
                </a:cxn>
              </a:cxnLst>
              <a:rect l="T15" t="T16" r="T17" b="T18"/>
              <a:pathLst>
                <a:path w="19" h="37">
                  <a:moveTo>
                    <a:pt x="0" y="8"/>
                  </a:moveTo>
                  <a:lnTo>
                    <a:pt x="0" y="34"/>
                  </a:lnTo>
                  <a:lnTo>
                    <a:pt x="19" y="37"/>
                  </a:lnTo>
                  <a:lnTo>
                    <a:pt x="19"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03" name="Freeform 1209">
              <a:extLst>
                <a:ext uri="{FF2B5EF4-FFF2-40B4-BE49-F238E27FC236}">
                  <a16:creationId xmlns:a16="http://schemas.microsoft.com/office/drawing/2014/main" id="{AF72856C-23DC-5846-FF4F-56A034AE3E77}"/>
                </a:ext>
              </a:extLst>
            </p:cNvPr>
            <p:cNvSpPr>
              <a:spLocks/>
            </p:cNvSpPr>
            <p:nvPr/>
          </p:nvSpPr>
          <p:spPr bwMode="auto">
            <a:xfrm>
              <a:off x="3286" y="2682"/>
              <a:ext cx="18" cy="38"/>
            </a:xfrm>
            <a:custGeom>
              <a:avLst/>
              <a:gdLst>
                <a:gd name="T0" fmla="*/ 0 w 18"/>
                <a:gd name="T1" fmla="*/ 9 h 38"/>
                <a:gd name="T2" fmla="*/ 0 w 18"/>
                <a:gd name="T3" fmla="*/ 34 h 38"/>
                <a:gd name="T4" fmla="*/ 18 w 18"/>
                <a:gd name="T5" fmla="*/ 38 h 38"/>
                <a:gd name="T6" fmla="*/ 18 w 18"/>
                <a:gd name="T7" fmla="*/ 0 h 38"/>
                <a:gd name="T8" fmla="*/ 0 w 18"/>
                <a:gd name="T9" fmla="*/ 9 h 38"/>
                <a:gd name="T10" fmla="*/ 0 60000 65536"/>
                <a:gd name="T11" fmla="*/ 0 60000 65536"/>
                <a:gd name="T12" fmla="*/ 0 60000 65536"/>
                <a:gd name="T13" fmla="*/ 0 60000 65536"/>
                <a:gd name="T14" fmla="*/ 0 60000 65536"/>
                <a:gd name="T15" fmla="*/ 0 w 18"/>
                <a:gd name="T16" fmla="*/ 0 h 38"/>
                <a:gd name="T17" fmla="*/ 18 w 18"/>
                <a:gd name="T18" fmla="*/ 38 h 38"/>
              </a:gdLst>
              <a:ahLst/>
              <a:cxnLst>
                <a:cxn ang="T10">
                  <a:pos x="T0" y="T1"/>
                </a:cxn>
                <a:cxn ang="T11">
                  <a:pos x="T2" y="T3"/>
                </a:cxn>
                <a:cxn ang="T12">
                  <a:pos x="T4" y="T5"/>
                </a:cxn>
                <a:cxn ang="T13">
                  <a:pos x="T6" y="T7"/>
                </a:cxn>
                <a:cxn ang="T14">
                  <a:pos x="T8" y="T9"/>
                </a:cxn>
              </a:cxnLst>
              <a:rect l="T15" t="T16" r="T17" b="T18"/>
              <a:pathLst>
                <a:path w="18" h="38">
                  <a:moveTo>
                    <a:pt x="0" y="9"/>
                  </a:moveTo>
                  <a:lnTo>
                    <a:pt x="0" y="34"/>
                  </a:lnTo>
                  <a:lnTo>
                    <a:pt x="18" y="38"/>
                  </a:lnTo>
                  <a:lnTo>
                    <a:pt x="18" y="0"/>
                  </a:lnTo>
                  <a:lnTo>
                    <a:pt x="0" y="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04" name="Freeform 1210">
              <a:extLst>
                <a:ext uri="{FF2B5EF4-FFF2-40B4-BE49-F238E27FC236}">
                  <a16:creationId xmlns:a16="http://schemas.microsoft.com/office/drawing/2014/main" id="{A21DE506-9857-CCC3-64CA-015654CF13E9}"/>
                </a:ext>
              </a:extLst>
            </p:cNvPr>
            <p:cNvSpPr>
              <a:spLocks/>
            </p:cNvSpPr>
            <p:nvPr/>
          </p:nvSpPr>
          <p:spPr bwMode="auto">
            <a:xfrm>
              <a:off x="3285" y="2681"/>
              <a:ext cx="18" cy="38"/>
            </a:xfrm>
            <a:custGeom>
              <a:avLst/>
              <a:gdLst>
                <a:gd name="T0" fmla="*/ 0 w 18"/>
                <a:gd name="T1" fmla="*/ 9 h 38"/>
                <a:gd name="T2" fmla="*/ 0 w 18"/>
                <a:gd name="T3" fmla="*/ 34 h 38"/>
                <a:gd name="T4" fmla="*/ 18 w 18"/>
                <a:gd name="T5" fmla="*/ 38 h 38"/>
                <a:gd name="T6" fmla="*/ 18 w 18"/>
                <a:gd name="T7" fmla="*/ 0 h 38"/>
                <a:gd name="T8" fmla="*/ 0 w 18"/>
                <a:gd name="T9" fmla="*/ 9 h 38"/>
                <a:gd name="T10" fmla="*/ 0 60000 65536"/>
                <a:gd name="T11" fmla="*/ 0 60000 65536"/>
                <a:gd name="T12" fmla="*/ 0 60000 65536"/>
                <a:gd name="T13" fmla="*/ 0 60000 65536"/>
                <a:gd name="T14" fmla="*/ 0 60000 65536"/>
                <a:gd name="T15" fmla="*/ 0 w 18"/>
                <a:gd name="T16" fmla="*/ 0 h 38"/>
                <a:gd name="T17" fmla="*/ 18 w 18"/>
                <a:gd name="T18" fmla="*/ 38 h 38"/>
              </a:gdLst>
              <a:ahLst/>
              <a:cxnLst>
                <a:cxn ang="T10">
                  <a:pos x="T0" y="T1"/>
                </a:cxn>
                <a:cxn ang="T11">
                  <a:pos x="T2" y="T3"/>
                </a:cxn>
                <a:cxn ang="T12">
                  <a:pos x="T4" y="T5"/>
                </a:cxn>
                <a:cxn ang="T13">
                  <a:pos x="T6" y="T7"/>
                </a:cxn>
                <a:cxn ang="T14">
                  <a:pos x="T8" y="T9"/>
                </a:cxn>
              </a:cxnLst>
              <a:rect l="T15" t="T16" r="T17" b="T18"/>
              <a:pathLst>
                <a:path w="18" h="38">
                  <a:moveTo>
                    <a:pt x="0" y="9"/>
                  </a:moveTo>
                  <a:lnTo>
                    <a:pt x="0" y="34"/>
                  </a:lnTo>
                  <a:lnTo>
                    <a:pt x="18" y="38"/>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05" name="Freeform 1211">
              <a:extLst>
                <a:ext uri="{FF2B5EF4-FFF2-40B4-BE49-F238E27FC236}">
                  <a16:creationId xmlns:a16="http://schemas.microsoft.com/office/drawing/2014/main" id="{7652FCD3-5E07-5A01-5BA8-04CC1302A5E6}"/>
                </a:ext>
              </a:extLst>
            </p:cNvPr>
            <p:cNvSpPr>
              <a:spLocks/>
            </p:cNvSpPr>
            <p:nvPr/>
          </p:nvSpPr>
          <p:spPr bwMode="auto">
            <a:xfrm>
              <a:off x="3277" y="2678"/>
              <a:ext cx="19" cy="43"/>
            </a:xfrm>
            <a:custGeom>
              <a:avLst/>
              <a:gdLst>
                <a:gd name="T0" fmla="*/ 0 w 19"/>
                <a:gd name="T1" fmla="*/ 9 h 43"/>
                <a:gd name="T2" fmla="*/ 0 w 19"/>
                <a:gd name="T3" fmla="*/ 39 h 43"/>
                <a:gd name="T4" fmla="*/ 19 w 19"/>
                <a:gd name="T5" fmla="*/ 43 h 43"/>
                <a:gd name="T6" fmla="*/ 19 w 19"/>
                <a:gd name="T7" fmla="*/ 0 h 43"/>
                <a:gd name="T8" fmla="*/ 0 w 19"/>
                <a:gd name="T9" fmla="*/ 9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9"/>
                  </a:moveTo>
                  <a:lnTo>
                    <a:pt x="0" y="39"/>
                  </a:lnTo>
                  <a:lnTo>
                    <a:pt x="19" y="43"/>
                  </a:lnTo>
                  <a:lnTo>
                    <a:pt x="19" y="0"/>
                  </a:lnTo>
                  <a:lnTo>
                    <a:pt x="0" y="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06" name="Freeform 1212">
              <a:extLst>
                <a:ext uri="{FF2B5EF4-FFF2-40B4-BE49-F238E27FC236}">
                  <a16:creationId xmlns:a16="http://schemas.microsoft.com/office/drawing/2014/main" id="{C3FE2490-AE78-948C-D408-31F78622C38B}"/>
                </a:ext>
              </a:extLst>
            </p:cNvPr>
            <p:cNvSpPr>
              <a:spLocks/>
            </p:cNvSpPr>
            <p:nvPr/>
          </p:nvSpPr>
          <p:spPr bwMode="auto">
            <a:xfrm>
              <a:off x="3276" y="2677"/>
              <a:ext cx="19" cy="43"/>
            </a:xfrm>
            <a:custGeom>
              <a:avLst/>
              <a:gdLst>
                <a:gd name="T0" fmla="*/ 0 w 19"/>
                <a:gd name="T1" fmla="*/ 9 h 43"/>
                <a:gd name="T2" fmla="*/ 0 w 19"/>
                <a:gd name="T3" fmla="*/ 40 h 43"/>
                <a:gd name="T4" fmla="*/ 19 w 19"/>
                <a:gd name="T5" fmla="*/ 43 h 43"/>
                <a:gd name="T6" fmla="*/ 19 w 19"/>
                <a:gd name="T7" fmla="*/ 0 h 43"/>
                <a:gd name="T8" fmla="*/ 0 w 19"/>
                <a:gd name="T9" fmla="*/ 9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9"/>
                  </a:moveTo>
                  <a:lnTo>
                    <a:pt x="0" y="40"/>
                  </a:lnTo>
                  <a:lnTo>
                    <a:pt x="19" y="43"/>
                  </a:lnTo>
                  <a:lnTo>
                    <a:pt x="19"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07" name="Freeform 1213">
              <a:extLst>
                <a:ext uri="{FF2B5EF4-FFF2-40B4-BE49-F238E27FC236}">
                  <a16:creationId xmlns:a16="http://schemas.microsoft.com/office/drawing/2014/main" id="{B764825A-1CD1-48BD-20F4-4DD7BF52B9D0}"/>
                </a:ext>
              </a:extLst>
            </p:cNvPr>
            <p:cNvSpPr>
              <a:spLocks/>
            </p:cNvSpPr>
            <p:nvPr/>
          </p:nvSpPr>
          <p:spPr bwMode="auto">
            <a:xfrm>
              <a:off x="3269" y="2673"/>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08" name="Freeform 1214">
              <a:extLst>
                <a:ext uri="{FF2B5EF4-FFF2-40B4-BE49-F238E27FC236}">
                  <a16:creationId xmlns:a16="http://schemas.microsoft.com/office/drawing/2014/main" id="{B3533348-9B23-5DA4-DFF0-6055547E6232}"/>
                </a:ext>
              </a:extLst>
            </p:cNvPr>
            <p:cNvSpPr>
              <a:spLocks/>
            </p:cNvSpPr>
            <p:nvPr/>
          </p:nvSpPr>
          <p:spPr bwMode="auto">
            <a:xfrm>
              <a:off x="3268" y="2673"/>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09" name="Freeform 1215">
              <a:extLst>
                <a:ext uri="{FF2B5EF4-FFF2-40B4-BE49-F238E27FC236}">
                  <a16:creationId xmlns:a16="http://schemas.microsoft.com/office/drawing/2014/main" id="{EB5BCA7D-46B6-B114-5734-65F96B1AAF55}"/>
                </a:ext>
              </a:extLst>
            </p:cNvPr>
            <p:cNvSpPr>
              <a:spLocks/>
            </p:cNvSpPr>
            <p:nvPr/>
          </p:nvSpPr>
          <p:spPr bwMode="auto">
            <a:xfrm>
              <a:off x="3259" y="2669"/>
              <a:ext cx="19" cy="44"/>
            </a:xfrm>
            <a:custGeom>
              <a:avLst/>
              <a:gdLst>
                <a:gd name="T0" fmla="*/ 0 w 19"/>
                <a:gd name="T1" fmla="*/ 9 h 44"/>
                <a:gd name="T2" fmla="*/ 0 w 19"/>
                <a:gd name="T3" fmla="*/ 40 h 44"/>
                <a:gd name="T4" fmla="*/ 19 w 19"/>
                <a:gd name="T5" fmla="*/ 44 h 44"/>
                <a:gd name="T6" fmla="*/ 19 w 19"/>
                <a:gd name="T7" fmla="*/ 0 h 44"/>
                <a:gd name="T8" fmla="*/ 0 w 19"/>
                <a:gd name="T9" fmla="*/ 9 h 44"/>
                <a:gd name="T10" fmla="*/ 0 60000 65536"/>
                <a:gd name="T11" fmla="*/ 0 60000 65536"/>
                <a:gd name="T12" fmla="*/ 0 60000 65536"/>
                <a:gd name="T13" fmla="*/ 0 60000 65536"/>
                <a:gd name="T14" fmla="*/ 0 60000 65536"/>
                <a:gd name="T15" fmla="*/ 0 w 19"/>
                <a:gd name="T16" fmla="*/ 0 h 44"/>
                <a:gd name="T17" fmla="*/ 19 w 19"/>
                <a:gd name="T18" fmla="*/ 44 h 44"/>
              </a:gdLst>
              <a:ahLst/>
              <a:cxnLst>
                <a:cxn ang="T10">
                  <a:pos x="T0" y="T1"/>
                </a:cxn>
                <a:cxn ang="T11">
                  <a:pos x="T2" y="T3"/>
                </a:cxn>
                <a:cxn ang="T12">
                  <a:pos x="T4" y="T5"/>
                </a:cxn>
                <a:cxn ang="T13">
                  <a:pos x="T6" y="T7"/>
                </a:cxn>
                <a:cxn ang="T14">
                  <a:pos x="T8" y="T9"/>
                </a:cxn>
              </a:cxnLst>
              <a:rect l="T15" t="T16" r="T17" b="T18"/>
              <a:pathLst>
                <a:path w="19" h="44">
                  <a:moveTo>
                    <a:pt x="0" y="9"/>
                  </a:moveTo>
                  <a:lnTo>
                    <a:pt x="0" y="40"/>
                  </a:lnTo>
                  <a:lnTo>
                    <a:pt x="19" y="44"/>
                  </a:lnTo>
                  <a:lnTo>
                    <a:pt x="19" y="0"/>
                  </a:lnTo>
                  <a:lnTo>
                    <a:pt x="0" y="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10" name="Freeform 1216">
              <a:extLst>
                <a:ext uri="{FF2B5EF4-FFF2-40B4-BE49-F238E27FC236}">
                  <a16:creationId xmlns:a16="http://schemas.microsoft.com/office/drawing/2014/main" id="{E1E89A4A-47A7-B8EE-1B15-97AD0E821CBA}"/>
                </a:ext>
              </a:extLst>
            </p:cNvPr>
            <p:cNvSpPr>
              <a:spLocks/>
            </p:cNvSpPr>
            <p:nvPr/>
          </p:nvSpPr>
          <p:spPr bwMode="auto">
            <a:xfrm>
              <a:off x="3259" y="2669"/>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11" name="Freeform 1217">
              <a:extLst>
                <a:ext uri="{FF2B5EF4-FFF2-40B4-BE49-F238E27FC236}">
                  <a16:creationId xmlns:a16="http://schemas.microsoft.com/office/drawing/2014/main" id="{99D4C3A6-5BD9-7261-C0B8-4EBCBFF3DD3D}"/>
                </a:ext>
              </a:extLst>
            </p:cNvPr>
            <p:cNvSpPr>
              <a:spLocks/>
            </p:cNvSpPr>
            <p:nvPr/>
          </p:nvSpPr>
          <p:spPr bwMode="auto">
            <a:xfrm>
              <a:off x="3251" y="2665"/>
              <a:ext cx="18" cy="43"/>
            </a:xfrm>
            <a:custGeom>
              <a:avLst/>
              <a:gdLst>
                <a:gd name="T0" fmla="*/ 0 w 18"/>
                <a:gd name="T1" fmla="*/ 8 h 43"/>
                <a:gd name="T2" fmla="*/ 0 w 18"/>
                <a:gd name="T3" fmla="*/ 39 h 43"/>
                <a:gd name="T4" fmla="*/ 18 w 18"/>
                <a:gd name="T5" fmla="*/ 43 h 43"/>
                <a:gd name="T6" fmla="*/ 18 w 18"/>
                <a:gd name="T7" fmla="*/ 0 h 43"/>
                <a:gd name="T8" fmla="*/ 0 w 18"/>
                <a:gd name="T9" fmla="*/ 8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8"/>
                  </a:moveTo>
                  <a:lnTo>
                    <a:pt x="0" y="39"/>
                  </a:lnTo>
                  <a:lnTo>
                    <a:pt x="18" y="43"/>
                  </a:lnTo>
                  <a:lnTo>
                    <a:pt x="18" y="0"/>
                  </a:lnTo>
                  <a:lnTo>
                    <a:pt x="0" y="8"/>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12" name="Freeform 1218">
              <a:extLst>
                <a:ext uri="{FF2B5EF4-FFF2-40B4-BE49-F238E27FC236}">
                  <a16:creationId xmlns:a16="http://schemas.microsoft.com/office/drawing/2014/main" id="{A59E1AD9-16F8-A93B-8498-5CE229A24F93}"/>
                </a:ext>
              </a:extLst>
            </p:cNvPr>
            <p:cNvSpPr>
              <a:spLocks/>
            </p:cNvSpPr>
            <p:nvPr/>
          </p:nvSpPr>
          <p:spPr bwMode="auto">
            <a:xfrm>
              <a:off x="3250" y="2664"/>
              <a:ext cx="18" cy="43"/>
            </a:xfrm>
            <a:custGeom>
              <a:avLst/>
              <a:gdLst>
                <a:gd name="T0" fmla="*/ 0 w 18"/>
                <a:gd name="T1" fmla="*/ 9 h 43"/>
                <a:gd name="T2" fmla="*/ 0 w 18"/>
                <a:gd name="T3" fmla="*/ 40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40"/>
                  </a:lnTo>
                  <a:lnTo>
                    <a:pt x="18" y="43"/>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13" name="Freeform 1219">
              <a:extLst>
                <a:ext uri="{FF2B5EF4-FFF2-40B4-BE49-F238E27FC236}">
                  <a16:creationId xmlns:a16="http://schemas.microsoft.com/office/drawing/2014/main" id="{82EB5F25-EAE5-2AB4-51B5-CA12B176A8A6}"/>
                </a:ext>
              </a:extLst>
            </p:cNvPr>
            <p:cNvSpPr>
              <a:spLocks/>
            </p:cNvSpPr>
            <p:nvPr/>
          </p:nvSpPr>
          <p:spPr bwMode="auto">
            <a:xfrm>
              <a:off x="3242" y="2661"/>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14" name="Freeform 1220">
              <a:extLst>
                <a:ext uri="{FF2B5EF4-FFF2-40B4-BE49-F238E27FC236}">
                  <a16:creationId xmlns:a16="http://schemas.microsoft.com/office/drawing/2014/main" id="{22016903-72F7-911D-8286-ADC62E99E7E7}"/>
                </a:ext>
              </a:extLst>
            </p:cNvPr>
            <p:cNvSpPr>
              <a:spLocks/>
            </p:cNvSpPr>
            <p:nvPr/>
          </p:nvSpPr>
          <p:spPr bwMode="auto">
            <a:xfrm>
              <a:off x="3241" y="2660"/>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15" name="Freeform 1221">
              <a:extLst>
                <a:ext uri="{FF2B5EF4-FFF2-40B4-BE49-F238E27FC236}">
                  <a16:creationId xmlns:a16="http://schemas.microsoft.com/office/drawing/2014/main" id="{FB7D2C6D-5ABB-D8DD-5D9C-133F0ED70B82}"/>
                </a:ext>
              </a:extLst>
            </p:cNvPr>
            <p:cNvSpPr>
              <a:spLocks/>
            </p:cNvSpPr>
            <p:nvPr/>
          </p:nvSpPr>
          <p:spPr bwMode="auto">
            <a:xfrm>
              <a:off x="3234" y="2656"/>
              <a:ext cx="18" cy="43"/>
            </a:xfrm>
            <a:custGeom>
              <a:avLst/>
              <a:gdLst>
                <a:gd name="T0" fmla="*/ 0 w 18"/>
                <a:gd name="T1" fmla="*/ 9 h 43"/>
                <a:gd name="T2" fmla="*/ 0 w 18"/>
                <a:gd name="T3" fmla="*/ 40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40"/>
                  </a:lnTo>
                  <a:lnTo>
                    <a:pt x="18" y="43"/>
                  </a:lnTo>
                  <a:lnTo>
                    <a:pt x="18" y="0"/>
                  </a:lnTo>
                  <a:lnTo>
                    <a:pt x="0" y="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16" name="Freeform 1222">
              <a:extLst>
                <a:ext uri="{FF2B5EF4-FFF2-40B4-BE49-F238E27FC236}">
                  <a16:creationId xmlns:a16="http://schemas.microsoft.com/office/drawing/2014/main" id="{D62C15E0-185B-E7C4-4C05-6B89E22B6B0F}"/>
                </a:ext>
              </a:extLst>
            </p:cNvPr>
            <p:cNvSpPr>
              <a:spLocks/>
            </p:cNvSpPr>
            <p:nvPr/>
          </p:nvSpPr>
          <p:spPr bwMode="auto">
            <a:xfrm>
              <a:off x="3233" y="2655"/>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17" name="Freeform 1223">
              <a:extLst>
                <a:ext uri="{FF2B5EF4-FFF2-40B4-BE49-F238E27FC236}">
                  <a16:creationId xmlns:a16="http://schemas.microsoft.com/office/drawing/2014/main" id="{0CF6697F-64CF-890A-98F6-207CD6C1DCE1}"/>
                </a:ext>
              </a:extLst>
            </p:cNvPr>
            <p:cNvSpPr>
              <a:spLocks/>
            </p:cNvSpPr>
            <p:nvPr/>
          </p:nvSpPr>
          <p:spPr bwMode="auto">
            <a:xfrm>
              <a:off x="3225" y="2652"/>
              <a:ext cx="19" cy="44"/>
            </a:xfrm>
            <a:custGeom>
              <a:avLst/>
              <a:gdLst>
                <a:gd name="T0" fmla="*/ 0 w 19"/>
                <a:gd name="T1" fmla="*/ 9 h 44"/>
                <a:gd name="T2" fmla="*/ 0 w 19"/>
                <a:gd name="T3" fmla="*/ 40 h 44"/>
                <a:gd name="T4" fmla="*/ 19 w 19"/>
                <a:gd name="T5" fmla="*/ 44 h 44"/>
                <a:gd name="T6" fmla="*/ 19 w 19"/>
                <a:gd name="T7" fmla="*/ 0 h 44"/>
                <a:gd name="T8" fmla="*/ 0 w 19"/>
                <a:gd name="T9" fmla="*/ 9 h 44"/>
                <a:gd name="T10" fmla="*/ 0 60000 65536"/>
                <a:gd name="T11" fmla="*/ 0 60000 65536"/>
                <a:gd name="T12" fmla="*/ 0 60000 65536"/>
                <a:gd name="T13" fmla="*/ 0 60000 65536"/>
                <a:gd name="T14" fmla="*/ 0 60000 65536"/>
                <a:gd name="T15" fmla="*/ 0 w 19"/>
                <a:gd name="T16" fmla="*/ 0 h 44"/>
                <a:gd name="T17" fmla="*/ 19 w 19"/>
                <a:gd name="T18" fmla="*/ 44 h 44"/>
              </a:gdLst>
              <a:ahLst/>
              <a:cxnLst>
                <a:cxn ang="T10">
                  <a:pos x="T0" y="T1"/>
                </a:cxn>
                <a:cxn ang="T11">
                  <a:pos x="T2" y="T3"/>
                </a:cxn>
                <a:cxn ang="T12">
                  <a:pos x="T4" y="T5"/>
                </a:cxn>
                <a:cxn ang="T13">
                  <a:pos x="T6" y="T7"/>
                </a:cxn>
                <a:cxn ang="T14">
                  <a:pos x="T8" y="T9"/>
                </a:cxn>
              </a:cxnLst>
              <a:rect l="T15" t="T16" r="T17" b="T18"/>
              <a:pathLst>
                <a:path w="19" h="44">
                  <a:moveTo>
                    <a:pt x="0" y="9"/>
                  </a:moveTo>
                  <a:lnTo>
                    <a:pt x="0" y="40"/>
                  </a:lnTo>
                  <a:lnTo>
                    <a:pt x="19" y="44"/>
                  </a:lnTo>
                  <a:lnTo>
                    <a:pt x="19" y="0"/>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18" name="Freeform 1224">
              <a:extLst>
                <a:ext uri="{FF2B5EF4-FFF2-40B4-BE49-F238E27FC236}">
                  <a16:creationId xmlns:a16="http://schemas.microsoft.com/office/drawing/2014/main" id="{D1A60525-53E0-DCFC-E0CA-3D495F691AFD}"/>
                </a:ext>
              </a:extLst>
            </p:cNvPr>
            <p:cNvSpPr>
              <a:spLocks/>
            </p:cNvSpPr>
            <p:nvPr/>
          </p:nvSpPr>
          <p:spPr bwMode="auto">
            <a:xfrm>
              <a:off x="3224" y="2652"/>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19" name="Freeform 1225">
              <a:extLst>
                <a:ext uri="{FF2B5EF4-FFF2-40B4-BE49-F238E27FC236}">
                  <a16:creationId xmlns:a16="http://schemas.microsoft.com/office/drawing/2014/main" id="{E285676E-A7D6-E56E-EA8C-A47F58B50461}"/>
                </a:ext>
              </a:extLst>
            </p:cNvPr>
            <p:cNvSpPr>
              <a:spLocks/>
            </p:cNvSpPr>
            <p:nvPr/>
          </p:nvSpPr>
          <p:spPr bwMode="auto">
            <a:xfrm>
              <a:off x="3217" y="2648"/>
              <a:ext cx="18" cy="43"/>
            </a:xfrm>
            <a:custGeom>
              <a:avLst/>
              <a:gdLst>
                <a:gd name="T0" fmla="*/ 0 w 18"/>
                <a:gd name="T1" fmla="*/ 9 h 43"/>
                <a:gd name="T2" fmla="*/ 0 w 18"/>
                <a:gd name="T3" fmla="*/ 40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40"/>
                  </a:lnTo>
                  <a:lnTo>
                    <a:pt x="18" y="43"/>
                  </a:lnTo>
                  <a:lnTo>
                    <a:pt x="18" y="0"/>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20" name="Freeform 1226">
              <a:extLst>
                <a:ext uri="{FF2B5EF4-FFF2-40B4-BE49-F238E27FC236}">
                  <a16:creationId xmlns:a16="http://schemas.microsoft.com/office/drawing/2014/main" id="{F8165C53-FD3B-E2DE-BF9E-26ECDE0FCFBB}"/>
                </a:ext>
              </a:extLst>
            </p:cNvPr>
            <p:cNvSpPr>
              <a:spLocks/>
            </p:cNvSpPr>
            <p:nvPr/>
          </p:nvSpPr>
          <p:spPr bwMode="auto">
            <a:xfrm>
              <a:off x="3216" y="2647"/>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21" name="Freeform 1227">
              <a:extLst>
                <a:ext uri="{FF2B5EF4-FFF2-40B4-BE49-F238E27FC236}">
                  <a16:creationId xmlns:a16="http://schemas.microsoft.com/office/drawing/2014/main" id="{68841297-74DB-B185-43A3-A232C05D2922}"/>
                </a:ext>
              </a:extLst>
            </p:cNvPr>
            <p:cNvSpPr>
              <a:spLocks/>
            </p:cNvSpPr>
            <p:nvPr/>
          </p:nvSpPr>
          <p:spPr bwMode="auto">
            <a:xfrm>
              <a:off x="3208" y="2644"/>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22" name="Freeform 1228">
              <a:extLst>
                <a:ext uri="{FF2B5EF4-FFF2-40B4-BE49-F238E27FC236}">
                  <a16:creationId xmlns:a16="http://schemas.microsoft.com/office/drawing/2014/main" id="{29E3AE2E-0285-4E7E-F326-54D1A6B2D61F}"/>
                </a:ext>
              </a:extLst>
            </p:cNvPr>
            <p:cNvSpPr>
              <a:spLocks/>
            </p:cNvSpPr>
            <p:nvPr/>
          </p:nvSpPr>
          <p:spPr bwMode="auto">
            <a:xfrm>
              <a:off x="3207" y="2643"/>
              <a:ext cx="19" cy="43"/>
            </a:xfrm>
            <a:custGeom>
              <a:avLst/>
              <a:gdLst>
                <a:gd name="T0" fmla="*/ 0 w 19"/>
                <a:gd name="T1" fmla="*/ 8 h 43"/>
                <a:gd name="T2" fmla="*/ 0 w 19"/>
                <a:gd name="T3" fmla="*/ 39 h 43"/>
                <a:gd name="T4" fmla="*/ 19 w 19"/>
                <a:gd name="T5" fmla="*/ 43 h 43"/>
                <a:gd name="T6" fmla="*/ 19 w 19"/>
                <a:gd name="T7" fmla="*/ 0 h 43"/>
                <a:gd name="T8" fmla="*/ 0 w 19"/>
                <a:gd name="T9" fmla="*/ 8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8"/>
                  </a:moveTo>
                  <a:lnTo>
                    <a:pt x="0" y="39"/>
                  </a:lnTo>
                  <a:lnTo>
                    <a:pt x="19" y="43"/>
                  </a:lnTo>
                  <a:lnTo>
                    <a:pt x="19" y="0"/>
                  </a:lnTo>
                  <a:lnTo>
                    <a:pt x="0" y="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23" name="Freeform 1229">
              <a:extLst>
                <a:ext uri="{FF2B5EF4-FFF2-40B4-BE49-F238E27FC236}">
                  <a16:creationId xmlns:a16="http://schemas.microsoft.com/office/drawing/2014/main" id="{E4714BB3-103D-3636-2B0E-E391DE9C71D8}"/>
                </a:ext>
              </a:extLst>
            </p:cNvPr>
            <p:cNvSpPr>
              <a:spLocks/>
            </p:cNvSpPr>
            <p:nvPr/>
          </p:nvSpPr>
          <p:spPr bwMode="auto">
            <a:xfrm>
              <a:off x="3200" y="2639"/>
              <a:ext cx="18" cy="43"/>
            </a:xfrm>
            <a:custGeom>
              <a:avLst/>
              <a:gdLst>
                <a:gd name="T0" fmla="*/ 0 w 18"/>
                <a:gd name="T1" fmla="*/ 9 h 43"/>
                <a:gd name="T2" fmla="*/ 0 w 18"/>
                <a:gd name="T3" fmla="*/ 40 h 43"/>
                <a:gd name="T4" fmla="*/ 18 w 18"/>
                <a:gd name="T5" fmla="*/ 43 h 43"/>
                <a:gd name="T6" fmla="*/ 18 w 18"/>
                <a:gd name="T7" fmla="*/ 0 h 43"/>
                <a:gd name="T8" fmla="*/ 0 w 18"/>
                <a:gd name="T9" fmla="*/ 9 h 43"/>
                <a:gd name="T10" fmla="*/ 0 60000 65536"/>
                <a:gd name="T11" fmla="*/ 0 60000 65536"/>
                <a:gd name="T12" fmla="*/ 0 60000 65536"/>
                <a:gd name="T13" fmla="*/ 0 60000 65536"/>
                <a:gd name="T14" fmla="*/ 0 60000 65536"/>
                <a:gd name="T15" fmla="*/ 0 w 18"/>
                <a:gd name="T16" fmla="*/ 0 h 43"/>
                <a:gd name="T17" fmla="*/ 18 w 18"/>
                <a:gd name="T18" fmla="*/ 43 h 43"/>
              </a:gdLst>
              <a:ahLst/>
              <a:cxnLst>
                <a:cxn ang="T10">
                  <a:pos x="T0" y="T1"/>
                </a:cxn>
                <a:cxn ang="T11">
                  <a:pos x="T2" y="T3"/>
                </a:cxn>
                <a:cxn ang="T12">
                  <a:pos x="T4" y="T5"/>
                </a:cxn>
                <a:cxn ang="T13">
                  <a:pos x="T6" y="T7"/>
                </a:cxn>
                <a:cxn ang="T14">
                  <a:pos x="T8" y="T9"/>
                </a:cxn>
              </a:cxnLst>
              <a:rect l="T15" t="T16" r="T17" b="T18"/>
              <a:pathLst>
                <a:path w="18" h="43">
                  <a:moveTo>
                    <a:pt x="0" y="9"/>
                  </a:moveTo>
                  <a:lnTo>
                    <a:pt x="0" y="40"/>
                  </a:lnTo>
                  <a:lnTo>
                    <a:pt x="18" y="43"/>
                  </a:lnTo>
                  <a:lnTo>
                    <a:pt x="18" y="0"/>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24" name="Freeform 1230">
              <a:extLst>
                <a:ext uri="{FF2B5EF4-FFF2-40B4-BE49-F238E27FC236}">
                  <a16:creationId xmlns:a16="http://schemas.microsoft.com/office/drawing/2014/main" id="{44CEF49B-015B-9B98-65C1-15DA784928DB}"/>
                </a:ext>
              </a:extLst>
            </p:cNvPr>
            <p:cNvSpPr>
              <a:spLocks/>
            </p:cNvSpPr>
            <p:nvPr/>
          </p:nvSpPr>
          <p:spPr bwMode="auto">
            <a:xfrm>
              <a:off x="3199" y="2638"/>
              <a:ext cx="18" cy="44"/>
            </a:xfrm>
            <a:custGeom>
              <a:avLst/>
              <a:gdLst>
                <a:gd name="T0" fmla="*/ 0 w 18"/>
                <a:gd name="T1" fmla="*/ 9 h 44"/>
                <a:gd name="T2" fmla="*/ 0 w 18"/>
                <a:gd name="T3" fmla="*/ 40 h 44"/>
                <a:gd name="T4" fmla="*/ 18 w 18"/>
                <a:gd name="T5" fmla="*/ 44 h 44"/>
                <a:gd name="T6" fmla="*/ 18 w 18"/>
                <a:gd name="T7" fmla="*/ 0 h 44"/>
                <a:gd name="T8" fmla="*/ 0 w 18"/>
                <a:gd name="T9" fmla="*/ 9 h 44"/>
                <a:gd name="T10" fmla="*/ 0 60000 65536"/>
                <a:gd name="T11" fmla="*/ 0 60000 65536"/>
                <a:gd name="T12" fmla="*/ 0 60000 65536"/>
                <a:gd name="T13" fmla="*/ 0 60000 65536"/>
                <a:gd name="T14" fmla="*/ 0 60000 65536"/>
                <a:gd name="T15" fmla="*/ 0 w 18"/>
                <a:gd name="T16" fmla="*/ 0 h 44"/>
                <a:gd name="T17" fmla="*/ 18 w 18"/>
                <a:gd name="T18" fmla="*/ 44 h 44"/>
              </a:gdLst>
              <a:ahLst/>
              <a:cxnLst>
                <a:cxn ang="T10">
                  <a:pos x="T0" y="T1"/>
                </a:cxn>
                <a:cxn ang="T11">
                  <a:pos x="T2" y="T3"/>
                </a:cxn>
                <a:cxn ang="T12">
                  <a:pos x="T4" y="T5"/>
                </a:cxn>
                <a:cxn ang="T13">
                  <a:pos x="T6" y="T7"/>
                </a:cxn>
                <a:cxn ang="T14">
                  <a:pos x="T8" y="T9"/>
                </a:cxn>
              </a:cxnLst>
              <a:rect l="T15" t="T16" r="T17" b="T18"/>
              <a:pathLst>
                <a:path w="18" h="44">
                  <a:moveTo>
                    <a:pt x="0" y="9"/>
                  </a:moveTo>
                  <a:lnTo>
                    <a:pt x="0" y="40"/>
                  </a:lnTo>
                  <a:lnTo>
                    <a:pt x="18" y="44"/>
                  </a:lnTo>
                  <a:lnTo>
                    <a:pt x="18"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25" name="Freeform 1231">
              <a:extLst>
                <a:ext uri="{FF2B5EF4-FFF2-40B4-BE49-F238E27FC236}">
                  <a16:creationId xmlns:a16="http://schemas.microsoft.com/office/drawing/2014/main" id="{C9158FD4-087F-13AC-196E-D8718530ADD9}"/>
                </a:ext>
              </a:extLst>
            </p:cNvPr>
            <p:cNvSpPr>
              <a:spLocks/>
            </p:cNvSpPr>
            <p:nvPr/>
          </p:nvSpPr>
          <p:spPr bwMode="auto">
            <a:xfrm>
              <a:off x="3191" y="2635"/>
              <a:ext cx="19" cy="43"/>
            </a:xfrm>
            <a:custGeom>
              <a:avLst/>
              <a:gdLst>
                <a:gd name="T0" fmla="*/ 0 w 19"/>
                <a:gd name="T1" fmla="*/ 9 h 43"/>
                <a:gd name="T2" fmla="*/ 0 w 19"/>
                <a:gd name="T3" fmla="*/ 39 h 43"/>
                <a:gd name="T4" fmla="*/ 19 w 19"/>
                <a:gd name="T5" fmla="*/ 43 h 43"/>
                <a:gd name="T6" fmla="*/ 19 w 19"/>
                <a:gd name="T7" fmla="*/ 0 h 43"/>
                <a:gd name="T8" fmla="*/ 0 w 19"/>
                <a:gd name="T9" fmla="*/ 9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9"/>
                  </a:moveTo>
                  <a:lnTo>
                    <a:pt x="0" y="39"/>
                  </a:lnTo>
                  <a:lnTo>
                    <a:pt x="19" y="43"/>
                  </a:lnTo>
                  <a:lnTo>
                    <a:pt x="19" y="0"/>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26" name="Freeform 1232">
              <a:extLst>
                <a:ext uri="{FF2B5EF4-FFF2-40B4-BE49-F238E27FC236}">
                  <a16:creationId xmlns:a16="http://schemas.microsoft.com/office/drawing/2014/main" id="{DC0359AE-3640-BA93-D9DE-42FF6F2B6F55}"/>
                </a:ext>
              </a:extLst>
            </p:cNvPr>
            <p:cNvSpPr>
              <a:spLocks/>
            </p:cNvSpPr>
            <p:nvPr/>
          </p:nvSpPr>
          <p:spPr bwMode="auto">
            <a:xfrm>
              <a:off x="3190" y="2634"/>
              <a:ext cx="19" cy="44"/>
            </a:xfrm>
            <a:custGeom>
              <a:avLst/>
              <a:gdLst>
                <a:gd name="T0" fmla="*/ 0 w 19"/>
                <a:gd name="T1" fmla="*/ 9 h 44"/>
                <a:gd name="T2" fmla="*/ 0 w 19"/>
                <a:gd name="T3" fmla="*/ 40 h 44"/>
                <a:gd name="T4" fmla="*/ 19 w 19"/>
                <a:gd name="T5" fmla="*/ 44 h 44"/>
                <a:gd name="T6" fmla="*/ 19 w 19"/>
                <a:gd name="T7" fmla="*/ 0 h 44"/>
                <a:gd name="T8" fmla="*/ 0 w 19"/>
                <a:gd name="T9" fmla="*/ 9 h 44"/>
                <a:gd name="T10" fmla="*/ 0 60000 65536"/>
                <a:gd name="T11" fmla="*/ 0 60000 65536"/>
                <a:gd name="T12" fmla="*/ 0 60000 65536"/>
                <a:gd name="T13" fmla="*/ 0 60000 65536"/>
                <a:gd name="T14" fmla="*/ 0 60000 65536"/>
                <a:gd name="T15" fmla="*/ 0 w 19"/>
                <a:gd name="T16" fmla="*/ 0 h 44"/>
                <a:gd name="T17" fmla="*/ 19 w 19"/>
                <a:gd name="T18" fmla="*/ 44 h 44"/>
              </a:gdLst>
              <a:ahLst/>
              <a:cxnLst>
                <a:cxn ang="T10">
                  <a:pos x="T0" y="T1"/>
                </a:cxn>
                <a:cxn ang="T11">
                  <a:pos x="T2" y="T3"/>
                </a:cxn>
                <a:cxn ang="T12">
                  <a:pos x="T4" y="T5"/>
                </a:cxn>
                <a:cxn ang="T13">
                  <a:pos x="T6" y="T7"/>
                </a:cxn>
                <a:cxn ang="T14">
                  <a:pos x="T8" y="T9"/>
                </a:cxn>
              </a:cxnLst>
              <a:rect l="T15" t="T16" r="T17" b="T18"/>
              <a:pathLst>
                <a:path w="19" h="44">
                  <a:moveTo>
                    <a:pt x="0" y="9"/>
                  </a:moveTo>
                  <a:lnTo>
                    <a:pt x="0" y="40"/>
                  </a:lnTo>
                  <a:lnTo>
                    <a:pt x="19" y="44"/>
                  </a:lnTo>
                  <a:lnTo>
                    <a:pt x="19" y="0"/>
                  </a:lnTo>
                  <a:lnTo>
                    <a:pt x="0" y="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27" name="Freeform 1233">
              <a:extLst>
                <a:ext uri="{FF2B5EF4-FFF2-40B4-BE49-F238E27FC236}">
                  <a16:creationId xmlns:a16="http://schemas.microsoft.com/office/drawing/2014/main" id="{9329EAB3-B333-D054-96DC-B82896296F92}"/>
                </a:ext>
              </a:extLst>
            </p:cNvPr>
            <p:cNvSpPr>
              <a:spLocks/>
            </p:cNvSpPr>
            <p:nvPr/>
          </p:nvSpPr>
          <p:spPr bwMode="auto">
            <a:xfrm>
              <a:off x="3190" y="2660"/>
              <a:ext cx="177" cy="85"/>
            </a:xfrm>
            <a:custGeom>
              <a:avLst/>
              <a:gdLst>
                <a:gd name="T0" fmla="*/ 0 w 177"/>
                <a:gd name="T1" fmla="*/ 0 h 85"/>
                <a:gd name="T2" fmla="*/ 177 w 177"/>
                <a:gd name="T3" fmla="*/ 67 h 85"/>
                <a:gd name="T4" fmla="*/ 177 w 177"/>
                <a:gd name="T5" fmla="*/ 85 h 85"/>
                <a:gd name="T6" fmla="*/ 0 w 177"/>
                <a:gd name="T7" fmla="*/ 30 h 85"/>
                <a:gd name="T8" fmla="*/ 0 w 177"/>
                <a:gd name="T9" fmla="*/ 0 h 85"/>
                <a:gd name="T10" fmla="*/ 0 60000 65536"/>
                <a:gd name="T11" fmla="*/ 0 60000 65536"/>
                <a:gd name="T12" fmla="*/ 0 60000 65536"/>
                <a:gd name="T13" fmla="*/ 0 60000 65536"/>
                <a:gd name="T14" fmla="*/ 0 60000 65536"/>
                <a:gd name="T15" fmla="*/ 0 w 177"/>
                <a:gd name="T16" fmla="*/ 0 h 85"/>
                <a:gd name="T17" fmla="*/ 177 w 177"/>
                <a:gd name="T18" fmla="*/ 85 h 85"/>
              </a:gdLst>
              <a:ahLst/>
              <a:cxnLst>
                <a:cxn ang="T10">
                  <a:pos x="T0" y="T1"/>
                </a:cxn>
                <a:cxn ang="T11">
                  <a:pos x="T2" y="T3"/>
                </a:cxn>
                <a:cxn ang="T12">
                  <a:pos x="T4" y="T5"/>
                </a:cxn>
                <a:cxn ang="T13">
                  <a:pos x="T6" y="T7"/>
                </a:cxn>
                <a:cxn ang="T14">
                  <a:pos x="T8" y="T9"/>
                </a:cxn>
              </a:cxnLst>
              <a:rect l="T15" t="T16" r="T17" b="T18"/>
              <a:pathLst>
                <a:path w="177" h="85">
                  <a:moveTo>
                    <a:pt x="0" y="0"/>
                  </a:moveTo>
                  <a:lnTo>
                    <a:pt x="177" y="67"/>
                  </a:lnTo>
                  <a:lnTo>
                    <a:pt x="177" y="85"/>
                  </a:lnTo>
                  <a:lnTo>
                    <a:pt x="0" y="30"/>
                  </a:lnTo>
                  <a:lnTo>
                    <a:pt x="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28" name="Freeform 1234">
              <a:extLst>
                <a:ext uri="{FF2B5EF4-FFF2-40B4-BE49-F238E27FC236}">
                  <a16:creationId xmlns:a16="http://schemas.microsoft.com/office/drawing/2014/main" id="{8D660C40-6564-8E67-CF98-C8FEDA32E185}"/>
                </a:ext>
              </a:extLst>
            </p:cNvPr>
            <p:cNvSpPr>
              <a:spLocks/>
            </p:cNvSpPr>
            <p:nvPr/>
          </p:nvSpPr>
          <p:spPr bwMode="auto">
            <a:xfrm>
              <a:off x="3190" y="2734"/>
              <a:ext cx="169" cy="57"/>
            </a:xfrm>
            <a:custGeom>
              <a:avLst/>
              <a:gdLst>
                <a:gd name="T0" fmla="*/ 0 w 169"/>
                <a:gd name="T1" fmla="*/ 0 h 57"/>
                <a:gd name="T2" fmla="*/ 169 w 169"/>
                <a:gd name="T3" fmla="*/ 37 h 57"/>
                <a:gd name="T4" fmla="*/ 169 w 169"/>
                <a:gd name="T5" fmla="*/ 57 h 57"/>
                <a:gd name="T6" fmla="*/ 0 w 169"/>
                <a:gd name="T7" fmla="*/ 36 h 57"/>
                <a:gd name="T8" fmla="*/ 0 w 169"/>
                <a:gd name="T9" fmla="*/ 0 h 57"/>
                <a:gd name="T10" fmla="*/ 0 60000 65536"/>
                <a:gd name="T11" fmla="*/ 0 60000 65536"/>
                <a:gd name="T12" fmla="*/ 0 60000 65536"/>
                <a:gd name="T13" fmla="*/ 0 60000 65536"/>
                <a:gd name="T14" fmla="*/ 0 60000 65536"/>
                <a:gd name="T15" fmla="*/ 0 w 169"/>
                <a:gd name="T16" fmla="*/ 0 h 57"/>
                <a:gd name="T17" fmla="*/ 169 w 169"/>
                <a:gd name="T18" fmla="*/ 57 h 57"/>
              </a:gdLst>
              <a:ahLst/>
              <a:cxnLst>
                <a:cxn ang="T10">
                  <a:pos x="T0" y="T1"/>
                </a:cxn>
                <a:cxn ang="T11">
                  <a:pos x="T2" y="T3"/>
                </a:cxn>
                <a:cxn ang="T12">
                  <a:pos x="T4" y="T5"/>
                </a:cxn>
                <a:cxn ang="T13">
                  <a:pos x="T6" y="T7"/>
                </a:cxn>
                <a:cxn ang="T14">
                  <a:pos x="T8" y="T9"/>
                </a:cxn>
              </a:cxnLst>
              <a:rect l="T15" t="T16" r="T17" b="T18"/>
              <a:pathLst>
                <a:path w="169" h="57">
                  <a:moveTo>
                    <a:pt x="0" y="0"/>
                  </a:moveTo>
                  <a:lnTo>
                    <a:pt x="169" y="37"/>
                  </a:lnTo>
                  <a:lnTo>
                    <a:pt x="169" y="57"/>
                  </a:lnTo>
                  <a:lnTo>
                    <a:pt x="0" y="36"/>
                  </a:lnTo>
                  <a:lnTo>
                    <a:pt x="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29" name="Freeform 1235">
              <a:extLst>
                <a:ext uri="{FF2B5EF4-FFF2-40B4-BE49-F238E27FC236}">
                  <a16:creationId xmlns:a16="http://schemas.microsoft.com/office/drawing/2014/main" id="{C47A4CC8-B19F-8CF5-F296-AC19A55E252C}"/>
                </a:ext>
              </a:extLst>
            </p:cNvPr>
            <p:cNvSpPr>
              <a:spLocks/>
            </p:cNvSpPr>
            <p:nvPr/>
          </p:nvSpPr>
          <p:spPr bwMode="auto">
            <a:xfrm>
              <a:off x="2790" y="2609"/>
              <a:ext cx="75" cy="233"/>
            </a:xfrm>
            <a:custGeom>
              <a:avLst/>
              <a:gdLst>
                <a:gd name="T0" fmla="*/ 75 w 75"/>
                <a:gd name="T1" fmla="*/ 20 h 233"/>
                <a:gd name="T2" fmla="*/ 34 w 75"/>
                <a:gd name="T3" fmla="*/ 0 h 233"/>
                <a:gd name="T4" fmla="*/ 30 w 75"/>
                <a:gd name="T5" fmla="*/ 0 h 233"/>
                <a:gd name="T6" fmla="*/ 21 w 75"/>
                <a:gd name="T7" fmla="*/ 1 h 233"/>
                <a:gd name="T8" fmla="*/ 7 w 75"/>
                <a:gd name="T9" fmla="*/ 13 h 233"/>
                <a:gd name="T10" fmla="*/ 0 w 75"/>
                <a:gd name="T11" fmla="*/ 9 h 233"/>
                <a:gd name="T12" fmla="*/ 0 w 75"/>
                <a:gd name="T13" fmla="*/ 233 h 233"/>
                <a:gd name="T14" fmla="*/ 11 w 75"/>
                <a:gd name="T15" fmla="*/ 223 h 233"/>
                <a:gd name="T16" fmla="*/ 20 w 75"/>
                <a:gd name="T17" fmla="*/ 223 h 233"/>
                <a:gd name="T18" fmla="*/ 20 w 75"/>
                <a:gd name="T19" fmla="*/ 233 h 233"/>
                <a:gd name="T20" fmla="*/ 30 w 75"/>
                <a:gd name="T21" fmla="*/ 233 h 233"/>
                <a:gd name="T22" fmla="*/ 36 w 75"/>
                <a:gd name="T23" fmla="*/ 228 h 233"/>
                <a:gd name="T24" fmla="*/ 36 w 75"/>
                <a:gd name="T25" fmla="*/ 31 h 233"/>
                <a:gd name="T26" fmla="*/ 75 w 75"/>
                <a:gd name="T27" fmla="*/ 20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233"/>
                <a:gd name="T44" fmla="*/ 75 w 75"/>
                <a:gd name="T45" fmla="*/ 233 h 2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233">
                  <a:moveTo>
                    <a:pt x="75" y="20"/>
                  </a:moveTo>
                  <a:lnTo>
                    <a:pt x="34" y="0"/>
                  </a:lnTo>
                  <a:lnTo>
                    <a:pt x="30" y="0"/>
                  </a:lnTo>
                  <a:lnTo>
                    <a:pt x="21" y="1"/>
                  </a:lnTo>
                  <a:lnTo>
                    <a:pt x="7" y="13"/>
                  </a:lnTo>
                  <a:lnTo>
                    <a:pt x="0" y="9"/>
                  </a:lnTo>
                  <a:lnTo>
                    <a:pt x="0" y="233"/>
                  </a:lnTo>
                  <a:lnTo>
                    <a:pt x="11" y="223"/>
                  </a:lnTo>
                  <a:lnTo>
                    <a:pt x="20" y="223"/>
                  </a:lnTo>
                  <a:lnTo>
                    <a:pt x="20" y="233"/>
                  </a:lnTo>
                  <a:lnTo>
                    <a:pt x="30" y="233"/>
                  </a:lnTo>
                  <a:lnTo>
                    <a:pt x="36" y="228"/>
                  </a:lnTo>
                  <a:lnTo>
                    <a:pt x="36" y="31"/>
                  </a:lnTo>
                  <a:lnTo>
                    <a:pt x="7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30" name="Freeform 1236">
              <a:extLst>
                <a:ext uri="{FF2B5EF4-FFF2-40B4-BE49-F238E27FC236}">
                  <a16:creationId xmlns:a16="http://schemas.microsoft.com/office/drawing/2014/main" id="{BD3CFA25-9026-DA71-2FCD-A7C3839E6601}"/>
                </a:ext>
              </a:extLst>
            </p:cNvPr>
            <p:cNvSpPr>
              <a:spLocks/>
            </p:cNvSpPr>
            <p:nvPr/>
          </p:nvSpPr>
          <p:spPr bwMode="auto">
            <a:xfrm>
              <a:off x="2783" y="2618"/>
              <a:ext cx="7" cy="224"/>
            </a:xfrm>
            <a:custGeom>
              <a:avLst/>
              <a:gdLst>
                <a:gd name="T0" fmla="*/ 7 w 7"/>
                <a:gd name="T1" fmla="*/ 0 h 224"/>
                <a:gd name="T2" fmla="*/ 7 w 7"/>
                <a:gd name="T3" fmla="*/ 224 h 224"/>
                <a:gd name="T4" fmla="*/ 0 w 7"/>
                <a:gd name="T5" fmla="*/ 224 h 224"/>
                <a:gd name="T6" fmla="*/ 0 w 7"/>
                <a:gd name="T7" fmla="*/ 2 h 224"/>
                <a:gd name="T8" fmla="*/ 7 w 7"/>
                <a:gd name="T9" fmla="*/ 0 h 224"/>
                <a:gd name="T10" fmla="*/ 0 60000 65536"/>
                <a:gd name="T11" fmla="*/ 0 60000 65536"/>
                <a:gd name="T12" fmla="*/ 0 60000 65536"/>
                <a:gd name="T13" fmla="*/ 0 60000 65536"/>
                <a:gd name="T14" fmla="*/ 0 60000 65536"/>
                <a:gd name="T15" fmla="*/ 0 w 7"/>
                <a:gd name="T16" fmla="*/ 0 h 224"/>
                <a:gd name="T17" fmla="*/ 7 w 7"/>
                <a:gd name="T18" fmla="*/ 224 h 224"/>
              </a:gdLst>
              <a:ahLst/>
              <a:cxnLst>
                <a:cxn ang="T10">
                  <a:pos x="T0" y="T1"/>
                </a:cxn>
                <a:cxn ang="T11">
                  <a:pos x="T2" y="T3"/>
                </a:cxn>
                <a:cxn ang="T12">
                  <a:pos x="T4" y="T5"/>
                </a:cxn>
                <a:cxn ang="T13">
                  <a:pos x="T6" y="T7"/>
                </a:cxn>
                <a:cxn ang="T14">
                  <a:pos x="T8" y="T9"/>
                </a:cxn>
              </a:cxnLst>
              <a:rect l="T15" t="T16" r="T17" b="T18"/>
              <a:pathLst>
                <a:path w="7" h="224">
                  <a:moveTo>
                    <a:pt x="7" y="0"/>
                  </a:moveTo>
                  <a:lnTo>
                    <a:pt x="7" y="224"/>
                  </a:lnTo>
                  <a:lnTo>
                    <a:pt x="0" y="224"/>
                  </a:lnTo>
                  <a:lnTo>
                    <a:pt x="0" y="2"/>
                  </a:lnTo>
                  <a:lnTo>
                    <a:pt x="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31" name="Freeform 1237">
              <a:extLst>
                <a:ext uri="{FF2B5EF4-FFF2-40B4-BE49-F238E27FC236}">
                  <a16:creationId xmlns:a16="http://schemas.microsoft.com/office/drawing/2014/main" id="{6C1A66F2-1B60-48A8-A69C-391EDF70CB26}"/>
                </a:ext>
              </a:extLst>
            </p:cNvPr>
            <p:cNvSpPr>
              <a:spLocks/>
            </p:cNvSpPr>
            <p:nvPr/>
          </p:nvSpPr>
          <p:spPr bwMode="auto">
            <a:xfrm>
              <a:off x="2810" y="2609"/>
              <a:ext cx="10" cy="233"/>
            </a:xfrm>
            <a:custGeom>
              <a:avLst/>
              <a:gdLst>
                <a:gd name="T0" fmla="*/ 0 w 10"/>
                <a:gd name="T1" fmla="*/ 1 h 233"/>
                <a:gd name="T2" fmla="*/ 10 w 10"/>
                <a:gd name="T3" fmla="*/ 0 h 233"/>
                <a:gd name="T4" fmla="*/ 10 w 10"/>
                <a:gd name="T5" fmla="*/ 233 h 233"/>
                <a:gd name="T6" fmla="*/ 0 w 10"/>
                <a:gd name="T7" fmla="*/ 233 h 233"/>
                <a:gd name="T8" fmla="*/ 0 w 10"/>
                <a:gd name="T9" fmla="*/ 1 h 233"/>
                <a:gd name="T10" fmla="*/ 0 60000 65536"/>
                <a:gd name="T11" fmla="*/ 0 60000 65536"/>
                <a:gd name="T12" fmla="*/ 0 60000 65536"/>
                <a:gd name="T13" fmla="*/ 0 60000 65536"/>
                <a:gd name="T14" fmla="*/ 0 60000 65536"/>
                <a:gd name="T15" fmla="*/ 0 w 10"/>
                <a:gd name="T16" fmla="*/ 0 h 233"/>
                <a:gd name="T17" fmla="*/ 10 w 10"/>
                <a:gd name="T18" fmla="*/ 233 h 233"/>
              </a:gdLst>
              <a:ahLst/>
              <a:cxnLst>
                <a:cxn ang="T10">
                  <a:pos x="T0" y="T1"/>
                </a:cxn>
                <a:cxn ang="T11">
                  <a:pos x="T2" y="T3"/>
                </a:cxn>
                <a:cxn ang="T12">
                  <a:pos x="T4" y="T5"/>
                </a:cxn>
                <a:cxn ang="T13">
                  <a:pos x="T6" y="T7"/>
                </a:cxn>
                <a:cxn ang="T14">
                  <a:pos x="T8" y="T9"/>
                </a:cxn>
              </a:cxnLst>
              <a:rect l="T15" t="T16" r="T17" b="T18"/>
              <a:pathLst>
                <a:path w="10" h="233">
                  <a:moveTo>
                    <a:pt x="0" y="1"/>
                  </a:moveTo>
                  <a:lnTo>
                    <a:pt x="10" y="0"/>
                  </a:lnTo>
                  <a:lnTo>
                    <a:pt x="10" y="233"/>
                  </a:lnTo>
                  <a:lnTo>
                    <a:pt x="0" y="233"/>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32" name="Freeform 1238">
              <a:extLst>
                <a:ext uri="{FF2B5EF4-FFF2-40B4-BE49-F238E27FC236}">
                  <a16:creationId xmlns:a16="http://schemas.microsoft.com/office/drawing/2014/main" id="{D5A3C485-C33B-8151-07EB-BB26FFE5EBD3}"/>
                </a:ext>
              </a:extLst>
            </p:cNvPr>
            <p:cNvSpPr>
              <a:spLocks/>
            </p:cNvSpPr>
            <p:nvPr/>
          </p:nvSpPr>
          <p:spPr bwMode="auto">
            <a:xfrm>
              <a:off x="2797" y="2615"/>
              <a:ext cx="13" cy="220"/>
            </a:xfrm>
            <a:custGeom>
              <a:avLst/>
              <a:gdLst>
                <a:gd name="T0" fmla="*/ 0 w 13"/>
                <a:gd name="T1" fmla="*/ 220 h 220"/>
                <a:gd name="T2" fmla="*/ 0 w 13"/>
                <a:gd name="T3" fmla="*/ 11 h 220"/>
                <a:gd name="T4" fmla="*/ 13 w 13"/>
                <a:gd name="T5" fmla="*/ 0 h 220"/>
                <a:gd name="T6" fmla="*/ 13 w 13"/>
                <a:gd name="T7" fmla="*/ 220 h 220"/>
                <a:gd name="T8" fmla="*/ 0 w 13"/>
                <a:gd name="T9" fmla="*/ 220 h 220"/>
                <a:gd name="T10" fmla="*/ 0 60000 65536"/>
                <a:gd name="T11" fmla="*/ 0 60000 65536"/>
                <a:gd name="T12" fmla="*/ 0 60000 65536"/>
                <a:gd name="T13" fmla="*/ 0 60000 65536"/>
                <a:gd name="T14" fmla="*/ 0 60000 65536"/>
                <a:gd name="T15" fmla="*/ 0 w 13"/>
                <a:gd name="T16" fmla="*/ 0 h 220"/>
                <a:gd name="T17" fmla="*/ 13 w 13"/>
                <a:gd name="T18" fmla="*/ 220 h 220"/>
              </a:gdLst>
              <a:ahLst/>
              <a:cxnLst>
                <a:cxn ang="T10">
                  <a:pos x="T0" y="T1"/>
                </a:cxn>
                <a:cxn ang="T11">
                  <a:pos x="T2" y="T3"/>
                </a:cxn>
                <a:cxn ang="T12">
                  <a:pos x="T4" y="T5"/>
                </a:cxn>
                <a:cxn ang="T13">
                  <a:pos x="T6" y="T7"/>
                </a:cxn>
                <a:cxn ang="T14">
                  <a:pos x="T8" y="T9"/>
                </a:cxn>
              </a:cxnLst>
              <a:rect l="T15" t="T16" r="T17" b="T18"/>
              <a:pathLst>
                <a:path w="13" h="220">
                  <a:moveTo>
                    <a:pt x="0" y="220"/>
                  </a:moveTo>
                  <a:lnTo>
                    <a:pt x="0" y="11"/>
                  </a:lnTo>
                  <a:lnTo>
                    <a:pt x="13" y="0"/>
                  </a:lnTo>
                  <a:lnTo>
                    <a:pt x="13" y="220"/>
                  </a:lnTo>
                  <a:lnTo>
                    <a:pt x="0"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33" name="Freeform 1239">
              <a:extLst>
                <a:ext uri="{FF2B5EF4-FFF2-40B4-BE49-F238E27FC236}">
                  <a16:creationId xmlns:a16="http://schemas.microsoft.com/office/drawing/2014/main" id="{1A0A3C88-D2BC-6A32-F73D-6C7643A7DD26}"/>
                </a:ext>
              </a:extLst>
            </p:cNvPr>
            <p:cNvSpPr>
              <a:spLocks/>
            </p:cNvSpPr>
            <p:nvPr/>
          </p:nvSpPr>
          <p:spPr bwMode="auto">
            <a:xfrm>
              <a:off x="2984" y="2544"/>
              <a:ext cx="97" cy="297"/>
            </a:xfrm>
            <a:custGeom>
              <a:avLst/>
              <a:gdLst>
                <a:gd name="T0" fmla="*/ 97 w 97"/>
                <a:gd name="T1" fmla="*/ 25 h 297"/>
                <a:gd name="T2" fmla="*/ 45 w 97"/>
                <a:gd name="T3" fmla="*/ 0 h 297"/>
                <a:gd name="T4" fmla="*/ 38 w 97"/>
                <a:gd name="T5" fmla="*/ 0 h 297"/>
                <a:gd name="T6" fmla="*/ 28 w 97"/>
                <a:gd name="T7" fmla="*/ 1 h 297"/>
                <a:gd name="T8" fmla="*/ 10 w 97"/>
                <a:gd name="T9" fmla="*/ 16 h 297"/>
                <a:gd name="T10" fmla="*/ 0 w 97"/>
                <a:gd name="T11" fmla="*/ 11 h 297"/>
                <a:gd name="T12" fmla="*/ 0 w 97"/>
                <a:gd name="T13" fmla="*/ 296 h 297"/>
                <a:gd name="T14" fmla="*/ 15 w 97"/>
                <a:gd name="T15" fmla="*/ 285 h 297"/>
                <a:gd name="T16" fmla="*/ 27 w 97"/>
                <a:gd name="T17" fmla="*/ 285 h 297"/>
                <a:gd name="T18" fmla="*/ 27 w 97"/>
                <a:gd name="T19" fmla="*/ 297 h 297"/>
                <a:gd name="T20" fmla="*/ 39 w 97"/>
                <a:gd name="T21" fmla="*/ 297 h 297"/>
                <a:gd name="T22" fmla="*/ 47 w 97"/>
                <a:gd name="T23" fmla="*/ 291 h 297"/>
                <a:gd name="T24" fmla="*/ 47 w 97"/>
                <a:gd name="T25" fmla="*/ 39 h 297"/>
                <a:gd name="T26" fmla="*/ 97 w 97"/>
                <a:gd name="T27" fmla="*/ 25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297"/>
                <a:gd name="T44" fmla="*/ 97 w 97"/>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297">
                  <a:moveTo>
                    <a:pt x="97" y="25"/>
                  </a:moveTo>
                  <a:lnTo>
                    <a:pt x="45" y="0"/>
                  </a:lnTo>
                  <a:lnTo>
                    <a:pt x="38" y="0"/>
                  </a:lnTo>
                  <a:lnTo>
                    <a:pt x="28" y="1"/>
                  </a:lnTo>
                  <a:lnTo>
                    <a:pt x="10" y="16"/>
                  </a:lnTo>
                  <a:lnTo>
                    <a:pt x="0" y="11"/>
                  </a:lnTo>
                  <a:lnTo>
                    <a:pt x="0" y="296"/>
                  </a:lnTo>
                  <a:lnTo>
                    <a:pt x="15" y="285"/>
                  </a:lnTo>
                  <a:lnTo>
                    <a:pt x="27" y="285"/>
                  </a:lnTo>
                  <a:lnTo>
                    <a:pt x="27" y="297"/>
                  </a:lnTo>
                  <a:lnTo>
                    <a:pt x="39" y="297"/>
                  </a:lnTo>
                  <a:lnTo>
                    <a:pt x="47" y="291"/>
                  </a:lnTo>
                  <a:lnTo>
                    <a:pt x="47" y="39"/>
                  </a:lnTo>
                  <a:lnTo>
                    <a:pt x="97"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34" name="Freeform 1240">
              <a:extLst>
                <a:ext uri="{FF2B5EF4-FFF2-40B4-BE49-F238E27FC236}">
                  <a16:creationId xmlns:a16="http://schemas.microsoft.com/office/drawing/2014/main" id="{2B057B0E-D32B-D3A0-5FD9-DE19F7F8D0F5}"/>
                </a:ext>
              </a:extLst>
            </p:cNvPr>
            <p:cNvSpPr>
              <a:spLocks/>
            </p:cNvSpPr>
            <p:nvPr/>
          </p:nvSpPr>
          <p:spPr bwMode="auto">
            <a:xfrm>
              <a:off x="2977" y="2555"/>
              <a:ext cx="8" cy="285"/>
            </a:xfrm>
            <a:custGeom>
              <a:avLst/>
              <a:gdLst>
                <a:gd name="T0" fmla="*/ 8 w 8"/>
                <a:gd name="T1" fmla="*/ 0 h 285"/>
                <a:gd name="T2" fmla="*/ 8 w 8"/>
                <a:gd name="T3" fmla="*/ 285 h 285"/>
                <a:gd name="T4" fmla="*/ 0 w 8"/>
                <a:gd name="T5" fmla="*/ 285 h 285"/>
                <a:gd name="T6" fmla="*/ 0 w 8"/>
                <a:gd name="T7" fmla="*/ 2 h 285"/>
                <a:gd name="T8" fmla="*/ 8 w 8"/>
                <a:gd name="T9" fmla="*/ 0 h 285"/>
                <a:gd name="T10" fmla="*/ 0 60000 65536"/>
                <a:gd name="T11" fmla="*/ 0 60000 65536"/>
                <a:gd name="T12" fmla="*/ 0 60000 65536"/>
                <a:gd name="T13" fmla="*/ 0 60000 65536"/>
                <a:gd name="T14" fmla="*/ 0 60000 65536"/>
                <a:gd name="T15" fmla="*/ 0 w 8"/>
                <a:gd name="T16" fmla="*/ 0 h 285"/>
                <a:gd name="T17" fmla="*/ 8 w 8"/>
                <a:gd name="T18" fmla="*/ 285 h 285"/>
              </a:gdLst>
              <a:ahLst/>
              <a:cxnLst>
                <a:cxn ang="T10">
                  <a:pos x="T0" y="T1"/>
                </a:cxn>
                <a:cxn ang="T11">
                  <a:pos x="T2" y="T3"/>
                </a:cxn>
                <a:cxn ang="T12">
                  <a:pos x="T4" y="T5"/>
                </a:cxn>
                <a:cxn ang="T13">
                  <a:pos x="T6" y="T7"/>
                </a:cxn>
                <a:cxn ang="T14">
                  <a:pos x="T8" y="T9"/>
                </a:cxn>
              </a:cxnLst>
              <a:rect l="T15" t="T16" r="T17" b="T18"/>
              <a:pathLst>
                <a:path w="8" h="285">
                  <a:moveTo>
                    <a:pt x="8" y="0"/>
                  </a:moveTo>
                  <a:lnTo>
                    <a:pt x="8" y="285"/>
                  </a:lnTo>
                  <a:lnTo>
                    <a:pt x="0" y="285"/>
                  </a:lnTo>
                  <a:lnTo>
                    <a:pt x="0" y="2"/>
                  </a:lnTo>
                  <a:lnTo>
                    <a:pt x="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35" name="Freeform 1241">
              <a:extLst>
                <a:ext uri="{FF2B5EF4-FFF2-40B4-BE49-F238E27FC236}">
                  <a16:creationId xmlns:a16="http://schemas.microsoft.com/office/drawing/2014/main" id="{91B4575B-DB89-CF86-23DA-8D4122DDF8B1}"/>
                </a:ext>
              </a:extLst>
            </p:cNvPr>
            <p:cNvSpPr>
              <a:spLocks/>
            </p:cNvSpPr>
            <p:nvPr/>
          </p:nvSpPr>
          <p:spPr bwMode="auto">
            <a:xfrm>
              <a:off x="3011" y="2544"/>
              <a:ext cx="11" cy="297"/>
            </a:xfrm>
            <a:custGeom>
              <a:avLst/>
              <a:gdLst>
                <a:gd name="T0" fmla="*/ 0 w 11"/>
                <a:gd name="T1" fmla="*/ 1 h 297"/>
                <a:gd name="T2" fmla="*/ 11 w 11"/>
                <a:gd name="T3" fmla="*/ 0 h 297"/>
                <a:gd name="T4" fmla="*/ 11 w 11"/>
                <a:gd name="T5" fmla="*/ 297 h 297"/>
                <a:gd name="T6" fmla="*/ 0 w 11"/>
                <a:gd name="T7" fmla="*/ 297 h 297"/>
                <a:gd name="T8" fmla="*/ 0 w 11"/>
                <a:gd name="T9" fmla="*/ 1 h 297"/>
                <a:gd name="T10" fmla="*/ 0 60000 65536"/>
                <a:gd name="T11" fmla="*/ 0 60000 65536"/>
                <a:gd name="T12" fmla="*/ 0 60000 65536"/>
                <a:gd name="T13" fmla="*/ 0 60000 65536"/>
                <a:gd name="T14" fmla="*/ 0 60000 65536"/>
                <a:gd name="T15" fmla="*/ 0 w 11"/>
                <a:gd name="T16" fmla="*/ 0 h 297"/>
                <a:gd name="T17" fmla="*/ 11 w 11"/>
                <a:gd name="T18" fmla="*/ 297 h 297"/>
              </a:gdLst>
              <a:ahLst/>
              <a:cxnLst>
                <a:cxn ang="T10">
                  <a:pos x="T0" y="T1"/>
                </a:cxn>
                <a:cxn ang="T11">
                  <a:pos x="T2" y="T3"/>
                </a:cxn>
                <a:cxn ang="T12">
                  <a:pos x="T4" y="T5"/>
                </a:cxn>
                <a:cxn ang="T13">
                  <a:pos x="T6" y="T7"/>
                </a:cxn>
                <a:cxn ang="T14">
                  <a:pos x="T8" y="T9"/>
                </a:cxn>
              </a:cxnLst>
              <a:rect l="T15" t="T16" r="T17" b="T18"/>
              <a:pathLst>
                <a:path w="11" h="297">
                  <a:moveTo>
                    <a:pt x="0" y="1"/>
                  </a:moveTo>
                  <a:lnTo>
                    <a:pt x="11" y="0"/>
                  </a:lnTo>
                  <a:lnTo>
                    <a:pt x="11" y="297"/>
                  </a:lnTo>
                  <a:lnTo>
                    <a:pt x="0" y="297"/>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36" name="Freeform 1242">
              <a:extLst>
                <a:ext uri="{FF2B5EF4-FFF2-40B4-BE49-F238E27FC236}">
                  <a16:creationId xmlns:a16="http://schemas.microsoft.com/office/drawing/2014/main" id="{F09F791C-D87B-F9F9-5A7C-013AD62D526D}"/>
                </a:ext>
              </a:extLst>
            </p:cNvPr>
            <p:cNvSpPr>
              <a:spLocks/>
            </p:cNvSpPr>
            <p:nvPr/>
          </p:nvSpPr>
          <p:spPr bwMode="auto">
            <a:xfrm>
              <a:off x="2994" y="2551"/>
              <a:ext cx="17" cy="281"/>
            </a:xfrm>
            <a:custGeom>
              <a:avLst/>
              <a:gdLst>
                <a:gd name="T0" fmla="*/ 0 w 17"/>
                <a:gd name="T1" fmla="*/ 281 h 281"/>
                <a:gd name="T2" fmla="*/ 0 w 17"/>
                <a:gd name="T3" fmla="*/ 14 h 281"/>
                <a:gd name="T4" fmla="*/ 17 w 17"/>
                <a:gd name="T5" fmla="*/ 0 h 281"/>
                <a:gd name="T6" fmla="*/ 17 w 17"/>
                <a:gd name="T7" fmla="*/ 281 h 281"/>
                <a:gd name="T8" fmla="*/ 0 w 17"/>
                <a:gd name="T9" fmla="*/ 281 h 281"/>
                <a:gd name="T10" fmla="*/ 0 60000 65536"/>
                <a:gd name="T11" fmla="*/ 0 60000 65536"/>
                <a:gd name="T12" fmla="*/ 0 60000 65536"/>
                <a:gd name="T13" fmla="*/ 0 60000 65536"/>
                <a:gd name="T14" fmla="*/ 0 60000 65536"/>
                <a:gd name="T15" fmla="*/ 0 w 17"/>
                <a:gd name="T16" fmla="*/ 0 h 281"/>
                <a:gd name="T17" fmla="*/ 17 w 17"/>
                <a:gd name="T18" fmla="*/ 281 h 281"/>
              </a:gdLst>
              <a:ahLst/>
              <a:cxnLst>
                <a:cxn ang="T10">
                  <a:pos x="T0" y="T1"/>
                </a:cxn>
                <a:cxn ang="T11">
                  <a:pos x="T2" y="T3"/>
                </a:cxn>
                <a:cxn ang="T12">
                  <a:pos x="T4" y="T5"/>
                </a:cxn>
                <a:cxn ang="T13">
                  <a:pos x="T6" y="T7"/>
                </a:cxn>
                <a:cxn ang="T14">
                  <a:pos x="T8" y="T9"/>
                </a:cxn>
              </a:cxnLst>
              <a:rect l="T15" t="T16" r="T17" b="T18"/>
              <a:pathLst>
                <a:path w="17" h="281">
                  <a:moveTo>
                    <a:pt x="0" y="281"/>
                  </a:moveTo>
                  <a:lnTo>
                    <a:pt x="0" y="14"/>
                  </a:lnTo>
                  <a:lnTo>
                    <a:pt x="17" y="0"/>
                  </a:lnTo>
                  <a:lnTo>
                    <a:pt x="17" y="281"/>
                  </a:lnTo>
                  <a:lnTo>
                    <a:pt x="0" y="2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37" name="Freeform 1243">
              <a:extLst>
                <a:ext uri="{FF2B5EF4-FFF2-40B4-BE49-F238E27FC236}">
                  <a16:creationId xmlns:a16="http://schemas.microsoft.com/office/drawing/2014/main" id="{92B2CD82-CB08-E858-D41D-530C278FA93A}"/>
                </a:ext>
              </a:extLst>
            </p:cNvPr>
            <p:cNvSpPr>
              <a:spLocks/>
            </p:cNvSpPr>
            <p:nvPr/>
          </p:nvSpPr>
          <p:spPr bwMode="auto">
            <a:xfrm>
              <a:off x="2669" y="2651"/>
              <a:ext cx="60" cy="187"/>
            </a:xfrm>
            <a:custGeom>
              <a:avLst/>
              <a:gdLst>
                <a:gd name="T0" fmla="*/ 60 w 60"/>
                <a:gd name="T1" fmla="*/ 16 h 187"/>
                <a:gd name="T2" fmla="*/ 28 w 60"/>
                <a:gd name="T3" fmla="*/ 0 h 187"/>
                <a:gd name="T4" fmla="*/ 24 w 60"/>
                <a:gd name="T5" fmla="*/ 0 h 187"/>
                <a:gd name="T6" fmla="*/ 18 w 60"/>
                <a:gd name="T7" fmla="*/ 1 h 187"/>
                <a:gd name="T8" fmla="*/ 6 w 60"/>
                <a:gd name="T9" fmla="*/ 10 h 187"/>
                <a:gd name="T10" fmla="*/ 0 w 60"/>
                <a:gd name="T11" fmla="*/ 7 h 187"/>
                <a:gd name="T12" fmla="*/ 0 w 60"/>
                <a:gd name="T13" fmla="*/ 187 h 187"/>
                <a:gd name="T14" fmla="*/ 9 w 60"/>
                <a:gd name="T15" fmla="*/ 179 h 187"/>
                <a:gd name="T16" fmla="*/ 17 w 60"/>
                <a:gd name="T17" fmla="*/ 179 h 187"/>
                <a:gd name="T18" fmla="*/ 17 w 60"/>
                <a:gd name="T19" fmla="*/ 187 h 187"/>
                <a:gd name="T20" fmla="*/ 24 w 60"/>
                <a:gd name="T21" fmla="*/ 187 h 187"/>
                <a:gd name="T22" fmla="*/ 30 w 60"/>
                <a:gd name="T23" fmla="*/ 183 h 187"/>
                <a:gd name="T24" fmla="*/ 30 w 60"/>
                <a:gd name="T25" fmla="*/ 25 h 187"/>
                <a:gd name="T26" fmla="*/ 60 w 60"/>
                <a:gd name="T27" fmla="*/ 16 h 1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
                <a:gd name="T43" fmla="*/ 0 h 187"/>
                <a:gd name="T44" fmla="*/ 60 w 60"/>
                <a:gd name="T45" fmla="*/ 187 h 1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 h="187">
                  <a:moveTo>
                    <a:pt x="60" y="16"/>
                  </a:moveTo>
                  <a:lnTo>
                    <a:pt x="28" y="0"/>
                  </a:lnTo>
                  <a:lnTo>
                    <a:pt x="24" y="0"/>
                  </a:lnTo>
                  <a:lnTo>
                    <a:pt x="18" y="1"/>
                  </a:lnTo>
                  <a:lnTo>
                    <a:pt x="6" y="10"/>
                  </a:lnTo>
                  <a:lnTo>
                    <a:pt x="0" y="7"/>
                  </a:lnTo>
                  <a:lnTo>
                    <a:pt x="0" y="187"/>
                  </a:lnTo>
                  <a:lnTo>
                    <a:pt x="9" y="179"/>
                  </a:lnTo>
                  <a:lnTo>
                    <a:pt x="17" y="179"/>
                  </a:lnTo>
                  <a:lnTo>
                    <a:pt x="17" y="187"/>
                  </a:lnTo>
                  <a:lnTo>
                    <a:pt x="24" y="187"/>
                  </a:lnTo>
                  <a:lnTo>
                    <a:pt x="30" y="183"/>
                  </a:lnTo>
                  <a:lnTo>
                    <a:pt x="30" y="25"/>
                  </a:lnTo>
                  <a:lnTo>
                    <a:pt x="6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38" name="Freeform 1244">
              <a:extLst>
                <a:ext uri="{FF2B5EF4-FFF2-40B4-BE49-F238E27FC236}">
                  <a16:creationId xmlns:a16="http://schemas.microsoft.com/office/drawing/2014/main" id="{1CEF6C1A-FA07-C7C4-2A43-5C2755A2C481}"/>
                </a:ext>
              </a:extLst>
            </p:cNvPr>
            <p:cNvSpPr>
              <a:spLocks/>
            </p:cNvSpPr>
            <p:nvPr/>
          </p:nvSpPr>
          <p:spPr bwMode="auto">
            <a:xfrm>
              <a:off x="2665" y="2658"/>
              <a:ext cx="5" cy="179"/>
            </a:xfrm>
            <a:custGeom>
              <a:avLst/>
              <a:gdLst>
                <a:gd name="T0" fmla="*/ 5 w 5"/>
                <a:gd name="T1" fmla="*/ 0 h 179"/>
                <a:gd name="T2" fmla="*/ 5 w 5"/>
                <a:gd name="T3" fmla="*/ 179 h 179"/>
                <a:gd name="T4" fmla="*/ 0 w 5"/>
                <a:gd name="T5" fmla="*/ 179 h 179"/>
                <a:gd name="T6" fmla="*/ 0 w 5"/>
                <a:gd name="T7" fmla="*/ 1 h 179"/>
                <a:gd name="T8" fmla="*/ 5 w 5"/>
                <a:gd name="T9" fmla="*/ 0 h 179"/>
                <a:gd name="T10" fmla="*/ 0 60000 65536"/>
                <a:gd name="T11" fmla="*/ 0 60000 65536"/>
                <a:gd name="T12" fmla="*/ 0 60000 65536"/>
                <a:gd name="T13" fmla="*/ 0 60000 65536"/>
                <a:gd name="T14" fmla="*/ 0 60000 65536"/>
                <a:gd name="T15" fmla="*/ 0 w 5"/>
                <a:gd name="T16" fmla="*/ 0 h 179"/>
                <a:gd name="T17" fmla="*/ 5 w 5"/>
                <a:gd name="T18" fmla="*/ 179 h 179"/>
              </a:gdLst>
              <a:ahLst/>
              <a:cxnLst>
                <a:cxn ang="T10">
                  <a:pos x="T0" y="T1"/>
                </a:cxn>
                <a:cxn ang="T11">
                  <a:pos x="T2" y="T3"/>
                </a:cxn>
                <a:cxn ang="T12">
                  <a:pos x="T4" y="T5"/>
                </a:cxn>
                <a:cxn ang="T13">
                  <a:pos x="T6" y="T7"/>
                </a:cxn>
                <a:cxn ang="T14">
                  <a:pos x="T8" y="T9"/>
                </a:cxn>
              </a:cxnLst>
              <a:rect l="T15" t="T16" r="T17" b="T18"/>
              <a:pathLst>
                <a:path w="5" h="179">
                  <a:moveTo>
                    <a:pt x="5" y="0"/>
                  </a:moveTo>
                  <a:lnTo>
                    <a:pt x="5" y="179"/>
                  </a:lnTo>
                  <a:lnTo>
                    <a:pt x="0" y="179"/>
                  </a:lnTo>
                  <a:lnTo>
                    <a:pt x="0" y="1"/>
                  </a:lnTo>
                  <a:lnTo>
                    <a:pt x="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39" name="Freeform 1245">
              <a:extLst>
                <a:ext uri="{FF2B5EF4-FFF2-40B4-BE49-F238E27FC236}">
                  <a16:creationId xmlns:a16="http://schemas.microsoft.com/office/drawing/2014/main" id="{5F6BC322-056B-CE1C-1EE6-5AC866D53138}"/>
                </a:ext>
              </a:extLst>
            </p:cNvPr>
            <p:cNvSpPr>
              <a:spLocks/>
            </p:cNvSpPr>
            <p:nvPr/>
          </p:nvSpPr>
          <p:spPr bwMode="auto">
            <a:xfrm>
              <a:off x="2686" y="2651"/>
              <a:ext cx="7" cy="187"/>
            </a:xfrm>
            <a:custGeom>
              <a:avLst/>
              <a:gdLst>
                <a:gd name="T0" fmla="*/ 0 w 7"/>
                <a:gd name="T1" fmla="*/ 1 h 187"/>
                <a:gd name="T2" fmla="*/ 7 w 7"/>
                <a:gd name="T3" fmla="*/ 0 h 187"/>
                <a:gd name="T4" fmla="*/ 7 w 7"/>
                <a:gd name="T5" fmla="*/ 187 h 187"/>
                <a:gd name="T6" fmla="*/ 0 w 7"/>
                <a:gd name="T7" fmla="*/ 187 h 187"/>
                <a:gd name="T8" fmla="*/ 0 w 7"/>
                <a:gd name="T9" fmla="*/ 1 h 187"/>
                <a:gd name="T10" fmla="*/ 0 60000 65536"/>
                <a:gd name="T11" fmla="*/ 0 60000 65536"/>
                <a:gd name="T12" fmla="*/ 0 60000 65536"/>
                <a:gd name="T13" fmla="*/ 0 60000 65536"/>
                <a:gd name="T14" fmla="*/ 0 60000 65536"/>
                <a:gd name="T15" fmla="*/ 0 w 7"/>
                <a:gd name="T16" fmla="*/ 0 h 187"/>
                <a:gd name="T17" fmla="*/ 7 w 7"/>
                <a:gd name="T18" fmla="*/ 187 h 187"/>
              </a:gdLst>
              <a:ahLst/>
              <a:cxnLst>
                <a:cxn ang="T10">
                  <a:pos x="T0" y="T1"/>
                </a:cxn>
                <a:cxn ang="T11">
                  <a:pos x="T2" y="T3"/>
                </a:cxn>
                <a:cxn ang="T12">
                  <a:pos x="T4" y="T5"/>
                </a:cxn>
                <a:cxn ang="T13">
                  <a:pos x="T6" y="T7"/>
                </a:cxn>
                <a:cxn ang="T14">
                  <a:pos x="T8" y="T9"/>
                </a:cxn>
              </a:cxnLst>
              <a:rect l="T15" t="T16" r="T17" b="T18"/>
              <a:pathLst>
                <a:path w="7" h="187">
                  <a:moveTo>
                    <a:pt x="0" y="1"/>
                  </a:moveTo>
                  <a:lnTo>
                    <a:pt x="7" y="0"/>
                  </a:lnTo>
                  <a:lnTo>
                    <a:pt x="7" y="187"/>
                  </a:lnTo>
                  <a:lnTo>
                    <a:pt x="0" y="187"/>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40" name="Freeform 1246">
              <a:extLst>
                <a:ext uri="{FF2B5EF4-FFF2-40B4-BE49-F238E27FC236}">
                  <a16:creationId xmlns:a16="http://schemas.microsoft.com/office/drawing/2014/main" id="{0EC3525B-0ED0-36D4-5879-ED11A429248B}"/>
                </a:ext>
              </a:extLst>
            </p:cNvPr>
            <p:cNvSpPr>
              <a:spLocks/>
            </p:cNvSpPr>
            <p:nvPr/>
          </p:nvSpPr>
          <p:spPr bwMode="auto">
            <a:xfrm>
              <a:off x="2675" y="2655"/>
              <a:ext cx="11" cy="177"/>
            </a:xfrm>
            <a:custGeom>
              <a:avLst/>
              <a:gdLst>
                <a:gd name="T0" fmla="*/ 0 w 11"/>
                <a:gd name="T1" fmla="*/ 177 h 177"/>
                <a:gd name="T2" fmla="*/ 0 w 11"/>
                <a:gd name="T3" fmla="*/ 8 h 177"/>
                <a:gd name="T4" fmla="*/ 11 w 11"/>
                <a:gd name="T5" fmla="*/ 0 h 177"/>
                <a:gd name="T6" fmla="*/ 11 w 11"/>
                <a:gd name="T7" fmla="*/ 177 h 177"/>
                <a:gd name="T8" fmla="*/ 0 w 11"/>
                <a:gd name="T9" fmla="*/ 177 h 177"/>
                <a:gd name="T10" fmla="*/ 0 60000 65536"/>
                <a:gd name="T11" fmla="*/ 0 60000 65536"/>
                <a:gd name="T12" fmla="*/ 0 60000 65536"/>
                <a:gd name="T13" fmla="*/ 0 60000 65536"/>
                <a:gd name="T14" fmla="*/ 0 60000 65536"/>
                <a:gd name="T15" fmla="*/ 0 w 11"/>
                <a:gd name="T16" fmla="*/ 0 h 177"/>
                <a:gd name="T17" fmla="*/ 11 w 11"/>
                <a:gd name="T18" fmla="*/ 177 h 177"/>
              </a:gdLst>
              <a:ahLst/>
              <a:cxnLst>
                <a:cxn ang="T10">
                  <a:pos x="T0" y="T1"/>
                </a:cxn>
                <a:cxn ang="T11">
                  <a:pos x="T2" y="T3"/>
                </a:cxn>
                <a:cxn ang="T12">
                  <a:pos x="T4" y="T5"/>
                </a:cxn>
                <a:cxn ang="T13">
                  <a:pos x="T6" y="T7"/>
                </a:cxn>
                <a:cxn ang="T14">
                  <a:pos x="T8" y="T9"/>
                </a:cxn>
              </a:cxnLst>
              <a:rect l="T15" t="T16" r="T17" b="T18"/>
              <a:pathLst>
                <a:path w="11" h="177">
                  <a:moveTo>
                    <a:pt x="0" y="177"/>
                  </a:moveTo>
                  <a:lnTo>
                    <a:pt x="0" y="8"/>
                  </a:lnTo>
                  <a:lnTo>
                    <a:pt x="11" y="0"/>
                  </a:lnTo>
                  <a:lnTo>
                    <a:pt x="11" y="177"/>
                  </a:lnTo>
                  <a:lnTo>
                    <a:pt x="0" y="1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41" name="Freeform 1247">
              <a:extLst>
                <a:ext uri="{FF2B5EF4-FFF2-40B4-BE49-F238E27FC236}">
                  <a16:creationId xmlns:a16="http://schemas.microsoft.com/office/drawing/2014/main" id="{1780B738-B4E6-37A4-8EF3-A2878E838B3D}"/>
                </a:ext>
              </a:extLst>
            </p:cNvPr>
            <p:cNvSpPr>
              <a:spLocks/>
            </p:cNvSpPr>
            <p:nvPr/>
          </p:nvSpPr>
          <p:spPr bwMode="auto">
            <a:xfrm>
              <a:off x="2588" y="2679"/>
              <a:ext cx="52" cy="153"/>
            </a:xfrm>
            <a:custGeom>
              <a:avLst/>
              <a:gdLst>
                <a:gd name="T0" fmla="*/ 52 w 52"/>
                <a:gd name="T1" fmla="*/ 12 h 153"/>
                <a:gd name="T2" fmla="*/ 24 w 52"/>
                <a:gd name="T3" fmla="*/ 0 h 153"/>
                <a:gd name="T4" fmla="*/ 20 w 52"/>
                <a:gd name="T5" fmla="*/ 0 h 153"/>
                <a:gd name="T6" fmla="*/ 15 w 52"/>
                <a:gd name="T7" fmla="*/ 1 h 153"/>
                <a:gd name="T8" fmla="*/ 5 w 52"/>
                <a:gd name="T9" fmla="*/ 9 h 153"/>
                <a:gd name="T10" fmla="*/ 0 w 52"/>
                <a:gd name="T11" fmla="*/ 6 h 153"/>
                <a:gd name="T12" fmla="*/ 0 w 52"/>
                <a:gd name="T13" fmla="*/ 153 h 153"/>
                <a:gd name="T14" fmla="*/ 8 w 52"/>
                <a:gd name="T15" fmla="*/ 147 h 153"/>
                <a:gd name="T16" fmla="*/ 14 w 52"/>
                <a:gd name="T17" fmla="*/ 147 h 153"/>
                <a:gd name="T18" fmla="*/ 14 w 52"/>
                <a:gd name="T19" fmla="*/ 153 h 153"/>
                <a:gd name="T20" fmla="*/ 21 w 52"/>
                <a:gd name="T21" fmla="*/ 153 h 153"/>
                <a:gd name="T22" fmla="*/ 26 w 52"/>
                <a:gd name="T23" fmla="*/ 150 h 153"/>
                <a:gd name="T24" fmla="*/ 26 w 52"/>
                <a:gd name="T25" fmla="*/ 20 h 153"/>
                <a:gd name="T26" fmla="*/ 52 w 52"/>
                <a:gd name="T27" fmla="*/ 12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153"/>
                <a:gd name="T44" fmla="*/ 52 w 52"/>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153">
                  <a:moveTo>
                    <a:pt x="52" y="12"/>
                  </a:moveTo>
                  <a:lnTo>
                    <a:pt x="24" y="0"/>
                  </a:lnTo>
                  <a:lnTo>
                    <a:pt x="20" y="0"/>
                  </a:lnTo>
                  <a:lnTo>
                    <a:pt x="15" y="1"/>
                  </a:lnTo>
                  <a:lnTo>
                    <a:pt x="5" y="9"/>
                  </a:lnTo>
                  <a:lnTo>
                    <a:pt x="0" y="6"/>
                  </a:lnTo>
                  <a:lnTo>
                    <a:pt x="0" y="153"/>
                  </a:lnTo>
                  <a:lnTo>
                    <a:pt x="8" y="147"/>
                  </a:lnTo>
                  <a:lnTo>
                    <a:pt x="14" y="147"/>
                  </a:lnTo>
                  <a:lnTo>
                    <a:pt x="14" y="153"/>
                  </a:lnTo>
                  <a:lnTo>
                    <a:pt x="21" y="153"/>
                  </a:lnTo>
                  <a:lnTo>
                    <a:pt x="26" y="150"/>
                  </a:lnTo>
                  <a:lnTo>
                    <a:pt x="26" y="20"/>
                  </a:lnTo>
                  <a:lnTo>
                    <a:pt x="5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42" name="Freeform 1248">
              <a:extLst>
                <a:ext uri="{FF2B5EF4-FFF2-40B4-BE49-F238E27FC236}">
                  <a16:creationId xmlns:a16="http://schemas.microsoft.com/office/drawing/2014/main" id="{8671E01B-BC6C-1410-ABF0-B6047990FA46}"/>
                </a:ext>
              </a:extLst>
            </p:cNvPr>
            <p:cNvSpPr>
              <a:spLocks/>
            </p:cNvSpPr>
            <p:nvPr/>
          </p:nvSpPr>
          <p:spPr bwMode="auto">
            <a:xfrm>
              <a:off x="2584" y="2685"/>
              <a:ext cx="4" cy="147"/>
            </a:xfrm>
            <a:custGeom>
              <a:avLst/>
              <a:gdLst>
                <a:gd name="T0" fmla="*/ 4 w 4"/>
                <a:gd name="T1" fmla="*/ 0 h 147"/>
                <a:gd name="T2" fmla="*/ 4 w 4"/>
                <a:gd name="T3" fmla="*/ 147 h 147"/>
                <a:gd name="T4" fmla="*/ 0 w 4"/>
                <a:gd name="T5" fmla="*/ 147 h 147"/>
                <a:gd name="T6" fmla="*/ 0 w 4"/>
                <a:gd name="T7" fmla="*/ 1 h 147"/>
                <a:gd name="T8" fmla="*/ 4 w 4"/>
                <a:gd name="T9" fmla="*/ 0 h 147"/>
                <a:gd name="T10" fmla="*/ 0 60000 65536"/>
                <a:gd name="T11" fmla="*/ 0 60000 65536"/>
                <a:gd name="T12" fmla="*/ 0 60000 65536"/>
                <a:gd name="T13" fmla="*/ 0 60000 65536"/>
                <a:gd name="T14" fmla="*/ 0 60000 65536"/>
                <a:gd name="T15" fmla="*/ 0 w 4"/>
                <a:gd name="T16" fmla="*/ 0 h 147"/>
                <a:gd name="T17" fmla="*/ 4 w 4"/>
                <a:gd name="T18" fmla="*/ 147 h 147"/>
              </a:gdLst>
              <a:ahLst/>
              <a:cxnLst>
                <a:cxn ang="T10">
                  <a:pos x="T0" y="T1"/>
                </a:cxn>
                <a:cxn ang="T11">
                  <a:pos x="T2" y="T3"/>
                </a:cxn>
                <a:cxn ang="T12">
                  <a:pos x="T4" y="T5"/>
                </a:cxn>
                <a:cxn ang="T13">
                  <a:pos x="T6" y="T7"/>
                </a:cxn>
                <a:cxn ang="T14">
                  <a:pos x="T8" y="T9"/>
                </a:cxn>
              </a:cxnLst>
              <a:rect l="T15" t="T16" r="T17" b="T18"/>
              <a:pathLst>
                <a:path w="4" h="147">
                  <a:moveTo>
                    <a:pt x="4" y="0"/>
                  </a:moveTo>
                  <a:lnTo>
                    <a:pt x="4" y="147"/>
                  </a:lnTo>
                  <a:lnTo>
                    <a:pt x="0" y="147"/>
                  </a:lnTo>
                  <a:lnTo>
                    <a:pt x="0" y="1"/>
                  </a:lnTo>
                  <a:lnTo>
                    <a:pt x="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43" name="Freeform 1249">
              <a:extLst>
                <a:ext uri="{FF2B5EF4-FFF2-40B4-BE49-F238E27FC236}">
                  <a16:creationId xmlns:a16="http://schemas.microsoft.com/office/drawing/2014/main" id="{DE0411CE-9C3B-2109-ED38-32660CC4C86C}"/>
                </a:ext>
              </a:extLst>
            </p:cNvPr>
            <p:cNvSpPr>
              <a:spLocks/>
            </p:cNvSpPr>
            <p:nvPr/>
          </p:nvSpPr>
          <p:spPr bwMode="auto">
            <a:xfrm>
              <a:off x="2602" y="2679"/>
              <a:ext cx="7" cy="154"/>
            </a:xfrm>
            <a:custGeom>
              <a:avLst/>
              <a:gdLst>
                <a:gd name="T0" fmla="*/ 0 w 7"/>
                <a:gd name="T1" fmla="*/ 1 h 154"/>
                <a:gd name="T2" fmla="*/ 7 w 7"/>
                <a:gd name="T3" fmla="*/ 0 h 154"/>
                <a:gd name="T4" fmla="*/ 7 w 7"/>
                <a:gd name="T5" fmla="*/ 154 h 154"/>
                <a:gd name="T6" fmla="*/ 0 w 7"/>
                <a:gd name="T7" fmla="*/ 154 h 154"/>
                <a:gd name="T8" fmla="*/ 0 w 7"/>
                <a:gd name="T9" fmla="*/ 1 h 154"/>
                <a:gd name="T10" fmla="*/ 0 60000 65536"/>
                <a:gd name="T11" fmla="*/ 0 60000 65536"/>
                <a:gd name="T12" fmla="*/ 0 60000 65536"/>
                <a:gd name="T13" fmla="*/ 0 60000 65536"/>
                <a:gd name="T14" fmla="*/ 0 60000 65536"/>
                <a:gd name="T15" fmla="*/ 0 w 7"/>
                <a:gd name="T16" fmla="*/ 0 h 154"/>
                <a:gd name="T17" fmla="*/ 7 w 7"/>
                <a:gd name="T18" fmla="*/ 154 h 154"/>
              </a:gdLst>
              <a:ahLst/>
              <a:cxnLst>
                <a:cxn ang="T10">
                  <a:pos x="T0" y="T1"/>
                </a:cxn>
                <a:cxn ang="T11">
                  <a:pos x="T2" y="T3"/>
                </a:cxn>
                <a:cxn ang="T12">
                  <a:pos x="T4" y="T5"/>
                </a:cxn>
                <a:cxn ang="T13">
                  <a:pos x="T6" y="T7"/>
                </a:cxn>
                <a:cxn ang="T14">
                  <a:pos x="T8" y="T9"/>
                </a:cxn>
              </a:cxnLst>
              <a:rect l="T15" t="T16" r="T17" b="T18"/>
              <a:pathLst>
                <a:path w="7" h="154">
                  <a:moveTo>
                    <a:pt x="0" y="1"/>
                  </a:moveTo>
                  <a:lnTo>
                    <a:pt x="7" y="0"/>
                  </a:lnTo>
                  <a:lnTo>
                    <a:pt x="7" y="154"/>
                  </a:lnTo>
                  <a:lnTo>
                    <a:pt x="0" y="154"/>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sp>
          <p:nvSpPr>
            <p:cNvPr id="12744" name="Freeform 1250">
              <a:extLst>
                <a:ext uri="{FF2B5EF4-FFF2-40B4-BE49-F238E27FC236}">
                  <a16:creationId xmlns:a16="http://schemas.microsoft.com/office/drawing/2014/main" id="{B7AA286F-336C-1F12-D938-16F49D09B6B7}"/>
                </a:ext>
              </a:extLst>
            </p:cNvPr>
            <p:cNvSpPr>
              <a:spLocks/>
            </p:cNvSpPr>
            <p:nvPr/>
          </p:nvSpPr>
          <p:spPr bwMode="auto">
            <a:xfrm>
              <a:off x="2593" y="2683"/>
              <a:ext cx="9" cy="145"/>
            </a:xfrm>
            <a:custGeom>
              <a:avLst/>
              <a:gdLst>
                <a:gd name="T0" fmla="*/ 0 w 9"/>
                <a:gd name="T1" fmla="*/ 145 h 145"/>
                <a:gd name="T2" fmla="*/ 0 w 9"/>
                <a:gd name="T3" fmla="*/ 8 h 145"/>
                <a:gd name="T4" fmla="*/ 9 w 9"/>
                <a:gd name="T5" fmla="*/ 0 h 145"/>
                <a:gd name="T6" fmla="*/ 9 w 9"/>
                <a:gd name="T7" fmla="*/ 145 h 145"/>
                <a:gd name="T8" fmla="*/ 0 w 9"/>
                <a:gd name="T9" fmla="*/ 145 h 145"/>
                <a:gd name="T10" fmla="*/ 0 60000 65536"/>
                <a:gd name="T11" fmla="*/ 0 60000 65536"/>
                <a:gd name="T12" fmla="*/ 0 60000 65536"/>
                <a:gd name="T13" fmla="*/ 0 60000 65536"/>
                <a:gd name="T14" fmla="*/ 0 60000 65536"/>
                <a:gd name="T15" fmla="*/ 0 w 9"/>
                <a:gd name="T16" fmla="*/ 0 h 145"/>
                <a:gd name="T17" fmla="*/ 9 w 9"/>
                <a:gd name="T18" fmla="*/ 145 h 145"/>
              </a:gdLst>
              <a:ahLst/>
              <a:cxnLst>
                <a:cxn ang="T10">
                  <a:pos x="T0" y="T1"/>
                </a:cxn>
                <a:cxn ang="T11">
                  <a:pos x="T2" y="T3"/>
                </a:cxn>
                <a:cxn ang="T12">
                  <a:pos x="T4" y="T5"/>
                </a:cxn>
                <a:cxn ang="T13">
                  <a:pos x="T6" y="T7"/>
                </a:cxn>
                <a:cxn ang="T14">
                  <a:pos x="T8" y="T9"/>
                </a:cxn>
              </a:cxnLst>
              <a:rect l="T15" t="T16" r="T17" b="T18"/>
              <a:pathLst>
                <a:path w="9" h="145">
                  <a:moveTo>
                    <a:pt x="0" y="145"/>
                  </a:moveTo>
                  <a:lnTo>
                    <a:pt x="0" y="8"/>
                  </a:lnTo>
                  <a:lnTo>
                    <a:pt x="9" y="0"/>
                  </a:lnTo>
                  <a:lnTo>
                    <a:pt x="9" y="145"/>
                  </a:lnTo>
                  <a:lnTo>
                    <a:pt x="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fontAlgn="base">
                <a:spcBef>
                  <a:spcPct val="0"/>
                </a:spcBef>
                <a:spcAft>
                  <a:spcPct val="0"/>
                </a:spcAft>
              </a:pPr>
              <a:endParaRPr kumimoji="1" lang="en-US" sz="1350" b="1">
                <a:solidFill>
                  <a:srgbClr val="000000"/>
                </a:solidFill>
                <a:ea typeface="ＭＳ Ｐゴシック" pitchFamily="34" charset="-128"/>
              </a:endParaRPr>
            </a:p>
          </p:txBody>
        </p:sp>
      </p:grpSp>
      <p:sp>
        <p:nvSpPr>
          <p:cNvPr id="12746" name="Line 106">
            <a:extLst>
              <a:ext uri="{FF2B5EF4-FFF2-40B4-BE49-F238E27FC236}">
                <a16:creationId xmlns:a16="http://schemas.microsoft.com/office/drawing/2014/main" id="{5EBECBCB-C73A-AA9C-2FC4-874658E4DD6A}"/>
              </a:ext>
            </a:extLst>
          </p:cNvPr>
          <p:cNvSpPr>
            <a:spLocks noChangeShapeType="1"/>
          </p:cNvSpPr>
          <p:nvPr/>
        </p:nvSpPr>
        <p:spPr bwMode="auto">
          <a:xfrm flipH="1">
            <a:off x="6901084" y="3510190"/>
            <a:ext cx="359624" cy="720735"/>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defTabSz="342900" fontAlgn="base">
              <a:spcBef>
                <a:spcPct val="0"/>
              </a:spcBef>
              <a:spcAft>
                <a:spcPct val="0"/>
              </a:spcAft>
            </a:pPr>
            <a:endParaRPr kumimoji="1" lang="en-US" sz="1350">
              <a:ea typeface="ＭＳ Ｐゴシック" pitchFamily="34" charset="-128"/>
            </a:endParaRPr>
          </a:p>
        </p:txBody>
      </p:sp>
      <p:sp>
        <p:nvSpPr>
          <p:cNvPr id="12747" name="Line 106">
            <a:extLst>
              <a:ext uri="{FF2B5EF4-FFF2-40B4-BE49-F238E27FC236}">
                <a16:creationId xmlns:a16="http://schemas.microsoft.com/office/drawing/2014/main" id="{5C5C11CE-131C-5AA8-4570-C9AC02D6B17C}"/>
              </a:ext>
            </a:extLst>
          </p:cNvPr>
          <p:cNvSpPr>
            <a:spLocks noChangeShapeType="1"/>
          </p:cNvSpPr>
          <p:nvPr/>
        </p:nvSpPr>
        <p:spPr bwMode="auto">
          <a:xfrm>
            <a:off x="6976500" y="2395484"/>
            <a:ext cx="449308" cy="540848"/>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defTabSz="342900" fontAlgn="base">
              <a:spcBef>
                <a:spcPct val="0"/>
              </a:spcBef>
              <a:spcAft>
                <a:spcPct val="0"/>
              </a:spcAft>
            </a:pPr>
            <a:endParaRPr kumimoji="1" lang="en-US" sz="1350">
              <a:ea typeface="ＭＳ Ｐゴシック" pitchFamily="34" charset="-128"/>
            </a:endParaRPr>
          </a:p>
        </p:txBody>
      </p:sp>
      <p:grpSp>
        <p:nvGrpSpPr>
          <p:cNvPr id="12748" name="Group 8">
            <a:extLst>
              <a:ext uri="{FF2B5EF4-FFF2-40B4-BE49-F238E27FC236}">
                <a16:creationId xmlns:a16="http://schemas.microsoft.com/office/drawing/2014/main" id="{6B2F91C9-87A8-8D54-5136-82DA946DFE87}"/>
              </a:ext>
            </a:extLst>
          </p:cNvPr>
          <p:cNvGrpSpPr>
            <a:grpSpLocks/>
          </p:cNvGrpSpPr>
          <p:nvPr/>
        </p:nvGrpSpPr>
        <p:grpSpPr bwMode="auto">
          <a:xfrm flipH="1">
            <a:off x="2313279" y="3831741"/>
            <a:ext cx="588401" cy="600844"/>
            <a:chOff x="914" y="2230"/>
            <a:chExt cx="285" cy="291"/>
          </a:xfrm>
          <a:effectLst>
            <a:outerShdw blurRad="50800" dist="50800" dir="5400000" algn="ctr" rotWithShape="0">
              <a:schemeClr val="bg1"/>
            </a:outerShdw>
          </a:effectLst>
        </p:grpSpPr>
        <p:sp>
          <p:nvSpPr>
            <p:cNvPr id="12749" name="Freeform 9">
              <a:extLst>
                <a:ext uri="{FF2B5EF4-FFF2-40B4-BE49-F238E27FC236}">
                  <a16:creationId xmlns:a16="http://schemas.microsoft.com/office/drawing/2014/main" id="{9C623C75-CCA6-76BE-2CCF-FB13F78E5618}"/>
                </a:ext>
              </a:extLst>
            </p:cNvPr>
            <p:cNvSpPr>
              <a:spLocks noChangeArrowheads="1"/>
            </p:cNvSpPr>
            <p:nvPr/>
          </p:nvSpPr>
          <p:spPr bwMode="auto">
            <a:xfrm rot="420000">
              <a:off x="914" y="2230"/>
              <a:ext cx="285" cy="291"/>
            </a:xfrm>
            <a:custGeom>
              <a:avLst/>
              <a:gdLst>
                <a:gd name="T0" fmla="*/ 0 w 1335"/>
                <a:gd name="T1" fmla="*/ 0 h 1339"/>
                <a:gd name="T2" fmla="*/ 0 w 1335"/>
                <a:gd name="T3" fmla="*/ 0 h 1339"/>
                <a:gd name="T4" fmla="*/ 0 w 1335"/>
                <a:gd name="T5" fmla="*/ 0 h 1339"/>
                <a:gd name="T6" fmla="*/ 0 w 1335"/>
                <a:gd name="T7" fmla="*/ 0 h 1339"/>
                <a:gd name="T8" fmla="*/ 0 w 1335"/>
                <a:gd name="T9" fmla="*/ 0 h 1339"/>
                <a:gd name="T10" fmla="*/ 0 w 1335"/>
                <a:gd name="T11" fmla="*/ 0 h 1339"/>
                <a:gd name="T12" fmla="*/ 0 w 1335"/>
                <a:gd name="T13" fmla="*/ 0 h 1339"/>
                <a:gd name="T14" fmla="*/ 0 w 1335"/>
                <a:gd name="T15" fmla="*/ 0 h 1339"/>
                <a:gd name="T16" fmla="*/ 0 w 1335"/>
                <a:gd name="T17" fmla="*/ 0 h 1339"/>
                <a:gd name="T18" fmla="*/ 0 w 1335"/>
                <a:gd name="T19" fmla="*/ 0 h 1339"/>
                <a:gd name="T20" fmla="*/ 0 w 1335"/>
                <a:gd name="T21" fmla="*/ 0 h 1339"/>
                <a:gd name="T22" fmla="*/ 0 w 1335"/>
                <a:gd name="T23" fmla="*/ 0 h 1339"/>
                <a:gd name="T24" fmla="*/ 0 w 1335"/>
                <a:gd name="T25" fmla="*/ 0 h 1339"/>
                <a:gd name="T26" fmla="*/ 0 w 1335"/>
                <a:gd name="T27" fmla="*/ 0 h 1339"/>
                <a:gd name="T28" fmla="*/ 0 w 1335"/>
                <a:gd name="T29" fmla="*/ 0 h 1339"/>
                <a:gd name="T30" fmla="*/ 0 w 1335"/>
                <a:gd name="T31" fmla="*/ 0 h 1339"/>
                <a:gd name="T32" fmla="*/ 0 w 1335"/>
                <a:gd name="T33" fmla="*/ 0 h 1339"/>
                <a:gd name="T34" fmla="*/ 0 w 1335"/>
                <a:gd name="T35" fmla="*/ 0 h 1339"/>
                <a:gd name="T36" fmla="*/ 0 w 1335"/>
                <a:gd name="T37" fmla="*/ 0 h 1339"/>
                <a:gd name="T38" fmla="*/ 0 w 1335"/>
                <a:gd name="T39" fmla="*/ 0 h 1339"/>
                <a:gd name="T40" fmla="*/ 0 w 1335"/>
                <a:gd name="T41" fmla="*/ 0 h 1339"/>
                <a:gd name="T42" fmla="*/ 0 w 1335"/>
                <a:gd name="T43" fmla="*/ 0 h 1339"/>
                <a:gd name="T44" fmla="*/ 0 w 1335"/>
                <a:gd name="T45" fmla="*/ 0 h 1339"/>
                <a:gd name="T46" fmla="*/ 0 w 1335"/>
                <a:gd name="T47" fmla="*/ 0 h 1339"/>
                <a:gd name="T48" fmla="*/ 0 w 1335"/>
                <a:gd name="T49" fmla="*/ 0 h 1339"/>
                <a:gd name="T50" fmla="*/ 0 w 1335"/>
                <a:gd name="T51" fmla="*/ 0 h 1339"/>
                <a:gd name="T52" fmla="*/ 0 w 1335"/>
                <a:gd name="T53" fmla="*/ 0 h 1339"/>
                <a:gd name="T54" fmla="*/ 0 w 1335"/>
                <a:gd name="T55" fmla="*/ 0 h 1339"/>
                <a:gd name="T56" fmla="*/ 0 w 1335"/>
                <a:gd name="T57" fmla="*/ 0 h 1339"/>
                <a:gd name="T58" fmla="*/ 0 w 1335"/>
                <a:gd name="T59" fmla="*/ 0 h 1339"/>
                <a:gd name="T60" fmla="*/ 0 w 1335"/>
                <a:gd name="T61" fmla="*/ 0 h 1339"/>
                <a:gd name="T62" fmla="*/ 0 w 1335"/>
                <a:gd name="T63" fmla="*/ 0 h 1339"/>
                <a:gd name="T64" fmla="*/ 0 w 1335"/>
                <a:gd name="T65" fmla="*/ 0 h 1339"/>
                <a:gd name="T66" fmla="*/ 0 w 1335"/>
                <a:gd name="T67" fmla="*/ 0 h 1339"/>
                <a:gd name="T68" fmla="*/ 0 w 1335"/>
                <a:gd name="T69" fmla="*/ 0 h 1339"/>
                <a:gd name="T70" fmla="*/ 0 w 1335"/>
                <a:gd name="T71" fmla="*/ 0 h 1339"/>
                <a:gd name="T72" fmla="*/ 0 w 1335"/>
                <a:gd name="T73" fmla="*/ 0 h 1339"/>
                <a:gd name="T74" fmla="*/ 0 w 1335"/>
                <a:gd name="T75" fmla="*/ 0 h 1339"/>
                <a:gd name="T76" fmla="*/ 0 w 1335"/>
                <a:gd name="T77" fmla="*/ 0 h 1339"/>
                <a:gd name="T78" fmla="*/ 0 w 1335"/>
                <a:gd name="T79" fmla="*/ 0 h 1339"/>
                <a:gd name="T80" fmla="*/ 0 w 1335"/>
                <a:gd name="T81" fmla="*/ 0 h 1339"/>
                <a:gd name="T82" fmla="*/ 0 w 1335"/>
                <a:gd name="T83" fmla="*/ 0 h 1339"/>
                <a:gd name="T84" fmla="*/ 0 w 1335"/>
                <a:gd name="T85" fmla="*/ 0 h 1339"/>
                <a:gd name="T86" fmla="*/ 0 w 1335"/>
                <a:gd name="T87" fmla="*/ 0 h 1339"/>
                <a:gd name="T88" fmla="*/ 0 w 1335"/>
                <a:gd name="T89" fmla="*/ 0 h 1339"/>
                <a:gd name="T90" fmla="*/ 0 w 1335"/>
                <a:gd name="T91" fmla="*/ 0 h 1339"/>
                <a:gd name="T92" fmla="*/ 0 w 1335"/>
                <a:gd name="T93" fmla="*/ 0 h 1339"/>
                <a:gd name="T94" fmla="*/ 0 w 1335"/>
                <a:gd name="T95" fmla="*/ 0 h 1339"/>
                <a:gd name="T96" fmla="*/ 0 w 1335"/>
                <a:gd name="T97" fmla="*/ 0 h 1339"/>
                <a:gd name="T98" fmla="*/ 0 w 1335"/>
                <a:gd name="T99" fmla="*/ 0 h 1339"/>
                <a:gd name="T100" fmla="*/ 0 w 1335"/>
                <a:gd name="T101" fmla="*/ 0 h 1339"/>
                <a:gd name="T102" fmla="*/ 0 w 1335"/>
                <a:gd name="T103" fmla="*/ 0 h 1339"/>
                <a:gd name="T104" fmla="*/ 0 w 1335"/>
                <a:gd name="T105" fmla="*/ 0 h 1339"/>
                <a:gd name="T106" fmla="*/ 0 w 1335"/>
                <a:gd name="T107" fmla="*/ 0 h 1339"/>
                <a:gd name="T108" fmla="*/ 0 w 1335"/>
                <a:gd name="T109" fmla="*/ 0 h 1339"/>
                <a:gd name="T110" fmla="*/ 0 w 1335"/>
                <a:gd name="T111" fmla="*/ 0 h 1339"/>
                <a:gd name="T112" fmla="*/ 0 w 1335"/>
                <a:gd name="T113" fmla="*/ 0 h 1339"/>
                <a:gd name="T114" fmla="*/ 0 w 1335"/>
                <a:gd name="T115" fmla="*/ 0 h 1339"/>
                <a:gd name="T116" fmla="*/ 0 w 1335"/>
                <a:gd name="T117" fmla="*/ 0 h 1339"/>
                <a:gd name="T118" fmla="*/ 0 w 1335"/>
                <a:gd name="T119" fmla="*/ 0 h 13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35"/>
                <a:gd name="T181" fmla="*/ 0 h 1339"/>
                <a:gd name="T182" fmla="*/ 1335 w 1335"/>
                <a:gd name="T183" fmla="*/ 1339 h 13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35" h="1339">
                  <a:moveTo>
                    <a:pt x="915" y="844"/>
                  </a:moveTo>
                  <a:lnTo>
                    <a:pt x="915" y="945"/>
                  </a:lnTo>
                  <a:lnTo>
                    <a:pt x="880" y="946"/>
                  </a:lnTo>
                  <a:lnTo>
                    <a:pt x="880" y="886"/>
                  </a:lnTo>
                  <a:lnTo>
                    <a:pt x="744" y="892"/>
                  </a:lnTo>
                  <a:lnTo>
                    <a:pt x="730" y="940"/>
                  </a:lnTo>
                  <a:lnTo>
                    <a:pt x="723" y="965"/>
                  </a:lnTo>
                  <a:lnTo>
                    <a:pt x="775" y="1077"/>
                  </a:lnTo>
                  <a:lnTo>
                    <a:pt x="880" y="971"/>
                  </a:lnTo>
                  <a:lnTo>
                    <a:pt x="880" y="1000"/>
                  </a:lnTo>
                  <a:lnTo>
                    <a:pt x="786" y="1096"/>
                  </a:lnTo>
                  <a:lnTo>
                    <a:pt x="880" y="1297"/>
                  </a:lnTo>
                  <a:lnTo>
                    <a:pt x="857" y="1294"/>
                  </a:lnTo>
                  <a:lnTo>
                    <a:pt x="771" y="1109"/>
                  </a:lnTo>
                  <a:lnTo>
                    <a:pt x="647" y="1236"/>
                  </a:lnTo>
                  <a:lnTo>
                    <a:pt x="657" y="1198"/>
                  </a:lnTo>
                  <a:lnTo>
                    <a:pt x="760" y="1090"/>
                  </a:lnTo>
                  <a:lnTo>
                    <a:pt x="715" y="994"/>
                  </a:lnTo>
                  <a:lnTo>
                    <a:pt x="657" y="1198"/>
                  </a:lnTo>
                  <a:lnTo>
                    <a:pt x="647" y="1236"/>
                  </a:lnTo>
                  <a:lnTo>
                    <a:pt x="642" y="1258"/>
                  </a:lnTo>
                  <a:lnTo>
                    <a:pt x="857" y="1294"/>
                  </a:lnTo>
                  <a:lnTo>
                    <a:pt x="880" y="1297"/>
                  </a:lnTo>
                  <a:lnTo>
                    <a:pt x="880" y="1000"/>
                  </a:lnTo>
                  <a:lnTo>
                    <a:pt x="880" y="971"/>
                  </a:lnTo>
                  <a:lnTo>
                    <a:pt x="723" y="965"/>
                  </a:lnTo>
                  <a:lnTo>
                    <a:pt x="730" y="940"/>
                  </a:lnTo>
                  <a:lnTo>
                    <a:pt x="880" y="946"/>
                  </a:lnTo>
                  <a:lnTo>
                    <a:pt x="915" y="945"/>
                  </a:lnTo>
                  <a:lnTo>
                    <a:pt x="1074" y="923"/>
                  </a:lnTo>
                  <a:lnTo>
                    <a:pt x="1089" y="948"/>
                  </a:lnTo>
                  <a:lnTo>
                    <a:pt x="918" y="971"/>
                  </a:lnTo>
                  <a:lnTo>
                    <a:pt x="917" y="994"/>
                  </a:lnTo>
                  <a:lnTo>
                    <a:pt x="915" y="1271"/>
                  </a:lnTo>
                  <a:lnTo>
                    <a:pt x="927" y="1290"/>
                  </a:lnTo>
                  <a:lnTo>
                    <a:pt x="1274" y="1192"/>
                  </a:lnTo>
                  <a:lnTo>
                    <a:pt x="1335" y="1214"/>
                  </a:lnTo>
                  <a:lnTo>
                    <a:pt x="889" y="1339"/>
                  </a:lnTo>
                  <a:lnTo>
                    <a:pt x="578" y="1288"/>
                  </a:lnTo>
                  <a:lnTo>
                    <a:pt x="703" y="882"/>
                  </a:lnTo>
                  <a:lnTo>
                    <a:pt x="660" y="831"/>
                  </a:lnTo>
                  <a:lnTo>
                    <a:pt x="421" y="770"/>
                  </a:lnTo>
                  <a:lnTo>
                    <a:pt x="380" y="776"/>
                  </a:lnTo>
                  <a:lnTo>
                    <a:pt x="338" y="779"/>
                  </a:lnTo>
                  <a:lnTo>
                    <a:pt x="299" y="780"/>
                  </a:lnTo>
                  <a:lnTo>
                    <a:pt x="262" y="780"/>
                  </a:lnTo>
                  <a:lnTo>
                    <a:pt x="227" y="779"/>
                  </a:lnTo>
                  <a:lnTo>
                    <a:pt x="194" y="776"/>
                  </a:lnTo>
                  <a:lnTo>
                    <a:pt x="163" y="771"/>
                  </a:lnTo>
                  <a:lnTo>
                    <a:pt x="135" y="766"/>
                  </a:lnTo>
                  <a:lnTo>
                    <a:pt x="108" y="758"/>
                  </a:lnTo>
                  <a:lnTo>
                    <a:pt x="85" y="751"/>
                  </a:lnTo>
                  <a:lnTo>
                    <a:pt x="65" y="744"/>
                  </a:lnTo>
                  <a:lnTo>
                    <a:pt x="47" y="736"/>
                  </a:lnTo>
                  <a:lnTo>
                    <a:pt x="32" y="728"/>
                  </a:lnTo>
                  <a:lnTo>
                    <a:pt x="20" y="720"/>
                  </a:lnTo>
                  <a:lnTo>
                    <a:pt x="11" y="713"/>
                  </a:lnTo>
                  <a:lnTo>
                    <a:pt x="6" y="706"/>
                  </a:lnTo>
                  <a:lnTo>
                    <a:pt x="0" y="693"/>
                  </a:lnTo>
                  <a:lnTo>
                    <a:pt x="2" y="677"/>
                  </a:lnTo>
                  <a:lnTo>
                    <a:pt x="6" y="658"/>
                  </a:lnTo>
                  <a:lnTo>
                    <a:pt x="17" y="636"/>
                  </a:lnTo>
                  <a:lnTo>
                    <a:pt x="32" y="611"/>
                  </a:lnTo>
                  <a:lnTo>
                    <a:pt x="51" y="585"/>
                  </a:lnTo>
                  <a:lnTo>
                    <a:pt x="75" y="556"/>
                  </a:lnTo>
                  <a:lnTo>
                    <a:pt x="102" y="527"/>
                  </a:lnTo>
                  <a:lnTo>
                    <a:pt x="133" y="495"/>
                  </a:lnTo>
                  <a:lnTo>
                    <a:pt x="169" y="463"/>
                  </a:lnTo>
                  <a:lnTo>
                    <a:pt x="206" y="429"/>
                  </a:lnTo>
                  <a:lnTo>
                    <a:pt x="248" y="394"/>
                  </a:lnTo>
                  <a:lnTo>
                    <a:pt x="291" y="361"/>
                  </a:lnTo>
                  <a:lnTo>
                    <a:pt x="338" y="326"/>
                  </a:lnTo>
                  <a:lnTo>
                    <a:pt x="387" y="291"/>
                  </a:lnTo>
                  <a:lnTo>
                    <a:pt x="438" y="258"/>
                  </a:lnTo>
                  <a:lnTo>
                    <a:pt x="375" y="167"/>
                  </a:lnTo>
                  <a:lnTo>
                    <a:pt x="506" y="82"/>
                  </a:lnTo>
                  <a:lnTo>
                    <a:pt x="578" y="173"/>
                  </a:lnTo>
                  <a:lnTo>
                    <a:pt x="630" y="146"/>
                  </a:lnTo>
                  <a:lnTo>
                    <a:pt x="681" y="121"/>
                  </a:lnTo>
                  <a:lnTo>
                    <a:pt x="729" y="98"/>
                  </a:lnTo>
                  <a:lnTo>
                    <a:pt x="777" y="77"/>
                  </a:lnTo>
                  <a:lnTo>
                    <a:pt x="821" y="60"/>
                  </a:lnTo>
                  <a:lnTo>
                    <a:pt x="865" y="44"/>
                  </a:lnTo>
                  <a:lnTo>
                    <a:pt x="907" y="31"/>
                  </a:lnTo>
                  <a:lnTo>
                    <a:pt x="944" y="20"/>
                  </a:lnTo>
                  <a:lnTo>
                    <a:pt x="980" y="12"/>
                  </a:lnTo>
                  <a:lnTo>
                    <a:pt x="1013" y="6"/>
                  </a:lnTo>
                  <a:lnTo>
                    <a:pt x="1041" y="2"/>
                  </a:lnTo>
                  <a:lnTo>
                    <a:pt x="1066" y="0"/>
                  </a:lnTo>
                  <a:lnTo>
                    <a:pt x="1089" y="0"/>
                  </a:lnTo>
                  <a:lnTo>
                    <a:pt x="1107" y="3"/>
                  </a:lnTo>
                  <a:lnTo>
                    <a:pt x="1120" y="7"/>
                  </a:lnTo>
                  <a:lnTo>
                    <a:pt x="1129" y="15"/>
                  </a:lnTo>
                  <a:lnTo>
                    <a:pt x="1148" y="51"/>
                  </a:lnTo>
                  <a:lnTo>
                    <a:pt x="1156" y="96"/>
                  </a:lnTo>
                  <a:lnTo>
                    <a:pt x="1153" y="149"/>
                  </a:lnTo>
                  <a:lnTo>
                    <a:pt x="1139" y="205"/>
                  </a:lnTo>
                  <a:lnTo>
                    <a:pt x="1117" y="265"/>
                  </a:lnTo>
                  <a:lnTo>
                    <a:pt x="1089" y="325"/>
                  </a:lnTo>
                  <a:lnTo>
                    <a:pt x="1054" y="381"/>
                  </a:lnTo>
                  <a:lnTo>
                    <a:pt x="1016" y="434"/>
                  </a:lnTo>
                  <a:lnTo>
                    <a:pt x="993" y="739"/>
                  </a:lnTo>
                  <a:lnTo>
                    <a:pt x="1335" y="1214"/>
                  </a:lnTo>
                  <a:lnTo>
                    <a:pt x="1274" y="1192"/>
                  </a:lnTo>
                  <a:lnTo>
                    <a:pt x="1053" y="1071"/>
                  </a:lnTo>
                  <a:lnTo>
                    <a:pt x="1066" y="1048"/>
                  </a:lnTo>
                  <a:lnTo>
                    <a:pt x="1229" y="1140"/>
                  </a:lnTo>
                  <a:lnTo>
                    <a:pt x="1107" y="968"/>
                  </a:lnTo>
                  <a:lnTo>
                    <a:pt x="1066" y="1048"/>
                  </a:lnTo>
                  <a:lnTo>
                    <a:pt x="1053" y="1071"/>
                  </a:lnTo>
                  <a:lnTo>
                    <a:pt x="927" y="1290"/>
                  </a:lnTo>
                  <a:lnTo>
                    <a:pt x="915" y="1271"/>
                  </a:lnTo>
                  <a:lnTo>
                    <a:pt x="1033" y="1058"/>
                  </a:lnTo>
                  <a:lnTo>
                    <a:pt x="917" y="994"/>
                  </a:lnTo>
                  <a:lnTo>
                    <a:pt x="918" y="971"/>
                  </a:lnTo>
                  <a:lnTo>
                    <a:pt x="1045" y="1036"/>
                  </a:lnTo>
                  <a:lnTo>
                    <a:pt x="1089" y="948"/>
                  </a:lnTo>
                  <a:lnTo>
                    <a:pt x="1074" y="923"/>
                  </a:lnTo>
                  <a:lnTo>
                    <a:pt x="969" y="774"/>
                  </a:lnTo>
                  <a:lnTo>
                    <a:pt x="915" y="8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2750" name="Freeform 10">
              <a:extLst>
                <a:ext uri="{FF2B5EF4-FFF2-40B4-BE49-F238E27FC236}">
                  <a16:creationId xmlns:a16="http://schemas.microsoft.com/office/drawing/2014/main" id="{FA1F5A42-CDA0-2239-9C15-FF0C4FC25AF8}"/>
                </a:ext>
              </a:extLst>
            </p:cNvPr>
            <p:cNvSpPr>
              <a:spLocks noChangeArrowheads="1"/>
            </p:cNvSpPr>
            <p:nvPr/>
          </p:nvSpPr>
          <p:spPr bwMode="auto">
            <a:xfrm rot="420000">
              <a:off x="1053" y="2339"/>
              <a:ext cx="65" cy="69"/>
            </a:xfrm>
            <a:custGeom>
              <a:avLst/>
              <a:gdLst>
                <a:gd name="T0" fmla="*/ 0 w 306"/>
                <a:gd name="T1" fmla="*/ 0 h 316"/>
                <a:gd name="T2" fmla="*/ 0 w 306"/>
                <a:gd name="T3" fmla="*/ 0 h 316"/>
                <a:gd name="T4" fmla="*/ 0 w 306"/>
                <a:gd name="T5" fmla="*/ 0 h 316"/>
                <a:gd name="T6" fmla="*/ 0 w 306"/>
                <a:gd name="T7" fmla="*/ 0 h 316"/>
                <a:gd name="T8" fmla="*/ 0 w 306"/>
                <a:gd name="T9" fmla="*/ 0 h 316"/>
                <a:gd name="T10" fmla="*/ 0 w 306"/>
                <a:gd name="T11" fmla="*/ 0 h 316"/>
                <a:gd name="T12" fmla="*/ 0 w 306"/>
                <a:gd name="T13" fmla="*/ 0 h 316"/>
                <a:gd name="T14" fmla="*/ 0 w 306"/>
                <a:gd name="T15" fmla="*/ 0 h 316"/>
                <a:gd name="T16" fmla="*/ 0 w 306"/>
                <a:gd name="T17" fmla="*/ 0 h 316"/>
                <a:gd name="T18" fmla="*/ 0 w 306"/>
                <a:gd name="T19" fmla="*/ 0 h 316"/>
                <a:gd name="T20" fmla="*/ 0 w 306"/>
                <a:gd name="T21" fmla="*/ 0 h 316"/>
                <a:gd name="T22" fmla="*/ 0 w 306"/>
                <a:gd name="T23" fmla="*/ 0 h 316"/>
                <a:gd name="T24" fmla="*/ 0 w 306"/>
                <a:gd name="T25" fmla="*/ 0 h 316"/>
                <a:gd name="T26" fmla="*/ 0 w 306"/>
                <a:gd name="T27" fmla="*/ 0 h 316"/>
                <a:gd name="T28" fmla="*/ 0 w 306"/>
                <a:gd name="T29" fmla="*/ 0 h 316"/>
                <a:gd name="T30" fmla="*/ 0 w 306"/>
                <a:gd name="T31" fmla="*/ 0 h 316"/>
                <a:gd name="T32" fmla="*/ 0 w 306"/>
                <a:gd name="T33" fmla="*/ 0 h 316"/>
                <a:gd name="T34" fmla="*/ 0 w 306"/>
                <a:gd name="T35" fmla="*/ 0 h 316"/>
                <a:gd name="T36" fmla="*/ 0 w 306"/>
                <a:gd name="T37" fmla="*/ 0 h 316"/>
                <a:gd name="T38" fmla="*/ 0 w 306"/>
                <a:gd name="T39" fmla="*/ 0 h 316"/>
                <a:gd name="T40" fmla="*/ 0 w 306"/>
                <a:gd name="T41" fmla="*/ 0 h 3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6"/>
                <a:gd name="T64" fmla="*/ 0 h 316"/>
                <a:gd name="T65" fmla="*/ 306 w 306"/>
                <a:gd name="T66" fmla="*/ 316 h 3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6" h="316">
                  <a:moveTo>
                    <a:pt x="234" y="316"/>
                  </a:moveTo>
                  <a:lnTo>
                    <a:pt x="194" y="269"/>
                  </a:lnTo>
                  <a:lnTo>
                    <a:pt x="0" y="207"/>
                  </a:lnTo>
                  <a:lnTo>
                    <a:pt x="15" y="201"/>
                  </a:lnTo>
                  <a:lnTo>
                    <a:pt x="30" y="193"/>
                  </a:lnTo>
                  <a:lnTo>
                    <a:pt x="45" y="186"/>
                  </a:lnTo>
                  <a:lnTo>
                    <a:pt x="61" y="179"/>
                  </a:lnTo>
                  <a:lnTo>
                    <a:pt x="76" y="172"/>
                  </a:lnTo>
                  <a:lnTo>
                    <a:pt x="91" y="164"/>
                  </a:lnTo>
                  <a:lnTo>
                    <a:pt x="106" y="156"/>
                  </a:lnTo>
                  <a:lnTo>
                    <a:pt x="121" y="147"/>
                  </a:lnTo>
                  <a:lnTo>
                    <a:pt x="145" y="132"/>
                  </a:lnTo>
                  <a:lnTo>
                    <a:pt x="168" y="116"/>
                  </a:lnTo>
                  <a:lnTo>
                    <a:pt x="192" y="100"/>
                  </a:lnTo>
                  <a:lnTo>
                    <a:pt x="216" y="81"/>
                  </a:lnTo>
                  <a:lnTo>
                    <a:pt x="239" y="62"/>
                  </a:lnTo>
                  <a:lnTo>
                    <a:pt x="261" y="44"/>
                  </a:lnTo>
                  <a:lnTo>
                    <a:pt x="283" y="22"/>
                  </a:lnTo>
                  <a:lnTo>
                    <a:pt x="306" y="0"/>
                  </a:lnTo>
                  <a:lnTo>
                    <a:pt x="291" y="241"/>
                  </a:lnTo>
                  <a:lnTo>
                    <a:pt x="234" y="316"/>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2751" name="Freeform 11">
              <a:extLst>
                <a:ext uri="{FF2B5EF4-FFF2-40B4-BE49-F238E27FC236}">
                  <a16:creationId xmlns:a16="http://schemas.microsoft.com/office/drawing/2014/main" id="{B3B12664-439F-EE42-ADB3-C88E6C39DE50}"/>
                </a:ext>
              </a:extLst>
            </p:cNvPr>
            <p:cNvSpPr>
              <a:spLocks noChangeArrowheads="1"/>
            </p:cNvSpPr>
            <p:nvPr/>
          </p:nvSpPr>
          <p:spPr bwMode="auto">
            <a:xfrm rot="420000">
              <a:off x="960" y="2282"/>
              <a:ext cx="183" cy="105"/>
            </a:xfrm>
            <a:custGeom>
              <a:avLst/>
              <a:gdLst>
                <a:gd name="T0" fmla="*/ 0 w 855"/>
                <a:gd name="T1" fmla="*/ 0 h 485"/>
                <a:gd name="T2" fmla="*/ 0 w 855"/>
                <a:gd name="T3" fmla="*/ 0 h 485"/>
                <a:gd name="T4" fmla="*/ 0 w 855"/>
                <a:gd name="T5" fmla="*/ 0 h 485"/>
                <a:gd name="T6" fmla="*/ 0 w 855"/>
                <a:gd name="T7" fmla="*/ 0 h 485"/>
                <a:gd name="T8" fmla="*/ 0 w 855"/>
                <a:gd name="T9" fmla="*/ 0 h 485"/>
                <a:gd name="T10" fmla="*/ 0 w 855"/>
                <a:gd name="T11" fmla="*/ 0 h 485"/>
                <a:gd name="T12" fmla="*/ 0 w 855"/>
                <a:gd name="T13" fmla="*/ 0 h 485"/>
                <a:gd name="T14" fmla="*/ 0 w 855"/>
                <a:gd name="T15" fmla="*/ 0 h 485"/>
                <a:gd name="T16" fmla="*/ 0 w 855"/>
                <a:gd name="T17" fmla="*/ 0 h 485"/>
                <a:gd name="T18" fmla="*/ 0 w 855"/>
                <a:gd name="T19" fmla="*/ 0 h 485"/>
                <a:gd name="T20" fmla="*/ 0 w 855"/>
                <a:gd name="T21" fmla="*/ 0 h 485"/>
                <a:gd name="T22" fmla="*/ 0 w 855"/>
                <a:gd name="T23" fmla="*/ 0 h 485"/>
                <a:gd name="T24" fmla="*/ 0 w 855"/>
                <a:gd name="T25" fmla="*/ 0 h 485"/>
                <a:gd name="T26" fmla="*/ 0 w 855"/>
                <a:gd name="T27" fmla="*/ 0 h 485"/>
                <a:gd name="T28" fmla="*/ 0 w 855"/>
                <a:gd name="T29" fmla="*/ 0 h 485"/>
                <a:gd name="T30" fmla="*/ 0 w 855"/>
                <a:gd name="T31" fmla="*/ 0 h 485"/>
                <a:gd name="T32" fmla="*/ 0 w 855"/>
                <a:gd name="T33" fmla="*/ 0 h 485"/>
                <a:gd name="T34" fmla="*/ 0 w 855"/>
                <a:gd name="T35" fmla="*/ 0 h 485"/>
                <a:gd name="T36" fmla="*/ 0 w 855"/>
                <a:gd name="T37" fmla="*/ 0 h 485"/>
                <a:gd name="T38" fmla="*/ 0 w 855"/>
                <a:gd name="T39" fmla="*/ 0 h 485"/>
                <a:gd name="T40" fmla="*/ 0 w 855"/>
                <a:gd name="T41" fmla="*/ 0 h 485"/>
                <a:gd name="T42" fmla="*/ 0 w 855"/>
                <a:gd name="T43" fmla="*/ 0 h 485"/>
                <a:gd name="T44" fmla="*/ 0 w 855"/>
                <a:gd name="T45" fmla="*/ 0 h 485"/>
                <a:gd name="T46" fmla="*/ 0 w 855"/>
                <a:gd name="T47" fmla="*/ 0 h 485"/>
                <a:gd name="T48" fmla="*/ 0 w 855"/>
                <a:gd name="T49" fmla="*/ 0 h 485"/>
                <a:gd name="T50" fmla="*/ 0 w 855"/>
                <a:gd name="T51" fmla="*/ 0 h 485"/>
                <a:gd name="T52" fmla="*/ 0 w 855"/>
                <a:gd name="T53" fmla="*/ 0 h 485"/>
                <a:gd name="T54" fmla="*/ 0 w 855"/>
                <a:gd name="T55" fmla="*/ 0 h 485"/>
                <a:gd name="T56" fmla="*/ 0 w 855"/>
                <a:gd name="T57" fmla="*/ 0 h 485"/>
                <a:gd name="T58" fmla="*/ 0 w 855"/>
                <a:gd name="T59" fmla="*/ 0 h 485"/>
                <a:gd name="T60" fmla="*/ 0 w 855"/>
                <a:gd name="T61" fmla="*/ 0 h 485"/>
                <a:gd name="T62" fmla="*/ 0 w 855"/>
                <a:gd name="T63" fmla="*/ 0 h 485"/>
                <a:gd name="T64" fmla="*/ 0 w 855"/>
                <a:gd name="T65" fmla="*/ 0 h 485"/>
                <a:gd name="T66" fmla="*/ 0 w 855"/>
                <a:gd name="T67" fmla="*/ 0 h 485"/>
                <a:gd name="T68" fmla="*/ 0 w 855"/>
                <a:gd name="T69" fmla="*/ 0 h 485"/>
                <a:gd name="T70" fmla="*/ 0 w 855"/>
                <a:gd name="T71" fmla="*/ 0 h 485"/>
                <a:gd name="T72" fmla="*/ 0 w 855"/>
                <a:gd name="T73" fmla="*/ 0 h 485"/>
                <a:gd name="T74" fmla="*/ 0 w 855"/>
                <a:gd name="T75" fmla="*/ 0 h 485"/>
                <a:gd name="T76" fmla="*/ 0 w 855"/>
                <a:gd name="T77" fmla="*/ 0 h 485"/>
                <a:gd name="T78" fmla="*/ 0 w 855"/>
                <a:gd name="T79" fmla="*/ 0 h 485"/>
                <a:gd name="T80" fmla="*/ 0 w 855"/>
                <a:gd name="T81" fmla="*/ 0 h 4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55"/>
                <a:gd name="T124" fmla="*/ 0 h 485"/>
                <a:gd name="T125" fmla="*/ 855 w 855"/>
                <a:gd name="T126" fmla="*/ 485 h 4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55" h="485">
                  <a:moveTo>
                    <a:pt x="849" y="2"/>
                  </a:moveTo>
                  <a:lnTo>
                    <a:pt x="834" y="16"/>
                  </a:lnTo>
                  <a:lnTo>
                    <a:pt x="819" y="32"/>
                  </a:lnTo>
                  <a:lnTo>
                    <a:pt x="803" y="48"/>
                  </a:lnTo>
                  <a:lnTo>
                    <a:pt x="785" y="64"/>
                  </a:lnTo>
                  <a:lnTo>
                    <a:pt x="767" y="80"/>
                  </a:lnTo>
                  <a:lnTo>
                    <a:pt x="749" y="96"/>
                  </a:lnTo>
                  <a:lnTo>
                    <a:pt x="730" y="112"/>
                  </a:lnTo>
                  <a:lnTo>
                    <a:pt x="709" y="130"/>
                  </a:lnTo>
                  <a:lnTo>
                    <a:pt x="687" y="146"/>
                  </a:lnTo>
                  <a:lnTo>
                    <a:pt x="664" y="163"/>
                  </a:lnTo>
                  <a:lnTo>
                    <a:pt x="642" y="181"/>
                  </a:lnTo>
                  <a:lnTo>
                    <a:pt x="616" y="197"/>
                  </a:lnTo>
                  <a:lnTo>
                    <a:pt x="591" y="214"/>
                  </a:lnTo>
                  <a:lnTo>
                    <a:pt x="566" y="232"/>
                  </a:lnTo>
                  <a:lnTo>
                    <a:pt x="537" y="248"/>
                  </a:lnTo>
                  <a:lnTo>
                    <a:pt x="509" y="265"/>
                  </a:lnTo>
                  <a:lnTo>
                    <a:pt x="487" y="278"/>
                  </a:lnTo>
                  <a:lnTo>
                    <a:pt x="463" y="291"/>
                  </a:lnTo>
                  <a:lnTo>
                    <a:pt x="440" y="303"/>
                  </a:lnTo>
                  <a:lnTo>
                    <a:pt x="418" y="315"/>
                  </a:lnTo>
                  <a:lnTo>
                    <a:pt x="394" y="328"/>
                  </a:lnTo>
                  <a:lnTo>
                    <a:pt x="372" y="339"/>
                  </a:lnTo>
                  <a:lnTo>
                    <a:pt x="349" y="350"/>
                  </a:lnTo>
                  <a:lnTo>
                    <a:pt x="327" y="361"/>
                  </a:lnTo>
                  <a:lnTo>
                    <a:pt x="304" y="371"/>
                  </a:lnTo>
                  <a:lnTo>
                    <a:pt x="282" y="382"/>
                  </a:lnTo>
                  <a:lnTo>
                    <a:pt x="260" y="392"/>
                  </a:lnTo>
                  <a:lnTo>
                    <a:pt x="237" y="401"/>
                  </a:lnTo>
                  <a:lnTo>
                    <a:pt x="216" y="409"/>
                  </a:lnTo>
                  <a:lnTo>
                    <a:pt x="194" y="418"/>
                  </a:lnTo>
                  <a:lnTo>
                    <a:pt x="173" y="427"/>
                  </a:lnTo>
                  <a:lnTo>
                    <a:pt x="152" y="434"/>
                  </a:lnTo>
                  <a:lnTo>
                    <a:pt x="131" y="441"/>
                  </a:lnTo>
                  <a:lnTo>
                    <a:pt x="112" y="449"/>
                  </a:lnTo>
                  <a:lnTo>
                    <a:pt x="92" y="456"/>
                  </a:lnTo>
                  <a:lnTo>
                    <a:pt x="73" y="462"/>
                  </a:lnTo>
                  <a:lnTo>
                    <a:pt x="54" y="467"/>
                  </a:lnTo>
                  <a:lnTo>
                    <a:pt x="36" y="472"/>
                  </a:lnTo>
                  <a:lnTo>
                    <a:pt x="18" y="476"/>
                  </a:lnTo>
                  <a:lnTo>
                    <a:pt x="0" y="481"/>
                  </a:lnTo>
                  <a:lnTo>
                    <a:pt x="28" y="483"/>
                  </a:lnTo>
                  <a:lnTo>
                    <a:pt x="57" y="485"/>
                  </a:lnTo>
                  <a:lnTo>
                    <a:pt x="85" y="485"/>
                  </a:lnTo>
                  <a:lnTo>
                    <a:pt x="115" y="485"/>
                  </a:lnTo>
                  <a:lnTo>
                    <a:pt x="142" y="483"/>
                  </a:lnTo>
                  <a:lnTo>
                    <a:pt x="170" y="481"/>
                  </a:lnTo>
                  <a:lnTo>
                    <a:pt x="198" y="478"/>
                  </a:lnTo>
                  <a:lnTo>
                    <a:pt x="227" y="473"/>
                  </a:lnTo>
                  <a:lnTo>
                    <a:pt x="254" y="467"/>
                  </a:lnTo>
                  <a:lnTo>
                    <a:pt x="281" y="462"/>
                  </a:lnTo>
                  <a:lnTo>
                    <a:pt x="306" y="456"/>
                  </a:lnTo>
                  <a:lnTo>
                    <a:pt x="333" y="449"/>
                  </a:lnTo>
                  <a:lnTo>
                    <a:pt x="358" y="440"/>
                  </a:lnTo>
                  <a:lnTo>
                    <a:pt x="382" y="433"/>
                  </a:lnTo>
                  <a:lnTo>
                    <a:pt x="406" y="422"/>
                  </a:lnTo>
                  <a:lnTo>
                    <a:pt x="430" y="414"/>
                  </a:lnTo>
                  <a:lnTo>
                    <a:pt x="449" y="406"/>
                  </a:lnTo>
                  <a:lnTo>
                    <a:pt x="467" y="398"/>
                  </a:lnTo>
                  <a:lnTo>
                    <a:pt x="487" y="389"/>
                  </a:lnTo>
                  <a:lnTo>
                    <a:pt x="503" y="380"/>
                  </a:lnTo>
                  <a:lnTo>
                    <a:pt x="519" y="371"/>
                  </a:lnTo>
                  <a:lnTo>
                    <a:pt x="536" y="363"/>
                  </a:lnTo>
                  <a:lnTo>
                    <a:pt x="551" y="354"/>
                  </a:lnTo>
                  <a:lnTo>
                    <a:pt x="566" y="345"/>
                  </a:lnTo>
                  <a:lnTo>
                    <a:pt x="593" y="328"/>
                  </a:lnTo>
                  <a:lnTo>
                    <a:pt x="618" y="309"/>
                  </a:lnTo>
                  <a:lnTo>
                    <a:pt x="643" y="290"/>
                  </a:lnTo>
                  <a:lnTo>
                    <a:pt x="669" y="271"/>
                  </a:lnTo>
                  <a:lnTo>
                    <a:pt x="691" y="251"/>
                  </a:lnTo>
                  <a:lnTo>
                    <a:pt x="714" y="230"/>
                  </a:lnTo>
                  <a:lnTo>
                    <a:pt x="736" y="208"/>
                  </a:lnTo>
                  <a:lnTo>
                    <a:pt x="755" y="187"/>
                  </a:lnTo>
                  <a:lnTo>
                    <a:pt x="773" y="165"/>
                  </a:lnTo>
                  <a:lnTo>
                    <a:pt x="791" y="141"/>
                  </a:lnTo>
                  <a:lnTo>
                    <a:pt x="806" y="118"/>
                  </a:lnTo>
                  <a:lnTo>
                    <a:pt x="819" y="95"/>
                  </a:lnTo>
                  <a:lnTo>
                    <a:pt x="831" y="72"/>
                  </a:lnTo>
                  <a:lnTo>
                    <a:pt x="842" y="48"/>
                  </a:lnTo>
                  <a:lnTo>
                    <a:pt x="849" y="24"/>
                  </a:lnTo>
                  <a:lnTo>
                    <a:pt x="855" y="0"/>
                  </a:lnTo>
                  <a:lnTo>
                    <a:pt x="849" y="2"/>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2752" name="Freeform 12">
              <a:extLst>
                <a:ext uri="{FF2B5EF4-FFF2-40B4-BE49-F238E27FC236}">
                  <a16:creationId xmlns:a16="http://schemas.microsoft.com/office/drawing/2014/main" id="{6B427FA1-E214-E10E-2224-B9FE834F7E1C}"/>
                </a:ext>
              </a:extLst>
            </p:cNvPr>
            <p:cNvSpPr>
              <a:spLocks noChangeArrowheads="1"/>
            </p:cNvSpPr>
            <p:nvPr/>
          </p:nvSpPr>
          <p:spPr bwMode="auto">
            <a:xfrm rot="420000">
              <a:off x="927" y="2282"/>
              <a:ext cx="87" cy="89"/>
            </a:xfrm>
            <a:custGeom>
              <a:avLst/>
              <a:gdLst>
                <a:gd name="T0" fmla="*/ 0 w 408"/>
                <a:gd name="T1" fmla="*/ 0 h 409"/>
                <a:gd name="T2" fmla="*/ 0 w 408"/>
                <a:gd name="T3" fmla="*/ 0 h 409"/>
                <a:gd name="T4" fmla="*/ 0 w 408"/>
                <a:gd name="T5" fmla="*/ 0 h 409"/>
                <a:gd name="T6" fmla="*/ 0 w 408"/>
                <a:gd name="T7" fmla="*/ 0 h 409"/>
                <a:gd name="T8" fmla="*/ 0 w 408"/>
                <a:gd name="T9" fmla="*/ 0 h 409"/>
                <a:gd name="T10" fmla="*/ 0 w 408"/>
                <a:gd name="T11" fmla="*/ 0 h 409"/>
                <a:gd name="T12" fmla="*/ 0 w 408"/>
                <a:gd name="T13" fmla="*/ 0 h 409"/>
                <a:gd name="T14" fmla="*/ 0 w 408"/>
                <a:gd name="T15" fmla="*/ 0 h 409"/>
                <a:gd name="T16" fmla="*/ 0 w 408"/>
                <a:gd name="T17" fmla="*/ 0 h 409"/>
                <a:gd name="T18" fmla="*/ 0 w 408"/>
                <a:gd name="T19" fmla="*/ 0 h 409"/>
                <a:gd name="T20" fmla="*/ 0 w 408"/>
                <a:gd name="T21" fmla="*/ 0 h 409"/>
                <a:gd name="T22" fmla="*/ 0 w 408"/>
                <a:gd name="T23" fmla="*/ 0 h 409"/>
                <a:gd name="T24" fmla="*/ 0 w 408"/>
                <a:gd name="T25" fmla="*/ 0 h 409"/>
                <a:gd name="T26" fmla="*/ 0 w 408"/>
                <a:gd name="T27" fmla="*/ 0 h 409"/>
                <a:gd name="T28" fmla="*/ 0 w 408"/>
                <a:gd name="T29" fmla="*/ 0 h 409"/>
                <a:gd name="T30" fmla="*/ 0 w 408"/>
                <a:gd name="T31" fmla="*/ 0 h 409"/>
                <a:gd name="T32" fmla="*/ 0 w 408"/>
                <a:gd name="T33" fmla="*/ 0 h 409"/>
                <a:gd name="T34" fmla="*/ 0 w 408"/>
                <a:gd name="T35" fmla="*/ 0 h 409"/>
                <a:gd name="T36" fmla="*/ 0 w 408"/>
                <a:gd name="T37" fmla="*/ 0 h 409"/>
                <a:gd name="T38" fmla="*/ 0 w 408"/>
                <a:gd name="T39" fmla="*/ 0 h 409"/>
                <a:gd name="T40" fmla="*/ 0 w 408"/>
                <a:gd name="T41" fmla="*/ 0 h 409"/>
                <a:gd name="T42" fmla="*/ 0 w 408"/>
                <a:gd name="T43" fmla="*/ 0 h 409"/>
                <a:gd name="T44" fmla="*/ 0 w 408"/>
                <a:gd name="T45" fmla="*/ 0 h 409"/>
                <a:gd name="T46" fmla="*/ 0 w 408"/>
                <a:gd name="T47" fmla="*/ 0 h 409"/>
                <a:gd name="T48" fmla="*/ 0 w 408"/>
                <a:gd name="T49" fmla="*/ 0 h 409"/>
                <a:gd name="T50" fmla="*/ 0 w 408"/>
                <a:gd name="T51" fmla="*/ 0 h 409"/>
                <a:gd name="T52" fmla="*/ 0 w 408"/>
                <a:gd name="T53" fmla="*/ 0 h 409"/>
                <a:gd name="T54" fmla="*/ 0 w 408"/>
                <a:gd name="T55" fmla="*/ 0 h 409"/>
                <a:gd name="T56" fmla="*/ 0 w 408"/>
                <a:gd name="T57" fmla="*/ 0 h 409"/>
                <a:gd name="T58" fmla="*/ 0 w 408"/>
                <a:gd name="T59" fmla="*/ 0 h 409"/>
                <a:gd name="T60" fmla="*/ 0 w 408"/>
                <a:gd name="T61" fmla="*/ 0 h 409"/>
                <a:gd name="T62" fmla="*/ 0 w 408"/>
                <a:gd name="T63" fmla="*/ 0 h 409"/>
                <a:gd name="T64" fmla="*/ 0 w 408"/>
                <a:gd name="T65" fmla="*/ 0 h 409"/>
                <a:gd name="T66" fmla="*/ 0 w 408"/>
                <a:gd name="T67" fmla="*/ 0 h 4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8"/>
                <a:gd name="T103" fmla="*/ 0 h 409"/>
                <a:gd name="T104" fmla="*/ 408 w 408"/>
                <a:gd name="T105" fmla="*/ 409 h 4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8" h="409">
                  <a:moveTo>
                    <a:pt x="408" y="0"/>
                  </a:moveTo>
                  <a:lnTo>
                    <a:pt x="372" y="25"/>
                  </a:lnTo>
                  <a:lnTo>
                    <a:pt x="335" y="53"/>
                  </a:lnTo>
                  <a:lnTo>
                    <a:pt x="299" y="80"/>
                  </a:lnTo>
                  <a:lnTo>
                    <a:pt x="261" y="110"/>
                  </a:lnTo>
                  <a:lnTo>
                    <a:pt x="226" y="139"/>
                  </a:lnTo>
                  <a:lnTo>
                    <a:pt x="191" y="168"/>
                  </a:lnTo>
                  <a:lnTo>
                    <a:pt x="157" y="197"/>
                  </a:lnTo>
                  <a:lnTo>
                    <a:pt x="126" y="225"/>
                  </a:lnTo>
                  <a:lnTo>
                    <a:pt x="97" y="252"/>
                  </a:lnTo>
                  <a:lnTo>
                    <a:pt x="72" y="277"/>
                  </a:lnTo>
                  <a:lnTo>
                    <a:pt x="48" y="302"/>
                  </a:lnTo>
                  <a:lnTo>
                    <a:pt x="30" y="324"/>
                  </a:lnTo>
                  <a:lnTo>
                    <a:pt x="15" y="344"/>
                  </a:lnTo>
                  <a:lnTo>
                    <a:pt x="5" y="361"/>
                  </a:lnTo>
                  <a:lnTo>
                    <a:pt x="0" y="376"/>
                  </a:lnTo>
                  <a:lnTo>
                    <a:pt x="0" y="386"/>
                  </a:lnTo>
                  <a:lnTo>
                    <a:pt x="6" y="395"/>
                  </a:lnTo>
                  <a:lnTo>
                    <a:pt x="15" y="402"/>
                  </a:lnTo>
                  <a:lnTo>
                    <a:pt x="27" y="406"/>
                  </a:lnTo>
                  <a:lnTo>
                    <a:pt x="42" y="409"/>
                  </a:lnTo>
                  <a:lnTo>
                    <a:pt x="60" y="409"/>
                  </a:lnTo>
                  <a:lnTo>
                    <a:pt x="81" y="408"/>
                  </a:lnTo>
                  <a:lnTo>
                    <a:pt x="103" y="405"/>
                  </a:lnTo>
                  <a:lnTo>
                    <a:pt x="127" y="401"/>
                  </a:lnTo>
                  <a:lnTo>
                    <a:pt x="152" y="395"/>
                  </a:lnTo>
                  <a:lnTo>
                    <a:pt x="181" y="388"/>
                  </a:lnTo>
                  <a:lnTo>
                    <a:pt x="209" y="380"/>
                  </a:lnTo>
                  <a:lnTo>
                    <a:pt x="239" y="370"/>
                  </a:lnTo>
                  <a:lnTo>
                    <a:pt x="270" y="360"/>
                  </a:lnTo>
                  <a:lnTo>
                    <a:pt x="302" y="350"/>
                  </a:lnTo>
                  <a:lnTo>
                    <a:pt x="333" y="337"/>
                  </a:lnTo>
                  <a:lnTo>
                    <a:pt x="364" y="325"/>
                  </a:lnTo>
                  <a:lnTo>
                    <a:pt x="408" y="0"/>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2753" name="Freeform 13">
              <a:extLst>
                <a:ext uri="{FF2B5EF4-FFF2-40B4-BE49-F238E27FC236}">
                  <a16:creationId xmlns:a16="http://schemas.microsoft.com/office/drawing/2014/main" id="{B51E4493-D7E2-D7EE-FD53-4B5620DB9015}"/>
                </a:ext>
              </a:extLst>
            </p:cNvPr>
            <p:cNvSpPr>
              <a:spLocks noChangeArrowheads="1"/>
            </p:cNvSpPr>
            <p:nvPr/>
          </p:nvSpPr>
          <p:spPr bwMode="auto">
            <a:xfrm rot="420000">
              <a:off x="1013" y="2299"/>
              <a:ext cx="13" cy="58"/>
            </a:xfrm>
            <a:custGeom>
              <a:avLst/>
              <a:gdLst>
                <a:gd name="T0" fmla="*/ 0 w 59"/>
                <a:gd name="T1" fmla="*/ 0 h 267"/>
                <a:gd name="T2" fmla="*/ 0 w 59"/>
                <a:gd name="T3" fmla="*/ 0 h 267"/>
                <a:gd name="T4" fmla="*/ 0 w 59"/>
                <a:gd name="T5" fmla="*/ 0 h 267"/>
                <a:gd name="T6" fmla="*/ 0 w 59"/>
                <a:gd name="T7" fmla="*/ 0 h 267"/>
                <a:gd name="T8" fmla="*/ 0 w 59"/>
                <a:gd name="T9" fmla="*/ 0 h 267"/>
                <a:gd name="T10" fmla="*/ 0 w 59"/>
                <a:gd name="T11" fmla="*/ 0 h 267"/>
                <a:gd name="T12" fmla="*/ 0 w 59"/>
                <a:gd name="T13" fmla="*/ 0 h 267"/>
                <a:gd name="T14" fmla="*/ 0 w 59"/>
                <a:gd name="T15" fmla="*/ 0 h 267"/>
                <a:gd name="T16" fmla="*/ 0 w 59"/>
                <a:gd name="T17" fmla="*/ 0 h 267"/>
                <a:gd name="T18" fmla="*/ 0 w 59"/>
                <a:gd name="T19" fmla="*/ 0 h 267"/>
                <a:gd name="T20" fmla="*/ 0 w 59"/>
                <a:gd name="T21" fmla="*/ 0 h 2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267"/>
                <a:gd name="T35" fmla="*/ 59 w 59"/>
                <a:gd name="T36" fmla="*/ 267 h 2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267">
                  <a:moveTo>
                    <a:pt x="59" y="241"/>
                  </a:moveTo>
                  <a:lnTo>
                    <a:pt x="52" y="244"/>
                  </a:lnTo>
                  <a:lnTo>
                    <a:pt x="45" y="247"/>
                  </a:lnTo>
                  <a:lnTo>
                    <a:pt x="37" y="251"/>
                  </a:lnTo>
                  <a:lnTo>
                    <a:pt x="30" y="254"/>
                  </a:lnTo>
                  <a:lnTo>
                    <a:pt x="22" y="257"/>
                  </a:lnTo>
                  <a:lnTo>
                    <a:pt x="15" y="260"/>
                  </a:lnTo>
                  <a:lnTo>
                    <a:pt x="7" y="265"/>
                  </a:lnTo>
                  <a:lnTo>
                    <a:pt x="0" y="267"/>
                  </a:lnTo>
                  <a:lnTo>
                    <a:pt x="31" y="0"/>
                  </a:lnTo>
                  <a:lnTo>
                    <a:pt x="59" y="241"/>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2754" name="Freeform 14">
              <a:extLst>
                <a:ext uri="{FF2B5EF4-FFF2-40B4-BE49-F238E27FC236}">
                  <a16:creationId xmlns:a16="http://schemas.microsoft.com/office/drawing/2014/main" id="{7E301B1C-91F9-59C5-0792-2821B4682A8A}"/>
                </a:ext>
              </a:extLst>
            </p:cNvPr>
            <p:cNvSpPr>
              <a:spLocks noChangeArrowheads="1"/>
            </p:cNvSpPr>
            <p:nvPr/>
          </p:nvSpPr>
          <p:spPr bwMode="auto">
            <a:xfrm rot="420000">
              <a:off x="1057" y="2327"/>
              <a:ext cx="10" cy="10"/>
            </a:xfrm>
            <a:custGeom>
              <a:avLst/>
              <a:gdLst>
                <a:gd name="T0" fmla="*/ 0 w 46"/>
                <a:gd name="T1" fmla="*/ 0 h 45"/>
                <a:gd name="T2" fmla="*/ 0 w 46"/>
                <a:gd name="T3" fmla="*/ 0 h 45"/>
                <a:gd name="T4" fmla="*/ 0 w 46"/>
                <a:gd name="T5" fmla="*/ 0 h 45"/>
                <a:gd name="T6" fmla="*/ 0 w 46"/>
                <a:gd name="T7" fmla="*/ 0 h 45"/>
                <a:gd name="T8" fmla="*/ 0 w 46"/>
                <a:gd name="T9" fmla="*/ 0 h 45"/>
                <a:gd name="T10" fmla="*/ 0 w 46"/>
                <a:gd name="T11" fmla="*/ 0 h 45"/>
                <a:gd name="T12" fmla="*/ 0 w 46"/>
                <a:gd name="T13" fmla="*/ 0 h 45"/>
                <a:gd name="T14" fmla="*/ 0 w 46"/>
                <a:gd name="T15" fmla="*/ 0 h 45"/>
                <a:gd name="T16" fmla="*/ 0 w 46"/>
                <a:gd name="T17" fmla="*/ 0 h 45"/>
                <a:gd name="T18" fmla="*/ 0 w 46"/>
                <a:gd name="T19" fmla="*/ 0 h 45"/>
                <a:gd name="T20" fmla="*/ 0 w 46"/>
                <a:gd name="T21" fmla="*/ 0 h 45"/>
                <a:gd name="T22" fmla="*/ 0 w 46"/>
                <a:gd name="T23" fmla="*/ 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45"/>
                <a:gd name="T38" fmla="*/ 46 w 46"/>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45">
                  <a:moveTo>
                    <a:pt x="46" y="28"/>
                  </a:moveTo>
                  <a:lnTo>
                    <a:pt x="45" y="29"/>
                  </a:lnTo>
                  <a:lnTo>
                    <a:pt x="42" y="32"/>
                  </a:lnTo>
                  <a:lnTo>
                    <a:pt x="39" y="34"/>
                  </a:lnTo>
                  <a:lnTo>
                    <a:pt x="36" y="37"/>
                  </a:lnTo>
                  <a:lnTo>
                    <a:pt x="31" y="38"/>
                  </a:lnTo>
                  <a:lnTo>
                    <a:pt x="28" y="41"/>
                  </a:lnTo>
                  <a:lnTo>
                    <a:pt x="24" y="42"/>
                  </a:lnTo>
                  <a:lnTo>
                    <a:pt x="19" y="45"/>
                  </a:lnTo>
                  <a:lnTo>
                    <a:pt x="0" y="15"/>
                  </a:lnTo>
                  <a:lnTo>
                    <a:pt x="28" y="0"/>
                  </a:lnTo>
                  <a:lnTo>
                    <a:pt x="46" y="28"/>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2755" name="Freeform 15">
              <a:extLst>
                <a:ext uri="{FF2B5EF4-FFF2-40B4-BE49-F238E27FC236}">
                  <a16:creationId xmlns:a16="http://schemas.microsoft.com/office/drawing/2014/main" id="{7C62F466-F3A7-91D9-B5C5-F6977F3CE06F}"/>
                </a:ext>
              </a:extLst>
            </p:cNvPr>
            <p:cNvSpPr>
              <a:spLocks noChangeArrowheads="1"/>
            </p:cNvSpPr>
            <p:nvPr/>
          </p:nvSpPr>
          <p:spPr bwMode="auto">
            <a:xfrm rot="420000" flipH="1">
              <a:off x="1024" y="2283"/>
              <a:ext cx="75" cy="72"/>
            </a:xfrm>
            <a:custGeom>
              <a:avLst/>
              <a:gdLst>
                <a:gd name="T0" fmla="*/ 0 w 349"/>
                <a:gd name="T1" fmla="*/ 0 h 332"/>
                <a:gd name="T2" fmla="*/ 0 w 349"/>
                <a:gd name="T3" fmla="*/ 0 h 332"/>
                <a:gd name="T4" fmla="*/ 0 w 349"/>
                <a:gd name="T5" fmla="*/ 0 h 332"/>
                <a:gd name="T6" fmla="*/ 0 w 349"/>
                <a:gd name="T7" fmla="*/ 0 h 332"/>
                <a:gd name="T8" fmla="*/ 0 w 349"/>
                <a:gd name="T9" fmla="*/ 0 h 332"/>
                <a:gd name="T10" fmla="*/ 0 w 349"/>
                <a:gd name="T11" fmla="*/ 0 h 332"/>
                <a:gd name="T12" fmla="*/ 0 w 349"/>
                <a:gd name="T13" fmla="*/ 0 h 332"/>
                <a:gd name="T14" fmla="*/ 0 w 349"/>
                <a:gd name="T15" fmla="*/ 0 h 332"/>
                <a:gd name="T16" fmla="*/ 0 w 349"/>
                <a:gd name="T17" fmla="*/ 0 h 332"/>
                <a:gd name="T18" fmla="*/ 0 w 349"/>
                <a:gd name="T19" fmla="*/ 0 h 332"/>
                <a:gd name="T20" fmla="*/ 0 w 349"/>
                <a:gd name="T21" fmla="*/ 0 h 332"/>
                <a:gd name="T22" fmla="*/ 0 w 349"/>
                <a:gd name="T23" fmla="*/ 0 h 332"/>
                <a:gd name="T24" fmla="*/ 0 w 349"/>
                <a:gd name="T25" fmla="*/ 0 h 332"/>
                <a:gd name="T26" fmla="*/ 0 w 349"/>
                <a:gd name="T27" fmla="*/ 0 h 332"/>
                <a:gd name="T28" fmla="*/ 0 w 349"/>
                <a:gd name="T29" fmla="*/ 0 h 332"/>
                <a:gd name="T30" fmla="*/ 0 w 349"/>
                <a:gd name="T31" fmla="*/ 0 h 332"/>
                <a:gd name="T32" fmla="*/ 0 w 349"/>
                <a:gd name="T33" fmla="*/ 0 h 332"/>
                <a:gd name="T34" fmla="*/ 0 w 349"/>
                <a:gd name="T35" fmla="*/ 0 h 332"/>
                <a:gd name="T36" fmla="*/ 0 w 349"/>
                <a:gd name="T37" fmla="*/ 0 h 332"/>
                <a:gd name="T38" fmla="*/ 0 w 349"/>
                <a:gd name="T39" fmla="*/ 0 h 332"/>
                <a:gd name="T40" fmla="*/ 0 w 349"/>
                <a:gd name="T41" fmla="*/ 0 h 332"/>
                <a:gd name="T42" fmla="*/ 0 w 349"/>
                <a:gd name="T43" fmla="*/ 0 h 332"/>
                <a:gd name="T44" fmla="*/ 0 w 349"/>
                <a:gd name="T45" fmla="*/ 0 h 3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9"/>
                <a:gd name="T70" fmla="*/ 0 h 332"/>
                <a:gd name="T71" fmla="*/ 349 w 349"/>
                <a:gd name="T72" fmla="*/ 332 h 3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9" h="332">
                  <a:moveTo>
                    <a:pt x="137" y="278"/>
                  </a:moveTo>
                  <a:lnTo>
                    <a:pt x="125" y="284"/>
                  </a:lnTo>
                  <a:lnTo>
                    <a:pt x="113" y="291"/>
                  </a:lnTo>
                  <a:lnTo>
                    <a:pt x="101" y="297"/>
                  </a:lnTo>
                  <a:lnTo>
                    <a:pt x="88" y="304"/>
                  </a:lnTo>
                  <a:lnTo>
                    <a:pt x="75" y="310"/>
                  </a:lnTo>
                  <a:lnTo>
                    <a:pt x="60" y="317"/>
                  </a:lnTo>
                  <a:lnTo>
                    <a:pt x="45" y="324"/>
                  </a:lnTo>
                  <a:lnTo>
                    <a:pt x="30" y="332"/>
                  </a:lnTo>
                  <a:lnTo>
                    <a:pt x="0" y="42"/>
                  </a:lnTo>
                  <a:lnTo>
                    <a:pt x="67" y="0"/>
                  </a:lnTo>
                  <a:lnTo>
                    <a:pt x="349" y="138"/>
                  </a:lnTo>
                  <a:lnTo>
                    <a:pt x="331" y="151"/>
                  </a:lnTo>
                  <a:lnTo>
                    <a:pt x="312" y="164"/>
                  </a:lnTo>
                  <a:lnTo>
                    <a:pt x="294" y="177"/>
                  </a:lnTo>
                  <a:lnTo>
                    <a:pt x="276" y="189"/>
                  </a:lnTo>
                  <a:lnTo>
                    <a:pt x="260" y="202"/>
                  </a:lnTo>
                  <a:lnTo>
                    <a:pt x="243" y="212"/>
                  </a:lnTo>
                  <a:lnTo>
                    <a:pt x="227" y="223"/>
                  </a:lnTo>
                  <a:lnTo>
                    <a:pt x="212" y="233"/>
                  </a:lnTo>
                  <a:lnTo>
                    <a:pt x="181" y="183"/>
                  </a:lnTo>
                  <a:lnTo>
                    <a:pt x="107" y="225"/>
                  </a:lnTo>
                  <a:lnTo>
                    <a:pt x="137" y="278"/>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2756" name="Freeform 16">
              <a:extLst>
                <a:ext uri="{FF2B5EF4-FFF2-40B4-BE49-F238E27FC236}">
                  <a16:creationId xmlns:a16="http://schemas.microsoft.com/office/drawing/2014/main" id="{291F998F-11AE-CFAF-DF3D-7D97D90C6756}"/>
                </a:ext>
              </a:extLst>
            </p:cNvPr>
            <p:cNvSpPr>
              <a:spLocks noChangeArrowheads="1"/>
            </p:cNvSpPr>
            <p:nvPr/>
          </p:nvSpPr>
          <p:spPr bwMode="auto">
            <a:xfrm rot="420000">
              <a:off x="1050" y="2242"/>
              <a:ext cx="113" cy="68"/>
            </a:xfrm>
            <a:custGeom>
              <a:avLst/>
              <a:gdLst>
                <a:gd name="T0" fmla="*/ 0 w 529"/>
                <a:gd name="T1" fmla="*/ 0 h 315"/>
                <a:gd name="T2" fmla="*/ 0 w 529"/>
                <a:gd name="T3" fmla="*/ 0 h 315"/>
                <a:gd name="T4" fmla="*/ 0 w 529"/>
                <a:gd name="T5" fmla="*/ 0 h 315"/>
                <a:gd name="T6" fmla="*/ 0 w 529"/>
                <a:gd name="T7" fmla="*/ 0 h 315"/>
                <a:gd name="T8" fmla="*/ 0 w 529"/>
                <a:gd name="T9" fmla="*/ 0 h 315"/>
                <a:gd name="T10" fmla="*/ 0 w 529"/>
                <a:gd name="T11" fmla="*/ 0 h 315"/>
                <a:gd name="T12" fmla="*/ 0 w 529"/>
                <a:gd name="T13" fmla="*/ 0 h 315"/>
                <a:gd name="T14" fmla="*/ 0 w 529"/>
                <a:gd name="T15" fmla="*/ 0 h 315"/>
                <a:gd name="T16" fmla="*/ 0 w 529"/>
                <a:gd name="T17" fmla="*/ 0 h 315"/>
                <a:gd name="T18" fmla="*/ 0 w 529"/>
                <a:gd name="T19" fmla="*/ 0 h 315"/>
                <a:gd name="T20" fmla="*/ 0 w 529"/>
                <a:gd name="T21" fmla="*/ 0 h 315"/>
                <a:gd name="T22" fmla="*/ 0 w 529"/>
                <a:gd name="T23" fmla="*/ 0 h 315"/>
                <a:gd name="T24" fmla="*/ 0 w 529"/>
                <a:gd name="T25" fmla="*/ 0 h 315"/>
                <a:gd name="T26" fmla="*/ 0 w 529"/>
                <a:gd name="T27" fmla="*/ 0 h 315"/>
                <a:gd name="T28" fmla="*/ 0 w 529"/>
                <a:gd name="T29" fmla="*/ 0 h 315"/>
                <a:gd name="T30" fmla="*/ 0 w 529"/>
                <a:gd name="T31" fmla="*/ 0 h 315"/>
                <a:gd name="T32" fmla="*/ 0 w 529"/>
                <a:gd name="T33" fmla="*/ 0 h 315"/>
                <a:gd name="T34" fmla="*/ 0 w 529"/>
                <a:gd name="T35" fmla="*/ 0 h 315"/>
                <a:gd name="T36" fmla="*/ 0 w 529"/>
                <a:gd name="T37" fmla="*/ 0 h 315"/>
                <a:gd name="T38" fmla="*/ 0 w 529"/>
                <a:gd name="T39" fmla="*/ 0 h 315"/>
                <a:gd name="T40" fmla="*/ 0 w 529"/>
                <a:gd name="T41" fmla="*/ 0 h 315"/>
                <a:gd name="T42" fmla="*/ 0 w 529"/>
                <a:gd name="T43" fmla="*/ 0 h 315"/>
                <a:gd name="T44" fmla="*/ 0 w 529"/>
                <a:gd name="T45" fmla="*/ 0 h 315"/>
                <a:gd name="T46" fmla="*/ 0 w 529"/>
                <a:gd name="T47" fmla="*/ 0 h 315"/>
                <a:gd name="T48" fmla="*/ 0 w 529"/>
                <a:gd name="T49" fmla="*/ 0 h 315"/>
                <a:gd name="T50" fmla="*/ 0 w 529"/>
                <a:gd name="T51" fmla="*/ 0 h 315"/>
                <a:gd name="T52" fmla="*/ 0 w 529"/>
                <a:gd name="T53" fmla="*/ 0 h 315"/>
                <a:gd name="T54" fmla="*/ 0 w 529"/>
                <a:gd name="T55" fmla="*/ 0 h 315"/>
                <a:gd name="T56" fmla="*/ 0 w 529"/>
                <a:gd name="T57" fmla="*/ 0 h 315"/>
                <a:gd name="T58" fmla="*/ 0 w 529"/>
                <a:gd name="T59" fmla="*/ 0 h 315"/>
                <a:gd name="T60" fmla="*/ 0 w 529"/>
                <a:gd name="T61" fmla="*/ 0 h 315"/>
                <a:gd name="T62" fmla="*/ 0 w 529"/>
                <a:gd name="T63" fmla="*/ 0 h 315"/>
                <a:gd name="T64" fmla="*/ 0 w 529"/>
                <a:gd name="T65" fmla="*/ 0 h 315"/>
                <a:gd name="T66" fmla="*/ 0 w 529"/>
                <a:gd name="T67" fmla="*/ 0 h 315"/>
                <a:gd name="T68" fmla="*/ 0 w 529"/>
                <a:gd name="T69" fmla="*/ 0 h 315"/>
                <a:gd name="T70" fmla="*/ 0 w 529"/>
                <a:gd name="T71" fmla="*/ 0 h 315"/>
                <a:gd name="T72" fmla="*/ 0 w 529"/>
                <a:gd name="T73" fmla="*/ 0 h 315"/>
                <a:gd name="T74" fmla="*/ 0 w 529"/>
                <a:gd name="T75" fmla="*/ 0 h 315"/>
                <a:gd name="T76" fmla="*/ 0 w 529"/>
                <a:gd name="T77" fmla="*/ 0 h 315"/>
                <a:gd name="T78" fmla="*/ 0 w 529"/>
                <a:gd name="T79" fmla="*/ 0 h 315"/>
                <a:gd name="T80" fmla="*/ 0 w 529"/>
                <a:gd name="T81" fmla="*/ 0 h 315"/>
                <a:gd name="T82" fmla="*/ 0 w 529"/>
                <a:gd name="T83" fmla="*/ 0 h 315"/>
                <a:gd name="T84" fmla="*/ 0 w 529"/>
                <a:gd name="T85" fmla="*/ 0 h 315"/>
                <a:gd name="T86" fmla="*/ 0 w 529"/>
                <a:gd name="T87" fmla="*/ 0 h 315"/>
                <a:gd name="T88" fmla="*/ 0 w 529"/>
                <a:gd name="T89" fmla="*/ 0 h 315"/>
                <a:gd name="T90" fmla="*/ 0 w 529"/>
                <a:gd name="T91" fmla="*/ 0 h 315"/>
                <a:gd name="T92" fmla="*/ 0 w 529"/>
                <a:gd name="T93" fmla="*/ 0 h 315"/>
                <a:gd name="T94" fmla="*/ 0 w 529"/>
                <a:gd name="T95" fmla="*/ 0 h 315"/>
                <a:gd name="T96" fmla="*/ 0 w 529"/>
                <a:gd name="T97" fmla="*/ 0 h 315"/>
                <a:gd name="T98" fmla="*/ 0 w 529"/>
                <a:gd name="T99" fmla="*/ 0 h 3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9"/>
                <a:gd name="T151" fmla="*/ 0 h 315"/>
                <a:gd name="T152" fmla="*/ 529 w 529"/>
                <a:gd name="T153" fmla="*/ 315 h 3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9" h="315">
                  <a:moveTo>
                    <a:pt x="291" y="315"/>
                  </a:moveTo>
                  <a:lnTo>
                    <a:pt x="306" y="303"/>
                  </a:lnTo>
                  <a:lnTo>
                    <a:pt x="320" y="291"/>
                  </a:lnTo>
                  <a:lnTo>
                    <a:pt x="334" y="280"/>
                  </a:lnTo>
                  <a:lnTo>
                    <a:pt x="349" y="268"/>
                  </a:lnTo>
                  <a:lnTo>
                    <a:pt x="363" y="257"/>
                  </a:lnTo>
                  <a:lnTo>
                    <a:pt x="376" y="245"/>
                  </a:lnTo>
                  <a:lnTo>
                    <a:pt x="390" y="233"/>
                  </a:lnTo>
                  <a:lnTo>
                    <a:pt x="403" y="222"/>
                  </a:lnTo>
                  <a:lnTo>
                    <a:pt x="436" y="191"/>
                  </a:lnTo>
                  <a:lnTo>
                    <a:pt x="464" y="162"/>
                  </a:lnTo>
                  <a:lnTo>
                    <a:pt x="488" y="133"/>
                  </a:lnTo>
                  <a:lnTo>
                    <a:pt x="508" y="105"/>
                  </a:lnTo>
                  <a:lnTo>
                    <a:pt x="521" y="79"/>
                  </a:lnTo>
                  <a:lnTo>
                    <a:pt x="529" y="54"/>
                  </a:lnTo>
                  <a:lnTo>
                    <a:pt x="529" y="32"/>
                  </a:lnTo>
                  <a:lnTo>
                    <a:pt x="521" y="13"/>
                  </a:lnTo>
                  <a:lnTo>
                    <a:pt x="517" y="9"/>
                  </a:lnTo>
                  <a:lnTo>
                    <a:pt x="511" y="5"/>
                  </a:lnTo>
                  <a:lnTo>
                    <a:pt x="502" y="3"/>
                  </a:lnTo>
                  <a:lnTo>
                    <a:pt x="491" y="2"/>
                  </a:lnTo>
                  <a:lnTo>
                    <a:pt x="481" y="0"/>
                  </a:lnTo>
                  <a:lnTo>
                    <a:pt x="467" y="0"/>
                  </a:lnTo>
                  <a:lnTo>
                    <a:pt x="452" y="2"/>
                  </a:lnTo>
                  <a:lnTo>
                    <a:pt x="437" y="5"/>
                  </a:lnTo>
                  <a:lnTo>
                    <a:pt x="420" y="8"/>
                  </a:lnTo>
                  <a:lnTo>
                    <a:pt x="402" y="11"/>
                  </a:lnTo>
                  <a:lnTo>
                    <a:pt x="382" y="16"/>
                  </a:lnTo>
                  <a:lnTo>
                    <a:pt x="363" y="21"/>
                  </a:lnTo>
                  <a:lnTo>
                    <a:pt x="342" y="28"/>
                  </a:lnTo>
                  <a:lnTo>
                    <a:pt x="320" y="34"/>
                  </a:lnTo>
                  <a:lnTo>
                    <a:pt x="297" y="41"/>
                  </a:lnTo>
                  <a:lnTo>
                    <a:pt x="275" y="50"/>
                  </a:lnTo>
                  <a:lnTo>
                    <a:pt x="258" y="56"/>
                  </a:lnTo>
                  <a:lnTo>
                    <a:pt x="242" y="62"/>
                  </a:lnTo>
                  <a:lnTo>
                    <a:pt x="224" y="69"/>
                  </a:lnTo>
                  <a:lnTo>
                    <a:pt x="208" y="75"/>
                  </a:lnTo>
                  <a:lnTo>
                    <a:pt x="190" y="82"/>
                  </a:lnTo>
                  <a:lnTo>
                    <a:pt x="173" y="89"/>
                  </a:lnTo>
                  <a:lnTo>
                    <a:pt x="155" y="96"/>
                  </a:lnTo>
                  <a:lnTo>
                    <a:pt x="137" y="104"/>
                  </a:lnTo>
                  <a:lnTo>
                    <a:pt x="121" y="112"/>
                  </a:lnTo>
                  <a:lnTo>
                    <a:pt x="103" y="120"/>
                  </a:lnTo>
                  <a:lnTo>
                    <a:pt x="85" y="128"/>
                  </a:lnTo>
                  <a:lnTo>
                    <a:pt x="69" y="137"/>
                  </a:lnTo>
                  <a:lnTo>
                    <a:pt x="51" y="146"/>
                  </a:lnTo>
                  <a:lnTo>
                    <a:pt x="34" y="155"/>
                  </a:lnTo>
                  <a:lnTo>
                    <a:pt x="16" y="163"/>
                  </a:lnTo>
                  <a:lnTo>
                    <a:pt x="0" y="172"/>
                  </a:lnTo>
                  <a:lnTo>
                    <a:pt x="291" y="315"/>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2757" name="Freeform 17">
              <a:extLst>
                <a:ext uri="{FF2B5EF4-FFF2-40B4-BE49-F238E27FC236}">
                  <a16:creationId xmlns:a16="http://schemas.microsoft.com/office/drawing/2014/main" id="{32EC2623-1F0C-5978-26D1-CFBF97A558E2}"/>
                </a:ext>
              </a:extLst>
            </p:cNvPr>
            <p:cNvSpPr>
              <a:spLocks noChangeArrowheads="1"/>
            </p:cNvSpPr>
            <p:nvPr/>
          </p:nvSpPr>
          <p:spPr bwMode="auto">
            <a:xfrm rot="420000">
              <a:off x="1017" y="2254"/>
              <a:ext cx="25" cy="22"/>
            </a:xfrm>
            <a:custGeom>
              <a:avLst/>
              <a:gdLst>
                <a:gd name="T0" fmla="*/ 0 w 116"/>
                <a:gd name="T1" fmla="*/ 0 h 104"/>
                <a:gd name="T2" fmla="*/ 0 w 116"/>
                <a:gd name="T3" fmla="*/ 0 h 104"/>
                <a:gd name="T4" fmla="*/ 0 w 116"/>
                <a:gd name="T5" fmla="*/ 0 h 104"/>
                <a:gd name="T6" fmla="*/ 0 w 116"/>
                <a:gd name="T7" fmla="*/ 0 h 104"/>
                <a:gd name="T8" fmla="*/ 0 w 116"/>
                <a:gd name="T9" fmla="*/ 0 h 104"/>
                <a:gd name="T10" fmla="*/ 0 60000 65536"/>
                <a:gd name="T11" fmla="*/ 0 60000 65536"/>
                <a:gd name="T12" fmla="*/ 0 60000 65536"/>
                <a:gd name="T13" fmla="*/ 0 60000 65536"/>
                <a:gd name="T14" fmla="*/ 0 60000 65536"/>
                <a:gd name="T15" fmla="*/ 0 w 116"/>
                <a:gd name="T16" fmla="*/ 0 h 104"/>
                <a:gd name="T17" fmla="*/ 116 w 116"/>
                <a:gd name="T18" fmla="*/ 104 h 104"/>
              </a:gdLst>
              <a:ahLst/>
              <a:cxnLst>
                <a:cxn ang="T10">
                  <a:pos x="T0" y="T1"/>
                </a:cxn>
                <a:cxn ang="T11">
                  <a:pos x="T2" y="T3"/>
                </a:cxn>
                <a:cxn ang="T12">
                  <a:pos x="T4" y="T5"/>
                </a:cxn>
                <a:cxn ang="T13">
                  <a:pos x="T6" y="T7"/>
                </a:cxn>
                <a:cxn ang="T14">
                  <a:pos x="T8" y="T9"/>
                </a:cxn>
              </a:cxnLst>
              <a:rect l="T15" t="T16" r="T17" b="T18"/>
              <a:pathLst>
                <a:path w="116" h="104">
                  <a:moveTo>
                    <a:pt x="43" y="104"/>
                  </a:moveTo>
                  <a:lnTo>
                    <a:pt x="0" y="43"/>
                  </a:lnTo>
                  <a:lnTo>
                    <a:pt x="68" y="0"/>
                  </a:lnTo>
                  <a:lnTo>
                    <a:pt x="116" y="61"/>
                  </a:lnTo>
                  <a:lnTo>
                    <a:pt x="43" y="104"/>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2758" name="Freeform 18">
              <a:extLst>
                <a:ext uri="{FF2B5EF4-FFF2-40B4-BE49-F238E27FC236}">
                  <a16:creationId xmlns:a16="http://schemas.microsoft.com/office/drawing/2014/main" id="{3A0BAF09-3C65-7DF6-24B2-C127BEC1461B}"/>
                </a:ext>
              </a:extLst>
            </p:cNvPr>
            <p:cNvSpPr>
              <a:spLocks noChangeArrowheads="1"/>
            </p:cNvSpPr>
            <p:nvPr/>
          </p:nvSpPr>
          <p:spPr bwMode="auto">
            <a:xfrm rot="420000">
              <a:off x="956" y="2357"/>
              <a:ext cx="92" cy="27"/>
            </a:xfrm>
            <a:custGeom>
              <a:avLst/>
              <a:gdLst>
                <a:gd name="T0" fmla="*/ 0 w 430"/>
                <a:gd name="T1" fmla="*/ 0 h 124"/>
                <a:gd name="T2" fmla="*/ 0 w 430"/>
                <a:gd name="T3" fmla="*/ 0 h 124"/>
                <a:gd name="T4" fmla="*/ 0 w 430"/>
                <a:gd name="T5" fmla="*/ 0 h 124"/>
                <a:gd name="T6" fmla="*/ 0 w 430"/>
                <a:gd name="T7" fmla="*/ 0 h 124"/>
                <a:gd name="T8" fmla="*/ 0 w 430"/>
                <a:gd name="T9" fmla="*/ 0 h 124"/>
                <a:gd name="T10" fmla="*/ 0 w 430"/>
                <a:gd name="T11" fmla="*/ 0 h 124"/>
                <a:gd name="T12" fmla="*/ 0 w 430"/>
                <a:gd name="T13" fmla="*/ 0 h 124"/>
                <a:gd name="T14" fmla="*/ 0 w 430"/>
                <a:gd name="T15" fmla="*/ 0 h 124"/>
                <a:gd name="T16" fmla="*/ 0 w 430"/>
                <a:gd name="T17" fmla="*/ 0 h 124"/>
                <a:gd name="T18" fmla="*/ 0 w 430"/>
                <a:gd name="T19" fmla="*/ 0 h 124"/>
                <a:gd name="T20" fmla="*/ 0 w 430"/>
                <a:gd name="T21" fmla="*/ 0 h 124"/>
                <a:gd name="T22" fmla="*/ 0 w 430"/>
                <a:gd name="T23" fmla="*/ 0 h 124"/>
                <a:gd name="T24" fmla="*/ 0 w 430"/>
                <a:gd name="T25" fmla="*/ 0 h 124"/>
                <a:gd name="T26" fmla="*/ 0 w 430"/>
                <a:gd name="T27" fmla="*/ 0 h 124"/>
                <a:gd name="T28" fmla="*/ 0 w 430"/>
                <a:gd name="T29" fmla="*/ 0 h 124"/>
                <a:gd name="T30" fmla="*/ 0 w 430"/>
                <a:gd name="T31" fmla="*/ 0 h 124"/>
                <a:gd name="T32" fmla="*/ 0 w 430"/>
                <a:gd name="T33" fmla="*/ 0 h 124"/>
                <a:gd name="T34" fmla="*/ 0 w 430"/>
                <a:gd name="T35" fmla="*/ 0 h 124"/>
                <a:gd name="T36" fmla="*/ 0 w 430"/>
                <a:gd name="T37" fmla="*/ 0 h 124"/>
                <a:gd name="T38" fmla="*/ 0 w 430"/>
                <a:gd name="T39" fmla="*/ 0 h 124"/>
                <a:gd name="T40" fmla="*/ 0 w 430"/>
                <a:gd name="T41" fmla="*/ 0 h 124"/>
                <a:gd name="T42" fmla="*/ 0 w 430"/>
                <a:gd name="T43" fmla="*/ 0 h 124"/>
                <a:gd name="T44" fmla="*/ 0 w 430"/>
                <a:gd name="T45" fmla="*/ 0 h 124"/>
                <a:gd name="T46" fmla="*/ 0 w 430"/>
                <a:gd name="T47" fmla="*/ 0 h 124"/>
                <a:gd name="T48" fmla="*/ 0 w 430"/>
                <a:gd name="T49" fmla="*/ 0 h 124"/>
                <a:gd name="T50" fmla="*/ 0 w 430"/>
                <a:gd name="T51" fmla="*/ 0 h 124"/>
                <a:gd name="T52" fmla="*/ 0 w 430"/>
                <a:gd name="T53" fmla="*/ 0 h 124"/>
                <a:gd name="T54" fmla="*/ 0 w 430"/>
                <a:gd name="T55" fmla="*/ 0 h 124"/>
                <a:gd name="T56" fmla="*/ 0 w 430"/>
                <a:gd name="T57" fmla="*/ 0 h 124"/>
                <a:gd name="T58" fmla="*/ 0 w 430"/>
                <a:gd name="T59" fmla="*/ 0 h 124"/>
                <a:gd name="T60" fmla="*/ 0 w 430"/>
                <a:gd name="T61" fmla="*/ 0 h 124"/>
                <a:gd name="T62" fmla="*/ 0 w 430"/>
                <a:gd name="T63" fmla="*/ 0 h 124"/>
                <a:gd name="T64" fmla="*/ 0 w 430"/>
                <a:gd name="T65" fmla="*/ 0 h 124"/>
                <a:gd name="T66" fmla="*/ 0 w 430"/>
                <a:gd name="T67" fmla="*/ 0 h 124"/>
                <a:gd name="T68" fmla="*/ 0 w 430"/>
                <a:gd name="T69" fmla="*/ 0 h 124"/>
                <a:gd name="T70" fmla="*/ 0 w 430"/>
                <a:gd name="T71" fmla="*/ 0 h 124"/>
                <a:gd name="T72" fmla="*/ 0 w 430"/>
                <a:gd name="T73" fmla="*/ 0 h 124"/>
                <a:gd name="T74" fmla="*/ 0 w 430"/>
                <a:gd name="T75" fmla="*/ 0 h 124"/>
                <a:gd name="T76" fmla="*/ 0 w 430"/>
                <a:gd name="T77" fmla="*/ 0 h 124"/>
                <a:gd name="T78" fmla="*/ 0 w 430"/>
                <a:gd name="T79" fmla="*/ 0 h 124"/>
                <a:gd name="T80" fmla="*/ 0 w 430"/>
                <a:gd name="T81" fmla="*/ 0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0"/>
                <a:gd name="T124" fmla="*/ 0 h 124"/>
                <a:gd name="T125" fmla="*/ 430 w 430"/>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0" h="124">
                  <a:moveTo>
                    <a:pt x="430" y="53"/>
                  </a:moveTo>
                  <a:lnTo>
                    <a:pt x="406" y="61"/>
                  </a:lnTo>
                  <a:lnTo>
                    <a:pt x="382" y="72"/>
                  </a:lnTo>
                  <a:lnTo>
                    <a:pt x="358" y="79"/>
                  </a:lnTo>
                  <a:lnTo>
                    <a:pt x="333" y="88"/>
                  </a:lnTo>
                  <a:lnTo>
                    <a:pt x="306" y="95"/>
                  </a:lnTo>
                  <a:lnTo>
                    <a:pt x="281" y="101"/>
                  </a:lnTo>
                  <a:lnTo>
                    <a:pt x="254" y="106"/>
                  </a:lnTo>
                  <a:lnTo>
                    <a:pt x="227" y="112"/>
                  </a:lnTo>
                  <a:lnTo>
                    <a:pt x="198" y="117"/>
                  </a:lnTo>
                  <a:lnTo>
                    <a:pt x="170" y="120"/>
                  </a:lnTo>
                  <a:lnTo>
                    <a:pt x="142" y="122"/>
                  </a:lnTo>
                  <a:lnTo>
                    <a:pt x="115" y="124"/>
                  </a:lnTo>
                  <a:lnTo>
                    <a:pt x="85" y="124"/>
                  </a:lnTo>
                  <a:lnTo>
                    <a:pt x="57" y="124"/>
                  </a:lnTo>
                  <a:lnTo>
                    <a:pt x="28" y="122"/>
                  </a:lnTo>
                  <a:lnTo>
                    <a:pt x="0" y="120"/>
                  </a:lnTo>
                  <a:lnTo>
                    <a:pt x="18" y="115"/>
                  </a:lnTo>
                  <a:lnTo>
                    <a:pt x="36" y="111"/>
                  </a:lnTo>
                  <a:lnTo>
                    <a:pt x="54" y="106"/>
                  </a:lnTo>
                  <a:lnTo>
                    <a:pt x="73" y="101"/>
                  </a:lnTo>
                  <a:lnTo>
                    <a:pt x="92" y="95"/>
                  </a:lnTo>
                  <a:lnTo>
                    <a:pt x="112" y="88"/>
                  </a:lnTo>
                  <a:lnTo>
                    <a:pt x="131" y="80"/>
                  </a:lnTo>
                  <a:lnTo>
                    <a:pt x="152" y="73"/>
                  </a:lnTo>
                  <a:lnTo>
                    <a:pt x="173" y="66"/>
                  </a:lnTo>
                  <a:lnTo>
                    <a:pt x="194" y="57"/>
                  </a:lnTo>
                  <a:lnTo>
                    <a:pt x="216" y="48"/>
                  </a:lnTo>
                  <a:lnTo>
                    <a:pt x="237" y="40"/>
                  </a:lnTo>
                  <a:lnTo>
                    <a:pt x="260" y="31"/>
                  </a:lnTo>
                  <a:lnTo>
                    <a:pt x="282" y="21"/>
                  </a:lnTo>
                  <a:lnTo>
                    <a:pt x="304" y="10"/>
                  </a:lnTo>
                  <a:lnTo>
                    <a:pt x="327" y="0"/>
                  </a:lnTo>
                  <a:lnTo>
                    <a:pt x="327" y="3"/>
                  </a:lnTo>
                  <a:lnTo>
                    <a:pt x="330" y="10"/>
                  </a:lnTo>
                  <a:lnTo>
                    <a:pt x="333" y="19"/>
                  </a:lnTo>
                  <a:lnTo>
                    <a:pt x="342" y="31"/>
                  </a:lnTo>
                  <a:lnTo>
                    <a:pt x="354" y="41"/>
                  </a:lnTo>
                  <a:lnTo>
                    <a:pt x="372" y="48"/>
                  </a:lnTo>
                  <a:lnTo>
                    <a:pt x="397" y="53"/>
                  </a:lnTo>
                  <a:lnTo>
                    <a:pt x="430" y="53"/>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sp>
          <p:nvSpPr>
            <p:cNvPr id="12759" name="Freeform 19">
              <a:extLst>
                <a:ext uri="{FF2B5EF4-FFF2-40B4-BE49-F238E27FC236}">
                  <a16:creationId xmlns:a16="http://schemas.microsoft.com/office/drawing/2014/main" id="{932DF2D5-80AD-43D1-4BB6-8739FD84795F}"/>
                </a:ext>
              </a:extLst>
            </p:cNvPr>
            <p:cNvSpPr>
              <a:spLocks noChangeArrowheads="1"/>
            </p:cNvSpPr>
            <p:nvPr/>
          </p:nvSpPr>
          <p:spPr bwMode="auto">
            <a:xfrm rot="420000">
              <a:off x="1109" y="2247"/>
              <a:ext cx="54" cy="48"/>
            </a:xfrm>
            <a:custGeom>
              <a:avLst/>
              <a:gdLst>
                <a:gd name="T0" fmla="*/ 0 w 254"/>
                <a:gd name="T1" fmla="*/ 0 h 222"/>
                <a:gd name="T2" fmla="*/ 0 w 254"/>
                <a:gd name="T3" fmla="*/ 0 h 222"/>
                <a:gd name="T4" fmla="*/ 0 w 254"/>
                <a:gd name="T5" fmla="*/ 0 h 222"/>
                <a:gd name="T6" fmla="*/ 0 w 254"/>
                <a:gd name="T7" fmla="*/ 0 h 222"/>
                <a:gd name="T8" fmla="*/ 0 w 254"/>
                <a:gd name="T9" fmla="*/ 0 h 222"/>
                <a:gd name="T10" fmla="*/ 0 w 254"/>
                <a:gd name="T11" fmla="*/ 0 h 222"/>
                <a:gd name="T12" fmla="*/ 0 w 254"/>
                <a:gd name="T13" fmla="*/ 0 h 222"/>
                <a:gd name="T14" fmla="*/ 0 w 254"/>
                <a:gd name="T15" fmla="*/ 0 h 222"/>
                <a:gd name="T16" fmla="*/ 0 w 254"/>
                <a:gd name="T17" fmla="*/ 0 h 222"/>
                <a:gd name="T18" fmla="*/ 0 w 254"/>
                <a:gd name="T19" fmla="*/ 0 h 222"/>
                <a:gd name="T20" fmla="*/ 0 w 254"/>
                <a:gd name="T21" fmla="*/ 0 h 222"/>
                <a:gd name="T22" fmla="*/ 0 w 254"/>
                <a:gd name="T23" fmla="*/ 0 h 222"/>
                <a:gd name="T24" fmla="*/ 0 w 254"/>
                <a:gd name="T25" fmla="*/ 0 h 222"/>
                <a:gd name="T26" fmla="*/ 0 w 254"/>
                <a:gd name="T27" fmla="*/ 0 h 222"/>
                <a:gd name="T28" fmla="*/ 0 w 254"/>
                <a:gd name="T29" fmla="*/ 0 h 222"/>
                <a:gd name="T30" fmla="*/ 0 w 254"/>
                <a:gd name="T31" fmla="*/ 0 h 222"/>
                <a:gd name="T32" fmla="*/ 0 w 254"/>
                <a:gd name="T33" fmla="*/ 0 h 222"/>
                <a:gd name="T34" fmla="*/ 0 w 254"/>
                <a:gd name="T35" fmla="*/ 0 h 222"/>
                <a:gd name="T36" fmla="*/ 0 w 254"/>
                <a:gd name="T37" fmla="*/ 0 h 222"/>
                <a:gd name="T38" fmla="*/ 0 w 254"/>
                <a:gd name="T39" fmla="*/ 0 h 222"/>
                <a:gd name="T40" fmla="*/ 0 w 254"/>
                <a:gd name="T41" fmla="*/ 0 h 222"/>
                <a:gd name="T42" fmla="*/ 0 w 254"/>
                <a:gd name="T43" fmla="*/ 0 h 222"/>
                <a:gd name="T44" fmla="*/ 0 w 254"/>
                <a:gd name="T45" fmla="*/ 0 h 222"/>
                <a:gd name="T46" fmla="*/ 0 w 254"/>
                <a:gd name="T47" fmla="*/ 0 h 222"/>
                <a:gd name="T48" fmla="*/ 0 w 254"/>
                <a:gd name="T49" fmla="*/ 0 h 222"/>
                <a:gd name="T50" fmla="*/ 0 w 254"/>
                <a:gd name="T51" fmla="*/ 0 h 222"/>
                <a:gd name="T52" fmla="*/ 0 w 254"/>
                <a:gd name="T53" fmla="*/ 0 h 222"/>
                <a:gd name="T54" fmla="*/ 0 w 254"/>
                <a:gd name="T55" fmla="*/ 0 h 222"/>
                <a:gd name="T56" fmla="*/ 0 w 254"/>
                <a:gd name="T57" fmla="*/ 0 h 222"/>
                <a:gd name="T58" fmla="*/ 0 w 254"/>
                <a:gd name="T59" fmla="*/ 0 h 222"/>
                <a:gd name="T60" fmla="*/ 0 w 254"/>
                <a:gd name="T61" fmla="*/ 0 h 222"/>
                <a:gd name="T62" fmla="*/ 0 w 254"/>
                <a:gd name="T63" fmla="*/ 0 h 222"/>
                <a:gd name="T64" fmla="*/ 0 w 254"/>
                <a:gd name="T65" fmla="*/ 0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4"/>
                <a:gd name="T100" fmla="*/ 0 h 222"/>
                <a:gd name="T101" fmla="*/ 254 w 254"/>
                <a:gd name="T102" fmla="*/ 222 h 2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4" h="222">
                  <a:moveTo>
                    <a:pt x="128" y="222"/>
                  </a:moveTo>
                  <a:lnTo>
                    <a:pt x="161" y="191"/>
                  </a:lnTo>
                  <a:lnTo>
                    <a:pt x="189" y="162"/>
                  </a:lnTo>
                  <a:lnTo>
                    <a:pt x="213" y="133"/>
                  </a:lnTo>
                  <a:lnTo>
                    <a:pt x="233" y="105"/>
                  </a:lnTo>
                  <a:lnTo>
                    <a:pt x="246" y="79"/>
                  </a:lnTo>
                  <a:lnTo>
                    <a:pt x="254" y="54"/>
                  </a:lnTo>
                  <a:lnTo>
                    <a:pt x="254" y="32"/>
                  </a:lnTo>
                  <a:lnTo>
                    <a:pt x="246" y="13"/>
                  </a:lnTo>
                  <a:lnTo>
                    <a:pt x="242" y="9"/>
                  </a:lnTo>
                  <a:lnTo>
                    <a:pt x="236" y="5"/>
                  </a:lnTo>
                  <a:lnTo>
                    <a:pt x="227" y="3"/>
                  </a:lnTo>
                  <a:lnTo>
                    <a:pt x="216" y="2"/>
                  </a:lnTo>
                  <a:lnTo>
                    <a:pt x="206" y="0"/>
                  </a:lnTo>
                  <a:lnTo>
                    <a:pt x="192" y="0"/>
                  </a:lnTo>
                  <a:lnTo>
                    <a:pt x="177" y="2"/>
                  </a:lnTo>
                  <a:lnTo>
                    <a:pt x="162" y="5"/>
                  </a:lnTo>
                  <a:lnTo>
                    <a:pt x="145" y="8"/>
                  </a:lnTo>
                  <a:lnTo>
                    <a:pt x="127" y="11"/>
                  </a:lnTo>
                  <a:lnTo>
                    <a:pt x="107" y="16"/>
                  </a:lnTo>
                  <a:lnTo>
                    <a:pt x="88" y="21"/>
                  </a:lnTo>
                  <a:lnTo>
                    <a:pt x="67" y="28"/>
                  </a:lnTo>
                  <a:lnTo>
                    <a:pt x="45" y="34"/>
                  </a:lnTo>
                  <a:lnTo>
                    <a:pt x="22" y="41"/>
                  </a:lnTo>
                  <a:lnTo>
                    <a:pt x="0" y="50"/>
                  </a:lnTo>
                  <a:lnTo>
                    <a:pt x="33" y="51"/>
                  </a:lnTo>
                  <a:lnTo>
                    <a:pt x="64" y="60"/>
                  </a:lnTo>
                  <a:lnTo>
                    <a:pt x="91" y="76"/>
                  </a:lnTo>
                  <a:lnTo>
                    <a:pt x="115" y="98"/>
                  </a:lnTo>
                  <a:lnTo>
                    <a:pt x="131" y="124"/>
                  </a:lnTo>
                  <a:lnTo>
                    <a:pt x="140" y="155"/>
                  </a:lnTo>
                  <a:lnTo>
                    <a:pt x="139" y="188"/>
                  </a:lnTo>
                  <a:lnTo>
                    <a:pt x="128" y="222"/>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42900" fontAlgn="base">
                <a:spcBef>
                  <a:spcPct val="0"/>
                </a:spcBef>
                <a:spcAft>
                  <a:spcPct val="0"/>
                </a:spcAft>
              </a:pPr>
              <a:endParaRPr kumimoji="1" lang="en-US" sz="1350">
                <a:solidFill>
                  <a:srgbClr val="000000"/>
                </a:solidFill>
                <a:ea typeface="ＭＳ Ｐゴシック" pitchFamily="34" charset="-128"/>
              </a:endParaRPr>
            </a:p>
          </p:txBody>
        </p:sp>
      </p:grpSp>
      <p:sp>
        <p:nvSpPr>
          <p:cNvPr id="12760" name="Line 49">
            <a:extLst>
              <a:ext uri="{FF2B5EF4-FFF2-40B4-BE49-F238E27FC236}">
                <a16:creationId xmlns:a16="http://schemas.microsoft.com/office/drawing/2014/main" id="{4FAEC874-F90C-745A-08CC-5289E07CC29E}"/>
              </a:ext>
            </a:extLst>
          </p:cNvPr>
          <p:cNvSpPr>
            <a:spLocks noChangeShapeType="1"/>
          </p:cNvSpPr>
          <p:nvPr/>
        </p:nvSpPr>
        <p:spPr bwMode="auto">
          <a:xfrm rot="17746854" flipH="1" flipV="1">
            <a:off x="4946931" y="3030980"/>
            <a:ext cx="263209" cy="85930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p:txBody>
      </p:sp>
      <p:pic>
        <p:nvPicPr>
          <p:cNvPr id="12761" name="Picture 12760" descr="A yellow lightning bolt on a black background&#10;&#10;Description automatically generated">
            <a:extLst>
              <a:ext uri="{FF2B5EF4-FFF2-40B4-BE49-F238E27FC236}">
                <a16:creationId xmlns:a16="http://schemas.microsoft.com/office/drawing/2014/main" id="{EDEE037B-90EF-1F31-45AA-D7BEA9C8CA7F}"/>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rot="997409">
            <a:off x="4552807" y="3324608"/>
            <a:ext cx="1034828" cy="130548"/>
          </a:xfrm>
          <a:prstGeom prst="rect">
            <a:avLst/>
          </a:prstGeom>
        </p:spPr>
      </p:pic>
      <p:sp>
        <p:nvSpPr>
          <p:cNvPr id="12762" name="Line 49">
            <a:extLst>
              <a:ext uri="{FF2B5EF4-FFF2-40B4-BE49-F238E27FC236}">
                <a16:creationId xmlns:a16="http://schemas.microsoft.com/office/drawing/2014/main" id="{27FAD90E-2C6E-40D9-1E8D-F9ECAD55D75C}"/>
              </a:ext>
            </a:extLst>
          </p:cNvPr>
          <p:cNvSpPr>
            <a:spLocks noChangeShapeType="1"/>
          </p:cNvSpPr>
          <p:nvPr/>
        </p:nvSpPr>
        <p:spPr bwMode="auto">
          <a:xfrm rot="14754659" flipH="1" flipV="1">
            <a:off x="3280768" y="3150502"/>
            <a:ext cx="46230" cy="103297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p:txBody>
      </p:sp>
      <p:pic>
        <p:nvPicPr>
          <p:cNvPr id="12763" name="Picture 12762" descr="A yellow lightning bolt on a black background&#10;&#10;Description automatically generated">
            <a:extLst>
              <a:ext uri="{FF2B5EF4-FFF2-40B4-BE49-F238E27FC236}">
                <a16:creationId xmlns:a16="http://schemas.microsoft.com/office/drawing/2014/main" id="{F4A27FFF-7D26-5FC4-C22E-B5AE0CDA2BF6}"/>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rot="20699153">
            <a:off x="2663447" y="3510411"/>
            <a:ext cx="1130903" cy="185737"/>
          </a:xfrm>
          <a:prstGeom prst="rect">
            <a:avLst/>
          </a:prstGeom>
        </p:spPr>
      </p:pic>
      <p:sp>
        <p:nvSpPr>
          <p:cNvPr id="12764" name="Line 49">
            <a:extLst>
              <a:ext uri="{FF2B5EF4-FFF2-40B4-BE49-F238E27FC236}">
                <a16:creationId xmlns:a16="http://schemas.microsoft.com/office/drawing/2014/main" id="{54EC54BC-4D34-3D54-9BBB-88EE5D694352}"/>
              </a:ext>
            </a:extLst>
          </p:cNvPr>
          <p:cNvSpPr>
            <a:spLocks noChangeShapeType="1"/>
          </p:cNvSpPr>
          <p:nvPr/>
        </p:nvSpPr>
        <p:spPr bwMode="auto">
          <a:xfrm rot="17877741" flipH="1" flipV="1">
            <a:off x="3484390" y="3042302"/>
            <a:ext cx="1547621" cy="215753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a:p>
            <a:pPr defTabSz="342900" fontAlgn="base">
              <a:spcBef>
                <a:spcPct val="0"/>
              </a:spcBef>
              <a:spcAft>
                <a:spcPct val="0"/>
              </a:spcAft>
            </a:pPr>
            <a:endParaRPr kumimoji="1" lang="en-US" sz="1350">
              <a:solidFill>
                <a:srgbClr val="000000"/>
              </a:solidFill>
              <a:ea typeface="ＭＳ Ｐゴシック" pitchFamily="34" charset="-128"/>
            </a:endParaRPr>
          </a:p>
        </p:txBody>
      </p:sp>
      <p:pic>
        <p:nvPicPr>
          <p:cNvPr id="12765" name="Picture 12764" descr="A yellow lightning bolt on a black background&#10;&#10;Description automatically generated">
            <a:extLst>
              <a:ext uri="{FF2B5EF4-FFF2-40B4-BE49-F238E27FC236}">
                <a16:creationId xmlns:a16="http://schemas.microsoft.com/office/drawing/2014/main" id="{DB7629E9-8177-9D42-C52B-164A920C1D2B}"/>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rot="21432839">
            <a:off x="2884957" y="3891307"/>
            <a:ext cx="2776106" cy="253187"/>
          </a:xfrm>
          <a:prstGeom prst="rect">
            <a:avLst/>
          </a:prstGeom>
        </p:spPr>
      </p:pic>
      <p:pic>
        <p:nvPicPr>
          <p:cNvPr id="12768" name="Graphic 12767" descr="Internet Of Things outline">
            <a:extLst>
              <a:ext uri="{FF2B5EF4-FFF2-40B4-BE49-F238E27FC236}">
                <a16:creationId xmlns:a16="http://schemas.microsoft.com/office/drawing/2014/main" id="{824EDF87-FCA8-F46B-055C-3057898E61C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99124" y="3222659"/>
            <a:ext cx="685800" cy="685800"/>
          </a:xfrm>
          <a:prstGeom prst="rect">
            <a:avLst/>
          </a:prstGeom>
        </p:spPr>
      </p:pic>
      <p:sp>
        <p:nvSpPr>
          <p:cNvPr id="12769" name="Rounded Rectangle 12768">
            <a:extLst>
              <a:ext uri="{FF2B5EF4-FFF2-40B4-BE49-F238E27FC236}">
                <a16:creationId xmlns:a16="http://schemas.microsoft.com/office/drawing/2014/main" id="{4C574C29-68AA-17A3-A2D8-5ADA1989EAAD}"/>
              </a:ext>
            </a:extLst>
          </p:cNvPr>
          <p:cNvSpPr/>
          <p:nvPr/>
        </p:nvSpPr>
        <p:spPr bwMode="auto">
          <a:xfrm>
            <a:off x="1018493" y="3028950"/>
            <a:ext cx="1096058" cy="1191501"/>
          </a:xfrm>
          <a:prstGeom prst="roundRect">
            <a:avLst/>
          </a:prstGeom>
          <a:noFill/>
          <a:ln w="28575" cap="flat" cmpd="sng" algn="ctr">
            <a:noFill/>
            <a:prstDash val="dashDot"/>
            <a:round/>
            <a:headEnd type="none" w="med" len="med"/>
            <a:tailEnd type="none" w="med" len="med"/>
          </a:ln>
          <a:effectLst/>
        </p:spPr>
        <p:txBody>
          <a:bodyPr vert="horz" wrap="square" lIns="68580" tIns="34290" rIns="68580" bIns="34290" numCol="1" rtlCol="0" anchor="b" anchorCtr="0" compatLnSpc="1">
            <a:prstTxWarp prst="textNoShape">
              <a:avLst/>
            </a:prstTxWarp>
          </a:bodyPr>
          <a:lstStyle/>
          <a:p>
            <a:pPr algn="ctr" fontAlgn="base">
              <a:spcBef>
                <a:spcPct val="0"/>
              </a:spcBef>
              <a:spcAft>
                <a:spcPct val="0"/>
              </a:spcAft>
            </a:pPr>
            <a:r>
              <a:rPr kumimoji="1" lang="en-US" sz="1050">
                <a:ea typeface="ＭＳ Ｐゴシック" charset="-128"/>
                <a:cs typeface="ＭＳ Ｐゴシック" charset="-128"/>
              </a:rPr>
              <a:t>Planetary </a:t>
            </a:r>
          </a:p>
          <a:p>
            <a:pPr algn="ctr" fontAlgn="base">
              <a:spcBef>
                <a:spcPct val="0"/>
              </a:spcBef>
              <a:spcAft>
                <a:spcPct val="0"/>
              </a:spcAft>
            </a:pPr>
            <a:r>
              <a:rPr kumimoji="1" lang="en-US" sz="1050">
                <a:ea typeface="ＭＳ Ｐゴシック" charset="-128"/>
                <a:cs typeface="ＭＳ Ｐゴシック" charset="-128"/>
              </a:rPr>
              <a:t>WANs</a:t>
            </a:r>
          </a:p>
        </p:txBody>
      </p:sp>
      <p:sp>
        <p:nvSpPr>
          <p:cNvPr id="12770" name="Rounded Rectangle 12769">
            <a:extLst>
              <a:ext uri="{FF2B5EF4-FFF2-40B4-BE49-F238E27FC236}">
                <a16:creationId xmlns:a16="http://schemas.microsoft.com/office/drawing/2014/main" id="{E2FBA4FC-D520-C4B6-38D3-2A00533D0B9A}"/>
              </a:ext>
            </a:extLst>
          </p:cNvPr>
          <p:cNvSpPr/>
          <p:nvPr/>
        </p:nvSpPr>
        <p:spPr bwMode="auto">
          <a:xfrm>
            <a:off x="1981187" y="3512794"/>
            <a:ext cx="1096058" cy="1191501"/>
          </a:xfrm>
          <a:prstGeom prst="roundRect">
            <a:avLst/>
          </a:prstGeom>
          <a:noFill/>
          <a:ln w="28575" cap="flat" cmpd="sng" algn="ctr">
            <a:noFill/>
            <a:prstDash val="dashDot"/>
            <a:round/>
            <a:headEnd type="none" w="med" len="med"/>
            <a:tailEnd type="none" w="med" len="med"/>
          </a:ln>
          <a:effectLst/>
        </p:spPr>
        <p:txBody>
          <a:bodyPr vert="horz" wrap="square" lIns="68580" tIns="34290" rIns="68580" bIns="34290" numCol="1" rtlCol="0" anchor="b" anchorCtr="0" compatLnSpc="1">
            <a:prstTxWarp prst="textNoShape">
              <a:avLst/>
            </a:prstTxWarp>
          </a:bodyPr>
          <a:lstStyle/>
          <a:p>
            <a:pPr algn="ctr" fontAlgn="base">
              <a:spcBef>
                <a:spcPct val="0"/>
              </a:spcBef>
              <a:spcAft>
                <a:spcPct val="0"/>
              </a:spcAft>
            </a:pPr>
            <a:r>
              <a:rPr kumimoji="1" lang="en-US" sz="1050">
                <a:ea typeface="ＭＳ Ｐゴシック" charset="-128"/>
                <a:cs typeface="ＭＳ Ｐゴシック" charset="-128"/>
              </a:rPr>
              <a:t>SSI PSLT</a:t>
            </a:r>
          </a:p>
        </p:txBody>
      </p:sp>
      <p:pic>
        <p:nvPicPr>
          <p:cNvPr id="12771" name="Picture 12770" descr="A satellite with blue panels&#10;&#10;Description automatically generated">
            <a:extLst>
              <a:ext uri="{FF2B5EF4-FFF2-40B4-BE49-F238E27FC236}">
                <a16:creationId xmlns:a16="http://schemas.microsoft.com/office/drawing/2014/main" id="{F2444167-9553-78E6-1701-D653C51FBEB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626968" y="1100524"/>
            <a:ext cx="951242" cy="951242"/>
          </a:xfrm>
          <a:prstGeom prst="rect">
            <a:avLst/>
          </a:prstGeom>
        </p:spPr>
      </p:pic>
      <p:sp>
        <p:nvSpPr>
          <p:cNvPr id="12772" name="TextBox 12771">
            <a:extLst>
              <a:ext uri="{FF2B5EF4-FFF2-40B4-BE49-F238E27FC236}">
                <a16:creationId xmlns:a16="http://schemas.microsoft.com/office/drawing/2014/main" id="{28BF117C-D6FE-3CE2-29BC-C75820992E38}"/>
              </a:ext>
            </a:extLst>
          </p:cNvPr>
          <p:cNvSpPr txBox="1"/>
          <p:nvPr/>
        </p:nvSpPr>
        <p:spPr>
          <a:xfrm>
            <a:off x="2860746" y="1144529"/>
            <a:ext cx="1576438" cy="253916"/>
          </a:xfrm>
          <a:prstGeom prst="rect">
            <a:avLst/>
          </a:prstGeom>
          <a:noFill/>
        </p:spPr>
        <p:txBody>
          <a:bodyPr wrap="square">
            <a:spAutoFit/>
          </a:bodyPr>
          <a:lstStyle/>
          <a:p>
            <a:pPr algn="ctr" fontAlgn="base">
              <a:spcBef>
                <a:spcPct val="0"/>
              </a:spcBef>
              <a:spcAft>
                <a:spcPct val="0"/>
              </a:spcAft>
            </a:pPr>
            <a:r>
              <a:rPr kumimoji="1" lang="en-US" sz="1050">
                <a:ea typeface="ＭＳ Ｐゴシック" charset="-128"/>
                <a:cs typeface="ＭＳ Ｐゴシック" charset="-128"/>
              </a:rPr>
              <a:t>Spacecraft</a:t>
            </a:r>
          </a:p>
        </p:txBody>
      </p:sp>
      <p:pic>
        <p:nvPicPr>
          <p:cNvPr id="12774" name="Graphic 12773" descr="Cell Tower with solid fill">
            <a:extLst>
              <a:ext uri="{FF2B5EF4-FFF2-40B4-BE49-F238E27FC236}">
                <a16:creationId xmlns:a16="http://schemas.microsoft.com/office/drawing/2014/main" id="{FDA9831F-2E61-BF54-0DEC-C3CF4E9FF89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177404" y="2891828"/>
            <a:ext cx="685800" cy="685800"/>
          </a:xfrm>
          <a:prstGeom prst="rect">
            <a:avLst/>
          </a:prstGeom>
          <a:effectLst>
            <a:outerShdw blurRad="50800" dist="50800" dir="5400000" algn="ctr" rotWithShape="0">
              <a:schemeClr val="bg1"/>
            </a:outerShdw>
          </a:effectLst>
        </p:spPr>
      </p:pic>
      <p:sp>
        <p:nvSpPr>
          <p:cNvPr id="12777" name="Rounded Rectangle 12776">
            <a:extLst>
              <a:ext uri="{FF2B5EF4-FFF2-40B4-BE49-F238E27FC236}">
                <a16:creationId xmlns:a16="http://schemas.microsoft.com/office/drawing/2014/main" id="{20503B7A-E47D-2739-6FAC-B3EEBB1DB207}"/>
              </a:ext>
            </a:extLst>
          </p:cNvPr>
          <p:cNvSpPr/>
          <p:nvPr/>
        </p:nvSpPr>
        <p:spPr bwMode="auto">
          <a:xfrm>
            <a:off x="1199125" y="762547"/>
            <a:ext cx="6732777" cy="1977113"/>
          </a:xfrm>
          <a:prstGeom prst="roundRect">
            <a:avLst/>
          </a:prstGeom>
          <a:noFill/>
          <a:ln w="28575" cap="flat" cmpd="sng" algn="ctr">
            <a:solidFill>
              <a:srgbClr val="FF0000"/>
            </a:solidFill>
            <a:prstDash val="dashDot"/>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kumimoji="1" lang="en-US">
              <a:solidFill>
                <a:srgbClr val="000000"/>
              </a:solidFill>
              <a:ea typeface="ＭＳ Ｐゴシック" charset="-128"/>
              <a:cs typeface="ＭＳ Ｐゴシック" charset="-128"/>
            </a:endParaRPr>
          </a:p>
        </p:txBody>
      </p:sp>
      <p:sp>
        <p:nvSpPr>
          <p:cNvPr id="12778" name="Line 49">
            <a:extLst>
              <a:ext uri="{FF2B5EF4-FFF2-40B4-BE49-F238E27FC236}">
                <a16:creationId xmlns:a16="http://schemas.microsoft.com/office/drawing/2014/main" id="{3DE48991-2865-C69F-C5B8-DE30873144F2}"/>
              </a:ext>
            </a:extLst>
          </p:cNvPr>
          <p:cNvSpPr>
            <a:spLocks noChangeShapeType="1"/>
          </p:cNvSpPr>
          <p:nvPr/>
        </p:nvSpPr>
        <p:spPr bwMode="auto">
          <a:xfrm flipH="1" flipV="1">
            <a:off x="4057650" y="1962529"/>
            <a:ext cx="153780" cy="88274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defTabSz="342900" fontAlgn="base">
              <a:spcBef>
                <a:spcPct val="0"/>
              </a:spcBef>
              <a:spcAft>
                <a:spcPct val="0"/>
              </a:spcAft>
            </a:pPr>
            <a:endParaRPr kumimoji="1" lang="en-US" sz="1350">
              <a:solidFill>
                <a:srgbClr val="000000"/>
              </a:solidFill>
              <a:ea typeface="ＭＳ Ｐゴシック" pitchFamily="34" charset="-128"/>
            </a:endParaRPr>
          </a:p>
        </p:txBody>
      </p:sp>
      <p:pic>
        <p:nvPicPr>
          <p:cNvPr id="12779" name="Picture 12778" descr="A yellow lightning bolt on a black background&#10;&#10;Description automatically generated">
            <a:extLst>
              <a:ext uri="{FF2B5EF4-FFF2-40B4-BE49-F238E27FC236}">
                <a16:creationId xmlns:a16="http://schemas.microsoft.com/office/drawing/2014/main" id="{3F448F38-6C77-A596-2D8E-E020389FFC88}"/>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rot="5400000">
            <a:off x="3727806" y="2274465"/>
            <a:ext cx="951241" cy="177249"/>
          </a:xfrm>
          <a:prstGeom prst="rect">
            <a:avLst/>
          </a:prstGeom>
        </p:spPr>
      </p:pic>
      <p:sp>
        <p:nvSpPr>
          <p:cNvPr id="12780" name="Line 106">
            <a:extLst>
              <a:ext uri="{FF2B5EF4-FFF2-40B4-BE49-F238E27FC236}">
                <a16:creationId xmlns:a16="http://schemas.microsoft.com/office/drawing/2014/main" id="{31355991-4ECA-FC79-214B-C1F9E947AE68}"/>
              </a:ext>
            </a:extLst>
          </p:cNvPr>
          <p:cNvSpPr>
            <a:spLocks noChangeShapeType="1"/>
          </p:cNvSpPr>
          <p:nvPr/>
        </p:nvSpPr>
        <p:spPr bwMode="auto">
          <a:xfrm>
            <a:off x="1829030" y="3792495"/>
            <a:ext cx="561236" cy="391595"/>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defTabSz="342900" fontAlgn="base">
              <a:spcBef>
                <a:spcPct val="0"/>
              </a:spcBef>
              <a:spcAft>
                <a:spcPct val="0"/>
              </a:spcAft>
            </a:pPr>
            <a:endParaRPr kumimoji="1" lang="en-US" sz="1350">
              <a:ea typeface="ＭＳ Ｐゴシック" pitchFamily="34" charset="-128"/>
            </a:endParaRPr>
          </a:p>
        </p:txBody>
      </p:sp>
      <p:sp>
        <p:nvSpPr>
          <p:cNvPr id="12781" name="Line 106">
            <a:extLst>
              <a:ext uri="{FF2B5EF4-FFF2-40B4-BE49-F238E27FC236}">
                <a16:creationId xmlns:a16="http://schemas.microsoft.com/office/drawing/2014/main" id="{F392C013-1D4C-A15E-238F-A2C78B1032C9}"/>
              </a:ext>
            </a:extLst>
          </p:cNvPr>
          <p:cNvSpPr>
            <a:spLocks noChangeShapeType="1"/>
          </p:cNvSpPr>
          <p:nvPr/>
        </p:nvSpPr>
        <p:spPr bwMode="auto">
          <a:xfrm flipV="1">
            <a:off x="1868549" y="3476314"/>
            <a:ext cx="374946" cy="62525"/>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defTabSz="342900" fontAlgn="base">
              <a:spcBef>
                <a:spcPct val="0"/>
              </a:spcBef>
              <a:spcAft>
                <a:spcPct val="0"/>
              </a:spcAft>
            </a:pPr>
            <a:endParaRPr kumimoji="1" lang="en-US" sz="1350">
              <a:ea typeface="ＭＳ Ｐゴシック" pitchFamily="34" charset="-128"/>
            </a:endParaRPr>
          </a:p>
        </p:txBody>
      </p:sp>
      <p:sp>
        <p:nvSpPr>
          <p:cNvPr id="12894" name="Rounded Rectangle 12893">
            <a:extLst>
              <a:ext uri="{FF2B5EF4-FFF2-40B4-BE49-F238E27FC236}">
                <a16:creationId xmlns:a16="http://schemas.microsoft.com/office/drawing/2014/main" id="{65E273FC-6108-3FA9-2AA8-794179C28710}"/>
              </a:ext>
            </a:extLst>
          </p:cNvPr>
          <p:cNvSpPr/>
          <p:nvPr/>
        </p:nvSpPr>
        <p:spPr bwMode="auto">
          <a:xfrm>
            <a:off x="1485901" y="1517240"/>
            <a:ext cx="1096058" cy="1191501"/>
          </a:xfrm>
          <a:prstGeom prst="roundRect">
            <a:avLst/>
          </a:prstGeom>
          <a:noFill/>
          <a:ln w="28575" cap="flat" cmpd="sng" algn="ctr">
            <a:noFill/>
            <a:prstDash val="dashDot"/>
            <a:round/>
            <a:headEnd type="none" w="med" len="med"/>
            <a:tailEnd type="none" w="med" len="med"/>
          </a:ln>
          <a:effectLst/>
        </p:spPr>
        <p:txBody>
          <a:bodyPr vert="horz" wrap="square" lIns="68580" tIns="34290" rIns="68580" bIns="34290" numCol="1" rtlCol="0" anchor="b" anchorCtr="0" compatLnSpc="1">
            <a:prstTxWarp prst="textNoShape">
              <a:avLst/>
            </a:prstTxWarp>
          </a:bodyPr>
          <a:lstStyle/>
          <a:p>
            <a:pPr algn="ctr" fontAlgn="base">
              <a:spcBef>
                <a:spcPct val="0"/>
              </a:spcBef>
              <a:spcAft>
                <a:spcPct val="0"/>
              </a:spcAft>
            </a:pPr>
            <a:r>
              <a:rPr kumimoji="1" lang="en-US" sz="1050">
                <a:ea typeface="ＭＳ Ｐゴシック" charset="-128"/>
                <a:cs typeface="ＭＳ Ｐゴシック" charset="-128"/>
              </a:rPr>
              <a:t>Habitat</a:t>
            </a:r>
            <a:endParaRPr kumimoji="1" lang="en-US" sz="1050">
              <a:solidFill>
                <a:schemeClr val="bg1"/>
              </a:solidFill>
              <a:ea typeface="ＭＳ Ｐゴシック" charset="-128"/>
              <a:cs typeface="ＭＳ Ｐゴシック" charset="-128"/>
            </a:endParaRPr>
          </a:p>
        </p:txBody>
      </p:sp>
      <p:sp>
        <p:nvSpPr>
          <p:cNvPr id="12895" name="Line 106">
            <a:extLst>
              <a:ext uri="{FF2B5EF4-FFF2-40B4-BE49-F238E27FC236}">
                <a16:creationId xmlns:a16="http://schemas.microsoft.com/office/drawing/2014/main" id="{D966394F-1A18-BE7A-51EF-E3161A6D51A6}"/>
              </a:ext>
            </a:extLst>
          </p:cNvPr>
          <p:cNvSpPr>
            <a:spLocks noChangeShapeType="1"/>
          </p:cNvSpPr>
          <p:nvPr/>
        </p:nvSpPr>
        <p:spPr bwMode="auto">
          <a:xfrm flipV="1">
            <a:off x="1532660" y="2362998"/>
            <a:ext cx="267393" cy="88168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defTabSz="342900" fontAlgn="base">
              <a:spcBef>
                <a:spcPct val="0"/>
              </a:spcBef>
              <a:spcAft>
                <a:spcPct val="0"/>
              </a:spcAft>
            </a:pPr>
            <a:endParaRPr kumimoji="1" lang="en-US" sz="1350">
              <a:ea typeface="ＭＳ Ｐゴシック" pitchFamily="34" charset="-128"/>
            </a:endParaRPr>
          </a:p>
        </p:txBody>
      </p:sp>
      <p:pic>
        <p:nvPicPr>
          <p:cNvPr id="12896" name="Picture 12895" descr="A yellow lightning bolt on a black background&#10;&#10;Description automatically generated">
            <a:extLst>
              <a:ext uri="{FF2B5EF4-FFF2-40B4-BE49-F238E27FC236}">
                <a16:creationId xmlns:a16="http://schemas.microsoft.com/office/drawing/2014/main" id="{80221BEA-2F5C-5F41-61FC-26D48658DC2B}"/>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rot="7772898">
            <a:off x="2378257" y="2643568"/>
            <a:ext cx="581030" cy="185737"/>
          </a:xfrm>
          <a:prstGeom prst="rect">
            <a:avLst/>
          </a:prstGeom>
        </p:spPr>
      </p:pic>
      <p:sp>
        <p:nvSpPr>
          <p:cNvPr id="12897" name="Rounded Rectangle 12896">
            <a:extLst>
              <a:ext uri="{FF2B5EF4-FFF2-40B4-BE49-F238E27FC236}">
                <a16:creationId xmlns:a16="http://schemas.microsoft.com/office/drawing/2014/main" id="{174B15CC-6D2F-B80A-F9B0-80C115A51286}"/>
              </a:ext>
            </a:extLst>
          </p:cNvPr>
          <p:cNvSpPr/>
          <p:nvPr/>
        </p:nvSpPr>
        <p:spPr bwMode="auto">
          <a:xfrm>
            <a:off x="1199125" y="2815080"/>
            <a:ext cx="6745752" cy="2099820"/>
          </a:xfrm>
          <a:prstGeom prst="roundRect">
            <a:avLst/>
          </a:prstGeom>
          <a:noFill/>
          <a:ln w="28575" cap="flat" cmpd="sng" algn="ctr">
            <a:solidFill>
              <a:srgbClr val="FF0000"/>
            </a:solidFill>
            <a:prstDash val="dashDot"/>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kumimoji="1" lang="en-US">
              <a:solidFill>
                <a:srgbClr val="000000"/>
              </a:solidFill>
              <a:ea typeface="ＭＳ Ｐゴシック" charset="-128"/>
              <a:cs typeface="ＭＳ Ｐゴシック" charset="-128"/>
            </a:endParaRPr>
          </a:p>
        </p:txBody>
      </p:sp>
      <p:sp>
        <p:nvSpPr>
          <p:cNvPr id="12899" name="TextBox 12898">
            <a:extLst>
              <a:ext uri="{FF2B5EF4-FFF2-40B4-BE49-F238E27FC236}">
                <a16:creationId xmlns:a16="http://schemas.microsoft.com/office/drawing/2014/main" id="{6B50B318-7404-2581-60B2-7DD91927ABFE}"/>
              </a:ext>
            </a:extLst>
          </p:cNvPr>
          <p:cNvSpPr txBox="1"/>
          <p:nvPr/>
        </p:nvSpPr>
        <p:spPr>
          <a:xfrm>
            <a:off x="3351937" y="769455"/>
            <a:ext cx="2170491" cy="300082"/>
          </a:xfrm>
          <a:prstGeom prst="rect">
            <a:avLst/>
          </a:prstGeom>
          <a:noFill/>
        </p:spPr>
        <p:txBody>
          <a:bodyPr wrap="square">
            <a:spAutoFit/>
          </a:bodyPr>
          <a:lstStyle/>
          <a:p>
            <a:pPr algn="ctr" defTabSz="342900" fontAlgn="base">
              <a:spcBef>
                <a:spcPct val="0"/>
              </a:spcBef>
              <a:spcAft>
                <a:spcPct val="0"/>
              </a:spcAft>
            </a:pPr>
            <a:r>
              <a:rPr kumimoji="1" lang="en-US" sz="1350" b="1">
                <a:solidFill>
                  <a:srgbClr val="000000"/>
                </a:solidFill>
                <a:ea typeface="ＭＳ Ｐゴシック" pitchFamily="34" charset="-128"/>
                <a:cs typeface="Arial" pitchFamily="34" charset="0"/>
              </a:rPr>
              <a:t>SSI Service User (UM)</a:t>
            </a:r>
            <a:endParaRPr kumimoji="1" lang="en-US" sz="1350">
              <a:solidFill>
                <a:srgbClr val="000000"/>
              </a:solidFill>
              <a:ea typeface="ＭＳ Ｐゴシック" pitchFamily="34" charset="-128"/>
            </a:endParaRPr>
          </a:p>
        </p:txBody>
      </p:sp>
      <p:sp>
        <p:nvSpPr>
          <p:cNvPr id="12901" name="TextBox 12900">
            <a:extLst>
              <a:ext uri="{FF2B5EF4-FFF2-40B4-BE49-F238E27FC236}">
                <a16:creationId xmlns:a16="http://schemas.microsoft.com/office/drawing/2014/main" id="{168951CD-A808-10F1-E81D-FD2C214EEFAA}"/>
              </a:ext>
            </a:extLst>
          </p:cNvPr>
          <p:cNvSpPr txBox="1"/>
          <p:nvPr/>
        </p:nvSpPr>
        <p:spPr>
          <a:xfrm>
            <a:off x="1418101" y="4600694"/>
            <a:ext cx="6097656" cy="300082"/>
          </a:xfrm>
          <a:prstGeom prst="rect">
            <a:avLst/>
          </a:prstGeom>
          <a:noFill/>
        </p:spPr>
        <p:txBody>
          <a:bodyPr wrap="square">
            <a:spAutoFit/>
          </a:bodyPr>
          <a:lstStyle/>
          <a:p>
            <a:pPr algn="ctr" defTabSz="342900" fontAlgn="base">
              <a:spcBef>
                <a:spcPct val="0"/>
              </a:spcBef>
              <a:spcAft>
                <a:spcPct val="0"/>
              </a:spcAft>
            </a:pPr>
            <a:r>
              <a:rPr kumimoji="1" lang="en-US" sz="1350" b="1">
                <a:solidFill>
                  <a:srgbClr val="000000"/>
                </a:solidFill>
                <a:ea typeface="ＭＳ Ｐゴシック" pitchFamily="34" charset="-128"/>
                <a:cs typeface="Arial" pitchFamily="34" charset="0"/>
              </a:rPr>
              <a:t>SSI Service Provider (PM)</a:t>
            </a:r>
            <a:endParaRPr kumimoji="1" lang="en-US" sz="1350">
              <a:solidFill>
                <a:srgbClr val="000000"/>
              </a:solidFill>
              <a:ea typeface="ＭＳ Ｐゴシック" pitchFamily="34" charset="-128"/>
            </a:endParaRPr>
          </a:p>
        </p:txBody>
      </p:sp>
      <p:sp>
        <p:nvSpPr>
          <p:cNvPr id="12903" name="Rounded Rectangular Callout 48">
            <a:extLst>
              <a:ext uri="{FF2B5EF4-FFF2-40B4-BE49-F238E27FC236}">
                <a16:creationId xmlns:a16="http://schemas.microsoft.com/office/drawing/2014/main" id="{BD88CBDC-1490-9C25-1643-D31F81EAB4DA}"/>
              </a:ext>
            </a:extLst>
          </p:cNvPr>
          <p:cNvSpPr>
            <a:spLocks noChangeArrowheads="1"/>
          </p:cNvSpPr>
          <p:nvPr/>
        </p:nvSpPr>
        <p:spPr bwMode="auto">
          <a:xfrm>
            <a:off x="6838249" y="1356899"/>
            <a:ext cx="865634" cy="360760"/>
          </a:xfrm>
          <a:prstGeom prst="wedgeRoundRectCallout">
            <a:avLst>
              <a:gd name="adj1" fmla="val -55029"/>
              <a:gd name="adj2" fmla="val 136017"/>
              <a:gd name="adj3" fmla="val 16667"/>
            </a:avLst>
          </a:prstGeom>
          <a:solidFill>
            <a:srgbClr val="FFFFCC"/>
          </a:solidFill>
          <a:ln w="9525">
            <a:solidFill>
              <a:schemeClr val="accent2"/>
            </a:solidFill>
            <a:prstDash val="sysDot"/>
            <a:miter lim="800000"/>
            <a:headEnd/>
            <a:tailEnd type="arrow" w="lg" len="lg"/>
          </a:ln>
        </p:spPr>
        <p:txBody>
          <a:bodyPr anchor="ctr"/>
          <a:lstStyle/>
          <a:p>
            <a:pPr algn="ctr" defTabSz="342900" fontAlgn="base">
              <a:spcBef>
                <a:spcPct val="0"/>
              </a:spcBef>
              <a:spcAft>
                <a:spcPct val="0"/>
              </a:spcAft>
            </a:pPr>
            <a:r>
              <a:rPr kumimoji="1" lang="en-US" sz="750" b="1">
                <a:solidFill>
                  <a:srgbClr val="000000"/>
                </a:solidFill>
                <a:ea typeface="ＭＳ Ｐゴシック" pitchFamily="34" charset="-128"/>
                <a:cs typeface="Arial" pitchFamily="34" charset="0"/>
              </a:rPr>
              <a:t>User Assets on the Earth</a:t>
            </a:r>
          </a:p>
        </p:txBody>
      </p:sp>
      <p:sp>
        <p:nvSpPr>
          <p:cNvPr id="12904" name="Rounded Rectangular Callout 48">
            <a:extLst>
              <a:ext uri="{FF2B5EF4-FFF2-40B4-BE49-F238E27FC236}">
                <a16:creationId xmlns:a16="http://schemas.microsoft.com/office/drawing/2014/main" id="{9FB658ED-0EC6-5F5F-D79C-19B14F32C788}"/>
              </a:ext>
            </a:extLst>
          </p:cNvPr>
          <p:cNvSpPr>
            <a:spLocks noChangeArrowheads="1"/>
          </p:cNvSpPr>
          <p:nvPr/>
        </p:nvSpPr>
        <p:spPr bwMode="auto">
          <a:xfrm>
            <a:off x="5585379" y="4317354"/>
            <a:ext cx="865634" cy="360760"/>
          </a:xfrm>
          <a:prstGeom prst="wedgeRoundRectCallout">
            <a:avLst>
              <a:gd name="adj1" fmla="val 62775"/>
              <a:gd name="adj2" fmla="val 5427"/>
              <a:gd name="adj3" fmla="val 16667"/>
            </a:avLst>
          </a:prstGeom>
          <a:solidFill>
            <a:srgbClr val="FFFFCC"/>
          </a:solidFill>
          <a:ln w="9525">
            <a:solidFill>
              <a:schemeClr val="accent2"/>
            </a:solidFill>
            <a:prstDash val="sysDot"/>
            <a:miter lim="800000"/>
            <a:headEnd/>
            <a:tailEnd type="arrow" w="lg" len="lg"/>
          </a:ln>
        </p:spPr>
        <p:txBody>
          <a:bodyPr anchor="ctr"/>
          <a:lstStyle/>
          <a:p>
            <a:pPr defTabSz="342900" fontAlgn="base">
              <a:spcBef>
                <a:spcPct val="0"/>
              </a:spcBef>
              <a:spcAft>
                <a:spcPct val="0"/>
              </a:spcAft>
            </a:pPr>
            <a:r>
              <a:rPr kumimoji="1" lang="en-US" sz="750" b="1">
                <a:solidFill>
                  <a:srgbClr val="000000"/>
                </a:solidFill>
                <a:ea typeface="ＭＳ Ｐゴシック" pitchFamily="34" charset="-128"/>
                <a:cs typeface="Arial" pitchFamily="34" charset="0"/>
              </a:rPr>
              <a:t>SSI Assets on the Earth</a:t>
            </a:r>
          </a:p>
        </p:txBody>
      </p:sp>
      <p:sp>
        <p:nvSpPr>
          <p:cNvPr id="12906" name="Rounded Rectangular Callout 48">
            <a:extLst>
              <a:ext uri="{FF2B5EF4-FFF2-40B4-BE49-F238E27FC236}">
                <a16:creationId xmlns:a16="http://schemas.microsoft.com/office/drawing/2014/main" id="{5A1D3E1E-37C6-7B8C-ED04-929F672F40CA}"/>
              </a:ext>
            </a:extLst>
          </p:cNvPr>
          <p:cNvSpPr>
            <a:spLocks noChangeArrowheads="1"/>
          </p:cNvSpPr>
          <p:nvPr/>
        </p:nvSpPr>
        <p:spPr bwMode="auto">
          <a:xfrm>
            <a:off x="5579801" y="4325541"/>
            <a:ext cx="865634" cy="360760"/>
          </a:xfrm>
          <a:prstGeom prst="wedgeRoundRectCallout">
            <a:avLst>
              <a:gd name="adj1" fmla="val -11628"/>
              <a:gd name="adj2" fmla="val -73918"/>
              <a:gd name="adj3" fmla="val 16667"/>
            </a:avLst>
          </a:prstGeom>
          <a:solidFill>
            <a:srgbClr val="FFFFCC"/>
          </a:solidFill>
          <a:ln w="9525">
            <a:solidFill>
              <a:schemeClr val="accent2"/>
            </a:solidFill>
            <a:prstDash val="sysDot"/>
            <a:miter lim="800000"/>
            <a:headEnd/>
            <a:tailEnd type="arrow" w="lg" len="lg"/>
          </a:ln>
        </p:spPr>
        <p:txBody>
          <a:bodyPr anchor="ctr"/>
          <a:lstStyle/>
          <a:p>
            <a:pPr algn="ctr" defTabSz="342900" fontAlgn="base">
              <a:spcBef>
                <a:spcPct val="0"/>
              </a:spcBef>
              <a:spcAft>
                <a:spcPct val="0"/>
              </a:spcAft>
            </a:pPr>
            <a:r>
              <a:rPr kumimoji="1" lang="en-US" sz="750" b="1">
                <a:solidFill>
                  <a:srgbClr val="000000"/>
                </a:solidFill>
                <a:ea typeface="ＭＳ Ｐゴシック" pitchFamily="34" charset="-128"/>
                <a:cs typeface="Arial" pitchFamily="34" charset="0"/>
              </a:rPr>
              <a:t>SSI Assets on the Earth</a:t>
            </a:r>
          </a:p>
        </p:txBody>
      </p:sp>
      <p:sp>
        <p:nvSpPr>
          <p:cNvPr id="12907" name="Rounded Rectangular Callout 48">
            <a:extLst>
              <a:ext uri="{FF2B5EF4-FFF2-40B4-BE49-F238E27FC236}">
                <a16:creationId xmlns:a16="http://schemas.microsoft.com/office/drawing/2014/main" id="{B4769F14-C4F2-D4DE-029F-3AD0082AAC3F}"/>
              </a:ext>
            </a:extLst>
          </p:cNvPr>
          <p:cNvSpPr>
            <a:spLocks noChangeArrowheads="1"/>
          </p:cNvSpPr>
          <p:nvPr/>
        </p:nvSpPr>
        <p:spPr bwMode="auto">
          <a:xfrm>
            <a:off x="1351331" y="4320312"/>
            <a:ext cx="854659" cy="360760"/>
          </a:xfrm>
          <a:prstGeom prst="wedgeRoundRectCallout">
            <a:avLst>
              <a:gd name="adj1" fmla="val -41701"/>
              <a:gd name="adj2" fmla="val -92102"/>
              <a:gd name="adj3" fmla="val 16667"/>
            </a:avLst>
          </a:prstGeom>
          <a:solidFill>
            <a:srgbClr val="FFFFCC"/>
          </a:solidFill>
          <a:ln w="9525">
            <a:solidFill>
              <a:schemeClr val="accent2"/>
            </a:solidFill>
            <a:prstDash val="sysDot"/>
            <a:miter lim="800000"/>
            <a:headEnd/>
            <a:tailEnd type="arrow" w="lg" len="lg"/>
          </a:ln>
        </p:spPr>
        <p:txBody>
          <a:bodyPr anchor="ctr"/>
          <a:lstStyle/>
          <a:p>
            <a:pPr defTabSz="342900" fontAlgn="base">
              <a:spcBef>
                <a:spcPct val="0"/>
              </a:spcBef>
              <a:spcAft>
                <a:spcPct val="0"/>
              </a:spcAft>
            </a:pPr>
            <a:r>
              <a:rPr kumimoji="1" lang="en-US" sz="750" b="1">
                <a:solidFill>
                  <a:srgbClr val="000000"/>
                </a:solidFill>
                <a:ea typeface="ＭＳ Ｐゴシック" pitchFamily="34" charset="-128"/>
                <a:cs typeface="Arial" pitchFamily="34" charset="0"/>
              </a:rPr>
              <a:t>SSI Assets on Planetary Surface</a:t>
            </a:r>
          </a:p>
        </p:txBody>
      </p:sp>
      <p:sp>
        <p:nvSpPr>
          <p:cNvPr id="12908" name="Rounded Rectangular Callout 48">
            <a:extLst>
              <a:ext uri="{FF2B5EF4-FFF2-40B4-BE49-F238E27FC236}">
                <a16:creationId xmlns:a16="http://schemas.microsoft.com/office/drawing/2014/main" id="{7AEA5F9A-214E-D1B5-C488-7A775EC23442}"/>
              </a:ext>
            </a:extLst>
          </p:cNvPr>
          <p:cNvSpPr>
            <a:spLocks noChangeArrowheads="1"/>
          </p:cNvSpPr>
          <p:nvPr/>
        </p:nvSpPr>
        <p:spPr bwMode="auto">
          <a:xfrm>
            <a:off x="1346656" y="4315510"/>
            <a:ext cx="854659" cy="360760"/>
          </a:xfrm>
          <a:prstGeom prst="wedgeRoundRectCallout">
            <a:avLst>
              <a:gd name="adj1" fmla="val 67150"/>
              <a:gd name="adj2" fmla="val -42511"/>
              <a:gd name="adj3" fmla="val 16667"/>
            </a:avLst>
          </a:prstGeom>
          <a:solidFill>
            <a:srgbClr val="FFFFCC"/>
          </a:solidFill>
          <a:ln w="9525">
            <a:solidFill>
              <a:schemeClr val="accent2"/>
            </a:solidFill>
            <a:prstDash val="sysDot"/>
            <a:miter lim="800000"/>
            <a:headEnd/>
            <a:tailEnd type="arrow" w="lg" len="lg"/>
          </a:ln>
        </p:spPr>
        <p:txBody>
          <a:bodyPr anchor="ctr"/>
          <a:lstStyle/>
          <a:p>
            <a:pPr algn="ctr" defTabSz="342900" fontAlgn="base">
              <a:spcBef>
                <a:spcPct val="0"/>
              </a:spcBef>
              <a:spcAft>
                <a:spcPct val="0"/>
              </a:spcAft>
            </a:pPr>
            <a:r>
              <a:rPr kumimoji="1" lang="en-US" sz="750" b="1">
                <a:solidFill>
                  <a:srgbClr val="000000"/>
                </a:solidFill>
                <a:ea typeface="ＭＳ Ｐゴシック" pitchFamily="34" charset="-128"/>
                <a:cs typeface="Arial" pitchFamily="34" charset="0"/>
              </a:rPr>
              <a:t>SSI Assets on Planetary Surface</a:t>
            </a:r>
          </a:p>
        </p:txBody>
      </p:sp>
      <p:sp>
        <p:nvSpPr>
          <p:cNvPr id="12910" name="Rounded Rectangular Callout 49">
            <a:extLst>
              <a:ext uri="{FF2B5EF4-FFF2-40B4-BE49-F238E27FC236}">
                <a16:creationId xmlns:a16="http://schemas.microsoft.com/office/drawing/2014/main" id="{8FE679D7-6A43-02A7-E4C5-A66DDFA3BB0B}"/>
              </a:ext>
            </a:extLst>
          </p:cNvPr>
          <p:cNvSpPr>
            <a:spLocks noChangeArrowheads="1"/>
          </p:cNvSpPr>
          <p:nvPr/>
        </p:nvSpPr>
        <p:spPr bwMode="auto">
          <a:xfrm>
            <a:off x="4464049" y="1998065"/>
            <a:ext cx="606417" cy="329783"/>
          </a:xfrm>
          <a:prstGeom prst="wedgeRoundRectCallout">
            <a:avLst>
              <a:gd name="adj1" fmla="val 53771"/>
              <a:gd name="adj2" fmla="val -94335"/>
              <a:gd name="adj3" fmla="val 16667"/>
            </a:avLst>
          </a:prstGeom>
          <a:solidFill>
            <a:srgbClr val="FFFFCC"/>
          </a:solidFill>
          <a:ln w="9525">
            <a:solidFill>
              <a:schemeClr val="accent2"/>
            </a:solidFill>
            <a:prstDash val="sysDot"/>
            <a:miter lim="800000"/>
            <a:headEnd/>
            <a:tailEnd type="arrow" w="lg" len="lg"/>
          </a:ln>
        </p:spPr>
        <p:txBody>
          <a:bodyPr anchor="ctr"/>
          <a:lstStyle/>
          <a:p>
            <a:pPr algn="ctr" defTabSz="342900" fontAlgn="base">
              <a:spcBef>
                <a:spcPct val="0"/>
              </a:spcBef>
              <a:spcAft>
                <a:spcPct val="0"/>
              </a:spcAft>
            </a:pPr>
            <a:r>
              <a:rPr kumimoji="1" lang="en-US" sz="675" b="1">
                <a:solidFill>
                  <a:srgbClr val="000000"/>
                </a:solidFill>
                <a:ea typeface="ＭＳ Ｐゴシック" pitchFamily="34" charset="-128"/>
                <a:cs typeface="Arial" pitchFamily="34" charset="0"/>
              </a:rPr>
              <a:t>User Assets in Space</a:t>
            </a:r>
          </a:p>
        </p:txBody>
      </p:sp>
      <p:sp>
        <p:nvSpPr>
          <p:cNvPr id="12911" name="Rounded Rectangular Callout 49">
            <a:extLst>
              <a:ext uri="{FF2B5EF4-FFF2-40B4-BE49-F238E27FC236}">
                <a16:creationId xmlns:a16="http://schemas.microsoft.com/office/drawing/2014/main" id="{67BE76B7-D6EC-DBF7-DB6C-D91182C8A55D}"/>
              </a:ext>
            </a:extLst>
          </p:cNvPr>
          <p:cNvSpPr>
            <a:spLocks noChangeArrowheads="1"/>
          </p:cNvSpPr>
          <p:nvPr/>
        </p:nvSpPr>
        <p:spPr bwMode="auto">
          <a:xfrm>
            <a:off x="4463481" y="1994128"/>
            <a:ext cx="616043" cy="330995"/>
          </a:xfrm>
          <a:prstGeom prst="wedgeRoundRectCallout">
            <a:avLst>
              <a:gd name="adj1" fmla="val -45192"/>
              <a:gd name="adj2" fmla="val -83233"/>
              <a:gd name="adj3" fmla="val 16667"/>
            </a:avLst>
          </a:prstGeom>
          <a:solidFill>
            <a:srgbClr val="FFFFCC"/>
          </a:solidFill>
          <a:ln w="9525">
            <a:solidFill>
              <a:schemeClr val="accent2"/>
            </a:solidFill>
            <a:prstDash val="sysDot"/>
            <a:miter lim="800000"/>
            <a:headEnd/>
            <a:tailEnd type="arrow" w="lg" len="lg"/>
          </a:ln>
        </p:spPr>
        <p:txBody>
          <a:bodyPr anchor="ctr"/>
          <a:lstStyle/>
          <a:p>
            <a:pPr algn="ctr" defTabSz="342900" fontAlgn="base">
              <a:spcBef>
                <a:spcPct val="0"/>
              </a:spcBef>
              <a:spcAft>
                <a:spcPct val="0"/>
              </a:spcAft>
            </a:pPr>
            <a:r>
              <a:rPr kumimoji="1" lang="en-US" sz="675" b="1">
                <a:solidFill>
                  <a:srgbClr val="000000"/>
                </a:solidFill>
                <a:ea typeface="ＭＳ Ｐゴシック" pitchFamily="34" charset="-128"/>
                <a:cs typeface="Arial" pitchFamily="34" charset="0"/>
              </a:rPr>
              <a:t>User Assets in Space</a:t>
            </a:r>
          </a:p>
        </p:txBody>
      </p:sp>
      <p:pic>
        <p:nvPicPr>
          <p:cNvPr id="1026" name="Picture 2">
            <a:extLst>
              <a:ext uri="{FF2B5EF4-FFF2-40B4-BE49-F238E27FC236}">
                <a16:creationId xmlns:a16="http://schemas.microsoft.com/office/drawing/2014/main" id="{ABAF6911-0B67-8A92-630D-3C3E5373E214}"/>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r="30182" b="17551"/>
          <a:stretch/>
        </p:blipFill>
        <p:spPr bwMode="auto">
          <a:xfrm>
            <a:off x="1677995" y="1975639"/>
            <a:ext cx="589550" cy="455852"/>
          </a:xfrm>
          <a:prstGeom prst="rect">
            <a:avLst/>
          </a:prstGeom>
          <a:noFill/>
          <a:extLst>
            <a:ext uri="{909E8E84-426E-40DD-AFC4-6F175D3DCCD1}">
              <a14:hiddenFill xmlns:a14="http://schemas.microsoft.com/office/drawing/2010/main">
                <a:solidFill>
                  <a:srgbClr val="FFFFFF"/>
                </a:solidFill>
              </a14:hiddenFill>
            </a:ext>
          </a:extLst>
        </p:spPr>
      </p:pic>
      <p:sp>
        <p:nvSpPr>
          <p:cNvPr id="12902" name="Rounded Rectangular Callout 49">
            <a:extLst>
              <a:ext uri="{FF2B5EF4-FFF2-40B4-BE49-F238E27FC236}">
                <a16:creationId xmlns:a16="http://schemas.microsoft.com/office/drawing/2014/main" id="{A6351A4F-F55D-F515-8129-2D89927D9AB0}"/>
              </a:ext>
            </a:extLst>
          </p:cNvPr>
          <p:cNvSpPr>
            <a:spLocks noChangeArrowheads="1"/>
          </p:cNvSpPr>
          <p:nvPr/>
        </p:nvSpPr>
        <p:spPr bwMode="auto">
          <a:xfrm>
            <a:off x="2073894" y="1447078"/>
            <a:ext cx="711139" cy="383381"/>
          </a:xfrm>
          <a:prstGeom prst="wedgeRoundRectCallout">
            <a:avLst>
              <a:gd name="adj1" fmla="val -43839"/>
              <a:gd name="adj2" fmla="val 80095"/>
              <a:gd name="adj3" fmla="val 16667"/>
            </a:avLst>
          </a:prstGeom>
          <a:solidFill>
            <a:srgbClr val="FFFFCC"/>
          </a:solidFill>
          <a:ln w="9525">
            <a:solidFill>
              <a:schemeClr val="accent2"/>
            </a:solidFill>
            <a:prstDash val="sysDot"/>
            <a:miter lim="800000"/>
            <a:headEnd/>
            <a:tailEnd type="arrow" w="lg" len="lg"/>
          </a:ln>
        </p:spPr>
        <p:txBody>
          <a:bodyPr anchor="ctr"/>
          <a:lstStyle/>
          <a:p>
            <a:pPr defTabSz="342900" fontAlgn="base">
              <a:spcBef>
                <a:spcPct val="0"/>
              </a:spcBef>
              <a:spcAft>
                <a:spcPct val="0"/>
              </a:spcAft>
            </a:pPr>
            <a:r>
              <a:rPr kumimoji="1" lang="en-US" sz="675" b="1">
                <a:solidFill>
                  <a:srgbClr val="000000"/>
                </a:solidFill>
                <a:ea typeface="ＭＳ Ｐゴシック" pitchFamily="34" charset="-128"/>
                <a:cs typeface="Arial" pitchFamily="34" charset="0"/>
              </a:rPr>
              <a:t>User Assets on Planetary Surface</a:t>
            </a:r>
          </a:p>
        </p:txBody>
      </p:sp>
      <p:sp>
        <p:nvSpPr>
          <p:cNvPr id="12909" name="Rounded Rectangular Callout 49">
            <a:extLst>
              <a:ext uri="{FF2B5EF4-FFF2-40B4-BE49-F238E27FC236}">
                <a16:creationId xmlns:a16="http://schemas.microsoft.com/office/drawing/2014/main" id="{8D7FA7B5-F207-A41C-BB97-99BCDDA1F3FD}"/>
              </a:ext>
            </a:extLst>
          </p:cNvPr>
          <p:cNvSpPr>
            <a:spLocks noChangeArrowheads="1"/>
          </p:cNvSpPr>
          <p:nvPr/>
        </p:nvSpPr>
        <p:spPr bwMode="auto">
          <a:xfrm>
            <a:off x="2035214" y="1448129"/>
            <a:ext cx="765137" cy="383381"/>
          </a:xfrm>
          <a:prstGeom prst="wedgeRoundRectCallout">
            <a:avLst>
              <a:gd name="adj1" fmla="val 58468"/>
              <a:gd name="adj2" fmla="val 94094"/>
              <a:gd name="adj3" fmla="val 16667"/>
            </a:avLst>
          </a:prstGeom>
          <a:solidFill>
            <a:srgbClr val="FFFFCC"/>
          </a:solidFill>
          <a:ln w="9525">
            <a:solidFill>
              <a:schemeClr val="accent2"/>
            </a:solidFill>
            <a:prstDash val="sysDot"/>
            <a:miter lim="800000"/>
            <a:headEnd/>
            <a:tailEnd type="arrow" w="lg" len="lg"/>
          </a:ln>
        </p:spPr>
        <p:txBody>
          <a:bodyPr anchor="ctr"/>
          <a:lstStyle/>
          <a:p>
            <a:pPr algn="ctr" defTabSz="342900" fontAlgn="base">
              <a:spcBef>
                <a:spcPct val="0"/>
              </a:spcBef>
              <a:spcAft>
                <a:spcPct val="0"/>
              </a:spcAft>
            </a:pPr>
            <a:r>
              <a:rPr kumimoji="1" lang="en-US" sz="675" b="1">
                <a:solidFill>
                  <a:srgbClr val="000000"/>
                </a:solidFill>
                <a:ea typeface="ＭＳ Ｐゴシック" pitchFamily="34" charset="-128"/>
                <a:cs typeface="Arial" pitchFamily="34" charset="0"/>
              </a:rPr>
              <a:t>User Assets on Planetary Surface</a:t>
            </a:r>
          </a:p>
        </p:txBody>
      </p:sp>
      <p:sp>
        <p:nvSpPr>
          <p:cNvPr id="2" name="TextBox 1">
            <a:extLst>
              <a:ext uri="{FF2B5EF4-FFF2-40B4-BE49-F238E27FC236}">
                <a16:creationId xmlns:a16="http://schemas.microsoft.com/office/drawing/2014/main" id="{DBADFAF2-6890-81C0-A06C-8446F59DD782}"/>
              </a:ext>
            </a:extLst>
          </p:cNvPr>
          <p:cNvSpPr txBox="1"/>
          <p:nvPr/>
        </p:nvSpPr>
        <p:spPr>
          <a:xfrm>
            <a:off x="3986648" y="2852262"/>
            <a:ext cx="1576438" cy="415498"/>
          </a:xfrm>
          <a:prstGeom prst="rect">
            <a:avLst/>
          </a:prstGeom>
          <a:noFill/>
        </p:spPr>
        <p:txBody>
          <a:bodyPr wrap="square">
            <a:spAutoFit/>
          </a:bodyPr>
          <a:lstStyle/>
          <a:p>
            <a:pPr algn="ctr" fontAlgn="base">
              <a:spcBef>
                <a:spcPct val="0"/>
              </a:spcBef>
              <a:spcAft>
                <a:spcPct val="0"/>
              </a:spcAft>
            </a:pPr>
            <a:r>
              <a:rPr kumimoji="1" lang="en-US" sz="1050">
                <a:ea typeface="ＭＳ Ｐゴシック" charset="-128"/>
                <a:cs typeface="ＭＳ Ｐゴシック" charset="-128"/>
              </a:rPr>
              <a:t>Routing </a:t>
            </a:r>
          </a:p>
          <a:p>
            <a:pPr algn="ctr" fontAlgn="base">
              <a:spcBef>
                <a:spcPct val="0"/>
              </a:spcBef>
              <a:spcAft>
                <a:spcPct val="0"/>
              </a:spcAft>
            </a:pPr>
            <a:r>
              <a:rPr kumimoji="1" lang="en-US" sz="1050">
                <a:ea typeface="ＭＳ Ｐゴシック" charset="-128"/>
                <a:cs typeface="ＭＳ Ｐゴシック" charset="-128"/>
              </a:rPr>
              <a:t>Spacecraft</a:t>
            </a:r>
          </a:p>
        </p:txBody>
      </p:sp>
      <p:sp>
        <p:nvSpPr>
          <p:cNvPr id="4" name="Rectangle 3">
            <a:extLst>
              <a:ext uri="{FF2B5EF4-FFF2-40B4-BE49-F238E27FC236}">
                <a16:creationId xmlns:a16="http://schemas.microsoft.com/office/drawing/2014/main" id="{C79F338E-AA27-4E29-CBE2-32B80DD83849}"/>
              </a:ext>
            </a:extLst>
          </p:cNvPr>
          <p:cNvSpPr/>
          <p:nvPr/>
        </p:nvSpPr>
        <p:spPr>
          <a:xfrm>
            <a:off x="6902460" y="2147496"/>
            <a:ext cx="894026" cy="316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DTN</a:t>
            </a:r>
          </a:p>
        </p:txBody>
      </p:sp>
      <p:sp>
        <p:nvSpPr>
          <p:cNvPr id="5" name="Rectangle 4">
            <a:extLst>
              <a:ext uri="{FF2B5EF4-FFF2-40B4-BE49-F238E27FC236}">
                <a16:creationId xmlns:a16="http://schemas.microsoft.com/office/drawing/2014/main" id="{6259D194-E757-3FE5-44F5-B3F0626D673E}"/>
              </a:ext>
            </a:extLst>
          </p:cNvPr>
          <p:cNvSpPr/>
          <p:nvPr/>
        </p:nvSpPr>
        <p:spPr>
          <a:xfrm>
            <a:off x="4073894" y="3580825"/>
            <a:ext cx="894026" cy="316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DTN</a:t>
            </a:r>
          </a:p>
        </p:txBody>
      </p:sp>
      <p:sp>
        <p:nvSpPr>
          <p:cNvPr id="6" name="Rectangle 5">
            <a:extLst>
              <a:ext uri="{FF2B5EF4-FFF2-40B4-BE49-F238E27FC236}">
                <a16:creationId xmlns:a16="http://schemas.microsoft.com/office/drawing/2014/main" id="{1360222E-6143-CD5F-97E0-08AC2DAAE2D7}"/>
              </a:ext>
            </a:extLst>
          </p:cNvPr>
          <p:cNvSpPr/>
          <p:nvPr/>
        </p:nvSpPr>
        <p:spPr>
          <a:xfrm>
            <a:off x="2493250" y="4447165"/>
            <a:ext cx="894026" cy="316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DTN</a:t>
            </a:r>
          </a:p>
        </p:txBody>
      </p:sp>
      <p:sp>
        <p:nvSpPr>
          <p:cNvPr id="19" name="Rectangle 18">
            <a:extLst>
              <a:ext uri="{FF2B5EF4-FFF2-40B4-BE49-F238E27FC236}">
                <a16:creationId xmlns:a16="http://schemas.microsoft.com/office/drawing/2014/main" id="{4D1B87D0-0F64-3B04-282A-8902761D30D3}"/>
              </a:ext>
            </a:extLst>
          </p:cNvPr>
          <p:cNvSpPr/>
          <p:nvPr/>
        </p:nvSpPr>
        <p:spPr>
          <a:xfrm>
            <a:off x="2839031" y="1514363"/>
            <a:ext cx="894026" cy="316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DTN</a:t>
            </a:r>
          </a:p>
        </p:txBody>
      </p:sp>
      <p:sp>
        <p:nvSpPr>
          <p:cNvPr id="21" name="Rectangle 20">
            <a:extLst>
              <a:ext uri="{FF2B5EF4-FFF2-40B4-BE49-F238E27FC236}">
                <a16:creationId xmlns:a16="http://schemas.microsoft.com/office/drawing/2014/main" id="{8F8D4146-F3BE-D351-8D42-033A2DF18BC9}"/>
              </a:ext>
            </a:extLst>
          </p:cNvPr>
          <p:cNvSpPr/>
          <p:nvPr/>
        </p:nvSpPr>
        <p:spPr>
          <a:xfrm>
            <a:off x="4263615" y="1069256"/>
            <a:ext cx="894026" cy="316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DTN</a:t>
            </a:r>
          </a:p>
        </p:txBody>
      </p:sp>
      <p:sp>
        <p:nvSpPr>
          <p:cNvPr id="22" name="Rectangle 21">
            <a:extLst>
              <a:ext uri="{FF2B5EF4-FFF2-40B4-BE49-F238E27FC236}">
                <a16:creationId xmlns:a16="http://schemas.microsoft.com/office/drawing/2014/main" id="{9E664E31-C7BF-6415-21DC-FB658AD8F480}"/>
              </a:ext>
            </a:extLst>
          </p:cNvPr>
          <p:cNvSpPr/>
          <p:nvPr/>
        </p:nvSpPr>
        <p:spPr>
          <a:xfrm>
            <a:off x="6137688" y="3684218"/>
            <a:ext cx="894026" cy="316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DTN</a:t>
            </a:r>
          </a:p>
        </p:txBody>
      </p:sp>
      <p:sp>
        <p:nvSpPr>
          <p:cNvPr id="23" name="Rectangle 22">
            <a:extLst>
              <a:ext uri="{FF2B5EF4-FFF2-40B4-BE49-F238E27FC236}">
                <a16:creationId xmlns:a16="http://schemas.microsoft.com/office/drawing/2014/main" id="{6D666664-CB18-4B0E-AEBE-4176A4E48366}"/>
              </a:ext>
            </a:extLst>
          </p:cNvPr>
          <p:cNvSpPr/>
          <p:nvPr/>
        </p:nvSpPr>
        <p:spPr>
          <a:xfrm>
            <a:off x="7381318" y="4324611"/>
            <a:ext cx="894026" cy="316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DTN</a:t>
            </a:r>
          </a:p>
        </p:txBody>
      </p:sp>
      <p:sp>
        <p:nvSpPr>
          <p:cNvPr id="25" name="TextBox 24">
            <a:extLst>
              <a:ext uri="{FF2B5EF4-FFF2-40B4-BE49-F238E27FC236}">
                <a16:creationId xmlns:a16="http://schemas.microsoft.com/office/drawing/2014/main" id="{10BA4D2F-BED5-B684-BBD5-5EC3E02D76D9}"/>
              </a:ext>
            </a:extLst>
          </p:cNvPr>
          <p:cNvSpPr txBox="1"/>
          <p:nvPr/>
        </p:nvSpPr>
        <p:spPr>
          <a:xfrm>
            <a:off x="102454" y="26356"/>
            <a:ext cx="2011007" cy="923330"/>
          </a:xfrm>
          <a:prstGeom prst="rect">
            <a:avLst/>
          </a:prstGeom>
          <a:noFill/>
        </p:spPr>
        <p:txBody>
          <a:bodyPr wrap="square" rtlCol="0">
            <a:spAutoFit/>
          </a:bodyPr>
          <a:lstStyle/>
          <a:p>
            <a:r>
              <a:rPr lang="en-US" dirty="0">
                <a:solidFill>
                  <a:srgbClr val="0000FF"/>
                </a:solidFill>
              </a:rPr>
              <a:t>OV-1 similar to many other architectures</a:t>
            </a:r>
          </a:p>
        </p:txBody>
      </p:sp>
    </p:spTree>
    <p:extLst>
      <p:ext uri="{BB962C8B-B14F-4D97-AF65-F5344CB8AC3E}">
        <p14:creationId xmlns:p14="http://schemas.microsoft.com/office/powerpoint/2010/main" val="2898643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D6A5-6529-5569-081C-AC15F4B85588}"/>
              </a:ext>
            </a:extLst>
          </p:cNvPr>
          <p:cNvSpPr>
            <a:spLocks noGrp="1"/>
          </p:cNvSpPr>
          <p:nvPr>
            <p:ph type="title"/>
          </p:nvPr>
        </p:nvSpPr>
        <p:spPr/>
        <p:txBody>
          <a:bodyPr/>
          <a:lstStyle/>
          <a:p>
            <a:r>
              <a:rPr lang="en-US"/>
              <a:t>3. ABA and SSI Technical Arch</a:t>
            </a:r>
          </a:p>
        </p:txBody>
      </p:sp>
      <p:sp>
        <p:nvSpPr>
          <p:cNvPr id="4" name="Slide Number Placeholder 3">
            <a:extLst>
              <a:ext uri="{FF2B5EF4-FFF2-40B4-BE49-F238E27FC236}">
                <a16:creationId xmlns:a16="http://schemas.microsoft.com/office/drawing/2014/main" id="{03E230CD-E905-71E9-1ECB-D1FB8277AF20}"/>
              </a:ext>
            </a:extLst>
          </p:cNvPr>
          <p:cNvSpPr>
            <a:spLocks noGrp="1"/>
          </p:cNvSpPr>
          <p:nvPr>
            <p:ph type="sldNum" sz="quarter" idx="12"/>
          </p:nvPr>
        </p:nvSpPr>
        <p:spPr/>
        <p:txBody>
          <a:bodyPr/>
          <a:lstStyle/>
          <a:p>
            <a:fld id="{47632C0C-0B19-4117-9512-F1AC724DAC21}" type="slidenum">
              <a:rPr lang="en-US" smtClean="0"/>
              <a:t>23</a:t>
            </a:fld>
            <a:endParaRPr lang="en-US"/>
          </a:p>
        </p:txBody>
      </p:sp>
      <p:pic>
        <p:nvPicPr>
          <p:cNvPr id="7" name="Content Placeholder 6">
            <a:extLst>
              <a:ext uri="{FF2B5EF4-FFF2-40B4-BE49-F238E27FC236}">
                <a16:creationId xmlns:a16="http://schemas.microsoft.com/office/drawing/2014/main" id="{D28F89A4-39D9-20FE-C6DB-60AD2FC1425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240" y="1268941"/>
            <a:ext cx="4834456" cy="2508732"/>
          </a:xfrm>
          <a:prstGeom prst="rect">
            <a:avLst/>
          </a:prstGeom>
          <a:noFill/>
          <a:ln w="38100">
            <a:solidFill>
              <a:schemeClr val="accent1">
                <a:lumMod val="75000"/>
              </a:schemeClr>
            </a:solidFill>
          </a:ln>
        </p:spPr>
      </p:pic>
      <p:pic>
        <p:nvPicPr>
          <p:cNvPr id="8" name="Picture 7">
            <a:extLst>
              <a:ext uri="{FF2B5EF4-FFF2-40B4-BE49-F238E27FC236}">
                <a16:creationId xmlns:a16="http://schemas.microsoft.com/office/drawing/2014/main" id="{6FE3135E-CDED-7832-7936-987B7580E7C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4600" y="1268941"/>
            <a:ext cx="3987800" cy="2508733"/>
          </a:xfrm>
          <a:prstGeom prst="rect">
            <a:avLst/>
          </a:prstGeom>
          <a:noFill/>
          <a:ln w="38100">
            <a:solidFill>
              <a:schemeClr val="accent1">
                <a:lumMod val="75000"/>
              </a:schemeClr>
            </a:solidFill>
          </a:ln>
        </p:spPr>
      </p:pic>
      <p:sp>
        <p:nvSpPr>
          <p:cNvPr id="752" name="TextBox 751">
            <a:extLst>
              <a:ext uri="{FF2B5EF4-FFF2-40B4-BE49-F238E27FC236}">
                <a16:creationId xmlns:a16="http://schemas.microsoft.com/office/drawing/2014/main" id="{94135C1A-DC00-4DDC-ECCC-72F425D640DA}"/>
              </a:ext>
            </a:extLst>
          </p:cNvPr>
          <p:cNvSpPr txBox="1"/>
          <p:nvPr/>
        </p:nvSpPr>
        <p:spPr>
          <a:xfrm>
            <a:off x="965188" y="3983385"/>
            <a:ext cx="2667000" cy="369332"/>
          </a:xfrm>
          <a:prstGeom prst="rect">
            <a:avLst/>
          </a:prstGeom>
          <a:noFill/>
        </p:spPr>
        <p:txBody>
          <a:bodyPr wrap="square" rtlCol="0">
            <a:spAutoFit/>
          </a:bodyPr>
          <a:lstStyle/>
          <a:p>
            <a:pPr algn="ctr"/>
            <a:r>
              <a:rPr lang="en-US"/>
              <a:t>ABA Generic Deployment</a:t>
            </a:r>
          </a:p>
        </p:txBody>
      </p:sp>
      <p:sp>
        <p:nvSpPr>
          <p:cNvPr id="754" name="TextBox 753">
            <a:extLst>
              <a:ext uri="{FF2B5EF4-FFF2-40B4-BE49-F238E27FC236}">
                <a16:creationId xmlns:a16="http://schemas.microsoft.com/office/drawing/2014/main" id="{A0B3EFA1-62DF-B057-A176-4B64C307D08A}"/>
              </a:ext>
            </a:extLst>
          </p:cNvPr>
          <p:cNvSpPr txBox="1"/>
          <p:nvPr/>
        </p:nvSpPr>
        <p:spPr>
          <a:xfrm>
            <a:off x="5715000" y="3983385"/>
            <a:ext cx="2667000" cy="369332"/>
          </a:xfrm>
          <a:prstGeom prst="rect">
            <a:avLst/>
          </a:prstGeom>
          <a:noFill/>
        </p:spPr>
        <p:txBody>
          <a:bodyPr wrap="square" rtlCol="0">
            <a:spAutoFit/>
          </a:bodyPr>
          <a:lstStyle/>
          <a:p>
            <a:pPr algn="ctr"/>
            <a:r>
              <a:rPr lang="en-US"/>
              <a:t>SSI Generic Deployment</a:t>
            </a:r>
          </a:p>
        </p:txBody>
      </p:sp>
      <p:pic>
        <p:nvPicPr>
          <p:cNvPr id="3" name="Picture 31">
            <a:extLst>
              <a:ext uri="{FF2B5EF4-FFF2-40B4-BE49-F238E27FC236}">
                <a16:creationId xmlns:a16="http://schemas.microsoft.com/office/drawing/2014/main" id="{D494F4D7-48AA-54F2-04B5-DC655642B035}"/>
              </a:ext>
            </a:extLst>
          </p:cNvPr>
          <p:cNvPicPr>
            <a:picLocks noChangeAspect="1" noChangeArrowheads="1"/>
          </p:cNvPicPr>
          <p:nvPr/>
        </p:nvPicPr>
        <p:blipFill>
          <a:blip r:embed="rId4" cstate="print"/>
          <a:srcRect/>
          <a:stretch>
            <a:fillRect/>
          </a:stretch>
        </p:blipFill>
        <p:spPr bwMode="auto">
          <a:xfrm>
            <a:off x="266700" y="187556"/>
            <a:ext cx="575072" cy="457200"/>
          </a:xfrm>
          <a:prstGeom prst="rect">
            <a:avLst/>
          </a:prstGeom>
          <a:noFill/>
          <a:ln w="9525">
            <a:noFill/>
            <a:miter lim="800000"/>
            <a:headEnd/>
            <a:tailEnd/>
          </a:ln>
        </p:spPr>
      </p:pic>
      <p:pic>
        <p:nvPicPr>
          <p:cNvPr id="9" name="Picture 32" descr="_CCSDSLogoNoOrgText 2">
            <a:extLst>
              <a:ext uri="{FF2B5EF4-FFF2-40B4-BE49-F238E27FC236}">
                <a16:creationId xmlns:a16="http://schemas.microsoft.com/office/drawing/2014/main" id="{EF1B8D55-BDCE-1A99-B730-5BE84246CD0E}"/>
              </a:ext>
            </a:extLst>
          </p:cNvPr>
          <p:cNvPicPr>
            <a:picLocks noChangeAspect="1" noChangeArrowheads="1"/>
          </p:cNvPicPr>
          <p:nvPr/>
        </p:nvPicPr>
        <p:blipFill>
          <a:blip r:embed="rId5" cstate="print"/>
          <a:srcRect/>
          <a:stretch>
            <a:fillRect/>
          </a:stretch>
        </p:blipFill>
        <p:spPr bwMode="auto">
          <a:xfrm>
            <a:off x="7620000" y="137563"/>
            <a:ext cx="1257300" cy="503635"/>
          </a:xfrm>
          <a:prstGeom prst="rect">
            <a:avLst/>
          </a:prstGeom>
          <a:noFill/>
          <a:ln w="9525">
            <a:noFill/>
            <a:miter lim="800000"/>
            <a:headEnd/>
            <a:tailEnd/>
          </a:ln>
        </p:spPr>
      </p:pic>
      <p:sp>
        <p:nvSpPr>
          <p:cNvPr id="5" name="TextBox 4">
            <a:extLst>
              <a:ext uri="{FF2B5EF4-FFF2-40B4-BE49-F238E27FC236}">
                <a16:creationId xmlns:a16="http://schemas.microsoft.com/office/drawing/2014/main" id="{ADA92BAD-88BB-9D56-E6EE-44832D8CE7FA}"/>
              </a:ext>
            </a:extLst>
          </p:cNvPr>
          <p:cNvSpPr txBox="1"/>
          <p:nvPr/>
        </p:nvSpPr>
        <p:spPr>
          <a:xfrm>
            <a:off x="841772" y="4533941"/>
            <a:ext cx="7642352" cy="369332"/>
          </a:xfrm>
          <a:prstGeom prst="rect">
            <a:avLst/>
          </a:prstGeom>
          <a:solidFill>
            <a:schemeClr val="accent1">
              <a:lumMod val="75000"/>
            </a:schemeClr>
          </a:solidFill>
          <a:ln w="38100">
            <a:solidFill>
              <a:schemeClr val="accent1">
                <a:lumMod val="75000"/>
              </a:schemeClr>
            </a:solidFill>
          </a:ln>
        </p:spPr>
        <p:txBody>
          <a:bodyPr wrap="square" rtlCol="0">
            <a:spAutoFit/>
          </a:bodyPr>
          <a:lstStyle/>
          <a:p>
            <a:pPr algn="ctr"/>
            <a:r>
              <a:rPr lang="en-US" dirty="0">
                <a:solidFill>
                  <a:schemeClr val="bg1"/>
                </a:solidFill>
              </a:rPr>
              <a:t>Section 3.0 provides Top-Level Requirements for EUN, SUN, ESLT, EMRN</a:t>
            </a:r>
          </a:p>
        </p:txBody>
      </p:sp>
      <p:sp>
        <p:nvSpPr>
          <p:cNvPr id="6" name="TextBox 5">
            <a:extLst>
              <a:ext uri="{FF2B5EF4-FFF2-40B4-BE49-F238E27FC236}">
                <a16:creationId xmlns:a16="http://schemas.microsoft.com/office/drawing/2014/main" id="{2A1CEE2D-15B3-DA3E-DB5C-90989046AF7F}"/>
              </a:ext>
            </a:extLst>
          </p:cNvPr>
          <p:cNvSpPr txBox="1"/>
          <p:nvPr/>
        </p:nvSpPr>
        <p:spPr>
          <a:xfrm>
            <a:off x="1110852" y="124852"/>
            <a:ext cx="3552096" cy="1200329"/>
          </a:xfrm>
          <a:prstGeom prst="rect">
            <a:avLst/>
          </a:prstGeom>
          <a:noFill/>
        </p:spPr>
        <p:txBody>
          <a:bodyPr wrap="square" rtlCol="0">
            <a:spAutoFit/>
          </a:bodyPr>
          <a:lstStyle/>
          <a:p>
            <a:r>
              <a:rPr lang="en-US" dirty="0">
                <a:solidFill>
                  <a:srgbClr val="FF0000"/>
                </a:solidFill>
              </a:rPr>
              <a:t>Action: Check with Lee/Natalya on modernizing the figures.  Check with RASDS to determine if these diagrams are in compliance.</a:t>
            </a:r>
          </a:p>
        </p:txBody>
      </p:sp>
    </p:spTree>
    <p:extLst>
      <p:ext uri="{BB962C8B-B14F-4D97-AF65-F5344CB8AC3E}">
        <p14:creationId xmlns:p14="http://schemas.microsoft.com/office/powerpoint/2010/main" val="184297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D6A5-6529-5569-081C-AC15F4B85588}"/>
              </a:ext>
            </a:extLst>
          </p:cNvPr>
          <p:cNvSpPr>
            <a:spLocks noGrp="1"/>
          </p:cNvSpPr>
          <p:nvPr>
            <p:ph type="title"/>
          </p:nvPr>
        </p:nvSpPr>
        <p:spPr/>
        <p:txBody>
          <a:bodyPr/>
          <a:lstStyle/>
          <a:p>
            <a:r>
              <a:rPr lang="en-US" dirty="0"/>
              <a:t>4. Service View</a:t>
            </a:r>
          </a:p>
        </p:txBody>
      </p:sp>
      <p:sp>
        <p:nvSpPr>
          <p:cNvPr id="4" name="Slide Number Placeholder 3">
            <a:extLst>
              <a:ext uri="{FF2B5EF4-FFF2-40B4-BE49-F238E27FC236}">
                <a16:creationId xmlns:a16="http://schemas.microsoft.com/office/drawing/2014/main" id="{03E230CD-E905-71E9-1ECB-D1FB8277AF20}"/>
              </a:ext>
            </a:extLst>
          </p:cNvPr>
          <p:cNvSpPr>
            <a:spLocks noGrp="1"/>
          </p:cNvSpPr>
          <p:nvPr>
            <p:ph type="sldNum" sz="quarter" idx="12"/>
          </p:nvPr>
        </p:nvSpPr>
        <p:spPr/>
        <p:txBody>
          <a:bodyPr/>
          <a:lstStyle/>
          <a:p>
            <a:fld id="{47632C0C-0B19-4117-9512-F1AC724DAC21}" type="slidenum">
              <a:rPr lang="en-US" smtClean="0"/>
              <a:t>24</a:t>
            </a:fld>
            <a:endParaRPr lang="en-US"/>
          </a:p>
        </p:txBody>
      </p:sp>
      <p:sp>
        <p:nvSpPr>
          <p:cNvPr id="9" name="Content Placeholder 8">
            <a:extLst>
              <a:ext uri="{FF2B5EF4-FFF2-40B4-BE49-F238E27FC236}">
                <a16:creationId xmlns:a16="http://schemas.microsoft.com/office/drawing/2014/main" id="{2B0521E5-1E08-820E-F5A0-81D3C3380C01}"/>
              </a:ext>
            </a:extLst>
          </p:cNvPr>
          <p:cNvSpPr>
            <a:spLocks noGrp="1"/>
          </p:cNvSpPr>
          <p:nvPr>
            <p:ph idx="1"/>
          </p:nvPr>
        </p:nvSpPr>
        <p:spPr>
          <a:xfrm>
            <a:off x="457200" y="1204769"/>
            <a:ext cx="8229600" cy="3394472"/>
          </a:xfrm>
        </p:spPr>
        <p:txBody>
          <a:bodyPr>
            <a:normAutofit/>
          </a:bodyPr>
          <a:lstStyle/>
          <a:p>
            <a:r>
              <a:rPr lang="en-US" sz="1800" dirty="0"/>
              <a:t>Defines service interfaces (space and ground) for both ABA and SSI</a:t>
            </a:r>
          </a:p>
          <a:p>
            <a:pPr lvl="1"/>
            <a:r>
              <a:rPr lang="en-US" sz="1800" dirty="0"/>
              <a:t>Methods for using services</a:t>
            </a:r>
          </a:p>
          <a:p>
            <a:pPr lvl="1"/>
            <a:r>
              <a:rPr lang="en-US" sz="1800" dirty="0"/>
              <a:t>Cross-supported behavior for planning, scheduling, configuring, requesting, delivering, and reporting on services</a:t>
            </a:r>
          </a:p>
          <a:p>
            <a:endParaRPr lang="en-US" sz="1800" dirty="0"/>
          </a:p>
        </p:txBody>
      </p:sp>
      <p:pic>
        <p:nvPicPr>
          <p:cNvPr id="3" name="Picture 31">
            <a:extLst>
              <a:ext uri="{FF2B5EF4-FFF2-40B4-BE49-F238E27FC236}">
                <a16:creationId xmlns:a16="http://schemas.microsoft.com/office/drawing/2014/main" id="{2FB5ADCB-7209-F05E-CC0C-7DD7F1D7396B}"/>
              </a:ext>
            </a:extLst>
          </p:cNvPr>
          <p:cNvPicPr>
            <a:picLocks noChangeAspect="1" noChangeArrowheads="1"/>
          </p:cNvPicPr>
          <p:nvPr/>
        </p:nvPicPr>
        <p:blipFill>
          <a:blip r:embed="rId2" cstate="print"/>
          <a:srcRect/>
          <a:stretch>
            <a:fillRect/>
          </a:stretch>
        </p:blipFill>
        <p:spPr bwMode="auto">
          <a:xfrm>
            <a:off x="266700" y="187556"/>
            <a:ext cx="575072" cy="457200"/>
          </a:xfrm>
          <a:prstGeom prst="rect">
            <a:avLst/>
          </a:prstGeom>
          <a:noFill/>
          <a:ln w="9525">
            <a:noFill/>
            <a:miter lim="800000"/>
            <a:headEnd/>
            <a:tailEnd/>
          </a:ln>
        </p:spPr>
      </p:pic>
      <p:pic>
        <p:nvPicPr>
          <p:cNvPr id="7" name="Picture 32" descr="_CCSDSLogoNoOrgText 2">
            <a:extLst>
              <a:ext uri="{FF2B5EF4-FFF2-40B4-BE49-F238E27FC236}">
                <a16:creationId xmlns:a16="http://schemas.microsoft.com/office/drawing/2014/main" id="{C959CF95-061B-F637-B688-016903BC64FF}"/>
              </a:ext>
            </a:extLst>
          </p:cNvPr>
          <p:cNvPicPr>
            <a:picLocks noChangeAspect="1" noChangeArrowheads="1"/>
          </p:cNvPicPr>
          <p:nvPr/>
        </p:nvPicPr>
        <p:blipFill>
          <a:blip r:embed="rId3" cstate="print"/>
          <a:srcRect/>
          <a:stretch>
            <a:fillRect/>
          </a:stretch>
        </p:blipFill>
        <p:spPr bwMode="auto">
          <a:xfrm>
            <a:off x="7620000" y="137563"/>
            <a:ext cx="1257300" cy="503635"/>
          </a:xfrm>
          <a:prstGeom prst="rect">
            <a:avLst/>
          </a:prstGeom>
          <a:noFill/>
          <a:ln w="9525">
            <a:noFill/>
            <a:miter lim="800000"/>
            <a:headEnd/>
            <a:tailEnd/>
          </a:ln>
        </p:spPr>
      </p:pic>
    </p:spTree>
    <p:extLst>
      <p:ext uri="{BB962C8B-B14F-4D97-AF65-F5344CB8AC3E}">
        <p14:creationId xmlns:p14="http://schemas.microsoft.com/office/powerpoint/2010/main" val="3696656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39F72-9FEA-3F49-7E03-F51133282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C9DD4C-2D3A-36E3-FEF9-0086A902FB81}"/>
              </a:ext>
            </a:extLst>
          </p:cNvPr>
          <p:cNvSpPr>
            <a:spLocks noGrp="1"/>
          </p:cNvSpPr>
          <p:nvPr>
            <p:ph type="title"/>
          </p:nvPr>
        </p:nvSpPr>
        <p:spPr/>
        <p:txBody>
          <a:bodyPr/>
          <a:lstStyle/>
          <a:p>
            <a:r>
              <a:rPr lang="en-US" dirty="0"/>
              <a:t>4. Services View Requirements</a:t>
            </a:r>
          </a:p>
        </p:txBody>
      </p:sp>
      <p:sp>
        <p:nvSpPr>
          <p:cNvPr id="4" name="Slide Number Placeholder 3">
            <a:extLst>
              <a:ext uri="{FF2B5EF4-FFF2-40B4-BE49-F238E27FC236}">
                <a16:creationId xmlns:a16="http://schemas.microsoft.com/office/drawing/2014/main" id="{7F7798D9-EE7D-9830-7BEA-8025F8D81A8F}"/>
              </a:ext>
            </a:extLst>
          </p:cNvPr>
          <p:cNvSpPr>
            <a:spLocks noGrp="1"/>
          </p:cNvSpPr>
          <p:nvPr>
            <p:ph type="sldNum" sz="quarter" idx="12"/>
          </p:nvPr>
        </p:nvSpPr>
        <p:spPr/>
        <p:txBody>
          <a:bodyPr/>
          <a:lstStyle/>
          <a:p>
            <a:fld id="{47632C0C-0B19-4117-9512-F1AC724DAC21}" type="slidenum">
              <a:rPr lang="en-US" smtClean="0"/>
              <a:t>25</a:t>
            </a:fld>
            <a:endParaRPr lang="en-US"/>
          </a:p>
        </p:txBody>
      </p:sp>
      <p:pic>
        <p:nvPicPr>
          <p:cNvPr id="3" name="Picture 31">
            <a:extLst>
              <a:ext uri="{FF2B5EF4-FFF2-40B4-BE49-F238E27FC236}">
                <a16:creationId xmlns:a16="http://schemas.microsoft.com/office/drawing/2014/main" id="{C038DC49-5248-0D94-FE8F-9C9D566808E0}"/>
              </a:ext>
            </a:extLst>
          </p:cNvPr>
          <p:cNvPicPr>
            <a:picLocks noChangeAspect="1" noChangeArrowheads="1"/>
          </p:cNvPicPr>
          <p:nvPr/>
        </p:nvPicPr>
        <p:blipFill>
          <a:blip r:embed="rId2" cstate="print"/>
          <a:srcRect/>
          <a:stretch>
            <a:fillRect/>
          </a:stretch>
        </p:blipFill>
        <p:spPr bwMode="auto">
          <a:xfrm>
            <a:off x="266700" y="187556"/>
            <a:ext cx="575072" cy="457200"/>
          </a:xfrm>
          <a:prstGeom prst="rect">
            <a:avLst/>
          </a:prstGeom>
          <a:noFill/>
          <a:ln w="9525">
            <a:noFill/>
            <a:miter lim="800000"/>
            <a:headEnd/>
            <a:tailEnd/>
          </a:ln>
        </p:spPr>
      </p:pic>
      <p:pic>
        <p:nvPicPr>
          <p:cNvPr id="7" name="Picture 32" descr="_CCSDSLogoNoOrgText 2">
            <a:extLst>
              <a:ext uri="{FF2B5EF4-FFF2-40B4-BE49-F238E27FC236}">
                <a16:creationId xmlns:a16="http://schemas.microsoft.com/office/drawing/2014/main" id="{1FFDB029-BEC3-BDAE-2429-9F4675DCED9B}"/>
              </a:ext>
            </a:extLst>
          </p:cNvPr>
          <p:cNvPicPr>
            <a:picLocks noChangeAspect="1" noChangeArrowheads="1"/>
          </p:cNvPicPr>
          <p:nvPr/>
        </p:nvPicPr>
        <p:blipFill>
          <a:blip r:embed="rId3" cstate="print"/>
          <a:srcRect/>
          <a:stretch>
            <a:fillRect/>
          </a:stretch>
        </p:blipFill>
        <p:spPr bwMode="auto">
          <a:xfrm>
            <a:off x="7620000" y="137563"/>
            <a:ext cx="1257300" cy="503635"/>
          </a:xfrm>
          <a:prstGeom prst="rect">
            <a:avLst/>
          </a:prstGeom>
          <a:noFill/>
          <a:ln w="9525">
            <a:noFill/>
            <a:miter lim="800000"/>
            <a:headEnd/>
            <a:tailEnd/>
          </a:ln>
        </p:spPr>
      </p:pic>
      <p:graphicFrame>
        <p:nvGraphicFramePr>
          <p:cNvPr id="14" name="Diagram 13">
            <a:extLst>
              <a:ext uri="{FF2B5EF4-FFF2-40B4-BE49-F238E27FC236}">
                <a16:creationId xmlns:a16="http://schemas.microsoft.com/office/drawing/2014/main" id="{FD5584B6-6EA4-1A46-982E-9AD3055F388D}"/>
              </a:ext>
            </a:extLst>
          </p:cNvPr>
          <p:cNvGraphicFramePr/>
          <p:nvPr>
            <p:extLst>
              <p:ext uri="{D42A27DB-BD31-4B8C-83A1-F6EECF244321}">
                <p14:modId xmlns:p14="http://schemas.microsoft.com/office/powerpoint/2010/main" val="2793965126"/>
              </p:ext>
            </p:extLst>
          </p:nvPr>
        </p:nvGraphicFramePr>
        <p:xfrm>
          <a:off x="1210962" y="84018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10350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D6A5-6529-5569-081C-AC15F4B85588}"/>
              </a:ext>
            </a:extLst>
          </p:cNvPr>
          <p:cNvSpPr>
            <a:spLocks noGrp="1"/>
          </p:cNvSpPr>
          <p:nvPr>
            <p:ph type="title"/>
          </p:nvPr>
        </p:nvSpPr>
        <p:spPr/>
        <p:txBody>
          <a:bodyPr/>
          <a:lstStyle/>
          <a:p>
            <a:r>
              <a:rPr lang="en-US"/>
              <a:t>4. Service View</a:t>
            </a:r>
          </a:p>
        </p:txBody>
      </p:sp>
      <p:sp>
        <p:nvSpPr>
          <p:cNvPr id="4" name="Slide Number Placeholder 3">
            <a:extLst>
              <a:ext uri="{FF2B5EF4-FFF2-40B4-BE49-F238E27FC236}">
                <a16:creationId xmlns:a16="http://schemas.microsoft.com/office/drawing/2014/main" id="{03E230CD-E905-71E9-1ECB-D1FB8277AF20}"/>
              </a:ext>
            </a:extLst>
          </p:cNvPr>
          <p:cNvSpPr>
            <a:spLocks noGrp="1"/>
          </p:cNvSpPr>
          <p:nvPr>
            <p:ph type="sldNum" sz="quarter" idx="12"/>
          </p:nvPr>
        </p:nvSpPr>
        <p:spPr/>
        <p:txBody>
          <a:bodyPr/>
          <a:lstStyle/>
          <a:p>
            <a:fld id="{47632C0C-0B19-4117-9512-F1AC724DAC21}" type="slidenum">
              <a:rPr lang="en-US" smtClean="0"/>
              <a:t>26</a:t>
            </a:fld>
            <a:endParaRPr lang="en-US"/>
          </a:p>
        </p:txBody>
      </p:sp>
      <p:pic>
        <p:nvPicPr>
          <p:cNvPr id="8" name="Picture 31">
            <a:extLst>
              <a:ext uri="{FF2B5EF4-FFF2-40B4-BE49-F238E27FC236}">
                <a16:creationId xmlns:a16="http://schemas.microsoft.com/office/drawing/2014/main" id="{7A1C59B9-EF07-1847-3F00-A530CB1B01F3}"/>
              </a:ext>
            </a:extLst>
          </p:cNvPr>
          <p:cNvPicPr>
            <a:picLocks noChangeAspect="1" noChangeArrowheads="1"/>
          </p:cNvPicPr>
          <p:nvPr/>
        </p:nvPicPr>
        <p:blipFill>
          <a:blip r:embed="rId3" cstate="print"/>
          <a:srcRect/>
          <a:stretch>
            <a:fillRect/>
          </a:stretch>
        </p:blipFill>
        <p:spPr bwMode="auto">
          <a:xfrm>
            <a:off x="266700" y="187556"/>
            <a:ext cx="575072" cy="457200"/>
          </a:xfrm>
          <a:prstGeom prst="rect">
            <a:avLst/>
          </a:prstGeom>
          <a:noFill/>
          <a:ln w="9525">
            <a:noFill/>
            <a:miter lim="800000"/>
            <a:headEnd/>
            <a:tailEnd/>
          </a:ln>
        </p:spPr>
      </p:pic>
      <p:pic>
        <p:nvPicPr>
          <p:cNvPr id="10" name="Picture 32" descr="_CCSDSLogoNoOrgText 2">
            <a:extLst>
              <a:ext uri="{FF2B5EF4-FFF2-40B4-BE49-F238E27FC236}">
                <a16:creationId xmlns:a16="http://schemas.microsoft.com/office/drawing/2014/main" id="{172CB666-C41C-CAB8-6D73-C56C0AFF51C1}"/>
              </a:ext>
            </a:extLst>
          </p:cNvPr>
          <p:cNvPicPr>
            <a:picLocks noChangeAspect="1" noChangeArrowheads="1"/>
          </p:cNvPicPr>
          <p:nvPr/>
        </p:nvPicPr>
        <p:blipFill>
          <a:blip r:embed="rId4" cstate="print"/>
          <a:srcRect/>
          <a:stretch>
            <a:fillRect/>
          </a:stretch>
        </p:blipFill>
        <p:spPr bwMode="auto">
          <a:xfrm>
            <a:off x="7620000" y="137563"/>
            <a:ext cx="1257300" cy="503635"/>
          </a:xfrm>
          <a:prstGeom prst="rect">
            <a:avLst/>
          </a:prstGeom>
          <a:noFill/>
          <a:ln w="9525">
            <a:noFill/>
            <a:miter lim="800000"/>
            <a:headEnd/>
            <a:tailEnd/>
          </a:ln>
        </p:spPr>
      </p:pic>
      <p:pic>
        <p:nvPicPr>
          <p:cNvPr id="11" name="Picture 10">
            <a:extLst>
              <a:ext uri="{FF2B5EF4-FFF2-40B4-BE49-F238E27FC236}">
                <a16:creationId xmlns:a16="http://schemas.microsoft.com/office/drawing/2014/main" id="{3A558753-CD51-1796-63E2-CECA3523BC8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 y="1243104"/>
            <a:ext cx="4308593" cy="2710222"/>
          </a:xfrm>
          <a:prstGeom prst="rect">
            <a:avLst/>
          </a:prstGeom>
          <a:noFill/>
          <a:ln w="38100">
            <a:solidFill>
              <a:schemeClr val="accent1">
                <a:lumMod val="75000"/>
              </a:schemeClr>
            </a:solidFill>
          </a:ln>
        </p:spPr>
      </p:pic>
      <p:pic>
        <p:nvPicPr>
          <p:cNvPr id="12" name="Picture 11">
            <a:extLst>
              <a:ext uri="{FF2B5EF4-FFF2-40B4-BE49-F238E27FC236}">
                <a16:creationId xmlns:a16="http://schemas.microsoft.com/office/drawing/2014/main" id="{3B9F9317-172F-98CE-C4C3-9A8D8169A34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5117" y="1243104"/>
            <a:ext cx="4444764" cy="2710222"/>
          </a:xfrm>
          <a:prstGeom prst="rect">
            <a:avLst/>
          </a:prstGeom>
          <a:noFill/>
          <a:ln w="38100">
            <a:solidFill>
              <a:schemeClr val="accent1">
                <a:lumMod val="75000"/>
              </a:schemeClr>
            </a:solidFill>
          </a:ln>
        </p:spPr>
      </p:pic>
      <p:sp>
        <p:nvSpPr>
          <p:cNvPr id="13" name="TextBox 12">
            <a:extLst>
              <a:ext uri="{FF2B5EF4-FFF2-40B4-BE49-F238E27FC236}">
                <a16:creationId xmlns:a16="http://schemas.microsoft.com/office/drawing/2014/main" id="{A1FC6A3B-A665-9663-E827-A67523A58F22}"/>
              </a:ext>
            </a:extLst>
          </p:cNvPr>
          <p:cNvSpPr txBox="1"/>
          <p:nvPr/>
        </p:nvSpPr>
        <p:spPr>
          <a:xfrm>
            <a:off x="965188" y="3983385"/>
            <a:ext cx="2667000" cy="369332"/>
          </a:xfrm>
          <a:prstGeom prst="rect">
            <a:avLst/>
          </a:prstGeom>
          <a:noFill/>
        </p:spPr>
        <p:txBody>
          <a:bodyPr wrap="square" rtlCol="0">
            <a:spAutoFit/>
          </a:bodyPr>
          <a:lstStyle/>
          <a:p>
            <a:pPr algn="ctr"/>
            <a:r>
              <a:rPr lang="en-US"/>
              <a:t>ABA Generic Deployment</a:t>
            </a:r>
          </a:p>
        </p:txBody>
      </p:sp>
      <p:sp>
        <p:nvSpPr>
          <p:cNvPr id="14" name="TextBox 13">
            <a:extLst>
              <a:ext uri="{FF2B5EF4-FFF2-40B4-BE49-F238E27FC236}">
                <a16:creationId xmlns:a16="http://schemas.microsoft.com/office/drawing/2014/main" id="{6D3D23AE-36E3-0E45-8A57-668BC97E9006}"/>
              </a:ext>
            </a:extLst>
          </p:cNvPr>
          <p:cNvSpPr txBox="1"/>
          <p:nvPr/>
        </p:nvSpPr>
        <p:spPr>
          <a:xfrm>
            <a:off x="5715000" y="3983385"/>
            <a:ext cx="2667000" cy="369332"/>
          </a:xfrm>
          <a:prstGeom prst="rect">
            <a:avLst/>
          </a:prstGeom>
          <a:noFill/>
        </p:spPr>
        <p:txBody>
          <a:bodyPr wrap="square" rtlCol="0">
            <a:spAutoFit/>
          </a:bodyPr>
          <a:lstStyle/>
          <a:p>
            <a:pPr algn="ctr"/>
            <a:r>
              <a:rPr lang="en-US"/>
              <a:t>SSI Generic Deployment</a:t>
            </a:r>
          </a:p>
        </p:txBody>
      </p:sp>
      <p:sp>
        <p:nvSpPr>
          <p:cNvPr id="15" name="TextBox 14">
            <a:extLst>
              <a:ext uri="{FF2B5EF4-FFF2-40B4-BE49-F238E27FC236}">
                <a16:creationId xmlns:a16="http://schemas.microsoft.com/office/drawing/2014/main" id="{2863E31C-163A-1D6B-2559-31F662C09FCA}"/>
              </a:ext>
            </a:extLst>
          </p:cNvPr>
          <p:cNvSpPr txBox="1"/>
          <p:nvPr/>
        </p:nvSpPr>
        <p:spPr>
          <a:xfrm>
            <a:off x="841772" y="4533941"/>
            <a:ext cx="7642352" cy="369332"/>
          </a:xfrm>
          <a:prstGeom prst="rect">
            <a:avLst/>
          </a:prstGeom>
          <a:solidFill>
            <a:schemeClr val="accent1">
              <a:lumMod val="75000"/>
            </a:schemeClr>
          </a:solidFill>
          <a:ln w="38100">
            <a:solidFill>
              <a:schemeClr val="accent1">
                <a:lumMod val="75000"/>
              </a:schemeClr>
            </a:solidFill>
          </a:ln>
        </p:spPr>
        <p:txBody>
          <a:bodyPr wrap="square" rtlCol="0">
            <a:spAutoFit/>
          </a:bodyPr>
          <a:lstStyle/>
          <a:p>
            <a:pPr algn="ctr"/>
            <a:r>
              <a:rPr lang="en-US">
                <a:solidFill>
                  <a:schemeClr val="bg1"/>
                </a:solidFill>
              </a:rPr>
              <a:t>Drawings have been updated since previous release</a:t>
            </a:r>
          </a:p>
        </p:txBody>
      </p:sp>
    </p:spTree>
    <p:extLst>
      <p:ext uri="{BB962C8B-B14F-4D97-AF65-F5344CB8AC3E}">
        <p14:creationId xmlns:p14="http://schemas.microsoft.com/office/powerpoint/2010/main" val="1809395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3BB88-9845-C1EC-A83F-7D8391AFE3A0}"/>
              </a:ext>
            </a:extLst>
          </p:cNvPr>
          <p:cNvSpPr>
            <a:spLocks noGrp="1"/>
          </p:cNvSpPr>
          <p:nvPr>
            <p:ph type="title"/>
          </p:nvPr>
        </p:nvSpPr>
        <p:spPr/>
        <p:txBody>
          <a:bodyPr/>
          <a:lstStyle/>
          <a:p>
            <a:r>
              <a:rPr lang="en-US" dirty="0"/>
              <a:t>SSI Table Differences Simplified</a:t>
            </a:r>
          </a:p>
        </p:txBody>
      </p:sp>
      <p:sp>
        <p:nvSpPr>
          <p:cNvPr id="4" name="Slide Number Placeholder 3">
            <a:extLst>
              <a:ext uri="{FF2B5EF4-FFF2-40B4-BE49-F238E27FC236}">
                <a16:creationId xmlns:a16="http://schemas.microsoft.com/office/drawing/2014/main" id="{A4B42A58-3940-A3B9-5ADD-F85B55E3E1FE}"/>
              </a:ext>
            </a:extLst>
          </p:cNvPr>
          <p:cNvSpPr>
            <a:spLocks noGrp="1"/>
          </p:cNvSpPr>
          <p:nvPr>
            <p:ph type="sldNum" sz="quarter" idx="12"/>
          </p:nvPr>
        </p:nvSpPr>
        <p:spPr/>
        <p:txBody>
          <a:bodyPr/>
          <a:lstStyle/>
          <a:p>
            <a:fld id="{47632C0C-0B19-4117-9512-F1AC724DAC21}" type="slidenum">
              <a:rPr lang="en-US" smtClean="0"/>
              <a:t>27</a:t>
            </a:fld>
            <a:endParaRPr lang="en-US"/>
          </a:p>
        </p:txBody>
      </p:sp>
      <p:graphicFrame>
        <p:nvGraphicFramePr>
          <p:cNvPr id="5" name="Table 4">
            <a:extLst>
              <a:ext uri="{FF2B5EF4-FFF2-40B4-BE49-F238E27FC236}">
                <a16:creationId xmlns:a16="http://schemas.microsoft.com/office/drawing/2014/main" id="{1B20185A-A41E-1E56-C52D-127FC6F8F0A7}"/>
              </a:ext>
            </a:extLst>
          </p:cNvPr>
          <p:cNvGraphicFramePr>
            <a:graphicFrameLocks noGrp="1"/>
          </p:cNvGraphicFramePr>
          <p:nvPr>
            <p:extLst>
              <p:ext uri="{D42A27DB-BD31-4B8C-83A1-F6EECF244321}">
                <p14:modId xmlns:p14="http://schemas.microsoft.com/office/powerpoint/2010/main" val="843141122"/>
              </p:ext>
            </p:extLst>
          </p:nvPr>
        </p:nvGraphicFramePr>
        <p:xfrm>
          <a:off x="566338" y="1159572"/>
          <a:ext cx="8170607" cy="3418325"/>
        </p:xfrm>
        <a:graphic>
          <a:graphicData uri="http://schemas.openxmlformats.org/drawingml/2006/table">
            <a:tbl>
              <a:tblPr>
                <a:tableStyleId>{5C22544A-7EE6-4342-B048-85BDC9FD1C3A}</a:tableStyleId>
              </a:tblPr>
              <a:tblGrid>
                <a:gridCol w="1679938">
                  <a:extLst>
                    <a:ext uri="{9D8B030D-6E8A-4147-A177-3AD203B41FA5}">
                      <a16:colId xmlns:a16="http://schemas.microsoft.com/office/drawing/2014/main" val="149305819"/>
                    </a:ext>
                  </a:extLst>
                </a:gridCol>
                <a:gridCol w="1405039">
                  <a:extLst>
                    <a:ext uri="{9D8B030D-6E8A-4147-A177-3AD203B41FA5}">
                      <a16:colId xmlns:a16="http://schemas.microsoft.com/office/drawing/2014/main" val="390212205"/>
                    </a:ext>
                  </a:extLst>
                </a:gridCol>
                <a:gridCol w="1695210">
                  <a:extLst>
                    <a:ext uri="{9D8B030D-6E8A-4147-A177-3AD203B41FA5}">
                      <a16:colId xmlns:a16="http://schemas.microsoft.com/office/drawing/2014/main" val="3751191089"/>
                    </a:ext>
                  </a:extLst>
                </a:gridCol>
                <a:gridCol w="1695210">
                  <a:extLst>
                    <a:ext uri="{9D8B030D-6E8A-4147-A177-3AD203B41FA5}">
                      <a16:colId xmlns:a16="http://schemas.microsoft.com/office/drawing/2014/main" val="3259887695"/>
                    </a:ext>
                  </a:extLst>
                </a:gridCol>
                <a:gridCol w="1695210">
                  <a:extLst>
                    <a:ext uri="{9D8B030D-6E8A-4147-A177-3AD203B41FA5}">
                      <a16:colId xmlns:a16="http://schemas.microsoft.com/office/drawing/2014/main" val="3290342494"/>
                    </a:ext>
                  </a:extLst>
                </a:gridCol>
              </a:tblGrid>
              <a:tr h="247950">
                <a:tc>
                  <a:txBody>
                    <a:bodyPr/>
                    <a:lstStyle/>
                    <a:p>
                      <a:pPr algn="ctr" fontAlgn="b"/>
                      <a:r>
                        <a:rPr lang="en-US" sz="1400" u="none" strike="noStrike">
                          <a:effectLst/>
                        </a:rPr>
                        <a:t> </a:t>
                      </a:r>
                      <a:endParaRPr lang="en-US" sz="1400" b="1"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Stage 1</a:t>
                      </a:r>
                      <a:endParaRPr lang="en-US" sz="1400" b="1"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Stage 2a</a:t>
                      </a:r>
                      <a:endParaRPr lang="en-US" sz="1400" b="1"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Stage 2b</a:t>
                      </a:r>
                      <a:endParaRPr lang="en-US" sz="1400" b="1"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Stage 3</a:t>
                      </a:r>
                      <a:endParaRPr lang="en-US" sz="1400" b="1"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462274"/>
                  </a:ext>
                </a:extLst>
              </a:tr>
              <a:tr h="485306">
                <a:tc>
                  <a:txBody>
                    <a:bodyPr/>
                    <a:lstStyle/>
                    <a:p>
                      <a:pPr algn="ctr" fontAlgn="b"/>
                      <a:r>
                        <a:rPr lang="en-US" sz="1400" b="1" u="none" strike="noStrike">
                          <a:effectLst/>
                        </a:rPr>
                        <a:t>Earth-Space Link Terminal</a:t>
                      </a:r>
                      <a:endParaRPr lang="en-US" sz="1400" b="1"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Link Layer Services</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Network Layer Services</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Network Layer Services</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Network Layer Services</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0651355"/>
                  </a:ext>
                </a:extLst>
              </a:tr>
              <a:tr h="247950">
                <a:tc>
                  <a:txBody>
                    <a:bodyPr/>
                    <a:lstStyle/>
                    <a:p>
                      <a:pPr algn="ctr" fontAlgn="b"/>
                      <a:r>
                        <a:rPr lang="en-US" sz="1400" b="1" u="none" strike="noStrike">
                          <a:effectLst/>
                        </a:rPr>
                        <a:t>Routing </a:t>
                      </a:r>
                      <a:r>
                        <a:rPr lang="en-US" sz="1400" b="1" u="none" strike="noStrike" err="1">
                          <a:effectLst/>
                        </a:rPr>
                        <a:t>Mgmt</a:t>
                      </a:r>
                      <a:endParaRPr lang="en-US" sz="1400" b="1"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Non-Standard</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Non-Standard</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Standard</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Standard</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3572446"/>
                  </a:ext>
                </a:extLst>
              </a:tr>
              <a:tr h="247950">
                <a:tc>
                  <a:txBody>
                    <a:bodyPr/>
                    <a:lstStyle/>
                    <a:p>
                      <a:pPr algn="ctr" fontAlgn="b"/>
                      <a:r>
                        <a:rPr lang="en-US" sz="1400" b="1" u="none" strike="noStrike">
                          <a:effectLst/>
                        </a:rPr>
                        <a:t>Security Key </a:t>
                      </a:r>
                      <a:r>
                        <a:rPr lang="en-US" sz="1400" b="1" u="none" strike="noStrike" err="1">
                          <a:effectLst/>
                        </a:rPr>
                        <a:t>Mgmt</a:t>
                      </a:r>
                      <a:endParaRPr lang="en-US" sz="1400" b="1"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Non-Standard</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Non-Standard</a:t>
                      </a:r>
                      <a:endParaRPr lang="en-US" sz="14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Standard</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Standard</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4633782"/>
                  </a:ext>
                </a:extLst>
              </a:tr>
              <a:tr h="247950">
                <a:tc>
                  <a:txBody>
                    <a:bodyPr/>
                    <a:lstStyle/>
                    <a:p>
                      <a:pPr algn="ctr" fontAlgn="b"/>
                      <a:r>
                        <a:rPr lang="en-US" sz="1400" b="1" u="none" strike="noStrike">
                          <a:effectLst/>
                        </a:rPr>
                        <a:t>Network </a:t>
                      </a:r>
                      <a:r>
                        <a:rPr lang="en-US" sz="1400" b="1" u="none" strike="noStrike" err="1">
                          <a:effectLst/>
                        </a:rPr>
                        <a:t>Mgmt</a:t>
                      </a:r>
                      <a:endParaRPr lang="en-US" sz="1400" b="1"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Non-Standard</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Non-Standard</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Standard</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Standard</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102079"/>
                  </a:ext>
                </a:extLst>
              </a:tr>
              <a:tr h="247950">
                <a:tc>
                  <a:txBody>
                    <a:bodyPr/>
                    <a:lstStyle/>
                    <a:p>
                      <a:pPr algn="ctr" fontAlgn="b"/>
                      <a:r>
                        <a:rPr lang="en-US" sz="1400" b="1" u="none" strike="noStrike">
                          <a:effectLst/>
                        </a:rPr>
                        <a:t>Automation</a:t>
                      </a:r>
                      <a:endParaRPr lang="en-US" sz="1400" b="1"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None</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None</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None</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Fully-Automated</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531527"/>
                  </a:ext>
                </a:extLst>
              </a:tr>
              <a:tr h="1197369">
                <a:tc>
                  <a:txBody>
                    <a:bodyPr/>
                    <a:lstStyle/>
                    <a:p>
                      <a:pPr algn="ctr" fontAlgn="b"/>
                      <a:r>
                        <a:rPr lang="en-US" sz="1400" b="1" u="none" strike="noStrike">
                          <a:effectLst/>
                        </a:rPr>
                        <a:t>Notes</a:t>
                      </a:r>
                      <a:endParaRPr lang="en-US" sz="1400" b="1"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Peering Agreements, NSAs, Standards across all aspects of communication</a:t>
                      </a:r>
                      <a:endParaRPr lang="en-US" sz="14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5905401"/>
                  </a:ext>
                </a:extLst>
              </a:tr>
              <a:tr h="247950">
                <a:tc>
                  <a:txBody>
                    <a:bodyPr/>
                    <a:lstStyle/>
                    <a:p>
                      <a:pPr algn="ctr" fontAlgn="b"/>
                      <a:endParaRPr lang="en-US" sz="1400" b="1" i="0" u="none" strike="noStrike">
                        <a:solidFill>
                          <a:srgbClr val="000000"/>
                        </a:solidFill>
                        <a:effectLst/>
                        <a:latin typeface="Aptos Narrow" panose="020B00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51466964"/>
                  </a:ext>
                </a:extLst>
              </a:tr>
              <a:tr h="247950">
                <a:tc>
                  <a:txBody>
                    <a:bodyPr/>
                    <a:lstStyle/>
                    <a:p>
                      <a:pPr algn="ctr" fontAlgn="b"/>
                      <a:r>
                        <a:rPr lang="en-US" sz="1400" b="1" u="none" strike="noStrike">
                          <a:effectLst/>
                        </a:rPr>
                        <a:t>Non-Standard </a:t>
                      </a:r>
                      <a:endParaRPr lang="en-US" sz="1400" b="1" i="0" u="none" strike="noStrike">
                        <a:solidFill>
                          <a:srgbClr val="000000"/>
                        </a:solidFill>
                        <a:effectLst/>
                        <a:latin typeface="Aptos Narrow" panose="020B0004020202020204" pitchFamily="34" charset="0"/>
                      </a:endParaRPr>
                    </a:p>
                  </a:txBody>
                  <a:tcPr marL="9525" marR="9525" marT="9525" marB="0" anchor="b"/>
                </a:tc>
                <a:tc gridSpan="2">
                  <a:txBody>
                    <a:bodyPr/>
                    <a:lstStyle/>
                    <a:p>
                      <a:pPr algn="l" fontAlgn="b"/>
                      <a:r>
                        <a:rPr lang="en-US" sz="1400" u="none" strike="noStrike">
                          <a:effectLst/>
                        </a:rPr>
                        <a:t>Local or implementation specific</a:t>
                      </a:r>
                      <a:endParaRPr lang="en-US" sz="1400" b="0" i="0" u="none" strike="noStrike">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a:txBody>
                    <a:bodyPr/>
                    <a:lstStyle/>
                    <a:p>
                      <a:pPr algn="l" fontAlgn="b"/>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71241691"/>
                  </a:ext>
                </a:extLst>
              </a:tr>
            </a:tbl>
          </a:graphicData>
        </a:graphic>
      </p:graphicFrame>
    </p:spTree>
    <p:extLst>
      <p:ext uri="{BB962C8B-B14F-4D97-AF65-F5344CB8AC3E}">
        <p14:creationId xmlns:p14="http://schemas.microsoft.com/office/powerpoint/2010/main" val="3840123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FC5C-D8F5-954F-F67C-F220453F2624}"/>
              </a:ext>
            </a:extLst>
          </p:cNvPr>
          <p:cNvSpPr>
            <a:spLocks noGrp="1"/>
          </p:cNvSpPr>
          <p:nvPr>
            <p:ph type="title"/>
          </p:nvPr>
        </p:nvSpPr>
        <p:spPr/>
        <p:txBody>
          <a:bodyPr/>
          <a:lstStyle/>
          <a:p>
            <a:r>
              <a:rPr lang="en-US"/>
              <a:t>CSSS and CSSE</a:t>
            </a:r>
          </a:p>
        </p:txBody>
      </p:sp>
      <p:sp>
        <p:nvSpPr>
          <p:cNvPr id="3" name="Content Placeholder 2">
            <a:extLst>
              <a:ext uri="{FF2B5EF4-FFF2-40B4-BE49-F238E27FC236}">
                <a16:creationId xmlns:a16="http://schemas.microsoft.com/office/drawing/2014/main" id="{662B95C2-A0E8-7D76-5AA6-890498D8196E}"/>
              </a:ext>
            </a:extLst>
          </p:cNvPr>
          <p:cNvSpPr>
            <a:spLocks noGrp="1"/>
          </p:cNvSpPr>
          <p:nvPr>
            <p:ph idx="1"/>
          </p:nvPr>
        </p:nvSpPr>
        <p:spPr/>
        <p:txBody>
          <a:bodyPr/>
          <a:lstStyle/>
          <a:p>
            <a:r>
              <a:rPr lang="en-US"/>
              <a:t>Cross Support Service Element (CSSE): A physical element involved in providing one or more cross support services (including functions for managing services).</a:t>
            </a:r>
          </a:p>
          <a:p>
            <a:r>
              <a:rPr lang="en-US"/>
              <a:t>Cross Support Service System (CSSS): A set of CSSEs or user elements that are managed by a single authority with a single set of management policies. These may be user or provider systems.</a:t>
            </a:r>
          </a:p>
        </p:txBody>
      </p:sp>
      <p:sp>
        <p:nvSpPr>
          <p:cNvPr id="4" name="Slide Number Placeholder 3">
            <a:extLst>
              <a:ext uri="{FF2B5EF4-FFF2-40B4-BE49-F238E27FC236}">
                <a16:creationId xmlns:a16="http://schemas.microsoft.com/office/drawing/2014/main" id="{E649BB1C-2A95-F65F-346E-D8B2873901C9}"/>
              </a:ext>
            </a:extLst>
          </p:cNvPr>
          <p:cNvSpPr>
            <a:spLocks noGrp="1"/>
          </p:cNvSpPr>
          <p:nvPr>
            <p:ph type="sldNum" sz="quarter" idx="12"/>
          </p:nvPr>
        </p:nvSpPr>
        <p:spPr/>
        <p:txBody>
          <a:bodyPr/>
          <a:lstStyle/>
          <a:p>
            <a:fld id="{47632C0C-0B19-4117-9512-F1AC724DAC21}" type="slidenum">
              <a:rPr lang="en-US" smtClean="0"/>
              <a:t>28</a:t>
            </a:fld>
            <a:endParaRPr lang="en-US"/>
          </a:p>
        </p:txBody>
      </p:sp>
    </p:spTree>
    <p:extLst>
      <p:ext uri="{BB962C8B-B14F-4D97-AF65-F5344CB8AC3E}">
        <p14:creationId xmlns:p14="http://schemas.microsoft.com/office/powerpoint/2010/main" val="1500213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B523B95-1122-96AD-2C08-DB9620A7EF86}"/>
              </a:ext>
            </a:extLst>
          </p:cNvPr>
          <p:cNvSpPr>
            <a:spLocks noGrp="1"/>
          </p:cNvSpPr>
          <p:nvPr>
            <p:ph type="title"/>
          </p:nvPr>
        </p:nvSpPr>
        <p:spPr/>
        <p:txBody>
          <a:bodyPr/>
          <a:lstStyle/>
          <a:p>
            <a:r>
              <a:rPr lang="en-US" dirty="0"/>
              <a:t>5. Physical View</a:t>
            </a:r>
          </a:p>
        </p:txBody>
      </p:sp>
      <p:sp>
        <p:nvSpPr>
          <p:cNvPr id="2" name="Content Placeholder 1">
            <a:extLst>
              <a:ext uri="{FF2B5EF4-FFF2-40B4-BE49-F238E27FC236}">
                <a16:creationId xmlns:a16="http://schemas.microsoft.com/office/drawing/2014/main" id="{A36855C7-A2B6-ECEB-EAC6-43357AB0B313}"/>
              </a:ext>
            </a:extLst>
          </p:cNvPr>
          <p:cNvSpPr>
            <a:spLocks noGrp="1"/>
          </p:cNvSpPr>
          <p:nvPr>
            <p:ph idx="1"/>
          </p:nvPr>
        </p:nvSpPr>
        <p:spPr>
          <a:xfrm>
            <a:off x="457200" y="3313339"/>
            <a:ext cx="8229600" cy="1281284"/>
          </a:xfrm>
        </p:spPr>
        <p:txBody>
          <a:bodyPr/>
          <a:lstStyle/>
          <a:p>
            <a:r>
              <a:rPr lang="en-US" dirty="0"/>
              <a:t>Requirements definition for CSSEs</a:t>
            </a:r>
          </a:p>
          <a:p>
            <a:pPr lvl="1"/>
            <a:r>
              <a:rPr lang="en-US" dirty="0"/>
              <a:t>ABA: SUN, ESLT, EUN	</a:t>
            </a:r>
          </a:p>
          <a:p>
            <a:pPr lvl="1"/>
            <a:r>
              <a:rPr lang="en-US" dirty="0"/>
              <a:t>SSI: SUN, ESLT, EUN, EMRN, SRN, PSLT, and Routing Nodes</a:t>
            </a:r>
          </a:p>
          <a:p>
            <a:pPr lvl="1"/>
            <a:endParaRPr lang="en-US" dirty="0"/>
          </a:p>
          <a:p>
            <a:endParaRPr lang="en-US" dirty="0"/>
          </a:p>
        </p:txBody>
      </p:sp>
      <p:sp>
        <p:nvSpPr>
          <p:cNvPr id="4" name="Slide Number Placeholder 3">
            <a:extLst>
              <a:ext uri="{FF2B5EF4-FFF2-40B4-BE49-F238E27FC236}">
                <a16:creationId xmlns:a16="http://schemas.microsoft.com/office/drawing/2014/main" id="{07CD3D77-5537-E489-895C-342CE22DFF3F}"/>
              </a:ext>
            </a:extLst>
          </p:cNvPr>
          <p:cNvSpPr>
            <a:spLocks noGrp="1"/>
          </p:cNvSpPr>
          <p:nvPr>
            <p:ph type="sldNum" sz="quarter" idx="12"/>
          </p:nvPr>
        </p:nvSpPr>
        <p:spPr/>
        <p:txBody>
          <a:bodyPr/>
          <a:lstStyle/>
          <a:p>
            <a:fld id="{47632C0C-0B19-4117-9512-F1AC724DAC21}" type="slidenum">
              <a:rPr lang="en-US" smtClean="0"/>
              <a:t>29</a:t>
            </a:fld>
            <a:endParaRPr lang="en-US"/>
          </a:p>
        </p:txBody>
      </p:sp>
      <p:pic>
        <p:nvPicPr>
          <p:cNvPr id="37" name="Picture 36">
            <a:extLst>
              <a:ext uri="{FF2B5EF4-FFF2-40B4-BE49-F238E27FC236}">
                <a16:creationId xmlns:a16="http://schemas.microsoft.com/office/drawing/2014/main" id="{A1618094-585B-4131-0B63-19A02CB015D4}"/>
              </a:ext>
            </a:extLst>
          </p:cNvPr>
          <p:cNvPicPr>
            <a:picLocks noChangeAspect="1"/>
          </p:cNvPicPr>
          <p:nvPr/>
        </p:nvPicPr>
        <p:blipFill>
          <a:blip r:embed="rId2"/>
          <a:stretch>
            <a:fillRect/>
          </a:stretch>
        </p:blipFill>
        <p:spPr>
          <a:xfrm>
            <a:off x="4487472" y="977538"/>
            <a:ext cx="4498703" cy="2335801"/>
          </a:xfrm>
          <a:prstGeom prst="rect">
            <a:avLst/>
          </a:prstGeom>
        </p:spPr>
      </p:pic>
      <p:pic>
        <p:nvPicPr>
          <p:cNvPr id="38" name="Picture 37">
            <a:extLst>
              <a:ext uri="{FF2B5EF4-FFF2-40B4-BE49-F238E27FC236}">
                <a16:creationId xmlns:a16="http://schemas.microsoft.com/office/drawing/2014/main" id="{79A5D9CA-2BCC-E536-6AF8-D5BAB23EAF90}"/>
              </a:ext>
            </a:extLst>
          </p:cNvPr>
          <p:cNvPicPr>
            <a:picLocks noChangeAspect="1"/>
          </p:cNvPicPr>
          <p:nvPr/>
        </p:nvPicPr>
        <p:blipFill>
          <a:blip r:embed="rId3"/>
          <a:stretch>
            <a:fillRect/>
          </a:stretch>
        </p:blipFill>
        <p:spPr>
          <a:xfrm>
            <a:off x="234448" y="1098289"/>
            <a:ext cx="4253024" cy="2215050"/>
          </a:xfrm>
          <a:prstGeom prst="rect">
            <a:avLst/>
          </a:prstGeom>
        </p:spPr>
      </p:pic>
    </p:spTree>
    <p:extLst>
      <p:ext uri="{BB962C8B-B14F-4D97-AF65-F5344CB8AC3E}">
        <p14:creationId xmlns:p14="http://schemas.microsoft.com/office/powerpoint/2010/main" val="2211802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30B2-17D5-8E3B-4321-E62219922232}"/>
              </a:ext>
            </a:extLst>
          </p:cNvPr>
          <p:cNvSpPr>
            <a:spLocks noGrp="1"/>
          </p:cNvSpPr>
          <p:nvPr>
            <p:ph type="title"/>
          </p:nvPr>
        </p:nvSpPr>
        <p:spPr/>
        <p:txBody>
          <a:bodyPr/>
          <a:lstStyle/>
          <a:p>
            <a:r>
              <a:rPr lang="en-US" dirty="0"/>
              <a:t>Minutes/Actions</a:t>
            </a:r>
          </a:p>
        </p:txBody>
      </p:sp>
      <p:sp>
        <p:nvSpPr>
          <p:cNvPr id="3" name="Content Placeholder 2">
            <a:extLst>
              <a:ext uri="{FF2B5EF4-FFF2-40B4-BE49-F238E27FC236}">
                <a16:creationId xmlns:a16="http://schemas.microsoft.com/office/drawing/2014/main" id="{A8F3990A-4C8F-FA02-02DB-52741D68EBC7}"/>
              </a:ext>
            </a:extLst>
          </p:cNvPr>
          <p:cNvSpPr>
            <a:spLocks noGrp="1"/>
          </p:cNvSpPr>
          <p:nvPr>
            <p:ph idx="1"/>
          </p:nvPr>
        </p:nvSpPr>
        <p:spPr/>
        <p:txBody>
          <a:bodyPr vert="horz" lIns="91440" tIns="45720" rIns="91440" bIns="45720" rtlCol="0" anchor="t">
            <a:normAutofit fontScale="85000" lnSpcReduction="10000"/>
          </a:bodyPr>
          <a:lstStyle/>
          <a:p>
            <a:r>
              <a:rPr lang="en-US" sz="1400" b="1" dirty="0"/>
              <a:t>Charter Review: </a:t>
            </a:r>
            <a:r>
              <a:rPr lang="en-US" sz="1400" dirty="0"/>
              <a:t>Shelbun and the team reviewed the latest Charter, discussing the need for updates and potential new books to support various projects. They focused on the architectural requirements document (ARD) and the architecture description document (ADD), noting that the green book needs a refresh.</a:t>
            </a:r>
            <a:endParaRPr lang="en-US" sz="1400" dirty="0">
              <a:ea typeface="Calibri"/>
              <a:cs typeface="Calibri"/>
            </a:endParaRPr>
          </a:p>
          <a:p>
            <a:r>
              <a:rPr lang="en-US" sz="1400" b="1" dirty="0"/>
              <a:t>RASDS Document: </a:t>
            </a:r>
            <a:r>
              <a:rPr lang="en-US" sz="1400" dirty="0"/>
              <a:t>Shelbun and the team discussed the RASDS document, noting that it was released before Peter's departure and may need monitoring and potential updates. They considered the possibility of pushing up the refresh interval due to the fast-moving nature of the field.</a:t>
            </a:r>
          </a:p>
          <a:p>
            <a:r>
              <a:rPr lang="en-US" sz="1400" b="1" dirty="0"/>
              <a:t>Terminology and Ontology: </a:t>
            </a:r>
            <a:r>
              <a:rPr lang="en-US" sz="1400" dirty="0"/>
              <a:t>Shelbun and Robert discussed the need for a common terminology and ontology across CCSDS working groups. Robert suggested creating a standardized ontology ecosystem and offered to spearhead the project.</a:t>
            </a:r>
          </a:p>
          <a:p>
            <a:r>
              <a:rPr lang="en-US" sz="1400" b="1" dirty="0" err="1"/>
              <a:t>Lunanet</a:t>
            </a:r>
            <a:r>
              <a:rPr lang="en-US" sz="1400" b="1" dirty="0"/>
              <a:t> Integration: </a:t>
            </a:r>
            <a:r>
              <a:rPr lang="en-US" sz="1400" dirty="0"/>
              <a:t>Shelbun reviewed the </a:t>
            </a:r>
            <a:r>
              <a:rPr lang="en-US" sz="1400" dirty="0" err="1"/>
              <a:t>Lunanet</a:t>
            </a:r>
            <a:r>
              <a:rPr lang="en-US" sz="1400" dirty="0"/>
              <a:t> specification and discussed how it could be integrated into CCSDS. They noted that the </a:t>
            </a:r>
            <a:r>
              <a:rPr lang="en-US" sz="1400" dirty="0" err="1"/>
              <a:t>Lunanet</a:t>
            </a:r>
            <a:r>
              <a:rPr lang="en-US" sz="1400" dirty="0"/>
              <a:t> document did not reference the ARD or ABA/SSI and considered the need for outreach to ensure alignment.</a:t>
            </a:r>
          </a:p>
          <a:p>
            <a:r>
              <a:rPr lang="en-US" sz="1400" b="1" dirty="0"/>
              <a:t>ARD Updates: </a:t>
            </a:r>
            <a:r>
              <a:rPr lang="en-US" sz="1400" dirty="0"/>
              <a:t>Shelbun provided an update on the ARD, highlighting the need to review and update sections, add optical definitions, and ensure consistency with other documents. The team agreed to review the updated ARD by the end of July.</a:t>
            </a:r>
          </a:p>
          <a:p>
            <a:r>
              <a:rPr lang="en-US" sz="1400" b="1" dirty="0"/>
              <a:t>Cloud Implementation Considerations – RASIM Green Book: </a:t>
            </a:r>
            <a:r>
              <a:rPr lang="en-US" sz="1400" dirty="0"/>
              <a:t>Josiah discussed the challenges of implementing cloud-based architectures and the need to provide guidance on data flow and cost considerations. The team agreed to include pros and cons for different architectures in the document.</a:t>
            </a:r>
          </a:p>
          <a:p>
            <a:r>
              <a:rPr lang="en-US" sz="1400" b="1" dirty="0"/>
              <a:t>Future Work Items: </a:t>
            </a:r>
            <a:r>
              <a:rPr lang="en-US" sz="1400" dirty="0"/>
              <a:t>The team reviewed a list of future work items, including data ownership, commercialization, and systems modeling. They agreed to document these items and consider them for future projects</a:t>
            </a:r>
            <a:endParaRPr lang="en-US" sz="1000" dirty="0"/>
          </a:p>
          <a:p>
            <a:pPr marL="556895" lvl="1" indent="-213995"/>
            <a:endParaRPr lang="en-US" sz="1000" dirty="0">
              <a:ea typeface="Calibri"/>
              <a:cs typeface="Calibri"/>
            </a:endParaRPr>
          </a:p>
        </p:txBody>
      </p:sp>
      <p:sp>
        <p:nvSpPr>
          <p:cNvPr id="4" name="Slide Number Placeholder 3">
            <a:extLst>
              <a:ext uri="{FF2B5EF4-FFF2-40B4-BE49-F238E27FC236}">
                <a16:creationId xmlns:a16="http://schemas.microsoft.com/office/drawing/2014/main" id="{CFAE604A-A5D2-07B6-0569-1D9EEB6EC4C4}"/>
              </a:ext>
            </a:extLst>
          </p:cNvPr>
          <p:cNvSpPr>
            <a:spLocks noGrp="1"/>
          </p:cNvSpPr>
          <p:nvPr>
            <p:ph type="sldNum" sz="quarter" idx="12"/>
          </p:nvPr>
        </p:nvSpPr>
        <p:spPr/>
        <p:txBody>
          <a:bodyPr/>
          <a:lstStyle/>
          <a:p>
            <a:fld id="{47632C0C-0B19-4117-9512-F1AC724DAC21}" type="slidenum">
              <a:rPr lang="en-US" smtClean="0"/>
              <a:t>3</a:t>
            </a:fld>
            <a:endParaRPr lang="en-US"/>
          </a:p>
        </p:txBody>
      </p:sp>
    </p:spTree>
    <p:extLst>
      <p:ext uri="{BB962C8B-B14F-4D97-AF65-F5344CB8AC3E}">
        <p14:creationId xmlns:p14="http://schemas.microsoft.com/office/powerpoint/2010/main" val="3723430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471B8-1978-09BD-F524-986E882D8B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1E4C4E-84ED-FA49-5DAB-A7A2A3ED83D1}"/>
              </a:ext>
            </a:extLst>
          </p:cNvPr>
          <p:cNvSpPr>
            <a:spLocks noGrp="1"/>
          </p:cNvSpPr>
          <p:nvPr>
            <p:ph type="title"/>
          </p:nvPr>
        </p:nvSpPr>
        <p:spPr/>
        <p:txBody>
          <a:bodyPr/>
          <a:lstStyle/>
          <a:p>
            <a:r>
              <a:rPr lang="en-US" dirty="0"/>
              <a:t>5. Physical View Requirements</a:t>
            </a:r>
          </a:p>
        </p:txBody>
      </p:sp>
      <p:sp>
        <p:nvSpPr>
          <p:cNvPr id="4" name="Slide Number Placeholder 3">
            <a:extLst>
              <a:ext uri="{FF2B5EF4-FFF2-40B4-BE49-F238E27FC236}">
                <a16:creationId xmlns:a16="http://schemas.microsoft.com/office/drawing/2014/main" id="{5A27AA35-F5AD-096E-F0C5-3E41D312DDB9}"/>
              </a:ext>
            </a:extLst>
          </p:cNvPr>
          <p:cNvSpPr>
            <a:spLocks noGrp="1"/>
          </p:cNvSpPr>
          <p:nvPr>
            <p:ph type="sldNum" sz="quarter" idx="12"/>
          </p:nvPr>
        </p:nvSpPr>
        <p:spPr/>
        <p:txBody>
          <a:bodyPr/>
          <a:lstStyle/>
          <a:p>
            <a:fld id="{47632C0C-0B19-4117-9512-F1AC724DAC21}" type="slidenum">
              <a:rPr lang="en-US" smtClean="0"/>
              <a:t>30</a:t>
            </a:fld>
            <a:endParaRPr lang="en-US"/>
          </a:p>
        </p:txBody>
      </p:sp>
      <p:pic>
        <p:nvPicPr>
          <p:cNvPr id="3" name="Picture 31">
            <a:extLst>
              <a:ext uri="{FF2B5EF4-FFF2-40B4-BE49-F238E27FC236}">
                <a16:creationId xmlns:a16="http://schemas.microsoft.com/office/drawing/2014/main" id="{248D1845-B5A9-1365-39A0-E5FAECF8A69E}"/>
              </a:ext>
            </a:extLst>
          </p:cNvPr>
          <p:cNvPicPr>
            <a:picLocks noChangeAspect="1" noChangeArrowheads="1"/>
          </p:cNvPicPr>
          <p:nvPr/>
        </p:nvPicPr>
        <p:blipFill>
          <a:blip r:embed="rId2" cstate="print"/>
          <a:srcRect/>
          <a:stretch>
            <a:fillRect/>
          </a:stretch>
        </p:blipFill>
        <p:spPr bwMode="auto">
          <a:xfrm>
            <a:off x="266700" y="187556"/>
            <a:ext cx="575072" cy="457200"/>
          </a:xfrm>
          <a:prstGeom prst="rect">
            <a:avLst/>
          </a:prstGeom>
          <a:noFill/>
          <a:ln w="9525">
            <a:noFill/>
            <a:miter lim="800000"/>
            <a:headEnd/>
            <a:tailEnd/>
          </a:ln>
        </p:spPr>
      </p:pic>
      <p:pic>
        <p:nvPicPr>
          <p:cNvPr id="7" name="Picture 32" descr="_CCSDSLogoNoOrgText 2">
            <a:extLst>
              <a:ext uri="{FF2B5EF4-FFF2-40B4-BE49-F238E27FC236}">
                <a16:creationId xmlns:a16="http://schemas.microsoft.com/office/drawing/2014/main" id="{1CAFE67E-B57B-A233-6FFA-5033C54B7244}"/>
              </a:ext>
            </a:extLst>
          </p:cNvPr>
          <p:cNvPicPr>
            <a:picLocks noChangeAspect="1" noChangeArrowheads="1"/>
          </p:cNvPicPr>
          <p:nvPr/>
        </p:nvPicPr>
        <p:blipFill>
          <a:blip r:embed="rId3" cstate="print"/>
          <a:srcRect/>
          <a:stretch>
            <a:fillRect/>
          </a:stretch>
        </p:blipFill>
        <p:spPr bwMode="auto">
          <a:xfrm>
            <a:off x="7620000" y="137563"/>
            <a:ext cx="1257300" cy="503635"/>
          </a:xfrm>
          <a:prstGeom prst="rect">
            <a:avLst/>
          </a:prstGeom>
          <a:noFill/>
          <a:ln w="9525">
            <a:noFill/>
            <a:miter lim="800000"/>
            <a:headEnd/>
            <a:tailEnd/>
          </a:ln>
        </p:spPr>
      </p:pic>
      <p:graphicFrame>
        <p:nvGraphicFramePr>
          <p:cNvPr id="14" name="Diagram 13">
            <a:extLst>
              <a:ext uri="{FF2B5EF4-FFF2-40B4-BE49-F238E27FC236}">
                <a16:creationId xmlns:a16="http://schemas.microsoft.com/office/drawing/2014/main" id="{9585A0EA-D3DB-7293-163F-4E3CD44BD41F}"/>
              </a:ext>
            </a:extLst>
          </p:cNvPr>
          <p:cNvGraphicFramePr/>
          <p:nvPr>
            <p:extLst>
              <p:ext uri="{D42A27DB-BD31-4B8C-83A1-F6EECF244321}">
                <p14:modId xmlns:p14="http://schemas.microsoft.com/office/powerpoint/2010/main" val="1918194342"/>
              </p:ext>
            </p:extLst>
          </p:nvPr>
        </p:nvGraphicFramePr>
        <p:xfrm>
          <a:off x="1210962" y="84018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77236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D6A5-6529-5569-081C-AC15F4B85588}"/>
              </a:ext>
            </a:extLst>
          </p:cNvPr>
          <p:cNvSpPr>
            <a:spLocks noGrp="1"/>
          </p:cNvSpPr>
          <p:nvPr>
            <p:ph type="title"/>
          </p:nvPr>
        </p:nvSpPr>
        <p:spPr>
          <a:xfrm>
            <a:off x="457200" y="205979"/>
            <a:ext cx="8229600" cy="857250"/>
          </a:xfrm>
        </p:spPr>
        <p:txBody>
          <a:bodyPr anchor="ctr">
            <a:normAutofit/>
          </a:bodyPr>
          <a:lstStyle/>
          <a:p>
            <a:r>
              <a:rPr lang="en-US"/>
              <a:t>6. Communications View</a:t>
            </a:r>
          </a:p>
        </p:txBody>
      </p:sp>
      <p:sp>
        <p:nvSpPr>
          <p:cNvPr id="9" name="Content Placeholder 8">
            <a:extLst>
              <a:ext uri="{FF2B5EF4-FFF2-40B4-BE49-F238E27FC236}">
                <a16:creationId xmlns:a16="http://schemas.microsoft.com/office/drawing/2014/main" id="{2B0521E5-1E08-820E-F5A0-81D3C3380C01}"/>
              </a:ext>
            </a:extLst>
          </p:cNvPr>
          <p:cNvSpPr>
            <a:spLocks noGrp="1"/>
          </p:cNvSpPr>
          <p:nvPr>
            <p:ph sz="half" idx="1"/>
          </p:nvPr>
        </p:nvSpPr>
        <p:spPr>
          <a:xfrm>
            <a:off x="457200" y="1200151"/>
            <a:ext cx="4038600" cy="3394472"/>
          </a:xfrm>
        </p:spPr>
        <p:txBody>
          <a:bodyPr>
            <a:normAutofit/>
          </a:bodyPr>
          <a:lstStyle/>
          <a:p>
            <a:r>
              <a:rPr lang="en-US" dirty="0"/>
              <a:t>Focuses on the communications protocols used for accessing SCCS services</a:t>
            </a:r>
          </a:p>
          <a:p>
            <a:pPr lvl="1"/>
            <a:r>
              <a:rPr lang="en-US" dirty="0"/>
              <a:t>Details of the communications protocol stacks that interface binding points between the CSSEs and UEs</a:t>
            </a:r>
          </a:p>
          <a:p>
            <a:r>
              <a:rPr lang="en-US" dirty="0"/>
              <a:t>Need to update to include optical definition (options in subsequent slides) </a:t>
            </a:r>
          </a:p>
        </p:txBody>
      </p:sp>
      <p:sp>
        <p:nvSpPr>
          <p:cNvPr id="4" name="Slide Number Placeholder 3">
            <a:extLst>
              <a:ext uri="{FF2B5EF4-FFF2-40B4-BE49-F238E27FC236}">
                <a16:creationId xmlns:a16="http://schemas.microsoft.com/office/drawing/2014/main" id="{03E230CD-E905-71E9-1ECB-D1FB8277AF20}"/>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47632C0C-0B19-4117-9512-F1AC724DAC21}" type="slidenum">
              <a:rPr lang="en-US" smtClean="0"/>
              <a:pPr>
                <a:spcAft>
                  <a:spcPts val="600"/>
                </a:spcAft>
              </a:pPr>
              <a:t>31</a:t>
            </a:fld>
            <a:endParaRPr lang="en-US"/>
          </a:p>
        </p:txBody>
      </p:sp>
      <p:pic>
        <p:nvPicPr>
          <p:cNvPr id="5" name="Picture 4">
            <a:extLst>
              <a:ext uri="{FF2B5EF4-FFF2-40B4-BE49-F238E27FC236}">
                <a16:creationId xmlns:a16="http://schemas.microsoft.com/office/drawing/2014/main" id="{06C0DB4F-7012-14C0-432A-E4CE4F986952}"/>
              </a:ext>
            </a:extLst>
          </p:cNvPr>
          <p:cNvPicPr>
            <a:picLocks noChangeAspect="1"/>
          </p:cNvPicPr>
          <p:nvPr/>
        </p:nvPicPr>
        <p:blipFill>
          <a:blip r:embed="rId2"/>
          <a:stretch>
            <a:fillRect/>
          </a:stretch>
        </p:blipFill>
        <p:spPr>
          <a:xfrm>
            <a:off x="3974035" y="1207629"/>
            <a:ext cx="4912164" cy="2656389"/>
          </a:xfrm>
          <a:prstGeom prst="rect">
            <a:avLst/>
          </a:prstGeom>
        </p:spPr>
      </p:pic>
      <p:sp>
        <p:nvSpPr>
          <p:cNvPr id="7" name="TextBox 6">
            <a:extLst>
              <a:ext uri="{FF2B5EF4-FFF2-40B4-BE49-F238E27FC236}">
                <a16:creationId xmlns:a16="http://schemas.microsoft.com/office/drawing/2014/main" id="{AB940BD6-CCC6-9F5C-7F9C-C7E3EA64385C}"/>
              </a:ext>
            </a:extLst>
          </p:cNvPr>
          <p:cNvSpPr txBox="1"/>
          <p:nvPr/>
        </p:nvSpPr>
        <p:spPr>
          <a:xfrm>
            <a:off x="4314199" y="3816135"/>
            <a:ext cx="4572000" cy="646331"/>
          </a:xfrm>
          <a:prstGeom prst="rect">
            <a:avLst/>
          </a:prstGeom>
          <a:noFill/>
        </p:spPr>
        <p:txBody>
          <a:bodyPr wrap="square">
            <a:spAutoFit/>
          </a:bodyPr>
          <a:lstStyle/>
          <a:p>
            <a:pPr marL="0" marR="0" algn="ctr">
              <a:spcBef>
                <a:spcPts val="1200"/>
              </a:spcBef>
              <a:spcAft>
                <a:spcPts val="0"/>
              </a:spcAft>
            </a:pPr>
            <a:r>
              <a:rPr lang="en-US" sz="1800" b="1">
                <a:effectLst/>
                <a:latin typeface="Calibri" panose="020F0502020204030204" pitchFamily="34" charset="0"/>
                <a:ea typeface="Times New Roman" panose="02020603050405020304" pitchFamily="18" charset="0"/>
                <a:cs typeface="Calibri" panose="020F0502020204030204" pitchFamily="34" charset="0"/>
              </a:rPr>
              <a:t>SSI Space User and Routing Node DTN Protocol Building Blocks</a:t>
            </a:r>
          </a:p>
        </p:txBody>
      </p:sp>
      <p:sp>
        <p:nvSpPr>
          <p:cNvPr id="8" name="TextBox 7">
            <a:extLst>
              <a:ext uri="{FF2B5EF4-FFF2-40B4-BE49-F238E27FC236}">
                <a16:creationId xmlns:a16="http://schemas.microsoft.com/office/drawing/2014/main" id="{7D233336-7095-1182-6062-7E5B57A0BBE4}"/>
              </a:ext>
            </a:extLst>
          </p:cNvPr>
          <p:cNvSpPr txBox="1"/>
          <p:nvPr/>
        </p:nvSpPr>
        <p:spPr>
          <a:xfrm>
            <a:off x="5606902" y="4462466"/>
            <a:ext cx="1956391" cy="369332"/>
          </a:xfrm>
          <a:prstGeom prst="rect">
            <a:avLst/>
          </a:prstGeom>
          <a:noFill/>
        </p:spPr>
        <p:txBody>
          <a:bodyPr wrap="square" rtlCol="0">
            <a:spAutoFit/>
          </a:bodyPr>
          <a:lstStyle/>
          <a:p>
            <a:r>
              <a:rPr lang="en-US"/>
              <a:t>Single Example</a:t>
            </a:r>
          </a:p>
        </p:txBody>
      </p:sp>
    </p:spTree>
    <p:extLst>
      <p:ext uri="{BB962C8B-B14F-4D97-AF65-F5344CB8AC3E}">
        <p14:creationId xmlns:p14="http://schemas.microsoft.com/office/powerpoint/2010/main" val="1666205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890E6-427D-BD55-6899-989AECF23E54}"/>
            </a:ext>
          </a:extLst>
        </p:cNvPr>
        <p:cNvGrpSpPr/>
        <p:nvPr/>
      </p:nvGrpSpPr>
      <p:grpSpPr>
        <a:xfrm>
          <a:off x="0" y="0"/>
          <a:ext cx="0" cy="0"/>
          <a:chOff x="0" y="0"/>
          <a:chExt cx="0" cy="0"/>
        </a:xfrm>
      </p:grpSpPr>
      <p:sp>
        <p:nvSpPr>
          <p:cNvPr id="14338" name="Title 3">
            <a:extLst>
              <a:ext uri="{FF2B5EF4-FFF2-40B4-BE49-F238E27FC236}">
                <a16:creationId xmlns:a16="http://schemas.microsoft.com/office/drawing/2014/main" id="{C76A19B5-2D70-1DB2-5BD7-BCEB4740BC38}"/>
              </a:ext>
            </a:extLst>
          </p:cNvPr>
          <p:cNvSpPr>
            <a:spLocks noGrp="1"/>
          </p:cNvSpPr>
          <p:nvPr>
            <p:ph type="title"/>
          </p:nvPr>
        </p:nvSpPr>
        <p:spPr>
          <a:xfrm>
            <a:off x="1657350" y="228600"/>
            <a:ext cx="5543550" cy="571500"/>
          </a:xfrm>
        </p:spPr>
        <p:txBody>
          <a:bodyPr vert="horz" lIns="68580" tIns="34290" rIns="68580" bIns="34290" rtlCol="0" anchor="ctr">
            <a:noAutofit/>
          </a:bodyPr>
          <a:lstStyle/>
          <a:p>
            <a:r>
              <a:rPr lang="en-US" sz="1875"/>
              <a:t>Figure 6-24: Service Provider ABA CSTS Return-File Building Block (original)</a:t>
            </a:r>
          </a:p>
        </p:txBody>
      </p:sp>
      <p:sp>
        <p:nvSpPr>
          <p:cNvPr id="14361" name="Oval 7">
            <a:extLst>
              <a:ext uri="{FF2B5EF4-FFF2-40B4-BE49-F238E27FC236}">
                <a16:creationId xmlns:a16="http://schemas.microsoft.com/office/drawing/2014/main" id="{A4D7826B-5567-F13C-23C4-0C5B376877AE}"/>
              </a:ext>
            </a:extLst>
          </p:cNvPr>
          <p:cNvSpPr>
            <a:spLocks noChangeArrowheads="1"/>
          </p:cNvSpPr>
          <p:nvPr/>
        </p:nvSpPr>
        <p:spPr bwMode="auto">
          <a:xfrm>
            <a:off x="3559375" y="3233287"/>
            <a:ext cx="1839575" cy="440474"/>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dirty="0">
                <a:solidFill>
                  <a:prstClr val="black"/>
                </a:solidFill>
                <a:latin typeface="Arial" pitchFamily="34" charset="0"/>
                <a:ea typeface="ÇlÇr ñæí©"/>
                <a:cs typeface="Arial" pitchFamily="34" charset="0"/>
              </a:rPr>
              <a:t>SLE RCF</a:t>
            </a:r>
          </a:p>
          <a:p>
            <a:pPr algn="ctr" fontAlgn="base">
              <a:lnSpc>
                <a:spcPct val="80000"/>
              </a:lnSpc>
              <a:spcBef>
                <a:spcPct val="0"/>
              </a:spcBef>
              <a:spcAft>
                <a:spcPct val="0"/>
              </a:spcAft>
            </a:pPr>
            <a:r>
              <a:rPr lang="en-US" sz="900" dirty="0">
                <a:solidFill>
                  <a:prstClr val="black"/>
                </a:solidFill>
                <a:latin typeface="Arial" pitchFamily="34" charset="0"/>
                <a:ea typeface="ÇlÇr ñæí©"/>
                <a:cs typeface="Arial" pitchFamily="34" charset="0"/>
              </a:rPr>
              <a:t>Delivery Service</a:t>
            </a:r>
          </a:p>
          <a:p>
            <a:pPr algn="ctr" fontAlgn="base">
              <a:lnSpc>
                <a:spcPct val="80000"/>
              </a:lnSpc>
              <a:spcBef>
                <a:spcPct val="0"/>
              </a:spcBef>
              <a:spcAft>
                <a:spcPct val="0"/>
              </a:spcAft>
            </a:pPr>
            <a:r>
              <a:rPr lang="en-US" sz="900" dirty="0">
                <a:solidFill>
                  <a:prstClr val="black"/>
                </a:solidFill>
                <a:latin typeface="Arial" pitchFamily="34" charset="0"/>
                <a:ea typeface="ÇlÇr ñæí©"/>
                <a:cs typeface="Arial" pitchFamily="34" charset="0"/>
              </a:rPr>
              <a:t>(Frame De-</a:t>
            </a:r>
            <a:r>
              <a:rPr lang="en-US" sz="900" dirty="0" err="1">
                <a:solidFill>
                  <a:prstClr val="black"/>
                </a:solidFill>
                <a:latin typeface="Arial" pitchFamily="34" charset="0"/>
                <a:ea typeface="ÇlÇr ñæí©"/>
                <a:cs typeface="Arial" pitchFamily="34" charset="0"/>
              </a:rPr>
              <a:t>Muxing</a:t>
            </a:r>
            <a:r>
              <a:rPr lang="en-US" sz="900" dirty="0">
                <a:solidFill>
                  <a:prstClr val="black"/>
                </a:solidFill>
                <a:latin typeface="Arial" pitchFamily="34" charset="0"/>
                <a:ea typeface="ÇlÇr ñæí©"/>
                <a:cs typeface="Arial" pitchFamily="34" charset="0"/>
              </a:rPr>
              <a:t>)</a:t>
            </a:r>
          </a:p>
        </p:txBody>
      </p:sp>
      <p:sp>
        <p:nvSpPr>
          <p:cNvPr id="14362" name="Text Box 12">
            <a:extLst>
              <a:ext uri="{FF2B5EF4-FFF2-40B4-BE49-F238E27FC236}">
                <a16:creationId xmlns:a16="http://schemas.microsoft.com/office/drawing/2014/main" id="{9C7723DB-B778-8085-FB3C-385FCA734C1E}"/>
              </a:ext>
            </a:extLst>
          </p:cNvPr>
          <p:cNvSpPr txBox="1">
            <a:spLocks noChangeArrowheads="1"/>
          </p:cNvSpPr>
          <p:nvPr/>
        </p:nvSpPr>
        <p:spPr bwMode="auto">
          <a:xfrm>
            <a:off x="3268853" y="4324948"/>
            <a:ext cx="1112079" cy="205952"/>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788">
                <a:solidFill>
                  <a:prstClr val="black"/>
                </a:solidFill>
                <a:ea typeface="ÇlÇr ñæí©"/>
                <a:cs typeface="Arial" pitchFamily="34" charset="0"/>
              </a:rPr>
              <a:t>RF &amp; De-Mod</a:t>
            </a:r>
          </a:p>
        </p:txBody>
      </p:sp>
      <p:sp>
        <p:nvSpPr>
          <p:cNvPr id="14363" name="Text Box 16">
            <a:extLst>
              <a:ext uri="{FF2B5EF4-FFF2-40B4-BE49-F238E27FC236}">
                <a16:creationId xmlns:a16="http://schemas.microsoft.com/office/drawing/2014/main" id="{CF913471-E266-BB22-E3BD-1BBC067F59D1}"/>
              </a:ext>
            </a:extLst>
          </p:cNvPr>
          <p:cNvSpPr txBox="1">
            <a:spLocks noChangeArrowheads="1"/>
          </p:cNvSpPr>
          <p:nvPr/>
        </p:nvSpPr>
        <p:spPr bwMode="auto">
          <a:xfrm>
            <a:off x="4582156" y="4332091"/>
            <a:ext cx="1113269" cy="205952"/>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ea typeface="ÇlÇr ñæí©"/>
                <a:cs typeface="Arial" pitchFamily="34" charset="0"/>
              </a:rPr>
              <a:t>IP</a:t>
            </a:r>
          </a:p>
        </p:txBody>
      </p:sp>
      <p:cxnSp>
        <p:nvCxnSpPr>
          <p:cNvPr id="14364" name="Straight Connector 70">
            <a:extLst>
              <a:ext uri="{FF2B5EF4-FFF2-40B4-BE49-F238E27FC236}">
                <a16:creationId xmlns:a16="http://schemas.microsoft.com/office/drawing/2014/main" id="{FE1D9712-E6A3-303F-F99C-F7A107EDDFAA}"/>
              </a:ext>
            </a:extLst>
          </p:cNvPr>
          <p:cNvCxnSpPr>
            <a:cxnSpLocks noChangeShapeType="1"/>
            <a:stCxn id="14361" idx="3"/>
            <a:endCxn id="14362" idx="0"/>
          </p:cNvCxnSpPr>
          <p:nvPr/>
        </p:nvCxnSpPr>
        <p:spPr bwMode="auto">
          <a:xfrm flipH="1">
            <a:off x="3824875" y="3609812"/>
            <a:ext cx="3572" cy="715565"/>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365" name="Straight Connector 71">
            <a:extLst>
              <a:ext uri="{FF2B5EF4-FFF2-40B4-BE49-F238E27FC236}">
                <a16:creationId xmlns:a16="http://schemas.microsoft.com/office/drawing/2014/main" id="{21E2BAEF-B018-7DDE-C56B-6A654BDC2BDF}"/>
              </a:ext>
            </a:extLst>
          </p:cNvPr>
          <p:cNvCxnSpPr>
            <a:cxnSpLocks noChangeShapeType="1"/>
            <a:stCxn id="14361" idx="5"/>
            <a:endCxn id="14363" idx="0"/>
          </p:cNvCxnSpPr>
          <p:nvPr/>
        </p:nvCxnSpPr>
        <p:spPr bwMode="auto">
          <a:xfrm>
            <a:off x="5129801" y="3609811"/>
            <a:ext cx="9525" cy="722709"/>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366" name="Text Box 15">
            <a:extLst>
              <a:ext uri="{FF2B5EF4-FFF2-40B4-BE49-F238E27FC236}">
                <a16:creationId xmlns:a16="http://schemas.microsoft.com/office/drawing/2014/main" id="{22CFA841-97D1-13A4-A24B-FD211A1832CD}"/>
              </a:ext>
            </a:extLst>
          </p:cNvPr>
          <p:cNvSpPr txBox="1">
            <a:spLocks noChangeArrowheads="1"/>
          </p:cNvSpPr>
          <p:nvPr/>
        </p:nvSpPr>
        <p:spPr bwMode="auto">
          <a:xfrm>
            <a:off x="4582156" y="4045186"/>
            <a:ext cx="1113269" cy="205952"/>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ea typeface="ÇlÇr ñæí©"/>
                <a:cs typeface="Arial" pitchFamily="34" charset="0"/>
              </a:rPr>
              <a:t>TCP</a:t>
            </a:r>
          </a:p>
        </p:txBody>
      </p:sp>
      <p:sp>
        <p:nvSpPr>
          <p:cNvPr id="14367" name="Text Box 12">
            <a:extLst>
              <a:ext uri="{FF2B5EF4-FFF2-40B4-BE49-F238E27FC236}">
                <a16:creationId xmlns:a16="http://schemas.microsoft.com/office/drawing/2014/main" id="{32B8A840-5DC7-6842-6FBB-FDA66688AD8B}"/>
              </a:ext>
            </a:extLst>
          </p:cNvPr>
          <p:cNvSpPr txBox="1">
            <a:spLocks noChangeArrowheads="1"/>
          </p:cNvSpPr>
          <p:nvPr/>
        </p:nvSpPr>
        <p:spPr bwMode="auto">
          <a:xfrm>
            <a:off x="3268853" y="4045186"/>
            <a:ext cx="1112079" cy="205952"/>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0"/>
              </a:spcBef>
              <a:spcAft>
                <a:spcPct val="0"/>
              </a:spcAft>
              <a:defRPr/>
            </a:pPr>
            <a:r>
              <a:rPr lang="en-US" sz="788">
                <a:solidFill>
                  <a:prstClr val="black"/>
                </a:solidFill>
                <a:latin typeface="Helvetica" pitchFamily="34" charset="0"/>
                <a:ea typeface="ÇlÇr ñæí©" charset="-128"/>
                <a:cs typeface="Helvetica" pitchFamily="34" charset="0"/>
              </a:rPr>
              <a:t>Frame Sync &amp; De-Code</a:t>
            </a:r>
            <a:endParaRPr lang="en-US" sz="788">
              <a:solidFill>
                <a:prstClr val="black"/>
              </a:solidFill>
              <a:latin typeface="Helvetica" pitchFamily="34" charset="0"/>
              <a:cs typeface="Helvetica" pitchFamily="34" charset="0"/>
            </a:endParaRPr>
          </a:p>
        </p:txBody>
      </p:sp>
      <p:cxnSp>
        <p:nvCxnSpPr>
          <p:cNvPr id="14368" name="Straight Connector 74">
            <a:extLst>
              <a:ext uri="{FF2B5EF4-FFF2-40B4-BE49-F238E27FC236}">
                <a16:creationId xmlns:a16="http://schemas.microsoft.com/office/drawing/2014/main" id="{1C11A9A5-B946-0C33-7FA4-81A3A750D263}"/>
              </a:ext>
            </a:extLst>
          </p:cNvPr>
          <p:cNvCxnSpPr>
            <a:cxnSpLocks noChangeShapeType="1"/>
            <a:stCxn id="14371" idx="3"/>
            <a:endCxn id="14361" idx="1"/>
          </p:cNvCxnSpPr>
          <p:nvPr/>
        </p:nvCxnSpPr>
        <p:spPr bwMode="auto">
          <a:xfrm>
            <a:off x="3818922" y="2179871"/>
            <a:ext cx="9525" cy="1117997"/>
          </a:xfrm>
          <a:prstGeom prst="line">
            <a:avLst/>
          </a:prstGeom>
          <a:noFill/>
          <a:ln w="19050">
            <a:solidFill>
              <a:srgbClr val="000000"/>
            </a:solidFill>
            <a:round/>
            <a:headEnd type="arrow"/>
            <a:tailEnd type="none"/>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369" name="Rectangle 76">
            <a:extLst>
              <a:ext uri="{FF2B5EF4-FFF2-40B4-BE49-F238E27FC236}">
                <a16:creationId xmlns:a16="http://schemas.microsoft.com/office/drawing/2014/main" id="{3C7B8340-95A4-009C-607E-2CBBE0BC90D2}"/>
              </a:ext>
            </a:extLst>
          </p:cNvPr>
          <p:cNvSpPr>
            <a:spLocks noChangeArrowheads="1"/>
          </p:cNvSpPr>
          <p:nvPr/>
        </p:nvSpPr>
        <p:spPr bwMode="auto">
          <a:xfrm>
            <a:off x="3268853" y="2708288"/>
            <a:ext cx="1112079" cy="191666"/>
          </a:xfrm>
          <a:prstGeom prst="rect">
            <a:avLst/>
          </a:prstGeom>
          <a:solidFill>
            <a:srgbClr val="99CCFF"/>
          </a:solidFill>
          <a:ln w="9525">
            <a:solidFill>
              <a:srgbClr val="000000"/>
            </a:solidFill>
            <a:miter lim="800000"/>
            <a:headEnd/>
            <a:tailEnd/>
          </a:ln>
        </p:spPr>
        <p:txBody>
          <a:bodyPr lIns="25380" tIns="23490" rIns="25380" bIns="23490" anchor="ctr"/>
          <a:lstStyle/>
          <a:p>
            <a:pPr algn="ctr" fontAlgn="base">
              <a:spcBef>
                <a:spcPct val="0"/>
              </a:spcBef>
              <a:spcAft>
                <a:spcPct val="0"/>
              </a:spcAft>
            </a:pPr>
            <a:r>
              <a:rPr lang="en-US" sz="900">
                <a:solidFill>
                  <a:prstClr val="black"/>
                </a:solidFill>
                <a:latin typeface="Arial" pitchFamily="34" charset="0"/>
                <a:ea typeface="ÇlÇr ñæí©"/>
                <a:cs typeface="Arial" pitchFamily="34" charset="0"/>
              </a:rPr>
              <a:t>Encapsulation</a:t>
            </a:r>
          </a:p>
        </p:txBody>
      </p:sp>
      <p:sp>
        <p:nvSpPr>
          <p:cNvPr id="14370" name="Rectangle 77">
            <a:extLst>
              <a:ext uri="{FF2B5EF4-FFF2-40B4-BE49-F238E27FC236}">
                <a16:creationId xmlns:a16="http://schemas.microsoft.com/office/drawing/2014/main" id="{719026DF-1D6D-3CBD-4E6B-13AF300179ED}"/>
              </a:ext>
            </a:extLst>
          </p:cNvPr>
          <p:cNvSpPr>
            <a:spLocks noChangeArrowheads="1"/>
          </p:cNvSpPr>
          <p:nvPr/>
        </p:nvSpPr>
        <p:spPr bwMode="auto">
          <a:xfrm>
            <a:off x="3268853" y="2940429"/>
            <a:ext cx="1112079" cy="191666"/>
          </a:xfrm>
          <a:prstGeom prst="rect">
            <a:avLst/>
          </a:prstGeom>
          <a:solidFill>
            <a:srgbClr val="99CCFF"/>
          </a:solidFill>
          <a:ln w="9525">
            <a:solidFill>
              <a:srgbClr val="000000"/>
            </a:solidFill>
            <a:miter lim="800000"/>
            <a:headEnd/>
            <a:tailEnd/>
          </a:ln>
        </p:spPr>
        <p:txBody>
          <a:bodyPr lIns="25380" tIns="23490" rIns="25380" bIns="23490" anchor="ctr"/>
          <a:lstStyle/>
          <a:p>
            <a:pPr algn="ctr" fontAlgn="base">
              <a:spcBef>
                <a:spcPct val="0"/>
              </a:spcBef>
              <a:spcAft>
                <a:spcPct val="0"/>
              </a:spcAft>
            </a:pPr>
            <a:r>
              <a:rPr lang="en-US" sz="825">
                <a:solidFill>
                  <a:prstClr val="black"/>
                </a:solidFill>
                <a:latin typeface="Arial" pitchFamily="34" charset="0"/>
                <a:ea typeface="ÇlÇr ñæí©"/>
                <a:cs typeface="Arial" pitchFamily="34" charset="0"/>
              </a:rPr>
              <a:t>TM/AOS Link Framing</a:t>
            </a:r>
          </a:p>
        </p:txBody>
      </p:sp>
      <p:sp>
        <p:nvSpPr>
          <p:cNvPr id="82" name="Magnetic Disk 18">
            <a:extLst>
              <a:ext uri="{FF2B5EF4-FFF2-40B4-BE49-F238E27FC236}">
                <a16:creationId xmlns:a16="http://schemas.microsoft.com/office/drawing/2014/main" id="{8078BB62-F458-F8CF-5D17-1B06390AD053}"/>
              </a:ext>
            </a:extLst>
          </p:cNvPr>
          <p:cNvSpPr/>
          <p:nvPr/>
        </p:nvSpPr>
        <p:spPr bwMode="auto">
          <a:xfrm>
            <a:off x="4229100" y="1451280"/>
            <a:ext cx="357188" cy="267891"/>
          </a:xfrm>
          <a:prstGeom prst="flowChartMagneticDisk">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tIns="0" bIns="0"/>
          <a:lstStyle/>
          <a:p>
            <a:pPr algn="ctr" fontAlgn="base">
              <a:spcBef>
                <a:spcPct val="0"/>
              </a:spcBef>
              <a:spcAft>
                <a:spcPct val="0"/>
              </a:spcAft>
            </a:pPr>
            <a:endParaRPr kumimoji="1" lang="en-US" sz="900">
              <a:solidFill>
                <a:srgbClr val="000000"/>
              </a:solidFill>
              <a:ea typeface="ＭＳ Ｐゴシック" charset="-128"/>
              <a:cs typeface="Arial" pitchFamily="34" charset="0"/>
            </a:endParaRPr>
          </a:p>
        </p:txBody>
      </p:sp>
      <p:cxnSp>
        <p:nvCxnSpPr>
          <p:cNvPr id="14373" name="Elbow Connector 274">
            <a:extLst>
              <a:ext uri="{FF2B5EF4-FFF2-40B4-BE49-F238E27FC236}">
                <a16:creationId xmlns:a16="http://schemas.microsoft.com/office/drawing/2014/main" id="{9D7F0F95-24B6-7914-098C-CA280CFF15BD}"/>
              </a:ext>
            </a:extLst>
          </p:cNvPr>
          <p:cNvCxnSpPr>
            <a:cxnSpLocks noChangeShapeType="1"/>
            <a:stCxn id="82" idx="4"/>
          </p:cNvCxnSpPr>
          <p:nvPr/>
        </p:nvCxnSpPr>
        <p:spPr bwMode="auto">
          <a:xfrm>
            <a:off x="4586331" y="1585748"/>
            <a:ext cx="148832" cy="319046"/>
          </a:xfrm>
          <a:prstGeom prst="bentConnector2">
            <a:avLst/>
          </a:prstGeom>
          <a:noFill/>
          <a:ln w="19050">
            <a:solidFill>
              <a:schemeClr val="tx1"/>
            </a:solidFill>
            <a:round/>
            <a:headEnd type="none" w="med" len="med"/>
            <a:tailEnd type="arrow"/>
          </a:ln>
          <a:extLst>
            <a:ext uri="{909E8E84-426E-40DD-AFC4-6F175D3DCCD1}">
              <a14:hiddenFill xmlns:a14="http://schemas.microsoft.com/office/drawing/2010/main">
                <a:noFill/>
              </a14:hiddenFill>
            </a:ext>
          </a:extLst>
        </p:spPr>
      </p:cxnSp>
      <p:cxnSp>
        <p:nvCxnSpPr>
          <p:cNvPr id="14374" name="Elbow Connector 15">
            <a:extLst>
              <a:ext uri="{FF2B5EF4-FFF2-40B4-BE49-F238E27FC236}">
                <a16:creationId xmlns:a16="http://schemas.microsoft.com/office/drawing/2014/main" id="{15FD4DC1-13A2-236C-4D6E-A0C27696F3E2}"/>
              </a:ext>
            </a:extLst>
          </p:cNvPr>
          <p:cNvCxnSpPr>
            <a:cxnSpLocks noChangeShapeType="1"/>
            <a:stCxn id="82" idx="2"/>
          </p:cNvCxnSpPr>
          <p:nvPr/>
        </p:nvCxnSpPr>
        <p:spPr bwMode="auto">
          <a:xfrm rot="10800000" flipV="1">
            <a:off x="4057650" y="1585225"/>
            <a:ext cx="171450" cy="357875"/>
          </a:xfrm>
          <a:prstGeom prst="bentConnector2">
            <a:avLst/>
          </a:prstGeom>
          <a:noFill/>
          <a:ln w="19050">
            <a:solidFill>
              <a:schemeClr val="tx1"/>
            </a:solidFill>
            <a:round/>
            <a:headEnd type="arrow"/>
            <a:tailEnd type="none" w="med" len="med"/>
          </a:ln>
          <a:extLst>
            <a:ext uri="{909E8E84-426E-40DD-AFC4-6F175D3DCCD1}">
              <a14:hiddenFill xmlns:a14="http://schemas.microsoft.com/office/drawing/2010/main">
                <a:noFill/>
              </a14:hiddenFill>
            </a:ext>
          </a:extLst>
        </p:spPr>
      </p:cxnSp>
      <p:cxnSp>
        <p:nvCxnSpPr>
          <p:cNvPr id="14375" name="Elbow Connector 274">
            <a:extLst>
              <a:ext uri="{FF2B5EF4-FFF2-40B4-BE49-F238E27FC236}">
                <a16:creationId xmlns:a16="http://schemas.microsoft.com/office/drawing/2014/main" id="{93FD01CF-5BC1-8FCF-3B18-30A1DB609DDE}"/>
              </a:ext>
            </a:extLst>
          </p:cNvPr>
          <p:cNvCxnSpPr>
            <a:cxnSpLocks noChangeShapeType="1"/>
            <a:stCxn id="14371" idx="5"/>
          </p:cNvCxnSpPr>
          <p:nvPr/>
        </p:nvCxnSpPr>
        <p:spPr bwMode="auto">
          <a:xfrm rot="16200000" flipH="1">
            <a:off x="4407873" y="2905277"/>
            <a:ext cx="1865470" cy="414351"/>
          </a:xfrm>
          <a:prstGeom prst="bentConnector3">
            <a:avLst>
              <a:gd name="adj1" fmla="val 50000"/>
            </a:avLst>
          </a:prstGeom>
          <a:noFill/>
          <a:ln w="19050">
            <a:solidFill>
              <a:schemeClr val="tx1"/>
            </a:solidFill>
            <a:round/>
            <a:headEnd type="none" w="med" len="med"/>
            <a:tailEnd type="arrow"/>
          </a:ln>
          <a:extLst>
            <a:ext uri="{909E8E84-426E-40DD-AFC4-6F175D3DCCD1}">
              <a14:hiddenFill xmlns:a14="http://schemas.microsoft.com/office/drawing/2010/main">
                <a:noFill/>
              </a14:hiddenFill>
            </a:ext>
          </a:extLst>
        </p:spPr>
      </p:cxnSp>
      <p:sp>
        <p:nvSpPr>
          <p:cNvPr id="14376" name="Rectangle 85">
            <a:extLst>
              <a:ext uri="{FF2B5EF4-FFF2-40B4-BE49-F238E27FC236}">
                <a16:creationId xmlns:a16="http://schemas.microsoft.com/office/drawing/2014/main" id="{6D8AD4AE-710C-EA71-156B-F0BDCF5D3C74}"/>
              </a:ext>
            </a:extLst>
          </p:cNvPr>
          <p:cNvSpPr>
            <a:spLocks noChangeArrowheads="1"/>
          </p:cNvSpPr>
          <p:nvPr/>
        </p:nvSpPr>
        <p:spPr bwMode="auto">
          <a:xfrm>
            <a:off x="3274808" y="2311861"/>
            <a:ext cx="1113269" cy="180952"/>
          </a:xfrm>
          <a:prstGeom prst="rect">
            <a:avLst/>
          </a:prstGeom>
          <a:solidFill>
            <a:srgbClr val="99CCFF"/>
          </a:solidFill>
          <a:ln w="9525">
            <a:solidFill>
              <a:srgbClr val="000000"/>
            </a:solidFill>
            <a:miter lim="800000"/>
            <a:headEnd/>
            <a:tailEnd/>
          </a:ln>
        </p:spPr>
        <p:txBody>
          <a:bodyPr lIns="25380" tIns="23490" rIns="25380" bIns="23490" anchor="ctr"/>
          <a:lstStyle/>
          <a:p>
            <a:pPr algn="ctr" fontAlgn="base">
              <a:spcBef>
                <a:spcPct val="0"/>
              </a:spcBef>
              <a:spcAft>
                <a:spcPct val="0"/>
              </a:spcAft>
            </a:pPr>
            <a:r>
              <a:rPr lang="en-US" sz="900">
                <a:solidFill>
                  <a:prstClr val="black"/>
                </a:solidFill>
                <a:latin typeface="Arial" pitchFamily="34" charset="0"/>
                <a:ea typeface="ÇlÇr ñæí©"/>
                <a:cs typeface="Arial" pitchFamily="34" charset="0"/>
              </a:rPr>
              <a:t>CFDP</a:t>
            </a:r>
          </a:p>
        </p:txBody>
      </p:sp>
      <p:sp>
        <p:nvSpPr>
          <p:cNvPr id="14377" name="Rectangle 86">
            <a:extLst>
              <a:ext uri="{FF2B5EF4-FFF2-40B4-BE49-F238E27FC236}">
                <a16:creationId xmlns:a16="http://schemas.microsoft.com/office/drawing/2014/main" id="{9BD96242-36F9-82C8-F3D7-2143F8FE14CF}"/>
              </a:ext>
            </a:extLst>
          </p:cNvPr>
          <p:cNvSpPr>
            <a:spLocks noChangeArrowheads="1"/>
          </p:cNvSpPr>
          <p:nvPr/>
        </p:nvSpPr>
        <p:spPr bwMode="auto">
          <a:xfrm>
            <a:off x="3409123" y="4555778"/>
            <a:ext cx="2178803" cy="50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base">
              <a:lnSpc>
                <a:spcPts val="1050"/>
              </a:lnSpc>
              <a:spcBef>
                <a:spcPct val="0"/>
              </a:spcBef>
              <a:spcAft>
                <a:spcPct val="0"/>
              </a:spcAft>
            </a:pPr>
            <a:r>
              <a:rPr lang="en-US" sz="825" b="1">
                <a:solidFill>
                  <a:prstClr val="black"/>
                </a:solidFill>
                <a:latin typeface="Arial" pitchFamily="34" charset="0"/>
                <a:ea typeface="ÇlÇr ñæí©"/>
                <a:cs typeface="Arial" pitchFamily="34" charset="0"/>
              </a:rPr>
              <a:t>ABA CSTS Return-File Service Provider</a:t>
            </a:r>
          </a:p>
          <a:p>
            <a:pPr algn="ctr" fontAlgn="base">
              <a:lnSpc>
                <a:spcPts val="1050"/>
              </a:lnSpc>
              <a:spcBef>
                <a:spcPct val="0"/>
              </a:spcBef>
              <a:spcAft>
                <a:spcPct val="0"/>
              </a:spcAft>
            </a:pPr>
            <a:r>
              <a:rPr lang="en-US" sz="825" b="1">
                <a:solidFill>
                  <a:prstClr val="black"/>
                </a:solidFill>
                <a:latin typeface="Arial" pitchFamily="34" charset="0"/>
                <a:ea typeface="ÇlÇr ñæí©"/>
                <a:cs typeface="Arial" pitchFamily="34" charset="0"/>
              </a:rPr>
              <a:t>Using CFDP File Delivery</a:t>
            </a:r>
            <a:br>
              <a:rPr lang="en-US" sz="825" b="1">
                <a:solidFill>
                  <a:prstClr val="black"/>
                </a:solidFill>
                <a:latin typeface="Arial" pitchFamily="34" charset="0"/>
                <a:ea typeface="ÇlÇr ñæí©"/>
                <a:cs typeface="Arial" pitchFamily="34" charset="0"/>
              </a:rPr>
            </a:br>
            <a:r>
              <a:rPr lang="en-US" sz="825" b="1">
                <a:solidFill>
                  <a:prstClr val="black"/>
                </a:solidFill>
                <a:latin typeface="Arial" pitchFamily="34" charset="0"/>
                <a:ea typeface="ÇlÇr ñæí©"/>
                <a:cs typeface="Arial" pitchFamily="34" charset="0"/>
              </a:rPr>
              <a:t>over SPP and SLE RCF</a:t>
            </a:r>
          </a:p>
        </p:txBody>
      </p:sp>
      <p:sp>
        <p:nvSpPr>
          <p:cNvPr id="14379" name="Text Box 15">
            <a:extLst>
              <a:ext uri="{FF2B5EF4-FFF2-40B4-BE49-F238E27FC236}">
                <a16:creationId xmlns:a16="http://schemas.microsoft.com/office/drawing/2014/main" id="{8B80C125-73BC-4561-0CE3-50FD13B2EC6D}"/>
              </a:ext>
            </a:extLst>
          </p:cNvPr>
          <p:cNvSpPr txBox="1">
            <a:spLocks noChangeArrowheads="1"/>
          </p:cNvSpPr>
          <p:nvPr/>
        </p:nvSpPr>
        <p:spPr bwMode="auto">
          <a:xfrm>
            <a:off x="4582156" y="3738046"/>
            <a:ext cx="823939" cy="204761"/>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825">
                <a:solidFill>
                  <a:prstClr val="black"/>
                </a:solidFill>
                <a:ea typeface="ÇlÇr ñæí©"/>
                <a:cs typeface="Arial" pitchFamily="34" charset="0"/>
              </a:rPr>
              <a:t>SLE RCF</a:t>
            </a:r>
          </a:p>
        </p:txBody>
      </p:sp>
      <p:sp>
        <p:nvSpPr>
          <p:cNvPr id="29" name="Text Box 15">
            <a:extLst>
              <a:ext uri="{FF2B5EF4-FFF2-40B4-BE49-F238E27FC236}">
                <a16:creationId xmlns:a16="http://schemas.microsoft.com/office/drawing/2014/main" id="{5D7B23E8-950C-8D4B-E656-94F0B111AA33}"/>
              </a:ext>
            </a:extLst>
          </p:cNvPr>
          <p:cNvSpPr txBox="1">
            <a:spLocks noChangeArrowheads="1"/>
          </p:cNvSpPr>
          <p:nvPr/>
        </p:nvSpPr>
        <p:spPr bwMode="auto">
          <a:xfrm>
            <a:off x="4589281" y="2316514"/>
            <a:ext cx="1085850" cy="176192"/>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ea typeface="ÇlÇr ñæí©"/>
                <a:cs typeface="Arial" pitchFamily="34" charset="0"/>
              </a:rPr>
              <a:t>CSTS Transfer File </a:t>
            </a:r>
          </a:p>
        </p:txBody>
      </p:sp>
      <p:sp>
        <p:nvSpPr>
          <p:cNvPr id="14371" name="Oval 7">
            <a:extLst>
              <a:ext uri="{FF2B5EF4-FFF2-40B4-BE49-F238E27FC236}">
                <a16:creationId xmlns:a16="http://schemas.microsoft.com/office/drawing/2014/main" id="{08B068F8-C927-E960-69A5-F692A580FFC2}"/>
              </a:ext>
            </a:extLst>
          </p:cNvPr>
          <p:cNvSpPr>
            <a:spLocks noChangeArrowheads="1"/>
          </p:cNvSpPr>
          <p:nvPr/>
        </p:nvSpPr>
        <p:spPr bwMode="auto">
          <a:xfrm>
            <a:off x="3546278" y="1892813"/>
            <a:ext cx="1859816" cy="336903"/>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Arial" pitchFamily="34" charset="0"/>
                <a:ea typeface="ÇlÇr ñæí©"/>
                <a:cs typeface="Arial" pitchFamily="34" charset="0"/>
              </a:rPr>
              <a:t>CSTS Return-</a:t>
            </a:r>
          </a:p>
          <a:p>
            <a:pPr algn="ctr" fontAlgn="base">
              <a:lnSpc>
                <a:spcPct val="80000"/>
              </a:lnSpc>
              <a:spcBef>
                <a:spcPct val="0"/>
              </a:spcBef>
              <a:spcAft>
                <a:spcPct val="0"/>
              </a:spcAft>
            </a:pPr>
            <a:r>
              <a:rPr lang="en-US" sz="900">
                <a:solidFill>
                  <a:prstClr val="black"/>
                </a:solidFill>
                <a:latin typeface="Arial" pitchFamily="34" charset="0"/>
                <a:ea typeface="ÇlÇr ñæí©"/>
                <a:cs typeface="Arial" pitchFamily="34" charset="0"/>
              </a:rPr>
              <a:t>File Processing</a:t>
            </a:r>
          </a:p>
        </p:txBody>
      </p:sp>
      <p:sp>
        <p:nvSpPr>
          <p:cNvPr id="32" name="Oval 7">
            <a:extLst>
              <a:ext uri="{FF2B5EF4-FFF2-40B4-BE49-F238E27FC236}">
                <a16:creationId xmlns:a16="http://schemas.microsoft.com/office/drawing/2014/main" id="{F1D497DB-20E1-BE37-1A37-8C066FCDF218}"/>
              </a:ext>
            </a:extLst>
          </p:cNvPr>
          <p:cNvSpPr>
            <a:spLocks noChangeArrowheads="1"/>
          </p:cNvSpPr>
          <p:nvPr/>
        </p:nvSpPr>
        <p:spPr bwMode="auto">
          <a:xfrm>
            <a:off x="5657850" y="1257301"/>
            <a:ext cx="1839516" cy="439363"/>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Offline Radiometric </a:t>
            </a:r>
          </a:p>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Processing</a:t>
            </a:r>
          </a:p>
        </p:txBody>
      </p:sp>
      <p:sp>
        <p:nvSpPr>
          <p:cNvPr id="33" name="Oval 7">
            <a:extLst>
              <a:ext uri="{FF2B5EF4-FFF2-40B4-BE49-F238E27FC236}">
                <a16:creationId xmlns:a16="http://schemas.microsoft.com/office/drawing/2014/main" id="{D62B835E-A73F-C8C5-6AB8-A516C66ADE19}"/>
              </a:ext>
            </a:extLst>
          </p:cNvPr>
          <p:cNvSpPr>
            <a:spLocks noChangeArrowheads="1"/>
          </p:cNvSpPr>
          <p:nvPr/>
        </p:nvSpPr>
        <p:spPr bwMode="auto">
          <a:xfrm>
            <a:off x="1485900" y="1257301"/>
            <a:ext cx="1839516" cy="439363"/>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D-DOR Correlation</a:t>
            </a:r>
          </a:p>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Processing</a:t>
            </a:r>
          </a:p>
        </p:txBody>
      </p:sp>
      <p:cxnSp>
        <p:nvCxnSpPr>
          <p:cNvPr id="34" name="Straight Connector 74">
            <a:extLst>
              <a:ext uri="{FF2B5EF4-FFF2-40B4-BE49-F238E27FC236}">
                <a16:creationId xmlns:a16="http://schemas.microsoft.com/office/drawing/2014/main" id="{C549541F-B6BB-EA9C-2F7F-38F991B47CBE}"/>
              </a:ext>
            </a:extLst>
          </p:cNvPr>
          <p:cNvCxnSpPr>
            <a:cxnSpLocks noChangeShapeType="1"/>
            <a:stCxn id="33" idx="4"/>
            <a:endCxn id="51" idx="0"/>
          </p:cNvCxnSpPr>
          <p:nvPr/>
        </p:nvCxnSpPr>
        <p:spPr bwMode="auto">
          <a:xfrm>
            <a:off x="2405658" y="1696664"/>
            <a:ext cx="3167" cy="261253"/>
          </a:xfrm>
          <a:prstGeom prst="line">
            <a:avLst/>
          </a:prstGeom>
          <a:noFill/>
          <a:ln w="19050">
            <a:solidFill>
              <a:srgbClr val="000000"/>
            </a:solidFill>
            <a:round/>
            <a:headEnd/>
            <a:tailEnd type="arrow"/>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7" name="Straight Connector 74">
            <a:extLst>
              <a:ext uri="{FF2B5EF4-FFF2-40B4-BE49-F238E27FC236}">
                <a16:creationId xmlns:a16="http://schemas.microsoft.com/office/drawing/2014/main" id="{CC86B3B8-C8F0-2DD1-215B-DA4BA88441C8}"/>
              </a:ext>
            </a:extLst>
          </p:cNvPr>
          <p:cNvCxnSpPr>
            <a:cxnSpLocks noChangeShapeType="1"/>
            <a:stCxn id="52" idx="1"/>
            <a:endCxn id="14371" idx="6"/>
          </p:cNvCxnSpPr>
          <p:nvPr/>
        </p:nvCxnSpPr>
        <p:spPr bwMode="auto">
          <a:xfrm flipH="1" flipV="1">
            <a:off x="5406094" y="2061265"/>
            <a:ext cx="625613" cy="2175"/>
          </a:xfrm>
          <a:prstGeom prst="line">
            <a:avLst/>
          </a:prstGeom>
          <a:noFill/>
          <a:ln w="19050">
            <a:solidFill>
              <a:srgbClr val="000000"/>
            </a:solidFill>
            <a:round/>
            <a:headEnd/>
            <a:tailEnd type="arrow"/>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 name="Text Box 16">
            <a:extLst>
              <a:ext uri="{FF2B5EF4-FFF2-40B4-BE49-F238E27FC236}">
                <a16:creationId xmlns:a16="http://schemas.microsoft.com/office/drawing/2014/main" id="{2B991650-9A5B-7401-B09F-D9796934B4A7}"/>
              </a:ext>
            </a:extLst>
          </p:cNvPr>
          <p:cNvSpPr txBox="1">
            <a:spLocks noChangeArrowheads="1"/>
          </p:cNvSpPr>
          <p:nvPr/>
        </p:nvSpPr>
        <p:spPr bwMode="auto">
          <a:xfrm>
            <a:off x="1852803" y="1957916"/>
            <a:ext cx="1112044" cy="205989"/>
          </a:xfrm>
          <a:prstGeom prst="rect">
            <a:avLst/>
          </a:prstGeom>
          <a:solidFill>
            <a:srgbClr val="99CCFF"/>
          </a:solidFill>
          <a:ln w="9525">
            <a:solidFill>
              <a:srgbClr val="000000"/>
            </a:solidFill>
            <a:miter lim="800000"/>
            <a:headEnd/>
            <a:tailEnd/>
          </a:ln>
        </p:spPr>
        <p:txBody>
          <a:bodyPr lIns="25380" tIns="23490" rIns="2538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TDM File</a:t>
            </a:r>
          </a:p>
        </p:txBody>
      </p:sp>
      <p:sp>
        <p:nvSpPr>
          <p:cNvPr id="52" name="Text Box 16">
            <a:extLst>
              <a:ext uri="{FF2B5EF4-FFF2-40B4-BE49-F238E27FC236}">
                <a16:creationId xmlns:a16="http://schemas.microsoft.com/office/drawing/2014/main" id="{B36BBC51-1A74-8692-CCCC-863AAE9CEEA7}"/>
              </a:ext>
            </a:extLst>
          </p:cNvPr>
          <p:cNvSpPr txBox="1">
            <a:spLocks noChangeArrowheads="1"/>
          </p:cNvSpPr>
          <p:nvPr/>
        </p:nvSpPr>
        <p:spPr bwMode="auto">
          <a:xfrm>
            <a:off x="6031707" y="1960445"/>
            <a:ext cx="1112044" cy="205989"/>
          </a:xfrm>
          <a:prstGeom prst="rect">
            <a:avLst/>
          </a:prstGeom>
          <a:solidFill>
            <a:srgbClr val="99CCFF"/>
          </a:solidFill>
          <a:ln w="9525">
            <a:solidFill>
              <a:srgbClr val="000000"/>
            </a:solidFill>
            <a:miter lim="800000"/>
            <a:headEnd/>
            <a:tailEnd/>
          </a:ln>
        </p:spPr>
        <p:txBody>
          <a:bodyPr lIns="25380" tIns="23490" rIns="2538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TDM File</a:t>
            </a:r>
          </a:p>
        </p:txBody>
      </p:sp>
      <p:cxnSp>
        <p:nvCxnSpPr>
          <p:cNvPr id="53" name="Straight Connector 74">
            <a:extLst>
              <a:ext uri="{FF2B5EF4-FFF2-40B4-BE49-F238E27FC236}">
                <a16:creationId xmlns:a16="http://schemas.microsoft.com/office/drawing/2014/main" id="{10D7D648-DCA4-4450-E73B-35B793599D31}"/>
              </a:ext>
            </a:extLst>
          </p:cNvPr>
          <p:cNvCxnSpPr>
            <a:cxnSpLocks noChangeShapeType="1"/>
            <a:stCxn id="32" idx="4"/>
            <a:endCxn id="52" idx="0"/>
          </p:cNvCxnSpPr>
          <p:nvPr/>
        </p:nvCxnSpPr>
        <p:spPr bwMode="auto">
          <a:xfrm>
            <a:off x="6577608" y="1696663"/>
            <a:ext cx="10121" cy="263783"/>
          </a:xfrm>
          <a:prstGeom prst="line">
            <a:avLst/>
          </a:prstGeom>
          <a:noFill/>
          <a:ln w="19050">
            <a:solidFill>
              <a:srgbClr val="000000"/>
            </a:solidFill>
            <a:round/>
            <a:headEnd/>
            <a:tailEnd type="arrow"/>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4" name="Straight Connector 74">
            <a:extLst>
              <a:ext uri="{FF2B5EF4-FFF2-40B4-BE49-F238E27FC236}">
                <a16:creationId xmlns:a16="http://schemas.microsoft.com/office/drawing/2014/main" id="{2B30060D-2DFA-DB36-7BD0-373622AEF009}"/>
              </a:ext>
            </a:extLst>
          </p:cNvPr>
          <p:cNvCxnSpPr>
            <a:cxnSpLocks noChangeShapeType="1"/>
            <a:stCxn id="51" idx="3"/>
            <a:endCxn id="14371" idx="2"/>
          </p:cNvCxnSpPr>
          <p:nvPr/>
        </p:nvCxnSpPr>
        <p:spPr bwMode="auto">
          <a:xfrm>
            <a:off x="2964847" y="2060911"/>
            <a:ext cx="581432" cy="355"/>
          </a:xfrm>
          <a:prstGeom prst="line">
            <a:avLst/>
          </a:prstGeom>
          <a:noFill/>
          <a:ln w="19050">
            <a:solidFill>
              <a:srgbClr val="000000"/>
            </a:solidFill>
            <a:round/>
            <a:headEnd/>
            <a:tailEnd type="arrow"/>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 name="Rectangle 2">
            <a:extLst>
              <a:ext uri="{FF2B5EF4-FFF2-40B4-BE49-F238E27FC236}">
                <a16:creationId xmlns:a16="http://schemas.microsoft.com/office/drawing/2014/main" id="{F5EDDE20-C97D-EB6F-3759-73C196F1E491}"/>
              </a:ext>
            </a:extLst>
          </p:cNvPr>
          <p:cNvSpPr/>
          <p:nvPr/>
        </p:nvSpPr>
        <p:spPr>
          <a:xfrm>
            <a:off x="-79897" y="85522"/>
            <a:ext cx="1100533" cy="6691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Review WAS</a:t>
            </a:r>
          </a:p>
        </p:txBody>
      </p:sp>
    </p:spTree>
    <p:extLst>
      <p:ext uri="{BB962C8B-B14F-4D97-AF65-F5344CB8AC3E}">
        <p14:creationId xmlns:p14="http://schemas.microsoft.com/office/powerpoint/2010/main" val="3309140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D9FE0-BD77-7827-5174-61976D51FDC1}"/>
            </a:ext>
          </a:extLst>
        </p:cNvPr>
        <p:cNvGrpSpPr/>
        <p:nvPr/>
      </p:nvGrpSpPr>
      <p:grpSpPr>
        <a:xfrm>
          <a:off x="0" y="0"/>
          <a:ext cx="0" cy="0"/>
          <a:chOff x="0" y="0"/>
          <a:chExt cx="0" cy="0"/>
        </a:xfrm>
      </p:grpSpPr>
      <p:sp>
        <p:nvSpPr>
          <p:cNvPr id="14338" name="Title 3">
            <a:extLst>
              <a:ext uri="{FF2B5EF4-FFF2-40B4-BE49-F238E27FC236}">
                <a16:creationId xmlns:a16="http://schemas.microsoft.com/office/drawing/2014/main" id="{8082CD39-39CC-A455-9B01-06824E562A40}"/>
              </a:ext>
            </a:extLst>
          </p:cNvPr>
          <p:cNvSpPr>
            <a:spLocks noGrp="1"/>
          </p:cNvSpPr>
          <p:nvPr>
            <p:ph type="title"/>
          </p:nvPr>
        </p:nvSpPr>
        <p:spPr>
          <a:xfrm>
            <a:off x="1657350" y="228600"/>
            <a:ext cx="5543550" cy="571500"/>
          </a:xfrm>
        </p:spPr>
        <p:txBody>
          <a:bodyPr vert="horz" lIns="68580" tIns="34290" rIns="68580" bIns="34290" rtlCol="0" anchor="ctr">
            <a:noAutofit/>
          </a:bodyPr>
          <a:lstStyle/>
          <a:p>
            <a:r>
              <a:rPr lang="en-US" sz="1875"/>
              <a:t>Figure 6-24: Service Provider ABA CSTS Return-File Building Block (original)</a:t>
            </a:r>
          </a:p>
        </p:txBody>
      </p:sp>
      <p:sp>
        <p:nvSpPr>
          <p:cNvPr id="14361" name="Oval 7">
            <a:extLst>
              <a:ext uri="{FF2B5EF4-FFF2-40B4-BE49-F238E27FC236}">
                <a16:creationId xmlns:a16="http://schemas.microsoft.com/office/drawing/2014/main" id="{EF53BDDA-FC48-1C6E-B3DB-199DCB1781ED}"/>
              </a:ext>
            </a:extLst>
          </p:cNvPr>
          <p:cNvSpPr>
            <a:spLocks noChangeArrowheads="1"/>
          </p:cNvSpPr>
          <p:nvPr/>
        </p:nvSpPr>
        <p:spPr bwMode="auto">
          <a:xfrm>
            <a:off x="2005781" y="3233287"/>
            <a:ext cx="3400313" cy="440474"/>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Arial" pitchFamily="34" charset="0"/>
                <a:ea typeface="ÇlÇr ñæí©"/>
                <a:cs typeface="Arial" pitchFamily="34" charset="0"/>
              </a:rPr>
              <a:t>SLE RCF</a:t>
            </a:r>
          </a:p>
          <a:p>
            <a:pPr algn="ctr" fontAlgn="base">
              <a:lnSpc>
                <a:spcPct val="80000"/>
              </a:lnSpc>
              <a:spcBef>
                <a:spcPct val="0"/>
              </a:spcBef>
              <a:spcAft>
                <a:spcPct val="0"/>
              </a:spcAft>
            </a:pPr>
            <a:r>
              <a:rPr lang="en-US" sz="900">
                <a:solidFill>
                  <a:prstClr val="black"/>
                </a:solidFill>
                <a:latin typeface="Arial" pitchFamily="34" charset="0"/>
                <a:ea typeface="ÇlÇr ñæí©"/>
                <a:cs typeface="Arial" pitchFamily="34" charset="0"/>
              </a:rPr>
              <a:t>Delivery Service</a:t>
            </a:r>
          </a:p>
          <a:p>
            <a:pPr algn="ctr" fontAlgn="base">
              <a:lnSpc>
                <a:spcPct val="80000"/>
              </a:lnSpc>
              <a:spcBef>
                <a:spcPct val="0"/>
              </a:spcBef>
              <a:spcAft>
                <a:spcPct val="0"/>
              </a:spcAft>
            </a:pPr>
            <a:r>
              <a:rPr lang="en-US" sz="900">
                <a:solidFill>
                  <a:prstClr val="black"/>
                </a:solidFill>
                <a:latin typeface="Arial" pitchFamily="34" charset="0"/>
                <a:ea typeface="ÇlÇr ñæí©"/>
                <a:cs typeface="Arial" pitchFamily="34" charset="0"/>
              </a:rPr>
              <a:t>(Frame De-</a:t>
            </a:r>
            <a:r>
              <a:rPr lang="en-US" sz="900" err="1">
                <a:solidFill>
                  <a:prstClr val="black"/>
                </a:solidFill>
                <a:latin typeface="Arial" pitchFamily="34" charset="0"/>
                <a:ea typeface="ÇlÇr ñæí©"/>
                <a:cs typeface="Arial" pitchFamily="34" charset="0"/>
              </a:rPr>
              <a:t>Muxing</a:t>
            </a:r>
            <a:r>
              <a:rPr lang="en-US" sz="900">
                <a:solidFill>
                  <a:prstClr val="black"/>
                </a:solidFill>
                <a:latin typeface="Arial" pitchFamily="34" charset="0"/>
                <a:ea typeface="ÇlÇr ñæí©"/>
                <a:cs typeface="Arial" pitchFamily="34" charset="0"/>
              </a:rPr>
              <a:t>)</a:t>
            </a:r>
          </a:p>
        </p:txBody>
      </p:sp>
      <p:sp>
        <p:nvSpPr>
          <p:cNvPr id="14362" name="Text Box 12">
            <a:extLst>
              <a:ext uri="{FF2B5EF4-FFF2-40B4-BE49-F238E27FC236}">
                <a16:creationId xmlns:a16="http://schemas.microsoft.com/office/drawing/2014/main" id="{2831D80F-404F-BA49-ED06-3F31644CE775}"/>
              </a:ext>
            </a:extLst>
          </p:cNvPr>
          <p:cNvSpPr txBox="1">
            <a:spLocks noChangeArrowheads="1"/>
          </p:cNvSpPr>
          <p:nvPr/>
        </p:nvSpPr>
        <p:spPr bwMode="auto">
          <a:xfrm>
            <a:off x="3268853" y="4324948"/>
            <a:ext cx="1112079" cy="205952"/>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788">
                <a:solidFill>
                  <a:prstClr val="black"/>
                </a:solidFill>
                <a:ea typeface="ÇlÇr ñæí©"/>
                <a:cs typeface="Arial" pitchFamily="34" charset="0"/>
              </a:rPr>
              <a:t>RF &amp; De-Mod</a:t>
            </a:r>
          </a:p>
        </p:txBody>
      </p:sp>
      <p:sp>
        <p:nvSpPr>
          <p:cNvPr id="14363" name="Text Box 16">
            <a:extLst>
              <a:ext uri="{FF2B5EF4-FFF2-40B4-BE49-F238E27FC236}">
                <a16:creationId xmlns:a16="http://schemas.microsoft.com/office/drawing/2014/main" id="{189ED1E3-DE13-9800-8CC3-8328C5D07F04}"/>
              </a:ext>
            </a:extLst>
          </p:cNvPr>
          <p:cNvSpPr txBox="1">
            <a:spLocks noChangeArrowheads="1"/>
          </p:cNvSpPr>
          <p:nvPr/>
        </p:nvSpPr>
        <p:spPr bwMode="auto">
          <a:xfrm>
            <a:off x="4582156" y="4332091"/>
            <a:ext cx="1113269" cy="205952"/>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ea typeface="ÇlÇr ñæí©"/>
                <a:cs typeface="Arial" pitchFamily="34" charset="0"/>
              </a:rPr>
              <a:t>IP</a:t>
            </a:r>
          </a:p>
        </p:txBody>
      </p:sp>
      <p:cxnSp>
        <p:nvCxnSpPr>
          <p:cNvPr id="14364" name="Straight Connector 70">
            <a:extLst>
              <a:ext uri="{FF2B5EF4-FFF2-40B4-BE49-F238E27FC236}">
                <a16:creationId xmlns:a16="http://schemas.microsoft.com/office/drawing/2014/main" id="{117724A2-68EC-FAB0-5F10-AB106CD40E74}"/>
              </a:ext>
            </a:extLst>
          </p:cNvPr>
          <p:cNvCxnSpPr>
            <a:cxnSpLocks noChangeShapeType="1"/>
            <a:endCxn id="14362" idx="0"/>
          </p:cNvCxnSpPr>
          <p:nvPr/>
        </p:nvCxnSpPr>
        <p:spPr bwMode="auto">
          <a:xfrm>
            <a:off x="3818642" y="3673761"/>
            <a:ext cx="6251" cy="651187"/>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365" name="Straight Connector 71">
            <a:extLst>
              <a:ext uri="{FF2B5EF4-FFF2-40B4-BE49-F238E27FC236}">
                <a16:creationId xmlns:a16="http://schemas.microsoft.com/office/drawing/2014/main" id="{87656180-6896-1C5E-A22A-DB0EAD77714E}"/>
              </a:ext>
            </a:extLst>
          </p:cNvPr>
          <p:cNvCxnSpPr>
            <a:cxnSpLocks noChangeShapeType="1"/>
            <a:endCxn id="14363" idx="0"/>
          </p:cNvCxnSpPr>
          <p:nvPr/>
        </p:nvCxnSpPr>
        <p:spPr bwMode="auto">
          <a:xfrm>
            <a:off x="5138791" y="3609255"/>
            <a:ext cx="0" cy="722836"/>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366" name="Text Box 15">
            <a:extLst>
              <a:ext uri="{FF2B5EF4-FFF2-40B4-BE49-F238E27FC236}">
                <a16:creationId xmlns:a16="http://schemas.microsoft.com/office/drawing/2014/main" id="{D5B69F98-869E-071A-A012-D38DAE45C3D8}"/>
              </a:ext>
            </a:extLst>
          </p:cNvPr>
          <p:cNvSpPr txBox="1">
            <a:spLocks noChangeArrowheads="1"/>
          </p:cNvSpPr>
          <p:nvPr/>
        </p:nvSpPr>
        <p:spPr bwMode="auto">
          <a:xfrm>
            <a:off x="4582156" y="4045186"/>
            <a:ext cx="1113269" cy="205952"/>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ea typeface="ÇlÇr ñæí©"/>
                <a:cs typeface="Arial" pitchFamily="34" charset="0"/>
              </a:rPr>
              <a:t>TCP</a:t>
            </a:r>
          </a:p>
        </p:txBody>
      </p:sp>
      <p:sp>
        <p:nvSpPr>
          <p:cNvPr id="14367" name="Text Box 12">
            <a:extLst>
              <a:ext uri="{FF2B5EF4-FFF2-40B4-BE49-F238E27FC236}">
                <a16:creationId xmlns:a16="http://schemas.microsoft.com/office/drawing/2014/main" id="{3368D5F1-0796-6752-D243-C8CB36E77BA0}"/>
              </a:ext>
            </a:extLst>
          </p:cNvPr>
          <p:cNvSpPr txBox="1">
            <a:spLocks noChangeArrowheads="1"/>
          </p:cNvSpPr>
          <p:nvPr/>
        </p:nvSpPr>
        <p:spPr bwMode="auto">
          <a:xfrm>
            <a:off x="3268853" y="4045186"/>
            <a:ext cx="1112079" cy="205952"/>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0"/>
              </a:spcBef>
              <a:spcAft>
                <a:spcPct val="0"/>
              </a:spcAft>
              <a:defRPr/>
            </a:pPr>
            <a:r>
              <a:rPr lang="en-US" sz="788">
                <a:solidFill>
                  <a:prstClr val="black"/>
                </a:solidFill>
                <a:latin typeface="Helvetica" pitchFamily="34" charset="0"/>
                <a:ea typeface="ÇlÇr ñæí©" charset="-128"/>
                <a:cs typeface="Helvetica" pitchFamily="34" charset="0"/>
              </a:rPr>
              <a:t>Frame Sync &amp; De-Code</a:t>
            </a:r>
            <a:endParaRPr lang="en-US" sz="788">
              <a:solidFill>
                <a:prstClr val="black"/>
              </a:solidFill>
              <a:latin typeface="Helvetica" pitchFamily="34" charset="0"/>
              <a:cs typeface="Helvetica" pitchFamily="34" charset="0"/>
            </a:endParaRPr>
          </a:p>
        </p:txBody>
      </p:sp>
      <p:cxnSp>
        <p:nvCxnSpPr>
          <p:cNvPr id="14368" name="Straight Connector 74">
            <a:extLst>
              <a:ext uri="{FF2B5EF4-FFF2-40B4-BE49-F238E27FC236}">
                <a16:creationId xmlns:a16="http://schemas.microsoft.com/office/drawing/2014/main" id="{5884FC74-FD0D-9F7C-4D35-B8BD1A6667FC}"/>
              </a:ext>
            </a:extLst>
          </p:cNvPr>
          <p:cNvCxnSpPr>
            <a:cxnSpLocks noChangeShapeType="1"/>
            <a:stCxn id="14371" idx="3"/>
          </p:cNvCxnSpPr>
          <p:nvPr/>
        </p:nvCxnSpPr>
        <p:spPr bwMode="auto">
          <a:xfrm>
            <a:off x="3818642" y="2180378"/>
            <a:ext cx="0" cy="1052909"/>
          </a:xfrm>
          <a:prstGeom prst="line">
            <a:avLst/>
          </a:prstGeom>
          <a:noFill/>
          <a:ln w="19050">
            <a:solidFill>
              <a:srgbClr val="000000"/>
            </a:solidFill>
            <a:round/>
            <a:headEnd type="arrow"/>
            <a:tailEnd type="none"/>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369" name="Rectangle 76">
            <a:extLst>
              <a:ext uri="{FF2B5EF4-FFF2-40B4-BE49-F238E27FC236}">
                <a16:creationId xmlns:a16="http://schemas.microsoft.com/office/drawing/2014/main" id="{86650925-6C81-C180-E8F4-CE4D22266173}"/>
              </a:ext>
            </a:extLst>
          </p:cNvPr>
          <p:cNvSpPr>
            <a:spLocks noChangeArrowheads="1"/>
          </p:cNvSpPr>
          <p:nvPr/>
        </p:nvSpPr>
        <p:spPr bwMode="auto">
          <a:xfrm>
            <a:off x="3268853" y="2708288"/>
            <a:ext cx="1112079" cy="191666"/>
          </a:xfrm>
          <a:prstGeom prst="rect">
            <a:avLst/>
          </a:prstGeom>
          <a:solidFill>
            <a:srgbClr val="99CCFF"/>
          </a:solidFill>
          <a:ln w="9525">
            <a:solidFill>
              <a:srgbClr val="000000"/>
            </a:solidFill>
            <a:miter lim="800000"/>
            <a:headEnd/>
            <a:tailEnd/>
          </a:ln>
        </p:spPr>
        <p:txBody>
          <a:bodyPr lIns="25380" tIns="23490" rIns="25380" bIns="23490" anchor="ctr"/>
          <a:lstStyle/>
          <a:p>
            <a:pPr algn="ctr" fontAlgn="base">
              <a:spcBef>
                <a:spcPct val="0"/>
              </a:spcBef>
              <a:spcAft>
                <a:spcPct val="0"/>
              </a:spcAft>
            </a:pPr>
            <a:r>
              <a:rPr lang="en-US" sz="900">
                <a:solidFill>
                  <a:prstClr val="black"/>
                </a:solidFill>
                <a:latin typeface="Arial" pitchFamily="34" charset="0"/>
                <a:ea typeface="ÇlÇr ñæí©"/>
                <a:cs typeface="Arial" pitchFamily="34" charset="0"/>
              </a:rPr>
              <a:t>Encapsulation</a:t>
            </a:r>
          </a:p>
        </p:txBody>
      </p:sp>
      <p:sp>
        <p:nvSpPr>
          <p:cNvPr id="14370" name="Rectangle 77">
            <a:extLst>
              <a:ext uri="{FF2B5EF4-FFF2-40B4-BE49-F238E27FC236}">
                <a16:creationId xmlns:a16="http://schemas.microsoft.com/office/drawing/2014/main" id="{4D0D986A-25B8-BE7C-7D62-5CEF3CA83848}"/>
              </a:ext>
            </a:extLst>
          </p:cNvPr>
          <p:cNvSpPr>
            <a:spLocks noChangeArrowheads="1"/>
          </p:cNvSpPr>
          <p:nvPr/>
        </p:nvSpPr>
        <p:spPr bwMode="auto">
          <a:xfrm>
            <a:off x="3268853" y="2940429"/>
            <a:ext cx="1112079" cy="191666"/>
          </a:xfrm>
          <a:prstGeom prst="rect">
            <a:avLst/>
          </a:prstGeom>
          <a:solidFill>
            <a:srgbClr val="99CCFF"/>
          </a:solidFill>
          <a:ln w="9525">
            <a:solidFill>
              <a:srgbClr val="000000"/>
            </a:solidFill>
            <a:miter lim="800000"/>
            <a:headEnd/>
            <a:tailEnd/>
          </a:ln>
        </p:spPr>
        <p:txBody>
          <a:bodyPr lIns="25380" tIns="23490" rIns="25380" bIns="23490" anchor="ctr"/>
          <a:lstStyle/>
          <a:p>
            <a:pPr algn="ctr" fontAlgn="base">
              <a:spcBef>
                <a:spcPct val="0"/>
              </a:spcBef>
              <a:spcAft>
                <a:spcPct val="0"/>
              </a:spcAft>
            </a:pPr>
            <a:r>
              <a:rPr lang="en-US" sz="825">
                <a:solidFill>
                  <a:prstClr val="black"/>
                </a:solidFill>
                <a:latin typeface="Arial" pitchFamily="34" charset="0"/>
                <a:ea typeface="ÇlÇr ñæí©"/>
                <a:cs typeface="Arial" pitchFamily="34" charset="0"/>
              </a:rPr>
              <a:t>TM/AOS Link Framing</a:t>
            </a:r>
          </a:p>
        </p:txBody>
      </p:sp>
      <p:sp>
        <p:nvSpPr>
          <p:cNvPr id="82" name="Magnetic Disk 18">
            <a:extLst>
              <a:ext uri="{FF2B5EF4-FFF2-40B4-BE49-F238E27FC236}">
                <a16:creationId xmlns:a16="http://schemas.microsoft.com/office/drawing/2014/main" id="{AAD306A2-E55B-8F0F-0E23-03E6032AD010}"/>
              </a:ext>
            </a:extLst>
          </p:cNvPr>
          <p:cNvSpPr/>
          <p:nvPr/>
        </p:nvSpPr>
        <p:spPr bwMode="auto">
          <a:xfrm>
            <a:off x="4229100" y="1451280"/>
            <a:ext cx="357188" cy="267891"/>
          </a:xfrm>
          <a:prstGeom prst="flowChartMagneticDisk">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tIns="0" bIns="0"/>
          <a:lstStyle/>
          <a:p>
            <a:pPr algn="ctr" fontAlgn="base">
              <a:spcBef>
                <a:spcPct val="0"/>
              </a:spcBef>
              <a:spcAft>
                <a:spcPct val="0"/>
              </a:spcAft>
            </a:pPr>
            <a:endParaRPr kumimoji="1" lang="en-US" sz="900">
              <a:solidFill>
                <a:srgbClr val="000000"/>
              </a:solidFill>
              <a:ea typeface="ＭＳ Ｐゴシック" charset="-128"/>
              <a:cs typeface="Arial" pitchFamily="34" charset="0"/>
            </a:endParaRPr>
          </a:p>
        </p:txBody>
      </p:sp>
      <p:cxnSp>
        <p:nvCxnSpPr>
          <p:cNvPr id="14373" name="Elbow Connector 274">
            <a:extLst>
              <a:ext uri="{FF2B5EF4-FFF2-40B4-BE49-F238E27FC236}">
                <a16:creationId xmlns:a16="http://schemas.microsoft.com/office/drawing/2014/main" id="{959011AC-107A-F7CE-552B-7A007305008A}"/>
              </a:ext>
            </a:extLst>
          </p:cNvPr>
          <p:cNvCxnSpPr>
            <a:cxnSpLocks noChangeShapeType="1"/>
            <a:stCxn id="82" idx="4"/>
          </p:cNvCxnSpPr>
          <p:nvPr/>
        </p:nvCxnSpPr>
        <p:spPr bwMode="auto">
          <a:xfrm>
            <a:off x="4586331" y="1585748"/>
            <a:ext cx="148832" cy="319046"/>
          </a:xfrm>
          <a:prstGeom prst="bentConnector2">
            <a:avLst/>
          </a:prstGeom>
          <a:noFill/>
          <a:ln w="19050">
            <a:solidFill>
              <a:schemeClr val="tx1"/>
            </a:solidFill>
            <a:round/>
            <a:headEnd type="none" w="med" len="med"/>
            <a:tailEnd type="arrow"/>
          </a:ln>
          <a:extLst>
            <a:ext uri="{909E8E84-426E-40DD-AFC4-6F175D3DCCD1}">
              <a14:hiddenFill xmlns:a14="http://schemas.microsoft.com/office/drawing/2010/main">
                <a:noFill/>
              </a14:hiddenFill>
            </a:ext>
          </a:extLst>
        </p:spPr>
      </p:cxnSp>
      <p:cxnSp>
        <p:nvCxnSpPr>
          <p:cNvPr id="14374" name="Elbow Connector 15">
            <a:extLst>
              <a:ext uri="{FF2B5EF4-FFF2-40B4-BE49-F238E27FC236}">
                <a16:creationId xmlns:a16="http://schemas.microsoft.com/office/drawing/2014/main" id="{ACFADF46-68ED-DBED-6D9F-3CB971BBF6A4}"/>
              </a:ext>
            </a:extLst>
          </p:cNvPr>
          <p:cNvCxnSpPr>
            <a:cxnSpLocks noChangeShapeType="1"/>
            <a:stCxn id="82" idx="2"/>
          </p:cNvCxnSpPr>
          <p:nvPr/>
        </p:nvCxnSpPr>
        <p:spPr bwMode="auto">
          <a:xfrm rot="10800000" flipV="1">
            <a:off x="4057650" y="1585225"/>
            <a:ext cx="171450" cy="357875"/>
          </a:xfrm>
          <a:prstGeom prst="bentConnector2">
            <a:avLst/>
          </a:prstGeom>
          <a:noFill/>
          <a:ln w="19050">
            <a:solidFill>
              <a:schemeClr val="tx1"/>
            </a:solidFill>
            <a:round/>
            <a:headEnd type="arrow"/>
            <a:tailEnd type="none" w="med" len="med"/>
          </a:ln>
          <a:extLst>
            <a:ext uri="{909E8E84-426E-40DD-AFC4-6F175D3DCCD1}">
              <a14:hiddenFill xmlns:a14="http://schemas.microsoft.com/office/drawing/2010/main">
                <a:noFill/>
              </a14:hiddenFill>
            </a:ext>
          </a:extLst>
        </p:spPr>
      </p:cxnSp>
      <p:cxnSp>
        <p:nvCxnSpPr>
          <p:cNvPr id="14375" name="Elbow Connector 274">
            <a:extLst>
              <a:ext uri="{FF2B5EF4-FFF2-40B4-BE49-F238E27FC236}">
                <a16:creationId xmlns:a16="http://schemas.microsoft.com/office/drawing/2014/main" id="{CF2B6FC7-F352-B6FA-1F09-97E4A20E6841}"/>
              </a:ext>
            </a:extLst>
          </p:cNvPr>
          <p:cNvCxnSpPr>
            <a:cxnSpLocks noChangeShapeType="1"/>
            <a:stCxn id="14371" idx="5"/>
          </p:cNvCxnSpPr>
          <p:nvPr/>
        </p:nvCxnSpPr>
        <p:spPr bwMode="auto">
          <a:xfrm rot="16200000" flipH="1">
            <a:off x="4407873" y="2905277"/>
            <a:ext cx="1865470" cy="414351"/>
          </a:xfrm>
          <a:prstGeom prst="bentConnector3">
            <a:avLst>
              <a:gd name="adj1" fmla="val 50000"/>
            </a:avLst>
          </a:prstGeom>
          <a:noFill/>
          <a:ln w="19050">
            <a:solidFill>
              <a:schemeClr val="tx1"/>
            </a:solidFill>
            <a:round/>
            <a:headEnd type="none" w="med" len="med"/>
            <a:tailEnd type="arrow"/>
          </a:ln>
          <a:extLst>
            <a:ext uri="{909E8E84-426E-40DD-AFC4-6F175D3DCCD1}">
              <a14:hiddenFill xmlns:a14="http://schemas.microsoft.com/office/drawing/2010/main">
                <a:noFill/>
              </a14:hiddenFill>
            </a:ext>
          </a:extLst>
        </p:spPr>
      </p:cxnSp>
      <p:sp>
        <p:nvSpPr>
          <p:cNvPr id="14376" name="Rectangle 85">
            <a:extLst>
              <a:ext uri="{FF2B5EF4-FFF2-40B4-BE49-F238E27FC236}">
                <a16:creationId xmlns:a16="http://schemas.microsoft.com/office/drawing/2014/main" id="{2FB82F07-FD92-407D-023B-64CAD1FD5051}"/>
              </a:ext>
            </a:extLst>
          </p:cNvPr>
          <p:cNvSpPr>
            <a:spLocks noChangeArrowheads="1"/>
          </p:cNvSpPr>
          <p:nvPr/>
        </p:nvSpPr>
        <p:spPr bwMode="auto">
          <a:xfrm>
            <a:off x="3274808" y="2311861"/>
            <a:ext cx="1113269" cy="180952"/>
          </a:xfrm>
          <a:prstGeom prst="rect">
            <a:avLst/>
          </a:prstGeom>
          <a:solidFill>
            <a:srgbClr val="99CCFF"/>
          </a:solidFill>
          <a:ln w="9525">
            <a:solidFill>
              <a:srgbClr val="000000"/>
            </a:solidFill>
            <a:miter lim="800000"/>
            <a:headEnd/>
            <a:tailEnd/>
          </a:ln>
        </p:spPr>
        <p:txBody>
          <a:bodyPr lIns="25380" tIns="23490" rIns="25380" bIns="23490" anchor="ctr"/>
          <a:lstStyle/>
          <a:p>
            <a:pPr algn="ctr" fontAlgn="base">
              <a:spcBef>
                <a:spcPct val="0"/>
              </a:spcBef>
              <a:spcAft>
                <a:spcPct val="0"/>
              </a:spcAft>
            </a:pPr>
            <a:r>
              <a:rPr lang="en-US" sz="900">
                <a:solidFill>
                  <a:prstClr val="black"/>
                </a:solidFill>
                <a:latin typeface="Arial" pitchFamily="34" charset="0"/>
                <a:ea typeface="ÇlÇr ñæí©"/>
                <a:cs typeface="Arial" pitchFamily="34" charset="0"/>
              </a:rPr>
              <a:t>CFDP</a:t>
            </a:r>
          </a:p>
        </p:txBody>
      </p:sp>
      <p:sp>
        <p:nvSpPr>
          <p:cNvPr id="14377" name="Rectangle 86">
            <a:extLst>
              <a:ext uri="{FF2B5EF4-FFF2-40B4-BE49-F238E27FC236}">
                <a16:creationId xmlns:a16="http://schemas.microsoft.com/office/drawing/2014/main" id="{02C46F65-3295-D17C-CF84-6C23A0E82FF6}"/>
              </a:ext>
            </a:extLst>
          </p:cNvPr>
          <p:cNvSpPr>
            <a:spLocks noChangeArrowheads="1"/>
          </p:cNvSpPr>
          <p:nvPr/>
        </p:nvSpPr>
        <p:spPr bwMode="auto">
          <a:xfrm>
            <a:off x="3409123" y="4555778"/>
            <a:ext cx="2178803" cy="50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base">
              <a:lnSpc>
                <a:spcPts val="1050"/>
              </a:lnSpc>
              <a:spcBef>
                <a:spcPct val="0"/>
              </a:spcBef>
              <a:spcAft>
                <a:spcPct val="0"/>
              </a:spcAft>
            </a:pPr>
            <a:r>
              <a:rPr lang="en-US" sz="825" b="1">
                <a:solidFill>
                  <a:prstClr val="black"/>
                </a:solidFill>
                <a:latin typeface="Arial" pitchFamily="34" charset="0"/>
                <a:ea typeface="ÇlÇr ñæí©"/>
                <a:cs typeface="Arial" pitchFamily="34" charset="0"/>
              </a:rPr>
              <a:t>ABA CSTS Return-File Service Provider</a:t>
            </a:r>
          </a:p>
          <a:p>
            <a:pPr algn="ctr" fontAlgn="base">
              <a:lnSpc>
                <a:spcPts val="1050"/>
              </a:lnSpc>
              <a:spcBef>
                <a:spcPct val="0"/>
              </a:spcBef>
              <a:spcAft>
                <a:spcPct val="0"/>
              </a:spcAft>
            </a:pPr>
            <a:r>
              <a:rPr lang="en-US" sz="825" b="1">
                <a:solidFill>
                  <a:prstClr val="black"/>
                </a:solidFill>
                <a:latin typeface="Arial" pitchFamily="34" charset="0"/>
                <a:ea typeface="ÇlÇr ñæí©"/>
                <a:cs typeface="Arial" pitchFamily="34" charset="0"/>
              </a:rPr>
              <a:t>Using CFDP File Delivery</a:t>
            </a:r>
            <a:br>
              <a:rPr lang="en-US" sz="825" b="1">
                <a:solidFill>
                  <a:prstClr val="black"/>
                </a:solidFill>
                <a:latin typeface="Arial" pitchFamily="34" charset="0"/>
                <a:ea typeface="ÇlÇr ñæí©"/>
                <a:cs typeface="Arial" pitchFamily="34" charset="0"/>
              </a:rPr>
            </a:br>
            <a:r>
              <a:rPr lang="en-US" sz="825" b="1">
                <a:solidFill>
                  <a:prstClr val="black"/>
                </a:solidFill>
                <a:latin typeface="Arial" pitchFamily="34" charset="0"/>
                <a:ea typeface="ÇlÇr ñæí©"/>
                <a:cs typeface="Arial" pitchFamily="34" charset="0"/>
              </a:rPr>
              <a:t>over SPP and SLE RCF</a:t>
            </a:r>
          </a:p>
        </p:txBody>
      </p:sp>
      <p:sp>
        <p:nvSpPr>
          <p:cNvPr id="14379" name="Text Box 15">
            <a:extLst>
              <a:ext uri="{FF2B5EF4-FFF2-40B4-BE49-F238E27FC236}">
                <a16:creationId xmlns:a16="http://schemas.microsoft.com/office/drawing/2014/main" id="{0350BD10-B4C6-75A4-685D-68B5D1A9816A}"/>
              </a:ext>
            </a:extLst>
          </p:cNvPr>
          <p:cNvSpPr txBox="1">
            <a:spLocks noChangeArrowheads="1"/>
          </p:cNvSpPr>
          <p:nvPr/>
        </p:nvSpPr>
        <p:spPr bwMode="auto">
          <a:xfrm>
            <a:off x="4582156" y="3738046"/>
            <a:ext cx="823939" cy="204761"/>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825">
                <a:solidFill>
                  <a:prstClr val="black"/>
                </a:solidFill>
                <a:ea typeface="ÇlÇr ñæí©"/>
                <a:cs typeface="Arial" pitchFamily="34" charset="0"/>
              </a:rPr>
              <a:t>SLE RCF</a:t>
            </a:r>
          </a:p>
        </p:txBody>
      </p:sp>
      <p:sp>
        <p:nvSpPr>
          <p:cNvPr id="29" name="Text Box 15">
            <a:extLst>
              <a:ext uri="{FF2B5EF4-FFF2-40B4-BE49-F238E27FC236}">
                <a16:creationId xmlns:a16="http://schemas.microsoft.com/office/drawing/2014/main" id="{98D3C3C3-F2D8-D23A-CCDE-360ACE667956}"/>
              </a:ext>
            </a:extLst>
          </p:cNvPr>
          <p:cNvSpPr txBox="1">
            <a:spLocks noChangeArrowheads="1"/>
          </p:cNvSpPr>
          <p:nvPr/>
        </p:nvSpPr>
        <p:spPr bwMode="auto">
          <a:xfrm>
            <a:off x="4589281" y="2316514"/>
            <a:ext cx="1085850" cy="176192"/>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ea typeface="ÇlÇr ñæí©"/>
                <a:cs typeface="Arial" pitchFamily="34" charset="0"/>
              </a:rPr>
              <a:t>CSTS Transfer File </a:t>
            </a:r>
          </a:p>
        </p:txBody>
      </p:sp>
      <p:sp>
        <p:nvSpPr>
          <p:cNvPr id="14371" name="Oval 7">
            <a:extLst>
              <a:ext uri="{FF2B5EF4-FFF2-40B4-BE49-F238E27FC236}">
                <a16:creationId xmlns:a16="http://schemas.microsoft.com/office/drawing/2014/main" id="{0A6FC1D7-3B06-B7A5-4046-EDA02F81BCC2}"/>
              </a:ext>
            </a:extLst>
          </p:cNvPr>
          <p:cNvSpPr>
            <a:spLocks noChangeArrowheads="1"/>
          </p:cNvSpPr>
          <p:nvPr/>
        </p:nvSpPr>
        <p:spPr bwMode="auto">
          <a:xfrm>
            <a:off x="3546278" y="1892813"/>
            <a:ext cx="1859816" cy="336903"/>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Arial" pitchFamily="34" charset="0"/>
                <a:ea typeface="ÇlÇr ñæí©"/>
                <a:cs typeface="Arial" pitchFamily="34" charset="0"/>
              </a:rPr>
              <a:t>CSTS Return-</a:t>
            </a:r>
          </a:p>
          <a:p>
            <a:pPr algn="ctr" fontAlgn="base">
              <a:lnSpc>
                <a:spcPct val="80000"/>
              </a:lnSpc>
              <a:spcBef>
                <a:spcPct val="0"/>
              </a:spcBef>
              <a:spcAft>
                <a:spcPct val="0"/>
              </a:spcAft>
            </a:pPr>
            <a:r>
              <a:rPr lang="en-US" sz="900">
                <a:solidFill>
                  <a:prstClr val="black"/>
                </a:solidFill>
                <a:latin typeface="Arial" pitchFamily="34" charset="0"/>
                <a:ea typeface="ÇlÇr ñæí©"/>
                <a:cs typeface="Arial" pitchFamily="34" charset="0"/>
              </a:rPr>
              <a:t>File Processing</a:t>
            </a:r>
          </a:p>
        </p:txBody>
      </p:sp>
      <p:sp>
        <p:nvSpPr>
          <p:cNvPr id="32" name="Oval 7">
            <a:extLst>
              <a:ext uri="{FF2B5EF4-FFF2-40B4-BE49-F238E27FC236}">
                <a16:creationId xmlns:a16="http://schemas.microsoft.com/office/drawing/2014/main" id="{606B48F8-3DDD-8523-8F85-9F45C52A323B}"/>
              </a:ext>
            </a:extLst>
          </p:cNvPr>
          <p:cNvSpPr>
            <a:spLocks noChangeArrowheads="1"/>
          </p:cNvSpPr>
          <p:nvPr/>
        </p:nvSpPr>
        <p:spPr bwMode="auto">
          <a:xfrm>
            <a:off x="5657850" y="1257301"/>
            <a:ext cx="1839516" cy="439363"/>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Offline Radiometric </a:t>
            </a:r>
          </a:p>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Processing</a:t>
            </a:r>
          </a:p>
        </p:txBody>
      </p:sp>
      <p:sp>
        <p:nvSpPr>
          <p:cNvPr id="33" name="Oval 7">
            <a:extLst>
              <a:ext uri="{FF2B5EF4-FFF2-40B4-BE49-F238E27FC236}">
                <a16:creationId xmlns:a16="http://schemas.microsoft.com/office/drawing/2014/main" id="{3B5D29F0-2EA6-E683-FA23-5D3E28EFF5FC}"/>
              </a:ext>
            </a:extLst>
          </p:cNvPr>
          <p:cNvSpPr>
            <a:spLocks noChangeArrowheads="1"/>
          </p:cNvSpPr>
          <p:nvPr/>
        </p:nvSpPr>
        <p:spPr bwMode="auto">
          <a:xfrm>
            <a:off x="1485900" y="1257301"/>
            <a:ext cx="1839516" cy="439363"/>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D-DOR Correlation</a:t>
            </a:r>
          </a:p>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Processing</a:t>
            </a:r>
          </a:p>
        </p:txBody>
      </p:sp>
      <p:cxnSp>
        <p:nvCxnSpPr>
          <p:cNvPr id="34" name="Straight Connector 74">
            <a:extLst>
              <a:ext uri="{FF2B5EF4-FFF2-40B4-BE49-F238E27FC236}">
                <a16:creationId xmlns:a16="http://schemas.microsoft.com/office/drawing/2014/main" id="{60A2AAA8-5EEB-86D5-6C08-B8335DE8440F}"/>
              </a:ext>
            </a:extLst>
          </p:cNvPr>
          <p:cNvCxnSpPr>
            <a:cxnSpLocks noChangeShapeType="1"/>
            <a:stCxn id="33" idx="4"/>
            <a:endCxn id="51" idx="0"/>
          </p:cNvCxnSpPr>
          <p:nvPr/>
        </p:nvCxnSpPr>
        <p:spPr bwMode="auto">
          <a:xfrm>
            <a:off x="2405658" y="1696664"/>
            <a:ext cx="3167" cy="261253"/>
          </a:xfrm>
          <a:prstGeom prst="line">
            <a:avLst/>
          </a:prstGeom>
          <a:noFill/>
          <a:ln w="19050">
            <a:solidFill>
              <a:srgbClr val="000000"/>
            </a:solidFill>
            <a:round/>
            <a:headEnd/>
            <a:tailEnd type="arrow"/>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7" name="Straight Connector 74">
            <a:extLst>
              <a:ext uri="{FF2B5EF4-FFF2-40B4-BE49-F238E27FC236}">
                <a16:creationId xmlns:a16="http://schemas.microsoft.com/office/drawing/2014/main" id="{7AE00999-82AF-6A6A-CC8B-EF24494466F6}"/>
              </a:ext>
            </a:extLst>
          </p:cNvPr>
          <p:cNvCxnSpPr>
            <a:cxnSpLocks noChangeShapeType="1"/>
            <a:stCxn id="52" idx="1"/>
            <a:endCxn id="14371" idx="6"/>
          </p:cNvCxnSpPr>
          <p:nvPr/>
        </p:nvCxnSpPr>
        <p:spPr bwMode="auto">
          <a:xfrm flipH="1" flipV="1">
            <a:off x="5406094" y="2061265"/>
            <a:ext cx="625613" cy="2175"/>
          </a:xfrm>
          <a:prstGeom prst="line">
            <a:avLst/>
          </a:prstGeom>
          <a:noFill/>
          <a:ln w="19050">
            <a:solidFill>
              <a:srgbClr val="000000"/>
            </a:solidFill>
            <a:round/>
            <a:headEnd/>
            <a:tailEnd type="arrow"/>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 name="Text Box 16">
            <a:extLst>
              <a:ext uri="{FF2B5EF4-FFF2-40B4-BE49-F238E27FC236}">
                <a16:creationId xmlns:a16="http://schemas.microsoft.com/office/drawing/2014/main" id="{6CE2B9A6-5EBE-4B98-DB75-2EE1A139CAF0}"/>
              </a:ext>
            </a:extLst>
          </p:cNvPr>
          <p:cNvSpPr txBox="1">
            <a:spLocks noChangeArrowheads="1"/>
          </p:cNvSpPr>
          <p:nvPr/>
        </p:nvSpPr>
        <p:spPr bwMode="auto">
          <a:xfrm>
            <a:off x="1852803" y="1957916"/>
            <a:ext cx="1112044" cy="205989"/>
          </a:xfrm>
          <a:prstGeom prst="rect">
            <a:avLst/>
          </a:prstGeom>
          <a:solidFill>
            <a:srgbClr val="99CCFF"/>
          </a:solidFill>
          <a:ln w="9525">
            <a:solidFill>
              <a:srgbClr val="000000"/>
            </a:solidFill>
            <a:miter lim="800000"/>
            <a:headEnd/>
            <a:tailEnd/>
          </a:ln>
        </p:spPr>
        <p:txBody>
          <a:bodyPr lIns="25380" tIns="23490" rIns="2538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TDM File</a:t>
            </a:r>
          </a:p>
        </p:txBody>
      </p:sp>
      <p:sp>
        <p:nvSpPr>
          <p:cNvPr id="52" name="Text Box 16">
            <a:extLst>
              <a:ext uri="{FF2B5EF4-FFF2-40B4-BE49-F238E27FC236}">
                <a16:creationId xmlns:a16="http://schemas.microsoft.com/office/drawing/2014/main" id="{2F6971FA-AFDA-72E7-724F-9648CA71E3FA}"/>
              </a:ext>
            </a:extLst>
          </p:cNvPr>
          <p:cNvSpPr txBox="1">
            <a:spLocks noChangeArrowheads="1"/>
          </p:cNvSpPr>
          <p:nvPr/>
        </p:nvSpPr>
        <p:spPr bwMode="auto">
          <a:xfrm>
            <a:off x="6031707" y="1960445"/>
            <a:ext cx="1112044" cy="205989"/>
          </a:xfrm>
          <a:prstGeom prst="rect">
            <a:avLst/>
          </a:prstGeom>
          <a:solidFill>
            <a:srgbClr val="99CCFF"/>
          </a:solidFill>
          <a:ln w="9525">
            <a:solidFill>
              <a:srgbClr val="000000"/>
            </a:solidFill>
            <a:miter lim="800000"/>
            <a:headEnd/>
            <a:tailEnd/>
          </a:ln>
        </p:spPr>
        <p:txBody>
          <a:bodyPr lIns="25380" tIns="23490" rIns="2538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TDM File</a:t>
            </a:r>
          </a:p>
        </p:txBody>
      </p:sp>
      <p:cxnSp>
        <p:nvCxnSpPr>
          <p:cNvPr id="53" name="Straight Connector 74">
            <a:extLst>
              <a:ext uri="{FF2B5EF4-FFF2-40B4-BE49-F238E27FC236}">
                <a16:creationId xmlns:a16="http://schemas.microsoft.com/office/drawing/2014/main" id="{A2E54EEA-D3B3-42F2-EBF6-D96DEF223D9B}"/>
              </a:ext>
            </a:extLst>
          </p:cNvPr>
          <p:cNvCxnSpPr>
            <a:cxnSpLocks noChangeShapeType="1"/>
            <a:stCxn id="32" idx="4"/>
            <a:endCxn id="52" idx="0"/>
          </p:cNvCxnSpPr>
          <p:nvPr/>
        </p:nvCxnSpPr>
        <p:spPr bwMode="auto">
          <a:xfrm>
            <a:off x="6577608" y="1696663"/>
            <a:ext cx="10121" cy="263783"/>
          </a:xfrm>
          <a:prstGeom prst="line">
            <a:avLst/>
          </a:prstGeom>
          <a:noFill/>
          <a:ln w="19050">
            <a:solidFill>
              <a:srgbClr val="000000"/>
            </a:solidFill>
            <a:round/>
            <a:headEnd/>
            <a:tailEnd type="arrow"/>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4" name="Straight Connector 74">
            <a:extLst>
              <a:ext uri="{FF2B5EF4-FFF2-40B4-BE49-F238E27FC236}">
                <a16:creationId xmlns:a16="http://schemas.microsoft.com/office/drawing/2014/main" id="{DFF4006A-0498-BFE4-B577-5CB582C72DCD}"/>
              </a:ext>
            </a:extLst>
          </p:cNvPr>
          <p:cNvCxnSpPr>
            <a:cxnSpLocks noChangeShapeType="1"/>
            <a:stCxn id="51" idx="3"/>
            <a:endCxn id="14371" idx="2"/>
          </p:cNvCxnSpPr>
          <p:nvPr/>
        </p:nvCxnSpPr>
        <p:spPr bwMode="auto">
          <a:xfrm>
            <a:off x="2964847" y="2060911"/>
            <a:ext cx="581432" cy="355"/>
          </a:xfrm>
          <a:prstGeom prst="line">
            <a:avLst/>
          </a:prstGeom>
          <a:noFill/>
          <a:ln w="19050">
            <a:solidFill>
              <a:srgbClr val="000000"/>
            </a:solidFill>
            <a:round/>
            <a:headEnd/>
            <a:tailEnd type="arrow"/>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 name="Picture 1">
            <a:extLst>
              <a:ext uri="{FF2B5EF4-FFF2-40B4-BE49-F238E27FC236}">
                <a16:creationId xmlns:a16="http://schemas.microsoft.com/office/drawing/2014/main" id="{97761958-C81D-42B6-FA4D-0EF83E99092E}"/>
              </a:ext>
            </a:extLst>
          </p:cNvPr>
          <p:cNvPicPr>
            <a:picLocks noChangeAspect="1"/>
          </p:cNvPicPr>
          <p:nvPr/>
        </p:nvPicPr>
        <p:blipFill>
          <a:blip r:embed="rId2"/>
          <a:stretch>
            <a:fillRect/>
          </a:stretch>
        </p:blipFill>
        <p:spPr>
          <a:xfrm>
            <a:off x="592836" y="2376253"/>
            <a:ext cx="994113" cy="2141167"/>
          </a:xfrm>
          <a:prstGeom prst="rect">
            <a:avLst/>
          </a:prstGeom>
        </p:spPr>
      </p:pic>
      <p:sp>
        <p:nvSpPr>
          <p:cNvPr id="3" name="Rectangle 2">
            <a:extLst>
              <a:ext uri="{FF2B5EF4-FFF2-40B4-BE49-F238E27FC236}">
                <a16:creationId xmlns:a16="http://schemas.microsoft.com/office/drawing/2014/main" id="{9C3437C2-ECCD-A3B8-AD56-01F858DBC426}"/>
              </a:ext>
            </a:extLst>
          </p:cNvPr>
          <p:cNvSpPr/>
          <p:nvPr/>
        </p:nvSpPr>
        <p:spPr>
          <a:xfrm>
            <a:off x="-79897" y="85522"/>
            <a:ext cx="1100533" cy="6691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Review IS</a:t>
            </a:r>
          </a:p>
        </p:txBody>
      </p:sp>
      <p:sp>
        <p:nvSpPr>
          <p:cNvPr id="4" name="Text Box 12">
            <a:extLst>
              <a:ext uri="{FF2B5EF4-FFF2-40B4-BE49-F238E27FC236}">
                <a16:creationId xmlns:a16="http://schemas.microsoft.com/office/drawing/2014/main" id="{06B0A326-B370-EE54-EA5F-C5A040E8664A}"/>
              </a:ext>
            </a:extLst>
          </p:cNvPr>
          <p:cNvSpPr txBox="1">
            <a:spLocks noChangeArrowheads="1"/>
          </p:cNvSpPr>
          <p:nvPr/>
        </p:nvSpPr>
        <p:spPr bwMode="auto">
          <a:xfrm>
            <a:off x="1937340" y="4334073"/>
            <a:ext cx="1112079" cy="205952"/>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788" dirty="0">
                <a:solidFill>
                  <a:prstClr val="black"/>
                </a:solidFill>
                <a:ea typeface="ÇlÇr ñæí©"/>
                <a:cs typeface="Arial" pitchFamily="34" charset="0"/>
              </a:rPr>
              <a:t>Optical Physical</a:t>
            </a:r>
          </a:p>
        </p:txBody>
      </p:sp>
      <p:cxnSp>
        <p:nvCxnSpPr>
          <p:cNvPr id="6" name="Straight Connector 70">
            <a:extLst>
              <a:ext uri="{FF2B5EF4-FFF2-40B4-BE49-F238E27FC236}">
                <a16:creationId xmlns:a16="http://schemas.microsoft.com/office/drawing/2014/main" id="{7834A339-E1DC-97D3-80B9-E67C466C1016}"/>
              </a:ext>
            </a:extLst>
          </p:cNvPr>
          <p:cNvCxnSpPr>
            <a:cxnSpLocks noChangeShapeType="1"/>
            <a:stCxn id="14361" idx="3"/>
            <a:endCxn id="4" idx="0"/>
          </p:cNvCxnSpPr>
          <p:nvPr/>
        </p:nvCxnSpPr>
        <p:spPr bwMode="auto">
          <a:xfrm flipH="1">
            <a:off x="2493380" y="3609255"/>
            <a:ext cx="10365" cy="724818"/>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 name="Text Box 12">
            <a:extLst>
              <a:ext uri="{FF2B5EF4-FFF2-40B4-BE49-F238E27FC236}">
                <a16:creationId xmlns:a16="http://schemas.microsoft.com/office/drawing/2014/main" id="{8855B3CB-A95C-C050-44C1-8C104C3BC9C0}"/>
              </a:ext>
            </a:extLst>
          </p:cNvPr>
          <p:cNvSpPr txBox="1">
            <a:spLocks noChangeArrowheads="1"/>
          </p:cNvSpPr>
          <p:nvPr/>
        </p:nvSpPr>
        <p:spPr bwMode="auto">
          <a:xfrm>
            <a:off x="1937340" y="4054311"/>
            <a:ext cx="1112079" cy="205952"/>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0"/>
              </a:spcBef>
              <a:spcAft>
                <a:spcPct val="0"/>
              </a:spcAft>
              <a:defRPr/>
            </a:pPr>
            <a:r>
              <a:rPr lang="en-US" sz="788" dirty="0">
                <a:solidFill>
                  <a:prstClr val="black"/>
                </a:solidFill>
                <a:latin typeface="Helvetica" pitchFamily="34" charset="0"/>
                <a:ea typeface="ÇlÇr ñæí©" charset="-128"/>
                <a:cs typeface="Helvetica" pitchFamily="34" charset="0"/>
              </a:rPr>
              <a:t>Optical C&amp;S </a:t>
            </a:r>
            <a:endParaRPr lang="en-US" sz="788" dirty="0">
              <a:solidFill>
                <a:prstClr val="black"/>
              </a:solidFill>
              <a:latin typeface="Helvetica" pitchFamily="34" charset="0"/>
              <a:cs typeface="Helvetica" pitchFamily="34" charset="0"/>
            </a:endParaRPr>
          </a:p>
        </p:txBody>
      </p:sp>
    </p:spTree>
    <p:extLst>
      <p:ext uri="{BB962C8B-B14F-4D97-AF65-F5344CB8AC3E}">
        <p14:creationId xmlns:p14="http://schemas.microsoft.com/office/powerpoint/2010/main" val="153847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86765-3346-3535-5A67-19DDEE33A23B}"/>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315AB877-7C95-D0A0-5451-B5CF3E702462}"/>
              </a:ext>
            </a:extLst>
          </p:cNvPr>
          <p:cNvSpPr>
            <a:spLocks noGrp="1"/>
          </p:cNvSpPr>
          <p:nvPr>
            <p:ph type="title"/>
          </p:nvPr>
        </p:nvSpPr>
        <p:spPr>
          <a:xfrm>
            <a:off x="1657350" y="228600"/>
            <a:ext cx="5543550" cy="571500"/>
          </a:xfrm>
        </p:spPr>
        <p:txBody>
          <a:bodyPr vert="horz" lIns="68580" tIns="34290" rIns="68580" bIns="34290" rtlCol="0" anchor="ctr">
            <a:noAutofit/>
          </a:bodyPr>
          <a:lstStyle/>
          <a:p>
            <a:r>
              <a:rPr lang="en-US" sz="1875"/>
              <a:t>Figure 6-24: Service Provider ABA CSTS Return-File Building Block (partial revision – 2022-01-12. Still needs work but it’s not clear that this will survive)</a:t>
            </a:r>
          </a:p>
        </p:txBody>
      </p:sp>
      <p:sp>
        <p:nvSpPr>
          <p:cNvPr id="5" name="Text Box 12">
            <a:extLst>
              <a:ext uri="{FF2B5EF4-FFF2-40B4-BE49-F238E27FC236}">
                <a16:creationId xmlns:a16="http://schemas.microsoft.com/office/drawing/2014/main" id="{0E8DCA5C-3433-2361-2EA3-8EF552CE3840}"/>
              </a:ext>
            </a:extLst>
          </p:cNvPr>
          <p:cNvSpPr txBox="1">
            <a:spLocks noChangeArrowheads="1"/>
          </p:cNvSpPr>
          <p:nvPr/>
        </p:nvSpPr>
        <p:spPr bwMode="auto">
          <a:xfrm>
            <a:off x="3268853" y="3991792"/>
            <a:ext cx="1336332" cy="238661"/>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788" dirty="0">
                <a:solidFill>
                  <a:prstClr val="black"/>
                </a:solidFill>
                <a:ea typeface="ÇlÇr ñæí©"/>
                <a:cs typeface="Arial" pitchFamily="34" charset="0"/>
              </a:rPr>
              <a:t>RF &amp; De-Mod</a:t>
            </a:r>
          </a:p>
        </p:txBody>
      </p:sp>
      <p:sp>
        <p:nvSpPr>
          <p:cNvPr id="6" name="Text Box 16">
            <a:extLst>
              <a:ext uri="{FF2B5EF4-FFF2-40B4-BE49-F238E27FC236}">
                <a16:creationId xmlns:a16="http://schemas.microsoft.com/office/drawing/2014/main" id="{EE2C217D-302B-C896-BC56-6C8CA98E74FD}"/>
              </a:ext>
            </a:extLst>
          </p:cNvPr>
          <p:cNvSpPr txBox="1">
            <a:spLocks noChangeArrowheads="1"/>
          </p:cNvSpPr>
          <p:nvPr/>
        </p:nvSpPr>
        <p:spPr bwMode="auto">
          <a:xfrm>
            <a:off x="5892212" y="4017308"/>
            <a:ext cx="1056119" cy="205291"/>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ea typeface="ÇlÇr ñæí©"/>
                <a:cs typeface="Arial" pitchFamily="34" charset="0"/>
              </a:rPr>
              <a:t>IP</a:t>
            </a:r>
          </a:p>
        </p:txBody>
      </p:sp>
      <p:cxnSp>
        <p:nvCxnSpPr>
          <p:cNvPr id="8" name="Straight Connector 71">
            <a:extLst>
              <a:ext uri="{FF2B5EF4-FFF2-40B4-BE49-F238E27FC236}">
                <a16:creationId xmlns:a16="http://schemas.microsoft.com/office/drawing/2014/main" id="{51A8D3D6-0D2D-01A6-D9FC-D093ABE30ED9}"/>
              </a:ext>
            </a:extLst>
          </p:cNvPr>
          <p:cNvCxnSpPr>
            <a:cxnSpLocks noChangeShapeType="1"/>
            <a:stCxn id="9" idx="2"/>
          </p:cNvCxnSpPr>
          <p:nvPr/>
        </p:nvCxnSpPr>
        <p:spPr bwMode="auto">
          <a:xfrm>
            <a:off x="6419117" y="3950690"/>
            <a:ext cx="1156" cy="81614"/>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 name="Text Box 15">
            <a:extLst>
              <a:ext uri="{FF2B5EF4-FFF2-40B4-BE49-F238E27FC236}">
                <a16:creationId xmlns:a16="http://schemas.microsoft.com/office/drawing/2014/main" id="{9D0221C3-1AE7-B25C-611A-BEC5AA7367F3}"/>
              </a:ext>
            </a:extLst>
          </p:cNvPr>
          <p:cNvSpPr txBox="1">
            <a:spLocks noChangeArrowheads="1"/>
          </p:cNvSpPr>
          <p:nvPr/>
        </p:nvSpPr>
        <p:spPr bwMode="auto">
          <a:xfrm>
            <a:off x="5862482" y="3744739"/>
            <a:ext cx="1113269" cy="205952"/>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ea typeface="ÇlÇr ñæí©"/>
                <a:cs typeface="Arial" pitchFamily="34" charset="0"/>
              </a:rPr>
              <a:t>TCP</a:t>
            </a:r>
          </a:p>
        </p:txBody>
      </p:sp>
      <p:cxnSp>
        <p:nvCxnSpPr>
          <p:cNvPr id="11" name="Straight Connector 74">
            <a:extLst>
              <a:ext uri="{FF2B5EF4-FFF2-40B4-BE49-F238E27FC236}">
                <a16:creationId xmlns:a16="http://schemas.microsoft.com/office/drawing/2014/main" id="{097A9150-0D25-E51C-E37F-39A0F42A69DE}"/>
              </a:ext>
            </a:extLst>
          </p:cNvPr>
          <p:cNvCxnSpPr>
            <a:cxnSpLocks noChangeShapeType="1"/>
            <a:stCxn id="22" idx="3"/>
            <a:endCxn id="5" idx="0"/>
          </p:cNvCxnSpPr>
          <p:nvPr/>
        </p:nvCxnSpPr>
        <p:spPr bwMode="auto">
          <a:xfrm>
            <a:off x="3926060" y="2180024"/>
            <a:ext cx="10959" cy="1811769"/>
          </a:xfrm>
          <a:prstGeom prst="line">
            <a:avLst/>
          </a:prstGeom>
          <a:noFill/>
          <a:ln w="19050">
            <a:solidFill>
              <a:srgbClr val="000000"/>
            </a:solidFill>
            <a:round/>
            <a:headEnd type="arrow"/>
            <a:tailEnd type="none"/>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 name="Text Box 12">
            <a:extLst>
              <a:ext uri="{FF2B5EF4-FFF2-40B4-BE49-F238E27FC236}">
                <a16:creationId xmlns:a16="http://schemas.microsoft.com/office/drawing/2014/main" id="{88009134-469F-FE9A-8B89-73068465F63D}"/>
              </a:ext>
            </a:extLst>
          </p:cNvPr>
          <p:cNvSpPr txBox="1">
            <a:spLocks noChangeArrowheads="1"/>
          </p:cNvSpPr>
          <p:nvPr/>
        </p:nvSpPr>
        <p:spPr bwMode="auto">
          <a:xfrm>
            <a:off x="3268853" y="3647079"/>
            <a:ext cx="1336332" cy="303613"/>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0"/>
              </a:spcBef>
              <a:spcAft>
                <a:spcPct val="0"/>
              </a:spcAft>
              <a:defRPr/>
            </a:pPr>
            <a:r>
              <a:rPr lang="en-US" sz="788" dirty="0">
                <a:solidFill>
                  <a:prstClr val="black"/>
                </a:solidFill>
                <a:latin typeface="Helvetica" pitchFamily="34" charset="0"/>
                <a:ea typeface="ÇlÇr ñæí©" charset="-128"/>
                <a:cs typeface="Helvetica" pitchFamily="34" charset="0"/>
              </a:rPr>
              <a:t>Frame Sync &amp; De-Code</a:t>
            </a:r>
            <a:endParaRPr lang="en-US" sz="788" dirty="0">
              <a:solidFill>
                <a:prstClr val="black"/>
              </a:solidFill>
              <a:latin typeface="Helvetica" pitchFamily="34" charset="0"/>
              <a:cs typeface="Helvetica" pitchFamily="34" charset="0"/>
            </a:endParaRPr>
          </a:p>
        </p:txBody>
      </p:sp>
      <p:sp>
        <p:nvSpPr>
          <p:cNvPr id="12" name="Rectangle 76">
            <a:extLst>
              <a:ext uri="{FF2B5EF4-FFF2-40B4-BE49-F238E27FC236}">
                <a16:creationId xmlns:a16="http://schemas.microsoft.com/office/drawing/2014/main" id="{469006A6-23DA-E50F-BD5D-30750B27EA95}"/>
              </a:ext>
            </a:extLst>
          </p:cNvPr>
          <p:cNvSpPr>
            <a:spLocks noChangeArrowheads="1"/>
          </p:cNvSpPr>
          <p:nvPr/>
        </p:nvSpPr>
        <p:spPr bwMode="auto">
          <a:xfrm>
            <a:off x="3268853" y="2708288"/>
            <a:ext cx="1112079" cy="191666"/>
          </a:xfrm>
          <a:prstGeom prst="rect">
            <a:avLst/>
          </a:prstGeom>
          <a:solidFill>
            <a:srgbClr val="99CCFF"/>
          </a:solidFill>
          <a:ln w="9525">
            <a:solidFill>
              <a:srgbClr val="000000"/>
            </a:solidFill>
            <a:miter lim="800000"/>
            <a:headEnd/>
            <a:tailEnd/>
          </a:ln>
        </p:spPr>
        <p:txBody>
          <a:bodyPr lIns="25380" tIns="23490" rIns="25380" bIns="23490" anchor="ctr"/>
          <a:lstStyle/>
          <a:p>
            <a:pPr algn="ctr" fontAlgn="base">
              <a:spcBef>
                <a:spcPct val="0"/>
              </a:spcBef>
              <a:spcAft>
                <a:spcPct val="0"/>
              </a:spcAft>
            </a:pPr>
            <a:r>
              <a:rPr lang="en-US" sz="900">
                <a:solidFill>
                  <a:prstClr val="black"/>
                </a:solidFill>
                <a:latin typeface="Arial" pitchFamily="34" charset="0"/>
                <a:ea typeface="ÇlÇr ñæí©"/>
                <a:cs typeface="Arial" pitchFamily="34" charset="0"/>
              </a:rPr>
              <a:t>Encapsulation</a:t>
            </a:r>
          </a:p>
        </p:txBody>
      </p:sp>
      <p:sp>
        <p:nvSpPr>
          <p:cNvPr id="13" name="Rectangle 77">
            <a:extLst>
              <a:ext uri="{FF2B5EF4-FFF2-40B4-BE49-F238E27FC236}">
                <a16:creationId xmlns:a16="http://schemas.microsoft.com/office/drawing/2014/main" id="{E6B43EBD-D30C-2147-B8F4-F90C4E0884AE}"/>
              </a:ext>
            </a:extLst>
          </p:cNvPr>
          <p:cNvSpPr>
            <a:spLocks noChangeArrowheads="1"/>
          </p:cNvSpPr>
          <p:nvPr/>
        </p:nvSpPr>
        <p:spPr bwMode="auto">
          <a:xfrm>
            <a:off x="3268853" y="2940429"/>
            <a:ext cx="1112079" cy="191666"/>
          </a:xfrm>
          <a:prstGeom prst="rect">
            <a:avLst/>
          </a:prstGeom>
          <a:solidFill>
            <a:srgbClr val="99CCFF"/>
          </a:solidFill>
          <a:ln w="9525">
            <a:solidFill>
              <a:srgbClr val="000000"/>
            </a:solidFill>
            <a:miter lim="800000"/>
            <a:headEnd/>
            <a:tailEnd/>
          </a:ln>
        </p:spPr>
        <p:txBody>
          <a:bodyPr lIns="25380" tIns="23490" rIns="25380" bIns="23490" anchor="ctr"/>
          <a:lstStyle/>
          <a:p>
            <a:pPr algn="ctr" fontAlgn="base">
              <a:spcBef>
                <a:spcPct val="0"/>
              </a:spcBef>
              <a:spcAft>
                <a:spcPct val="0"/>
              </a:spcAft>
            </a:pPr>
            <a:r>
              <a:rPr lang="en-US" sz="825">
                <a:solidFill>
                  <a:prstClr val="black"/>
                </a:solidFill>
                <a:latin typeface="Arial" pitchFamily="34" charset="0"/>
                <a:ea typeface="ÇlÇr ñæí©"/>
                <a:cs typeface="Arial" pitchFamily="34" charset="0"/>
              </a:rPr>
              <a:t>TM/AOS Link Framing</a:t>
            </a:r>
          </a:p>
        </p:txBody>
      </p:sp>
      <p:sp>
        <p:nvSpPr>
          <p:cNvPr id="14" name="Magnetic Disk 18">
            <a:extLst>
              <a:ext uri="{FF2B5EF4-FFF2-40B4-BE49-F238E27FC236}">
                <a16:creationId xmlns:a16="http://schemas.microsoft.com/office/drawing/2014/main" id="{F12B8EFF-9069-47B4-A9AB-F25D796E5740}"/>
              </a:ext>
            </a:extLst>
          </p:cNvPr>
          <p:cNvSpPr/>
          <p:nvPr/>
        </p:nvSpPr>
        <p:spPr bwMode="auto">
          <a:xfrm>
            <a:off x="4605185" y="1451280"/>
            <a:ext cx="357188" cy="267891"/>
          </a:xfrm>
          <a:prstGeom prst="flowChartMagneticDisk">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tIns="0" bIns="0"/>
          <a:lstStyle/>
          <a:p>
            <a:pPr algn="ctr" fontAlgn="base">
              <a:spcBef>
                <a:spcPct val="0"/>
              </a:spcBef>
              <a:spcAft>
                <a:spcPct val="0"/>
              </a:spcAft>
            </a:pPr>
            <a:endParaRPr kumimoji="1" lang="en-US" sz="900">
              <a:solidFill>
                <a:srgbClr val="000000"/>
              </a:solidFill>
              <a:ea typeface="ＭＳ Ｐゴシック" charset="-128"/>
              <a:cs typeface="Arial" pitchFamily="34" charset="0"/>
            </a:endParaRPr>
          </a:p>
        </p:txBody>
      </p:sp>
      <p:cxnSp>
        <p:nvCxnSpPr>
          <p:cNvPr id="15" name="Elbow Connector 274">
            <a:extLst>
              <a:ext uri="{FF2B5EF4-FFF2-40B4-BE49-F238E27FC236}">
                <a16:creationId xmlns:a16="http://schemas.microsoft.com/office/drawing/2014/main" id="{87BBDF69-A7FF-F946-8478-5D6180F7DA4E}"/>
              </a:ext>
            </a:extLst>
          </p:cNvPr>
          <p:cNvCxnSpPr>
            <a:cxnSpLocks noChangeShapeType="1"/>
          </p:cNvCxnSpPr>
          <p:nvPr/>
        </p:nvCxnSpPr>
        <p:spPr bwMode="auto">
          <a:xfrm>
            <a:off x="4978546" y="1585226"/>
            <a:ext cx="148832" cy="319046"/>
          </a:xfrm>
          <a:prstGeom prst="bentConnector2">
            <a:avLst/>
          </a:prstGeom>
          <a:noFill/>
          <a:ln w="19050">
            <a:solidFill>
              <a:schemeClr val="tx1"/>
            </a:solidFill>
            <a:round/>
            <a:headEnd type="none" w="med" len="med"/>
            <a:tailEnd type="arrow"/>
          </a:ln>
          <a:extLst>
            <a:ext uri="{909E8E84-426E-40DD-AFC4-6F175D3DCCD1}">
              <a14:hiddenFill xmlns:a14="http://schemas.microsoft.com/office/drawing/2010/main">
                <a:noFill/>
              </a14:hiddenFill>
            </a:ext>
          </a:extLst>
        </p:spPr>
      </p:cxnSp>
      <p:cxnSp>
        <p:nvCxnSpPr>
          <p:cNvPr id="16" name="Elbow Connector 15">
            <a:extLst>
              <a:ext uri="{FF2B5EF4-FFF2-40B4-BE49-F238E27FC236}">
                <a16:creationId xmlns:a16="http://schemas.microsoft.com/office/drawing/2014/main" id="{5F2A5B11-8C56-2C64-5CF6-E70D45C18550}"/>
              </a:ext>
            </a:extLst>
          </p:cNvPr>
          <p:cNvCxnSpPr>
            <a:cxnSpLocks noChangeShapeType="1"/>
            <a:stCxn id="14" idx="2"/>
          </p:cNvCxnSpPr>
          <p:nvPr/>
        </p:nvCxnSpPr>
        <p:spPr bwMode="auto">
          <a:xfrm rot="10800000" flipV="1">
            <a:off x="4433735" y="1585225"/>
            <a:ext cx="171450" cy="357875"/>
          </a:xfrm>
          <a:prstGeom prst="bentConnector2">
            <a:avLst/>
          </a:prstGeom>
          <a:noFill/>
          <a:ln w="19050">
            <a:solidFill>
              <a:schemeClr val="tx1"/>
            </a:solidFill>
            <a:round/>
            <a:headEnd type="arrow"/>
            <a:tailEnd type="none" w="med" len="med"/>
          </a:ln>
          <a:extLst>
            <a:ext uri="{909E8E84-426E-40DD-AFC4-6F175D3DCCD1}">
              <a14:hiddenFill xmlns:a14="http://schemas.microsoft.com/office/drawing/2010/main">
                <a:noFill/>
              </a14:hiddenFill>
            </a:ext>
          </a:extLst>
        </p:spPr>
      </p:cxnSp>
      <p:cxnSp>
        <p:nvCxnSpPr>
          <p:cNvPr id="17" name="Elbow Connector 274">
            <a:extLst>
              <a:ext uri="{FF2B5EF4-FFF2-40B4-BE49-F238E27FC236}">
                <a16:creationId xmlns:a16="http://schemas.microsoft.com/office/drawing/2014/main" id="{69F66EFD-D113-8CE0-3838-EC89A4FD00DB}"/>
              </a:ext>
            </a:extLst>
          </p:cNvPr>
          <p:cNvCxnSpPr>
            <a:cxnSpLocks noChangeShapeType="1"/>
            <a:endCxn id="9" idx="0"/>
          </p:cNvCxnSpPr>
          <p:nvPr/>
        </p:nvCxnSpPr>
        <p:spPr bwMode="auto">
          <a:xfrm rot="5400000">
            <a:off x="5577204" y="2902825"/>
            <a:ext cx="1683827" cy="9525"/>
          </a:xfrm>
          <a:prstGeom prst="bentConnector3">
            <a:avLst>
              <a:gd name="adj1" fmla="val 50000"/>
            </a:avLst>
          </a:prstGeom>
          <a:noFill/>
          <a:ln w="19050">
            <a:solidFill>
              <a:schemeClr val="tx1"/>
            </a:solidFill>
            <a:round/>
            <a:headEnd type="none" w="med" len="med"/>
            <a:tailEnd type="arrow"/>
          </a:ln>
          <a:extLst>
            <a:ext uri="{909E8E84-426E-40DD-AFC4-6F175D3DCCD1}">
              <a14:hiddenFill xmlns:a14="http://schemas.microsoft.com/office/drawing/2010/main">
                <a:noFill/>
              </a14:hiddenFill>
            </a:ext>
          </a:extLst>
        </p:spPr>
      </p:cxnSp>
      <p:sp>
        <p:nvSpPr>
          <p:cNvPr id="18" name="Rectangle 85">
            <a:extLst>
              <a:ext uri="{FF2B5EF4-FFF2-40B4-BE49-F238E27FC236}">
                <a16:creationId xmlns:a16="http://schemas.microsoft.com/office/drawing/2014/main" id="{4BE2550E-F490-7BE8-A98C-F2EE86084A87}"/>
              </a:ext>
            </a:extLst>
          </p:cNvPr>
          <p:cNvSpPr>
            <a:spLocks noChangeArrowheads="1"/>
          </p:cNvSpPr>
          <p:nvPr/>
        </p:nvSpPr>
        <p:spPr bwMode="auto">
          <a:xfrm>
            <a:off x="3274808" y="2311861"/>
            <a:ext cx="1113269" cy="180952"/>
          </a:xfrm>
          <a:prstGeom prst="rect">
            <a:avLst/>
          </a:prstGeom>
          <a:solidFill>
            <a:srgbClr val="99CCFF"/>
          </a:solidFill>
          <a:ln w="9525">
            <a:solidFill>
              <a:srgbClr val="000000"/>
            </a:solidFill>
            <a:miter lim="800000"/>
            <a:headEnd/>
            <a:tailEnd/>
          </a:ln>
        </p:spPr>
        <p:txBody>
          <a:bodyPr lIns="25380" tIns="23490" rIns="25380" bIns="23490" anchor="ctr"/>
          <a:lstStyle/>
          <a:p>
            <a:pPr algn="ctr" fontAlgn="base">
              <a:spcBef>
                <a:spcPct val="0"/>
              </a:spcBef>
              <a:spcAft>
                <a:spcPct val="0"/>
              </a:spcAft>
            </a:pPr>
            <a:r>
              <a:rPr lang="en-US" sz="900">
                <a:solidFill>
                  <a:prstClr val="black"/>
                </a:solidFill>
                <a:latin typeface="Arial" pitchFamily="34" charset="0"/>
                <a:ea typeface="ÇlÇr ñæí©"/>
                <a:cs typeface="Arial" pitchFamily="34" charset="0"/>
              </a:rPr>
              <a:t>CFDP</a:t>
            </a:r>
          </a:p>
        </p:txBody>
      </p:sp>
      <p:sp>
        <p:nvSpPr>
          <p:cNvPr id="19" name="Rectangle 86">
            <a:extLst>
              <a:ext uri="{FF2B5EF4-FFF2-40B4-BE49-F238E27FC236}">
                <a16:creationId xmlns:a16="http://schemas.microsoft.com/office/drawing/2014/main" id="{AA512AD0-4472-0841-0938-EF83A12D5C28}"/>
              </a:ext>
            </a:extLst>
          </p:cNvPr>
          <p:cNvSpPr>
            <a:spLocks noChangeArrowheads="1"/>
          </p:cNvSpPr>
          <p:nvPr/>
        </p:nvSpPr>
        <p:spPr bwMode="auto">
          <a:xfrm>
            <a:off x="3409123" y="4255330"/>
            <a:ext cx="2178803" cy="50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base">
              <a:lnSpc>
                <a:spcPts val="1050"/>
              </a:lnSpc>
              <a:spcBef>
                <a:spcPct val="0"/>
              </a:spcBef>
              <a:spcAft>
                <a:spcPct val="0"/>
              </a:spcAft>
            </a:pPr>
            <a:r>
              <a:rPr lang="en-US" sz="825" b="1">
                <a:solidFill>
                  <a:prstClr val="black"/>
                </a:solidFill>
                <a:latin typeface="Arial" pitchFamily="34" charset="0"/>
                <a:ea typeface="ÇlÇr ñæí©"/>
                <a:cs typeface="Arial" pitchFamily="34" charset="0"/>
              </a:rPr>
              <a:t>ABA CSTS Return-File Service Provider</a:t>
            </a:r>
          </a:p>
          <a:p>
            <a:pPr algn="ctr" fontAlgn="base">
              <a:lnSpc>
                <a:spcPts val="1050"/>
              </a:lnSpc>
              <a:spcBef>
                <a:spcPct val="0"/>
              </a:spcBef>
              <a:spcAft>
                <a:spcPct val="0"/>
              </a:spcAft>
            </a:pPr>
            <a:r>
              <a:rPr lang="en-US" sz="825" b="1">
                <a:solidFill>
                  <a:prstClr val="black"/>
                </a:solidFill>
                <a:latin typeface="Arial" pitchFamily="34" charset="0"/>
                <a:ea typeface="ÇlÇr ñæí©"/>
                <a:cs typeface="Arial" pitchFamily="34" charset="0"/>
              </a:rPr>
              <a:t>Using CFDP File Delivery</a:t>
            </a:r>
            <a:br>
              <a:rPr lang="en-US" sz="825" b="1">
                <a:solidFill>
                  <a:prstClr val="black"/>
                </a:solidFill>
                <a:latin typeface="Arial" pitchFamily="34" charset="0"/>
                <a:ea typeface="ÇlÇr ñæí©"/>
                <a:cs typeface="Arial" pitchFamily="34" charset="0"/>
              </a:rPr>
            </a:br>
            <a:r>
              <a:rPr lang="en-US" sz="825" b="1">
                <a:solidFill>
                  <a:prstClr val="black"/>
                </a:solidFill>
                <a:latin typeface="Arial" pitchFamily="34" charset="0"/>
                <a:ea typeface="ÇlÇr ñæí©"/>
                <a:cs typeface="Arial" pitchFamily="34" charset="0"/>
              </a:rPr>
              <a:t>over </a:t>
            </a:r>
            <a:r>
              <a:rPr lang="en-US" sz="825" b="1" u="sng">
                <a:solidFill>
                  <a:prstClr val="black"/>
                </a:solidFill>
                <a:latin typeface="Arial" pitchFamily="34" charset="0"/>
                <a:ea typeface="ÇlÇr ñæí©"/>
                <a:cs typeface="Arial" pitchFamily="34" charset="0"/>
              </a:rPr>
              <a:t>E</a:t>
            </a:r>
            <a:r>
              <a:rPr lang="en-US" sz="825" b="1">
                <a:solidFill>
                  <a:prstClr val="black"/>
                </a:solidFill>
                <a:latin typeface="Arial" pitchFamily="34" charset="0"/>
                <a:ea typeface="ÇlÇr ñæí©"/>
                <a:cs typeface="Arial" pitchFamily="34" charset="0"/>
              </a:rPr>
              <a:t>PP</a:t>
            </a:r>
          </a:p>
        </p:txBody>
      </p:sp>
      <p:sp>
        <p:nvSpPr>
          <p:cNvPr id="20" name="Text Box 15">
            <a:extLst>
              <a:ext uri="{FF2B5EF4-FFF2-40B4-BE49-F238E27FC236}">
                <a16:creationId xmlns:a16="http://schemas.microsoft.com/office/drawing/2014/main" id="{893420DC-EE40-7F29-1319-66A3AB5996AB}"/>
              </a:ext>
            </a:extLst>
          </p:cNvPr>
          <p:cNvSpPr txBox="1">
            <a:spLocks noChangeArrowheads="1"/>
          </p:cNvSpPr>
          <p:nvPr/>
        </p:nvSpPr>
        <p:spPr bwMode="auto">
          <a:xfrm>
            <a:off x="3416478" y="3314701"/>
            <a:ext cx="823939" cy="291277"/>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825">
                <a:solidFill>
                  <a:prstClr val="black"/>
                </a:solidFill>
                <a:ea typeface="ÇlÇr ñæí©"/>
                <a:cs typeface="Arial" pitchFamily="34" charset="0"/>
              </a:rPr>
              <a:t>MC &amp; VC </a:t>
            </a:r>
            <a:r>
              <a:rPr lang="en-US" sz="825" err="1">
                <a:solidFill>
                  <a:prstClr val="black"/>
                </a:solidFill>
                <a:ea typeface="ÇlÇr ñæí©"/>
                <a:cs typeface="Arial" pitchFamily="34" charset="0"/>
              </a:rPr>
              <a:t>Demux</a:t>
            </a:r>
            <a:endParaRPr lang="en-US" sz="825">
              <a:solidFill>
                <a:prstClr val="black"/>
              </a:solidFill>
              <a:ea typeface="ÇlÇr ñæí©"/>
              <a:cs typeface="Arial" pitchFamily="34" charset="0"/>
            </a:endParaRPr>
          </a:p>
        </p:txBody>
      </p:sp>
      <p:sp>
        <p:nvSpPr>
          <p:cNvPr id="21" name="Text Box 15">
            <a:extLst>
              <a:ext uri="{FF2B5EF4-FFF2-40B4-BE49-F238E27FC236}">
                <a16:creationId xmlns:a16="http://schemas.microsoft.com/office/drawing/2014/main" id="{0E2B55E9-A6C2-9375-9DBB-FAFCE6757EE8}"/>
              </a:ext>
            </a:extLst>
          </p:cNvPr>
          <p:cNvSpPr txBox="1">
            <a:spLocks noChangeArrowheads="1"/>
          </p:cNvSpPr>
          <p:nvPr/>
        </p:nvSpPr>
        <p:spPr bwMode="auto">
          <a:xfrm>
            <a:off x="5876191" y="2339946"/>
            <a:ext cx="1085850" cy="449076"/>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ea typeface="ÇlÇr ñæí©"/>
                <a:cs typeface="Arial" pitchFamily="34" charset="0"/>
              </a:rPr>
              <a:t>Terrestrial Generic File Transfer</a:t>
            </a:r>
          </a:p>
        </p:txBody>
      </p:sp>
      <p:sp>
        <p:nvSpPr>
          <p:cNvPr id="22" name="Oval 7">
            <a:extLst>
              <a:ext uri="{FF2B5EF4-FFF2-40B4-BE49-F238E27FC236}">
                <a16:creationId xmlns:a16="http://schemas.microsoft.com/office/drawing/2014/main" id="{E1682B1B-29D2-2DA9-727A-98A21E552626}"/>
              </a:ext>
            </a:extLst>
          </p:cNvPr>
          <p:cNvSpPr>
            <a:spLocks noChangeArrowheads="1"/>
          </p:cNvSpPr>
          <p:nvPr/>
        </p:nvSpPr>
        <p:spPr bwMode="auto">
          <a:xfrm>
            <a:off x="3459283" y="1892459"/>
            <a:ext cx="3187358" cy="336903"/>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Arial" pitchFamily="34" charset="0"/>
                <a:ea typeface="ÇlÇr ñæí©"/>
                <a:cs typeface="Arial" pitchFamily="34" charset="0"/>
              </a:rPr>
              <a:t>CSTS Return-</a:t>
            </a:r>
          </a:p>
          <a:p>
            <a:pPr algn="ctr" fontAlgn="base">
              <a:lnSpc>
                <a:spcPct val="80000"/>
              </a:lnSpc>
              <a:spcBef>
                <a:spcPct val="0"/>
              </a:spcBef>
              <a:spcAft>
                <a:spcPct val="0"/>
              </a:spcAft>
            </a:pPr>
            <a:r>
              <a:rPr lang="en-US" sz="900">
                <a:solidFill>
                  <a:prstClr val="black"/>
                </a:solidFill>
                <a:latin typeface="Arial" pitchFamily="34" charset="0"/>
                <a:ea typeface="ÇlÇr ñæí©"/>
                <a:cs typeface="Arial" pitchFamily="34" charset="0"/>
              </a:rPr>
              <a:t>File Processing</a:t>
            </a:r>
          </a:p>
        </p:txBody>
      </p:sp>
      <p:sp>
        <p:nvSpPr>
          <p:cNvPr id="23" name="Oval 7">
            <a:extLst>
              <a:ext uri="{FF2B5EF4-FFF2-40B4-BE49-F238E27FC236}">
                <a16:creationId xmlns:a16="http://schemas.microsoft.com/office/drawing/2014/main" id="{1B2E6E2F-8D67-21FC-D84A-7C40DD708886}"/>
              </a:ext>
            </a:extLst>
          </p:cNvPr>
          <p:cNvSpPr>
            <a:spLocks noChangeArrowheads="1"/>
          </p:cNvSpPr>
          <p:nvPr/>
        </p:nvSpPr>
        <p:spPr bwMode="auto">
          <a:xfrm>
            <a:off x="6594368" y="1257301"/>
            <a:ext cx="1839516" cy="439363"/>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Offline Radiometric </a:t>
            </a:r>
          </a:p>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Processing</a:t>
            </a:r>
          </a:p>
        </p:txBody>
      </p:sp>
      <p:sp>
        <p:nvSpPr>
          <p:cNvPr id="24" name="Oval 7">
            <a:extLst>
              <a:ext uri="{FF2B5EF4-FFF2-40B4-BE49-F238E27FC236}">
                <a16:creationId xmlns:a16="http://schemas.microsoft.com/office/drawing/2014/main" id="{6435C545-72F4-17FA-30CC-88363FC5ACC8}"/>
              </a:ext>
            </a:extLst>
          </p:cNvPr>
          <p:cNvSpPr>
            <a:spLocks noChangeArrowheads="1"/>
          </p:cNvSpPr>
          <p:nvPr/>
        </p:nvSpPr>
        <p:spPr bwMode="auto">
          <a:xfrm>
            <a:off x="1485900" y="1257301"/>
            <a:ext cx="1839516" cy="439363"/>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D-DOR Correlation</a:t>
            </a:r>
          </a:p>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Processing</a:t>
            </a:r>
          </a:p>
        </p:txBody>
      </p:sp>
      <p:cxnSp>
        <p:nvCxnSpPr>
          <p:cNvPr id="25" name="Straight Connector 74">
            <a:extLst>
              <a:ext uri="{FF2B5EF4-FFF2-40B4-BE49-F238E27FC236}">
                <a16:creationId xmlns:a16="http://schemas.microsoft.com/office/drawing/2014/main" id="{AB61CEEE-69A2-8D50-4EA7-ED9F0FE3E22D}"/>
              </a:ext>
            </a:extLst>
          </p:cNvPr>
          <p:cNvCxnSpPr>
            <a:cxnSpLocks noChangeShapeType="1"/>
            <a:stCxn id="24" idx="4"/>
            <a:endCxn id="27" idx="0"/>
          </p:cNvCxnSpPr>
          <p:nvPr/>
        </p:nvCxnSpPr>
        <p:spPr bwMode="auto">
          <a:xfrm>
            <a:off x="2405658" y="1696664"/>
            <a:ext cx="3167" cy="261253"/>
          </a:xfrm>
          <a:prstGeom prst="line">
            <a:avLst/>
          </a:prstGeom>
          <a:noFill/>
          <a:ln w="19050">
            <a:solidFill>
              <a:srgbClr val="000000"/>
            </a:solidFill>
            <a:round/>
            <a:headEnd/>
            <a:tailEnd type="arrow"/>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Straight Connector 74">
            <a:extLst>
              <a:ext uri="{FF2B5EF4-FFF2-40B4-BE49-F238E27FC236}">
                <a16:creationId xmlns:a16="http://schemas.microsoft.com/office/drawing/2014/main" id="{1A3E9350-4C42-97DC-A6C6-6B17C1F43A2B}"/>
              </a:ext>
            </a:extLst>
          </p:cNvPr>
          <p:cNvCxnSpPr>
            <a:cxnSpLocks noChangeShapeType="1"/>
            <a:stCxn id="28" idx="1"/>
            <a:endCxn id="22" idx="6"/>
          </p:cNvCxnSpPr>
          <p:nvPr/>
        </p:nvCxnSpPr>
        <p:spPr bwMode="auto">
          <a:xfrm flipH="1" flipV="1">
            <a:off x="6646640" y="2060910"/>
            <a:ext cx="321585" cy="2530"/>
          </a:xfrm>
          <a:prstGeom prst="line">
            <a:avLst/>
          </a:prstGeom>
          <a:noFill/>
          <a:ln w="19050">
            <a:solidFill>
              <a:srgbClr val="000000"/>
            </a:solidFill>
            <a:round/>
            <a:headEnd/>
            <a:tailEnd type="arrow"/>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7" name="Text Box 16">
            <a:extLst>
              <a:ext uri="{FF2B5EF4-FFF2-40B4-BE49-F238E27FC236}">
                <a16:creationId xmlns:a16="http://schemas.microsoft.com/office/drawing/2014/main" id="{269B05F0-8BD4-DDC4-EE7F-E2833A1437BF}"/>
              </a:ext>
            </a:extLst>
          </p:cNvPr>
          <p:cNvSpPr txBox="1">
            <a:spLocks noChangeArrowheads="1"/>
          </p:cNvSpPr>
          <p:nvPr/>
        </p:nvSpPr>
        <p:spPr bwMode="auto">
          <a:xfrm>
            <a:off x="1852803" y="1957916"/>
            <a:ext cx="1112044" cy="205989"/>
          </a:xfrm>
          <a:prstGeom prst="rect">
            <a:avLst/>
          </a:prstGeom>
          <a:solidFill>
            <a:srgbClr val="99CCFF"/>
          </a:solidFill>
          <a:ln w="9525">
            <a:solidFill>
              <a:srgbClr val="000000"/>
            </a:solidFill>
            <a:miter lim="800000"/>
            <a:headEnd/>
            <a:tailEnd/>
          </a:ln>
        </p:spPr>
        <p:txBody>
          <a:bodyPr lIns="25380" tIns="23490" rIns="2538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TDM File</a:t>
            </a:r>
          </a:p>
        </p:txBody>
      </p:sp>
      <p:sp>
        <p:nvSpPr>
          <p:cNvPr id="28" name="Text Box 16">
            <a:extLst>
              <a:ext uri="{FF2B5EF4-FFF2-40B4-BE49-F238E27FC236}">
                <a16:creationId xmlns:a16="http://schemas.microsoft.com/office/drawing/2014/main" id="{7CE9DB94-EF28-3081-E05B-2CE17D45AE3F}"/>
              </a:ext>
            </a:extLst>
          </p:cNvPr>
          <p:cNvSpPr txBox="1">
            <a:spLocks noChangeArrowheads="1"/>
          </p:cNvSpPr>
          <p:nvPr/>
        </p:nvSpPr>
        <p:spPr bwMode="auto">
          <a:xfrm>
            <a:off x="6968226" y="1960445"/>
            <a:ext cx="1112044" cy="205989"/>
          </a:xfrm>
          <a:prstGeom prst="rect">
            <a:avLst/>
          </a:prstGeom>
          <a:solidFill>
            <a:srgbClr val="99CCFF"/>
          </a:solidFill>
          <a:ln w="9525">
            <a:solidFill>
              <a:srgbClr val="000000"/>
            </a:solidFill>
            <a:miter lim="800000"/>
            <a:headEnd/>
            <a:tailEnd/>
          </a:ln>
        </p:spPr>
        <p:txBody>
          <a:bodyPr lIns="25380" tIns="23490" rIns="2538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TDM File</a:t>
            </a:r>
          </a:p>
        </p:txBody>
      </p:sp>
      <p:cxnSp>
        <p:nvCxnSpPr>
          <p:cNvPr id="29" name="Straight Connector 74">
            <a:extLst>
              <a:ext uri="{FF2B5EF4-FFF2-40B4-BE49-F238E27FC236}">
                <a16:creationId xmlns:a16="http://schemas.microsoft.com/office/drawing/2014/main" id="{6C21264F-E05B-B6FF-3F49-EB3B7759CB9D}"/>
              </a:ext>
            </a:extLst>
          </p:cNvPr>
          <p:cNvCxnSpPr>
            <a:cxnSpLocks noChangeShapeType="1"/>
            <a:stCxn id="23" idx="4"/>
            <a:endCxn id="28" idx="0"/>
          </p:cNvCxnSpPr>
          <p:nvPr/>
        </p:nvCxnSpPr>
        <p:spPr bwMode="auto">
          <a:xfrm>
            <a:off x="7514126" y="1696663"/>
            <a:ext cx="10121" cy="263783"/>
          </a:xfrm>
          <a:prstGeom prst="line">
            <a:avLst/>
          </a:prstGeom>
          <a:noFill/>
          <a:ln w="19050">
            <a:solidFill>
              <a:srgbClr val="000000"/>
            </a:solidFill>
            <a:round/>
            <a:headEnd/>
            <a:tailEnd type="arrow"/>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0" name="Straight Connector 74">
            <a:extLst>
              <a:ext uri="{FF2B5EF4-FFF2-40B4-BE49-F238E27FC236}">
                <a16:creationId xmlns:a16="http://schemas.microsoft.com/office/drawing/2014/main" id="{1D5B4DC5-7AEA-CD13-61E3-2184F5037F1F}"/>
              </a:ext>
            </a:extLst>
          </p:cNvPr>
          <p:cNvCxnSpPr>
            <a:cxnSpLocks noChangeShapeType="1"/>
            <a:stCxn id="27" idx="3"/>
            <a:endCxn id="22" idx="2"/>
          </p:cNvCxnSpPr>
          <p:nvPr/>
        </p:nvCxnSpPr>
        <p:spPr bwMode="auto">
          <a:xfrm>
            <a:off x="2964847" y="2060910"/>
            <a:ext cx="494436" cy="0"/>
          </a:xfrm>
          <a:prstGeom prst="line">
            <a:avLst/>
          </a:prstGeom>
          <a:noFill/>
          <a:ln w="19050">
            <a:solidFill>
              <a:srgbClr val="000000"/>
            </a:solidFill>
            <a:round/>
            <a:headEnd/>
            <a:tailEnd type="arrow"/>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1" name="Oval 7">
            <a:extLst>
              <a:ext uri="{FF2B5EF4-FFF2-40B4-BE49-F238E27FC236}">
                <a16:creationId xmlns:a16="http://schemas.microsoft.com/office/drawing/2014/main" id="{C002EDE8-F04D-B346-94CF-3064BCC1F7F5}"/>
              </a:ext>
            </a:extLst>
          </p:cNvPr>
          <p:cNvSpPr>
            <a:spLocks noChangeArrowheads="1"/>
          </p:cNvSpPr>
          <p:nvPr/>
        </p:nvSpPr>
        <p:spPr bwMode="auto">
          <a:xfrm>
            <a:off x="4470040" y="2881246"/>
            <a:ext cx="1839575" cy="440474"/>
          </a:xfrm>
          <a:prstGeom prst="ellipse">
            <a:avLst/>
          </a:prstGeom>
          <a:solidFill>
            <a:srgbClr val="FF99CC"/>
          </a:solidFill>
          <a:ln w="9525">
            <a:solidFill>
              <a:srgbClr val="000000"/>
            </a:solidFill>
            <a:prstDash val="dash"/>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Arial" pitchFamily="34" charset="0"/>
                <a:ea typeface="ÇlÇr ñæí©"/>
                <a:cs typeface="Arial" pitchFamily="34" charset="0"/>
              </a:rPr>
              <a:t>SLE RCF</a:t>
            </a:r>
          </a:p>
          <a:p>
            <a:pPr algn="ctr" fontAlgn="base">
              <a:lnSpc>
                <a:spcPct val="80000"/>
              </a:lnSpc>
              <a:spcBef>
                <a:spcPct val="0"/>
              </a:spcBef>
              <a:spcAft>
                <a:spcPct val="0"/>
              </a:spcAft>
            </a:pPr>
            <a:r>
              <a:rPr lang="en-US" sz="900">
                <a:solidFill>
                  <a:prstClr val="black"/>
                </a:solidFill>
                <a:latin typeface="Arial" pitchFamily="34" charset="0"/>
                <a:ea typeface="ÇlÇr ñæí©"/>
                <a:cs typeface="Arial" pitchFamily="34" charset="0"/>
              </a:rPr>
              <a:t>Delivery Service</a:t>
            </a:r>
          </a:p>
          <a:p>
            <a:pPr algn="ctr" fontAlgn="base">
              <a:lnSpc>
                <a:spcPct val="80000"/>
              </a:lnSpc>
              <a:spcBef>
                <a:spcPct val="0"/>
              </a:spcBef>
              <a:spcAft>
                <a:spcPct val="0"/>
              </a:spcAft>
            </a:pPr>
            <a:r>
              <a:rPr lang="en-US" sz="900">
                <a:solidFill>
                  <a:prstClr val="black"/>
                </a:solidFill>
                <a:latin typeface="Arial" pitchFamily="34" charset="0"/>
                <a:ea typeface="ÇlÇr ñæí©"/>
                <a:cs typeface="Arial" pitchFamily="34" charset="0"/>
              </a:rPr>
              <a:t>(Frame De-</a:t>
            </a:r>
            <a:r>
              <a:rPr lang="en-US" sz="900" err="1">
                <a:solidFill>
                  <a:prstClr val="black"/>
                </a:solidFill>
                <a:latin typeface="Arial" pitchFamily="34" charset="0"/>
                <a:ea typeface="ÇlÇr ñæí©"/>
                <a:cs typeface="Arial" pitchFamily="34" charset="0"/>
              </a:rPr>
              <a:t>Muxing</a:t>
            </a:r>
            <a:r>
              <a:rPr lang="en-US" sz="900">
                <a:solidFill>
                  <a:prstClr val="black"/>
                </a:solidFill>
                <a:latin typeface="Arial" pitchFamily="34" charset="0"/>
                <a:ea typeface="ÇlÇr ñæí©"/>
                <a:cs typeface="Arial" pitchFamily="34" charset="0"/>
              </a:rPr>
              <a:t>)</a:t>
            </a:r>
          </a:p>
        </p:txBody>
      </p:sp>
      <p:cxnSp>
        <p:nvCxnSpPr>
          <p:cNvPr id="49" name="Straight Connector 74">
            <a:extLst>
              <a:ext uri="{FF2B5EF4-FFF2-40B4-BE49-F238E27FC236}">
                <a16:creationId xmlns:a16="http://schemas.microsoft.com/office/drawing/2014/main" id="{BAEC230C-D1E7-FE9F-66B8-0DCF796BA289}"/>
              </a:ext>
            </a:extLst>
          </p:cNvPr>
          <p:cNvCxnSpPr>
            <a:cxnSpLocks noChangeShapeType="1"/>
          </p:cNvCxnSpPr>
          <p:nvPr/>
        </p:nvCxnSpPr>
        <p:spPr bwMode="auto">
          <a:xfrm flipH="1">
            <a:off x="4519460" y="3170924"/>
            <a:ext cx="8075" cy="476154"/>
          </a:xfrm>
          <a:prstGeom prst="line">
            <a:avLst/>
          </a:prstGeom>
          <a:noFill/>
          <a:ln w="19050">
            <a:solidFill>
              <a:srgbClr val="000000"/>
            </a:solidFill>
            <a:prstDash val="dash"/>
            <a:round/>
            <a:headEnd type="arrow"/>
            <a:tailEnd type="none"/>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 name="Straight Connector 74">
            <a:extLst>
              <a:ext uri="{FF2B5EF4-FFF2-40B4-BE49-F238E27FC236}">
                <a16:creationId xmlns:a16="http://schemas.microsoft.com/office/drawing/2014/main" id="{CE721351-0794-614D-D1DD-89DC2D210ACC}"/>
              </a:ext>
            </a:extLst>
          </p:cNvPr>
          <p:cNvCxnSpPr>
            <a:cxnSpLocks noChangeShapeType="1"/>
            <a:endCxn id="31" idx="5"/>
          </p:cNvCxnSpPr>
          <p:nvPr/>
        </p:nvCxnSpPr>
        <p:spPr bwMode="auto">
          <a:xfrm flipH="1" flipV="1">
            <a:off x="6040216" y="3257215"/>
            <a:ext cx="9370" cy="492287"/>
          </a:xfrm>
          <a:prstGeom prst="line">
            <a:avLst/>
          </a:prstGeom>
          <a:noFill/>
          <a:ln w="19050">
            <a:solidFill>
              <a:srgbClr val="000000"/>
            </a:solidFill>
            <a:prstDash val="dash"/>
            <a:round/>
            <a:headEnd type="arrow"/>
            <a:tailEnd type="none"/>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 name="Text Box 15">
            <a:extLst>
              <a:ext uri="{FF2B5EF4-FFF2-40B4-BE49-F238E27FC236}">
                <a16:creationId xmlns:a16="http://schemas.microsoft.com/office/drawing/2014/main" id="{79EE3346-9479-28AF-76D0-DC050EC8BAEE}"/>
              </a:ext>
            </a:extLst>
          </p:cNvPr>
          <p:cNvSpPr txBox="1">
            <a:spLocks noChangeArrowheads="1"/>
          </p:cNvSpPr>
          <p:nvPr/>
        </p:nvSpPr>
        <p:spPr bwMode="auto">
          <a:xfrm>
            <a:off x="5408288" y="3406990"/>
            <a:ext cx="823939" cy="204761"/>
          </a:xfrm>
          <a:prstGeom prst="rect">
            <a:avLst/>
          </a:prstGeom>
          <a:solidFill>
            <a:srgbClr val="99CCFF"/>
          </a:solidFill>
          <a:ln w="9525">
            <a:solidFill>
              <a:srgbClr val="000000"/>
            </a:solidFill>
            <a:prstDash val="dash"/>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825">
                <a:solidFill>
                  <a:prstClr val="black"/>
                </a:solidFill>
                <a:ea typeface="ÇlÇr ñæí©"/>
                <a:cs typeface="Arial" pitchFamily="34" charset="0"/>
              </a:rPr>
              <a:t>SLE RCF</a:t>
            </a:r>
          </a:p>
        </p:txBody>
      </p:sp>
      <p:sp>
        <p:nvSpPr>
          <p:cNvPr id="2" name="Rectangle 1">
            <a:extLst>
              <a:ext uri="{FF2B5EF4-FFF2-40B4-BE49-F238E27FC236}">
                <a16:creationId xmlns:a16="http://schemas.microsoft.com/office/drawing/2014/main" id="{C8773630-F1F6-8CB6-BE83-057055F7CFCA}"/>
              </a:ext>
            </a:extLst>
          </p:cNvPr>
          <p:cNvSpPr/>
          <p:nvPr/>
        </p:nvSpPr>
        <p:spPr>
          <a:xfrm>
            <a:off x="-79897" y="85522"/>
            <a:ext cx="1100533" cy="6691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Review WAS</a:t>
            </a:r>
          </a:p>
        </p:txBody>
      </p:sp>
    </p:spTree>
    <p:extLst>
      <p:ext uri="{BB962C8B-B14F-4D97-AF65-F5344CB8AC3E}">
        <p14:creationId xmlns:p14="http://schemas.microsoft.com/office/powerpoint/2010/main" val="4072211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96D60-3414-53D5-B598-3A53AC42C296}"/>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046CC285-EE2F-523A-8EF0-C513E6B6090A}"/>
              </a:ext>
            </a:extLst>
          </p:cNvPr>
          <p:cNvSpPr>
            <a:spLocks noGrp="1"/>
          </p:cNvSpPr>
          <p:nvPr>
            <p:ph type="title"/>
          </p:nvPr>
        </p:nvSpPr>
        <p:spPr>
          <a:xfrm>
            <a:off x="1657350" y="228600"/>
            <a:ext cx="5543550" cy="571500"/>
          </a:xfrm>
        </p:spPr>
        <p:txBody>
          <a:bodyPr vert="horz" lIns="68580" tIns="34290" rIns="68580" bIns="34290" rtlCol="0" anchor="ctr">
            <a:noAutofit/>
          </a:bodyPr>
          <a:lstStyle/>
          <a:p>
            <a:r>
              <a:rPr lang="en-US" sz="1875"/>
              <a:t>Figure 6-24: Service Provider ABA CSTS Return-File Building Block (partial revision – 2022-01-12. Still needs work but it’s not clear that this will survive)</a:t>
            </a:r>
          </a:p>
        </p:txBody>
      </p:sp>
      <p:sp>
        <p:nvSpPr>
          <p:cNvPr id="5" name="Text Box 12">
            <a:extLst>
              <a:ext uri="{FF2B5EF4-FFF2-40B4-BE49-F238E27FC236}">
                <a16:creationId xmlns:a16="http://schemas.microsoft.com/office/drawing/2014/main" id="{3143041E-4B58-2FCF-6EE2-D0F4C620916F}"/>
              </a:ext>
            </a:extLst>
          </p:cNvPr>
          <p:cNvSpPr txBox="1">
            <a:spLocks noChangeArrowheads="1"/>
          </p:cNvSpPr>
          <p:nvPr/>
        </p:nvSpPr>
        <p:spPr bwMode="auto">
          <a:xfrm>
            <a:off x="3865453" y="4176451"/>
            <a:ext cx="739732" cy="238661"/>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788" dirty="0">
                <a:solidFill>
                  <a:prstClr val="black"/>
                </a:solidFill>
                <a:ea typeface="ÇlÇr ñæí©"/>
                <a:cs typeface="Arial" pitchFamily="34" charset="0"/>
              </a:rPr>
              <a:t>RF &amp; De-Mod</a:t>
            </a:r>
          </a:p>
        </p:txBody>
      </p:sp>
      <p:sp>
        <p:nvSpPr>
          <p:cNvPr id="6" name="Text Box 16">
            <a:extLst>
              <a:ext uri="{FF2B5EF4-FFF2-40B4-BE49-F238E27FC236}">
                <a16:creationId xmlns:a16="http://schemas.microsoft.com/office/drawing/2014/main" id="{AD3B611D-1231-B758-3510-C1D04486CA17}"/>
              </a:ext>
            </a:extLst>
          </p:cNvPr>
          <p:cNvSpPr txBox="1">
            <a:spLocks noChangeArrowheads="1"/>
          </p:cNvSpPr>
          <p:nvPr/>
        </p:nvSpPr>
        <p:spPr bwMode="auto">
          <a:xfrm>
            <a:off x="5892212" y="4201967"/>
            <a:ext cx="1056119" cy="205291"/>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ea typeface="ÇlÇr ñæí©"/>
                <a:cs typeface="Arial" pitchFamily="34" charset="0"/>
              </a:rPr>
              <a:t>IP</a:t>
            </a:r>
          </a:p>
        </p:txBody>
      </p:sp>
      <p:cxnSp>
        <p:nvCxnSpPr>
          <p:cNvPr id="8" name="Straight Connector 71">
            <a:extLst>
              <a:ext uri="{FF2B5EF4-FFF2-40B4-BE49-F238E27FC236}">
                <a16:creationId xmlns:a16="http://schemas.microsoft.com/office/drawing/2014/main" id="{1F7E8565-7B09-82EF-24E7-889B9B33FBBD}"/>
              </a:ext>
            </a:extLst>
          </p:cNvPr>
          <p:cNvCxnSpPr>
            <a:cxnSpLocks noChangeShapeType="1"/>
            <a:stCxn id="9" idx="2"/>
          </p:cNvCxnSpPr>
          <p:nvPr/>
        </p:nvCxnSpPr>
        <p:spPr bwMode="auto">
          <a:xfrm>
            <a:off x="6419117" y="4135349"/>
            <a:ext cx="1156" cy="81614"/>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 name="Text Box 15">
            <a:extLst>
              <a:ext uri="{FF2B5EF4-FFF2-40B4-BE49-F238E27FC236}">
                <a16:creationId xmlns:a16="http://schemas.microsoft.com/office/drawing/2014/main" id="{72FCAA85-91E8-D89D-4653-426017CAB14A}"/>
              </a:ext>
            </a:extLst>
          </p:cNvPr>
          <p:cNvSpPr txBox="1">
            <a:spLocks noChangeArrowheads="1"/>
          </p:cNvSpPr>
          <p:nvPr/>
        </p:nvSpPr>
        <p:spPr bwMode="auto">
          <a:xfrm>
            <a:off x="5862482" y="3929398"/>
            <a:ext cx="1113269" cy="205952"/>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ea typeface="ÇlÇr ñæí©"/>
                <a:cs typeface="Arial" pitchFamily="34" charset="0"/>
              </a:rPr>
              <a:t>TCP</a:t>
            </a:r>
          </a:p>
        </p:txBody>
      </p:sp>
      <p:cxnSp>
        <p:nvCxnSpPr>
          <p:cNvPr id="11" name="Straight Connector 74">
            <a:extLst>
              <a:ext uri="{FF2B5EF4-FFF2-40B4-BE49-F238E27FC236}">
                <a16:creationId xmlns:a16="http://schemas.microsoft.com/office/drawing/2014/main" id="{0EEBB25B-44ED-F28A-1F98-0FDC94DC6E11}"/>
              </a:ext>
            </a:extLst>
          </p:cNvPr>
          <p:cNvCxnSpPr>
            <a:cxnSpLocks noChangeShapeType="1"/>
          </p:cNvCxnSpPr>
          <p:nvPr/>
        </p:nvCxnSpPr>
        <p:spPr bwMode="auto">
          <a:xfrm flipH="1">
            <a:off x="3862944" y="2180024"/>
            <a:ext cx="11499" cy="1811766"/>
          </a:xfrm>
          <a:prstGeom prst="line">
            <a:avLst/>
          </a:prstGeom>
          <a:noFill/>
          <a:ln w="19050">
            <a:solidFill>
              <a:srgbClr val="000000"/>
            </a:solidFill>
            <a:round/>
            <a:headEnd type="arrow"/>
            <a:tailEnd type="none"/>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 name="Text Box 12">
            <a:extLst>
              <a:ext uri="{FF2B5EF4-FFF2-40B4-BE49-F238E27FC236}">
                <a16:creationId xmlns:a16="http://schemas.microsoft.com/office/drawing/2014/main" id="{7D0E86FE-F438-38C8-4AE8-20041DB8FC33}"/>
              </a:ext>
            </a:extLst>
          </p:cNvPr>
          <p:cNvSpPr txBox="1">
            <a:spLocks noChangeArrowheads="1"/>
          </p:cNvSpPr>
          <p:nvPr/>
        </p:nvSpPr>
        <p:spPr bwMode="auto">
          <a:xfrm>
            <a:off x="3865453" y="3831738"/>
            <a:ext cx="739732" cy="303613"/>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0"/>
              </a:spcBef>
              <a:spcAft>
                <a:spcPct val="0"/>
              </a:spcAft>
              <a:defRPr/>
            </a:pPr>
            <a:r>
              <a:rPr lang="en-US" sz="788" dirty="0">
                <a:solidFill>
                  <a:prstClr val="black"/>
                </a:solidFill>
                <a:latin typeface="Helvetica" pitchFamily="34" charset="0"/>
                <a:ea typeface="ÇlÇr ñæí©" charset="-128"/>
                <a:cs typeface="Helvetica" pitchFamily="34" charset="0"/>
              </a:rPr>
              <a:t>Frame Sync &amp; De-Code</a:t>
            </a:r>
            <a:endParaRPr lang="en-US" sz="788" dirty="0">
              <a:solidFill>
                <a:prstClr val="black"/>
              </a:solidFill>
              <a:latin typeface="Helvetica" pitchFamily="34" charset="0"/>
              <a:cs typeface="Helvetica" pitchFamily="34" charset="0"/>
            </a:endParaRPr>
          </a:p>
        </p:txBody>
      </p:sp>
      <p:sp>
        <p:nvSpPr>
          <p:cNvPr id="12" name="Rectangle 76">
            <a:extLst>
              <a:ext uri="{FF2B5EF4-FFF2-40B4-BE49-F238E27FC236}">
                <a16:creationId xmlns:a16="http://schemas.microsoft.com/office/drawing/2014/main" id="{DB28837B-EBBB-DB77-C779-EA1A99034BA4}"/>
              </a:ext>
            </a:extLst>
          </p:cNvPr>
          <p:cNvSpPr>
            <a:spLocks noChangeArrowheads="1"/>
          </p:cNvSpPr>
          <p:nvPr/>
        </p:nvSpPr>
        <p:spPr bwMode="auto">
          <a:xfrm>
            <a:off x="3268853" y="2708288"/>
            <a:ext cx="1112079" cy="191666"/>
          </a:xfrm>
          <a:prstGeom prst="rect">
            <a:avLst/>
          </a:prstGeom>
          <a:solidFill>
            <a:srgbClr val="99CCFF"/>
          </a:solidFill>
          <a:ln w="9525">
            <a:solidFill>
              <a:srgbClr val="000000"/>
            </a:solidFill>
            <a:miter lim="800000"/>
            <a:headEnd/>
            <a:tailEnd/>
          </a:ln>
        </p:spPr>
        <p:txBody>
          <a:bodyPr lIns="25380" tIns="23490" rIns="25380" bIns="23490" anchor="ctr"/>
          <a:lstStyle/>
          <a:p>
            <a:pPr algn="ctr" fontAlgn="base">
              <a:spcBef>
                <a:spcPct val="0"/>
              </a:spcBef>
              <a:spcAft>
                <a:spcPct val="0"/>
              </a:spcAft>
            </a:pPr>
            <a:r>
              <a:rPr lang="en-US" sz="900">
                <a:solidFill>
                  <a:prstClr val="black"/>
                </a:solidFill>
                <a:latin typeface="Arial" pitchFamily="34" charset="0"/>
                <a:ea typeface="ÇlÇr ñæí©"/>
                <a:cs typeface="Arial" pitchFamily="34" charset="0"/>
              </a:rPr>
              <a:t>Encapsulation</a:t>
            </a:r>
          </a:p>
        </p:txBody>
      </p:sp>
      <p:sp>
        <p:nvSpPr>
          <p:cNvPr id="13" name="Rectangle 77">
            <a:extLst>
              <a:ext uri="{FF2B5EF4-FFF2-40B4-BE49-F238E27FC236}">
                <a16:creationId xmlns:a16="http://schemas.microsoft.com/office/drawing/2014/main" id="{662A9423-99C7-188F-5B15-0981FD27EE46}"/>
              </a:ext>
            </a:extLst>
          </p:cNvPr>
          <p:cNvSpPr>
            <a:spLocks noChangeArrowheads="1"/>
          </p:cNvSpPr>
          <p:nvPr/>
        </p:nvSpPr>
        <p:spPr bwMode="auto">
          <a:xfrm>
            <a:off x="3268853" y="2940429"/>
            <a:ext cx="1112079" cy="191666"/>
          </a:xfrm>
          <a:prstGeom prst="rect">
            <a:avLst/>
          </a:prstGeom>
          <a:solidFill>
            <a:srgbClr val="99CCFF"/>
          </a:solidFill>
          <a:ln w="9525">
            <a:solidFill>
              <a:srgbClr val="000000"/>
            </a:solidFill>
            <a:miter lim="800000"/>
            <a:headEnd/>
            <a:tailEnd/>
          </a:ln>
        </p:spPr>
        <p:txBody>
          <a:bodyPr lIns="25380" tIns="23490" rIns="25380" bIns="23490" anchor="ctr"/>
          <a:lstStyle/>
          <a:p>
            <a:pPr algn="ctr" fontAlgn="base">
              <a:spcBef>
                <a:spcPct val="0"/>
              </a:spcBef>
              <a:spcAft>
                <a:spcPct val="0"/>
              </a:spcAft>
            </a:pPr>
            <a:r>
              <a:rPr lang="en-US" sz="825">
                <a:solidFill>
                  <a:prstClr val="black"/>
                </a:solidFill>
                <a:latin typeface="Arial" pitchFamily="34" charset="0"/>
                <a:ea typeface="ÇlÇr ñæí©"/>
                <a:cs typeface="Arial" pitchFamily="34" charset="0"/>
              </a:rPr>
              <a:t>TM/AOS Link Framing</a:t>
            </a:r>
          </a:p>
        </p:txBody>
      </p:sp>
      <p:sp>
        <p:nvSpPr>
          <p:cNvPr id="14" name="Magnetic Disk 18">
            <a:extLst>
              <a:ext uri="{FF2B5EF4-FFF2-40B4-BE49-F238E27FC236}">
                <a16:creationId xmlns:a16="http://schemas.microsoft.com/office/drawing/2014/main" id="{5684A365-4783-AE9A-CD8F-B9DFD2638113}"/>
              </a:ext>
            </a:extLst>
          </p:cNvPr>
          <p:cNvSpPr/>
          <p:nvPr/>
        </p:nvSpPr>
        <p:spPr bwMode="auto">
          <a:xfrm>
            <a:off x="4605185" y="1451280"/>
            <a:ext cx="357188" cy="267891"/>
          </a:xfrm>
          <a:prstGeom prst="flowChartMagneticDisk">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tIns="0" bIns="0"/>
          <a:lstStyle/>
          <a:p>
            <a:pPr algn="ctr" fontAlgn="base">
              <a:spcBef>
                <a:spcPct val="0"/>
              </a:spcBef>
              <a:spcAft>
                <a:spcPct val="0"/>
              </a:spcAft>
            </a:pPr>
            <a:endParaRPr kumimoji="1" lang="en-US" sz="900">
              <a:solidFill>
                <a:srgbClr val="000000"/>
              </a:solidFill>
              <a:ea typeface="ＭＳ Ｐゴシック" charset="-128"/>
              <a:cs typeface="Arial" pitchFamily="34" charset="0"/>
            </a:endParaRPr>
          </a:p>
        </p:txBody>
      </p:sp>
      <p:cxnSp>
        <p:nvCxnSpPr>
          <p:cNvPr id="15" name="Elbow Connector 274">
            <a:extLst>
              <a:ext uri="{FF2B5EF4-FFF2-40B4-BE49-F238E27FC236}">
                <a16:creationId xmlns:a16="http://schemas.microsoft.com/office/drawing/2014/main" id="{71ADA9E8-E12A-EB6C-F261-44B5A6EC40CE}"/>
              </a:ext>
            </a:extLst>
          </p:cNvPr>
          <p:cNvCxnSpPr>
            <a:cxnSpLocks noChangeShapeType="1"/>
          </p:cNvCxnSpPr>
          <p:nvPr/>
        </p:nvCxnSpPr>
        <p:spPr bwMode="auto">
          <a:xfrm>
            <a:off x="4978546" y="1585226"/>
            <a:ext cx="148832" cy="319046"/>
          </a:xfrm>
          <a:prstGeom prst="bentConnector2">
            <a:avLst/>
          </a:prstGeom>
          <a:noFill/>
          <a:ln w="19050">
            <a:solidFill>
              <a:schemeClr val="tx1"/>
            </a:solidFill>
            <a:round/>
            <a:headEnd type="none" w="med" len="med"/>
            <a:tailEnd type="arrow"/>
          </a:ln>
          <a:extLst>
            <a:ext uri="{909E8E84-426E-40DD-AFC4-6F175D3DCCD1}">
              <a14:hiddenFill xmlns:a14="http://schemas.microsoft.com/office/drawing/2010/main">
                <a:noFill/>
              </a14:hiddenFill>
            </a:ext>
          </a:extLst>
        </p:spPr>
      </p:cxnSp>
      <p:cxnSp>
        <p:nvCxnSpPr>
          <p:cNvPr id="16" name="Elbow Connector 15">
            <a:extLst>
              <a:ext uri="{FF2B5EF4-FFF2-40B4-BE49-F238E27FC236}">
                <a16:creationId xmlns:a16="http://schemas.microsoft.com/office/drawing/2014/main" id="{37B4C0D0-C478-7F03-AA47-800B9136ED65}"/>
              </a:ext>
            </a:extLst>
          </p:cNvPr>
          <p:cNvCxnSpPr>
            <a:cxnSpLocks noChangeShapeType="1"/>
            <a:stCxn id="14" idx="2"/>
          </p:cNvCxnSpPr>
          <p:nvPr/>
        </p:nvCxnSpPr>
        <p:spPr bwMode="auto">
          <a:xfrm rot="10800000" flipV="1">
            <a:off x="4433735" y="1585225"/>
            <a:ext cx="171450" cy="357875"/>
          </a:xfrm>
          <a:prstGeom prst="bentConnector2">
            <a:avLst/>
          </a:prstGeom>
          <a:noFill/>
          <a:ln w="19050">
            <a:solidFill>
              <a:schemeClr val="tx1"/>
            </a:solidFill>
            <a:round/>
            <a:headEnd type="arrow"/>
            <a:tailEnd type="none" w="med" len="med"/>
          </a:ln>
          <a:extLst>
            <a:ext uri="{909E8E84-426E-40DD-AFC4-6F175D3DCCD1}">
              <a14:hiddenFill xmlns:a14="http://schemas.microsoft.com/office/drawing/2010/main">
                <a:noFill/>
              </a14:hiddenFill>
            </a:ext>
          </a:extLst>
        </p:spPr>
      </p:cxnSp>
      <p:sp>
        <p:nvSpPr>
          <p:cNvPr id="18" name="Rectangle 85">
            <a:extLst>
              <a:ext uri="{FF2B5EF4-FFF2-40B4-BE49-F238E27FC236}">
                <a16:creationId xmlns:a16="http://schemas.microsoft.com/office/drawing/2014/main" id="{9A184B30-04EC-7901-EAD6-B1F757747ECD}"/>
              </a:ext>
            </a:extLst>
          </p:cNvPr>
          <p:cNvSpPr>
            <a:spLocks noChangeArrowheads="1"/>
          </p:cNvSpPr>
          <p:nvPr/>
        </p:nvSpPr>
        <p:spPr bwMode="auto">
          <a:xfrm>
            <a:off x="3274808" y="2311861"/>
            <a:ext cx="1113269" cy="180952"/>
          </a:xfrm>
          <a:prstGeom prst="rect">
            <a:avLst/>
          </a:prstGeom>
          <a:solidFill>
            <a:srgbClr val="99CCFF"/>
          </a:solidFill>
          <a:ln w="9525">
            <a:solidFill>
              <a:srgbClr val="000000"/>
            </a:solidFill>
            <a:miter lim="800000"/>
            <a:headEnd/>
            <a:tailEnd/>
          </a:ln>
        </p:spPr>
        <p:txBody>
          <a:bodyPr lIns="25380" tIns="23490" rIns="25380" bIns="23490" anchor="ctr"/>
          <a:lstStyle/>
          <a:p>
            <a:pPr algn="ctr" fontAlgn="base">
              <a:spcBef>
                <a:spcPct val="0"/>
              </a:spcBef>
              <a:spcAft>
                <a:spcPct val="0"/>
              </a:spcAft>
            </a:pPr>
            <a:r>
              <a:rPr lang="en-US" sz="900">
                <a:solidFill>
                  <a:prstClr val="black"/>
                </a:solidFill>
                <a:latin typeface="Arial" pitchFamily="34" charset="0"/>
                <a:ea typeface="ÇlÇr ñæí©"/>
                <a:cs typeface="Arial" pitchFamily="34" charset="0"/>
              </a:rPr>
              <a:t>CFDP</a:t>
            </a:r>
          </a:p>
        </p:txBody>
      </p:sp>
      <p:sp>
        <p:nvSpPr>
          <p:cNvPr id="19" name="Rectangle 86">
            <a:extLst>
              <a:ext uri="{FF2B5EF4-FFF2-40B4-BE49-F238E27FC236}">
                <a16:creationId xmlns:a16="http://schemas.microsoft.com/office/drawing/2014/main" id="{CD268E31-E688-5B0C-892A-753F84039D74}"/>
              </a:ext>
            </a:extLst>
          </p:cNvPr>
          <p:cNvSpPr>
            <a:spLocks noChangeArrowheads="1"/>
          </p:cNvSpPr>
          <p:nvPr/>
        </p:nvSpPr>
        <p:spPr bwMode="auto">
          <a:xfrm>
            <a:off x="3409123" y="4439989"/>
            <a:ext cx="2178803" cy="50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base">
              <a:lnSpc>
                <a:spcPts val="1050"/>
              </a:lnSpc>
              <a:spcBef>
                <a:spcPct val="0"/>
              </a:spcBef>
              <a:spcAft>
                <a:spcPct val="0"/>
              </a:spcAft>
            </a:pPr>
            <a:r>
              <a:rPr lang="en-US" sz="825" b="1">
                <a:solidFill>
                  <a:prstClr val="black"/>
                </a:solidFill>
                <a:latin typeface="Arial" pitchFamily="34" charset="0"/>
                <a:ea typeface="ÇlÇr ñæí©"/>
                <a:cs typeface="Arial" pitchFamily="34" charset="0"/>
              </a:rPr>
              <a:t>ABA CSTS Return-File Service Provider</a:t>
            </a:r>
          </a:p>
          <a:p>
            <a:pPr algn="ctr" fontAlgn="base">
              <a:lnSpc>
                <a:spcPts val="1050"/>
              </a:lnSpc>
              <a:spcBef>
                <a:spcPct val="0"/>
              </a:spcBef>
              <a:spcAft>
                <a:spcPct val="0"/>
              </a:spcAft>
            </a:pPr>
            <a:r>
              <a:rPr lang="en-US" sz="825" b="1">
                <a:solidFill>
                  <a:prstClr val="black"/>
                </a:solidFill>
                <a:latin typeface="Arial" pitchFamily="34" charset="0"/>
                <a:ea typeface="ÇlÇr ñæí©"/>
                <a:cs typeface="Arial" pitchFamily="34" charset="0"/>
              </a:rPr>
              <a:t>Using CFDP File Delivery</a:t>
            </a:r>
            <a:br>
              <a:rPr lang="en-US" sz="825" b="1">
                <a:solidFill>
                  <a:prstClr val="black"/>
                </a:solidFill>
                <a:latin typeface="Arial" pitchFamily="34" charset="0"/>
                <a:ea typeface="ÇlÇr ñæí©"/>
                <a:cs typeface="Arial" pitchFamily="34" charset="0"/>
              </a:rPr>
            </a:br>
            <a:r>
              <a:rPr lang="en-US" sz="825" b="1">
                <a:solidFill>
                  <a:prstClr val="black"/>
                </a:solidFill>
                <a:latin typeface="Arial" pitchFamily="34" charset="0"/>
                <a:ea typeface="ÇlÇr ñæí©"/>
                <a:cs typeface="Arial" pitchFamily="34" charset="0"/>
              </a:rPr>
              <a:t>over </a:t>
            </a:r>
            <a:r>
              <a:rPr lang="en-US" sz="825" b="1" u="sng">
                <a:solidFill>
                  <a:prstClr val="black"/>
                </a:solidFill>
                <a:latin typeface="Arial" pitchFamily="34" charset="0"/>
                <a:ea typeface="ÇlÇr ñæí©"/>
                <a:cs typeface="Arial" pitchFamily="34" charset="0"/>
              </a:rPr>
              <a:t>E</a:t>
            </a:r>
            <a:r>
              <a:rPr lang="en-US" sz="825" b="1">
                <a:solidFill>
                  <a:prstClr val="black"/>
                </a:solidFill>
                <a:latin typeface="Arial" pitchFamily="34" charset="0"/>
                <a:ea typeface="ÇlÇr ñæí©"/>
                <a:cs typeface="Arial" pitchFamily="34" charset="0"/>
              </a:rPr>
              <a:t>PP</a:t>
            </a:r>
          </a:p>
        </p:txBody>
      </p:sp>
      <p:sp>
        <p:nvSpPr>
          <p:cNvPr id="20" name="Text Box 15">
            <a:extLst>
              <a:ext uri="{FF2B5EF4-FFF2-40B4-BE49-F238E27FC236}">
                <a16:creationId xmlns:a16="http://schemas.microsoft.com/office/drawing/2014/main" id="{642E290B-A5A1-6B33-A71B-F1B5CC8F42B8}"/>
              </a:ext>
            </a:extLst>
          </p:cNvPr>
          <p:cNvSpPr txBox="1">
            <a:spLocks noChangeArrowheads="1"/>
          </p:cNvSpPr>
          <p:nvPr/>
        </p:nvSpPr>
        <p:spPr bwMode="auto">
          <a:xfrm>
            <a:off x="3416478" y="3314701"/>
            <a:ext cx="823939" cy="291277"/>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825">
                <a:solidFill>
                  <a:prstClr val="black"/>
                </a:solidFill>
                <a:ea typeface="ÇlÇr ñæí©"/>
                <a:cs typeface="Arial" pitchFamily="34" charset="0"/>
              </a:rPr>
              <a:t>MC &amp; VC </a:t>
            </a:r>
            <a:r>
              <a:rPr lang="en-US" sz="825" err="1">
                <a:solidFill>
                  <a:prstClr val="black"/>
                </a:solidFill>
                <a:ea typeface="ÇlÇr ñæí©"/>
                <a:cs typeface="Arial" pitchFamily="34" charset="0"/>
              </a:rPr>
              <a:t>Demux</a:t>
            </a:r>
            <a:endParaRPr lang="en-US" sz="825">
              <a:solidFill>
                <a:prstClr val="black"/>
              </a:solidFill>
              <a:ea typeface="ÇlÇr ñæí©"/>
              <a:cs typeface="Arial" pitchFamily="34" charset="0"/>
            </a:endParaRPr>
          </a:p>
        </p:txBody>
      </p:sp>
      <p:sp>
        <p:nvSpPr>
          <p:cNvPr id="22" name="Oval 7">
            <a:extLst>
              <a:ext uri="{FF2B5EF4-FFF2-40B4-BE49-F238E27FC236}">
                <a16:creationId xmlns:a16="http://schemas.microsoft.com/office/drawing/2014/main" id="{83A27BA6-AAFE-8B8D-28CE-1AF252CDF1CF}"/>
              </a:ext>
            </a:extLst>
          </p:cNvPr>
          <p:cNvSpPr>
            <a:spLocks noChangeArrowheads="1"/>
          </p:cNvSpPr>
          <p:nvPr/>
        </p:nvSpPr>
        <p:spPr bwMode="auto">
          <a:xfrm>
            <a:off x="3459283" y="1892459"/>
            <a:ext cx="3187358" cy="336903"/>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Arial" pitchFamily="34" charset="0"/>
                <a:ea typeface="ÇlÇr ñæí©"/>
                <a:cs typeface="Arial" pitchFamily="34" charset="0"/>
              </a:rPr>
              <a:t>CSTS Return-</a:t>
            </a:r>
          </a:p>
          <a:p>
            <a:pPr algn="ctr" fontAlgn="base">
              <a:lnSpc>
                <a:spcPct val="80000"/>
              </a:lnSpc>
              <a:spcBef>
                <a:spcPct val="0"/>
              </a:spcBef>
              <a:spcAft>
                <a:spcPct val="0"/>
              </a:spcAft>
            </a:pPr>
            <a:r>
              <a:rPr lang="en-US" sz="900">
                <a:solidFill>
                  <a:prstClr val="black"/>
                </a:solidFill>
                <a:latin typeface="Arial" pitchFamily="34" charset="0"/>
                <a:ea typeface="ÇlÇr ñæí©"/>
                <a:cs typeface="Arial" pitchFamily="34" charset="0"/>
              </a:rPr>
              <a:t>File Processing</a:t>
            </a:r>
          </a:p>
        </p:txBody>
      </p:sp>
      <p:sp>
        <p:nvSpPr>
          <p:cNvPr id="23" name="Oval 7">
            <a:extLst>
              <a:ext uri="{FF2B5EF4-FFF2-40B4-BE49-F238E27FC236}">
                <a16:creationId xmlns:a16="http://schemas.microsoft.com/office/drawing/2014/main" id="{600F703C-1AB5-1B6C-3C80-88F2A019E521}"/>
              </a:ext>
            </a:extLst>
          </p:cNvPr>
          <p:cNvSpPr>
            <a:spLocks noChangeArrowheads="1"/>
          </p:cNvSpPr>
          <p:nvPr/>
        </p:nvSpPr>
        <p:spPr bwMode="auto">
          <a:xfrm>
            <a:off x="6594368" y="1257301"/>
            <a:ext cx="1839516" cy="439363"/>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Offline Radiometric </a:t>
            </a:r>
          </a:p>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Processing</a:t>
            </a:r>
          </a:p>
        </p:txBody>
      </p:sp>
      <p:sp>
        <p:nvSpPr>
          <p:cNvPr id="24" name="Oval 7">
            <a:extLst>
              <a:ext uri="{FF2B5EF4-FFF2-40B4-BE49-F238E27FC236}">
                <a16:creationId xmlns:a16="http://schemas.microsoft.com/office/drawing/2014/main" id="{2A3D41FA-7D88-A4E8-78B8-C0D447D6BF63}"/>
              </a:ext>
            </a:extLst>
          </p:cNvPr>
          <p:cNvSpPr>
            <a:spLocks noChangeArrowheads="1"/>
          </p:cNvSpPr>
          <p:nvPr/>
        </p:nvSpPr>
        <p:spPr bwMode="auto">
          <a:xfrm>
            <a:off x="1485900" y="1257301"/>
            <a:ext cx="1839516" cy="439363"/>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D-DOR Correlation</a:t>
            </a:r>
          </a:p>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Processing</a:t>
            </a:r>
          </a:p>
        </p:txBody>
      </p:sp>
      <p:cxnSp>
        <p:nvCxnSpPr>
          <p:cNvPr id="25" name="Straight Connector 74">
            <a:extLst>
              <a:ext uri="{FF2B5EF4-FFF2-40B4-BE49-F238E27FC236}">
                <a16:creationId xmlns:a16="http://schemas.microsoft.com/office/drawing/2014/main" id="{9FBFD496-1E5E-5C09-D4FA-6253ED9EC801}"/>
              </a:ext>
            </a:extLst>
          </p:cNvPr>
          <p:cNvCxnSpPr>
            <a:cxnSpLocks noChangeShapeType="1"/>
            <a:stCxn id="24" idx="4"/>
            <a:endCxn id="27" idx="0"/>
          </p:cNvCxnSpPr>
          <p:nvPr/>
        </p:nvCxnSpPr>
        <p:spPr bwMode="auto">
          <a:xfrm>
            <a:off x="2405658" y="1696664"/>
            <a:ext cx="3167" cy="261253"/>
          </a:xfrm>
          <a:prstGeom prst="line">
            <a:avLst/>
          </a:prstGeom>
          <a:noFill/>
          <a:ln w="19050">
            <a:solidFill>
              <a:srgbClr val="000000"/>
            </a:solidFill>
            <a:round/>
            <a:headEnd/>
            <a:tailEnd type="arrow"/>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Straight Connector 74">
            <a:extLst>
              <a:ext uri="{FF2B5EF4-FFF2-40B4-BE49-F238E27FC236}">
                <a16:creationId xmlns:a16="http://schemas.microsoft.com/office/drawing/2014/main" id="{CC52498E-2E03-F5CB-5830-9D746B2E6893}"/>
              </a:ext>
            </a:extLst>
          </p:cNvPr>
          <p:cNvCxnSpPr>
            <a:cxnSpLocks noChangeShapeType="1"/>
            <a:stCxn id="28" idx="1"/>
            <a:endCxn id="22" idx="6"/>
          </p:cNvCxnSpPr>
          <p:nvPr/>
        </p:nvCxnSpPr>
        <p:spPr bwMode="auto">
          <a:xfrm flipH="1" flipV="1">
            <a:off x="6646640" y="2060910"/>
            <a:ext cx="321585" cy="2530"/>
          </a:xfrm>
          <a:prstGeom prst="line">
            <a:avLst/>
          </a:prstGeom>
          <a:noFill/>
          <a:ln w="19050">
            <a:solidFill>
              <a:srgbClr val="000000"/>
            </a:solidFill>
            <a:round/>
            <a:headEnd/>
            <a:tailEnd type="arrow"/>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7" name="Text Box 16">
            <a:extLst>
              <a:ext uri="{FF2B5EF4-FFF2-40B4-BE49-F238E27FC236}">
                <a16:creationId xmlns:a16="http://schemas.microsoft.com/office/drawing/2014/main" id="{15269201-790D-CE89-2E17-F5CA614FB7A8}"/>
              </a:ext>
            </a:extLst>
          </p:cNvPr>
          <p:cNvSpPr txBox="1">
            <a:spLocks noChangeArrowheads="1"/>
          </p:cNvSpPr>
          <p:nvPr/>
        </p:nvSpPr>
        <p:spPr bwMode="auto">
          <a:xfrm>
            <a:off x="1852803" y="1957916"/>
            <a:ext cx="1112044" cy="205989"/>
          </a:xfrm>
          <a:prstGeom prst="rect">
            <a:avLst/>
          </a:prstGeom>
          <a:solidFill>
            <a:srgbClr val="99CCFF"/>
          </a:solidFill>
          <a:ln w="9525">
            <a:solidFill>
              <a:srgbClr val="000000"/>
            </a:solidFill>
            <a:miter lim="800000"/>
            <a:headEnd/>
            <a:tailEnd/>
          </a:ln>
        </p:spPr>
        <p:txBody>
          <a:bodyPr lIns="25380" tIns="23490" rIns="2538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TDM File</a:t>
            </a:r>
          </a:p>
        </p:txBody>
      </p:sp>
      <p:sp>
        <p:nvSpPr>
          <p:cNvPr id="28" name="Text Box 16">
            <a:extLst>
              <a:ext uri="{FF2B5EF4-FFF2-40B4-BE49-F238E27FC236}">
                <a16:creationId xmlns:a16="http://schemas.microsoft.com/office/drawing/2014/main" id="{B2942DC7-7E52-29E5-D79F-3EAC209639B5}"/>
              </a:ext>
            </a:extLst>
          </p:cNvPr>
          <p:cNvSpPr txBox="1">
            <a:spLocks noChangeArrowheads="1"/>
          </p:cNvSpPr>
          <p:nvPr/>
        </p:nvSpPr>
        <p:spPr bwMode="auto">
          <a:xfrm>
            <a:off x="6968226" y="1960445"/>
            <a:ext cx="1112044" cy="205989"/>
          </a:xfrm>
          <a:prstGeom prst="rect">
            <a:avLst/>
          </a:prstGeom>
          <a:solidFill>
            <a:srgbClr val="99CCFF"/>
          </a:solidFill>
          <a:ln w="9525">
            <a:solidFill>
              <a:srgbClr val="000000"/>
            </a:solidFill>
            <a:miter lim="800000"/>
            <a:headEnd/>
            <a:tailEnd/>
          </a:ln>
        </p:spPr>
        <p:txBody>
          <a:bodyPr lIns="25380" tIns="23490" rIns="2538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TDM File</a:t>
            </a:r>
          </a:p>
        </p:txBody>
      </p:sp>
      <p:cxnSp>
        <p:nvCxnSpPr>
          <p:cNvPr id="29" name="Straight Connector 74">
            <a:extLst>
              <a:ext uri="{FF2B5EF4-FFF2-40B4-BE49-F238E27FC236}">
                <a16:creationId xmlns:a16="http://schemas.microsoft.com/office/drawing/2014/main" id="{1255AD36-CCF1-6784-4CF9-4CC30F724889}"/>
              </a:ext>
            </a:extLst>
          </p:cNvPr>
          <p:cNvCxnSpPr>
            <a:cxnSpLocks noChangeShapeType="1"/>
            <a:stCxn id="23" idx="4"/>
            <a:endCxn id="28" idx="0"/>
          </p:cNvCxnSpPr>
          <p:nvPr/>
        </p:nvCxnSpPr>
        <p:spPr bwMode="auto">
          <a:xfrm>
            <a:off x="7514126" y="1696663"/>
            <a:ext cx="10121" cy="263783"/>
          </a:xfrm>
          <a:prstGeom prst="line">
            <a:avLst/>
          </a:prstGeom>
          <a:noFill/>
          <a:ln w="19050">
            <a:solidFill>
              <a:srgbClr val="000000"/>
            </a:solidFill>
            <a:round/>
            <a:headEnd/>
            <a:tailEnd type="arrow"/>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0" name="Straight Connector 74">
            <a:extLst>
              <a:ext uri="{FF2B5EF4-FFF2-40B4-BE49-F238E27FC236}">
                <a16:creationId xmlns:a16="http://schemas.microsoft.com/office/drawing/2014/main" id="{6F8D6E95-F7D6-C8D8-D046-B4B0B406E5AE}"/>
              </a:ext>
            </a:extLst>
          </p:cNvPr>
          <p:cNvCxnSpPr>
            <a:cxnSpLocks noChangeShapeType="1"/>
            <a:stCxn id="27" idx="3"/>
            <a:endCxn id="22" idx="2"/>
          </p:cNvCxnSpPr>
          <p:nvPr/>
        </p:nvCxnSpPr>
        <p:spPr bwMode="auto">
          <a:xfrm>
            <a:off x="2964847" y="2060910"/>
            <a:ext cx="494436" cy="0"/>
          </a:xfrm>
          <a:prstGeom prst="line">
            <a:avLst/>
          </a:prstGeom>
          <a:noFill/>
          <a:ln w="19050">
            <a:solidFill>
              <a:srgbClr val="000000"/>
            </a:solidFill>
            <a:round/>
            <a:headEnd/>
            <a:tailEnd type="arrow"/>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1" name="Oval 7">
            <a:extLst>
              <a:ext uri="{FF2B5EF4-FFF2-40B4-BE49-F238E27FC236}">
                <a16:creationId xmlns:a16="http://schemas.microsoft.com/office/drawing/2014/main" id="{AD0A314E-F072-F693-27F2-4A7E28480D13}"/>
              </a:ext>
            </a:extLst>
          </p:cNvPr>
          <p:cNvSpPr>
            <a:spLocks noChangeArrowheads="1"/>
          </p:cNvSpPr>
          <p:nvPr/>
        </p:nvSpPr>
        <p:spPr bwMode="auto">
          <a:xfrm>
            <a:off x="4470040" y="2881246"/>
            <a:ext cx="1839575" cy="440474"/>
          </a:xfrm>
          <a:prstGeom prst="ellipse">
            <a:avLst/>
          </a:prstGeom>
          <a:solidFill>
            <a:srgbClr val="FF99CC"/>
          </a:solidFill>
          <a:ln w="9525">
            <a:solidFill>
              <a:srgbClr val="000000"/>
            </a:solidFill>
            <a:prstDash val="dash"/>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Arial" pitchFamily="34" charset="0"/>
                <a:ea typeface="ÇlÇr ñæí©"/>
                <a:cs typeface="Arial" pitchFamily="34" charset="0"/>
              </a:rPr>
              <a:t>SLE RCF</a:t>
            </a:r>
          </a:p>
          <a:p>
            <a:pPr algn="ctr" fontAlgn="base">
              <a:lnSpc>
                <a:spcPct val="80000"/>
              </a:lnSpc>
              <a:spcBef>
                <a:spcPct val="0"/>
              </a:spcBef>
              <a:spcAft>
                <a:spcPct val="0"/>
              </a:spcAft>
            </a:pPr>
            <a:r>
              <a:rPr lang="en-US" sz="900">
                <a:solidFill>
                  <a:prstClr val="black"/>
                </a:solidFill>
                <a:latin typeface="Arial" pitchFamily="34" charset="0"/>
                <a:ea typeface="ÇlÇr ñæí©"/>
                <a:cs typeface="Arial" pitchFamily="34" charset="0"/>
              </a:rPr>
              <a:t>Delivery Service</a:t>
            </a:r>
          </a:p>
          <a:p>
            <a:pPr algn="ctr" fontAlgn="base">
              <a:lnSpc>
                <a:spcPct val="80000"/>
              </a:lnSpc>
              <a:spcBef>
                <a:spcPct val="0"/>
              </a:spcBef>
              <a:spcAft>
                <a:spcPct val="0"/>
              </a:spcAft>
            </a:pPr>
            <a:r>
              <a:rPr lang="en-US" sz="900">
                <a:solidFill>
                  <a:prstClr val="black"/>
                </a:solidFill>
                <a:latin typeface="Arial" pitchFamily="34" charset="0"/>
                <a:ea typeface="ÇlÇr ñæí©"/>
                <a:cs typeface="Arial" pitchFamily="34" charset="0"/>
              </a:rPr>
              <a:t>(Frame De-</a:t>
            </a:r>
            <a:r>
              <a:rPr lang="en-US" sz="900" err="1">
                <a:solidFill>
                  <a:prstClr val="black"/>
                </a:solidFill>
                <a:latin typeface="Arial" pitchFamily="34" charset="0"/>
                <a:ea typeface="ÇlÇr ñæí©"/>
                <a:cs typeface="Arial" pitchFamily="34" charset="0"/>
              </a:rPr>
              <a:t>Muxing</a:t>
            </a:r>
            <a:r>
              <a:rPr lang="en-US" sz="900">
                <a:solidFill>
                  <a:prstClr val="black"/>
                </a:solidFill>
                <a:latin typeface="Arial" pitchFamily="34" charset="0"/>
                <a:ea typeface="ÇlÇr ñæí©"/>
                <a:cs typeface="Arial" pitchFamily="34" charset="0"/>
              </a:rPr>
              <a:t>)</a:t>
            </a:r>
          </a:p>
        </p:txBody>
      </p:sp>
      <p:cxnSp>
        <p:nvCxnSpPr>
          <p:cNvPr id="51" name="Straight Connector 74">
            <a:extLst>
              <a:ext uri="{FF2B5EF4-FFF2-40B4-BE49-F238E27FC236}">
                <a16:creationId xmlns:a16="http://schemas.microsoft.com/office/drawing/2014/main" id="{5E1C54FB-AEA1-A306-C51E-29A4F1103BA1}"/>
              </a:ext>
            </a:extLst>
          </p:cNvPr>
          <p:cNvCxnSpPr>
            <a:cxnSpLocks noChangeShapeType="1"/>
            <a:endCxn id="31" idx="5"/>
          </p:cNvCxnSpPr>
          <p:nvPr/>
        </p:nvCxnSpPr>
        <p:spPr bwMode="auto">
          <a:xfrm flipH="1" flipV="1">
            <a:off x="6040215" y="3257214"/>
            <a:ext cx="1" cy="665301"/>
          </a:xfrm>
          <a:prstGeom prst="line">
            <a:avLst/>
          </a:prstGeom>
          <a:noFill/>
          <a:ln w="19050">
            <a:solidFill>
              <a:srgbClr val="000000"/>
            </a:solidFill>
            <a:prstDash val="dash"/>
            <a:round/>
            <a:headEnd type="arrow"/>
            <a:tailEnd type="none"/>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 name="Text Box 15">
            <a:extLst>
              <a:ext uri="{FF2B5EF4-FFF2-40B4-BE49-F238E27FC236}">
                <a16:creationId xmlns:a16="http://schemas.microsoft.com/office/drawing/2014/main" id="{AE9493EE-0E38-E108-A10E-3623E8E37CCB}"/>
              </a:ext>
            </a:extLst>
          </p:cNvPr>
          <p:cNvSpPr txBox="1">
            <a:spLocks noChangeArrowheads="1"/>
          </p:cNvSpPr>
          <p:nvPr/>
        </p:nvSpPr>
        <p:spPr bwMode="auto">
          <a:xfrm>
            <a:off x="5408288" y="3406990"/>
            <a:ext cx="823939" cy="204761"/>
          </a:xfrm>
          <a:prstGeom prst="rect">
            <a:avLst/>
          </a:prstGeom>
          <a:solidFill>
            <a:srgbClr val="99CCFF"/>
          </a:solidFill>
          <a:ln w="9525">
            <a:solidFill>
              <a:srgbClr val="000000"/>
            </a:solidFill>
            <a:prstDash val="dash"/>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825">
                <a:solidFill>
                  <a:prstClr val="black"/>
                </a:solidFill>
                <a:ea typeface="ÇlÇr ñæí©"/>
                <a:cs typeface="Arial" pitchFamily="34" charset="0"/>
              </a:rPr>
              <a:t>SLE RCF</a:t>
            </a:r>
          </a:p>
        </p:txBody>
      </p:sp>
      <p:sp>
        <p:nvSpPr>
          <p:cNvPr id="2" name="Rectangle 1">
            <a:extLst>
              <a:ext uri="{FF2B5EF4-FFF2-40B4-BE49-F238E27FC236}">
                <a16:creationId xmlns:a16="http://schemas.microsoft.com/office/drawing/2014/main" id="{2EDD1F43-4EBF-9598-1642-CC5239FE5BFC}"/>
              </a:ext>
            </a:extLst>
          </p:cNvPr>
          <p:cNvSpPr/>
          <p:nvPr/>
        </p:nvSpPr>
        <p:spPr>
          <a:xfrm>
            <a:off x="-79897" y="85522"/>
            <a:ext cx="1100533" cy="6691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Review IS</a:t>
            </a:r>
          </a:p>
        </p:txBody>
      </p:sp>
      <p:sp>
        <p:nvSpPr>
          <p:cNvPr id="37" name="Text Box 12">
            <a:extLst>
              <a:ext uri="{FF2B5EF4-FFF2-40B4-BE49-F238E27FC236}">
                <a16:creationId xmlns:a16="http://schemas.microsoft.com/office/drawing/2014/main" id="{5C942690-4559-E55E-62AC-DFF54411B02F}"/>
              </a:ext>
            </a:extLst>
          </p:cNvPr>
          <p:cNvSpPr txBox="1">
            <a:spLocks noChangeArrowheads="1"/>
          </p:cNvSpPr>
          <p:nvPr/>
        </p:nvSpPr>
        <p:spPr bwMode="auto">
          <a:xfrm>
            <a:off x="3128270" y="4176449"/>
            <a:ext cx="739732" cy="238661"/>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788" dirty="0">
                <a:solidFill>
                  <a:prstClr val="black"/>
                </a:solidFill>
                <a:ea typeface="ÇlÇr ñæí©"/>
                <a:cs typeface="Arial" pitchFamily="34" charset="0"/>
              </a:rPr>
              <a:t>HPE Optical Physical</a:t>
            </a:r>
          </a:p>
        </p:txBody>
      </p:sp>
      <p:sp>
        <p:nvSpPr>
          <p:cNvPr id="38" name="Text Box 12">
            <a:extLst>
              <a:ext uri="{FF2B5EF4-FFF2-40B4-BE49-F238E27FC236}">
                <a16:creationId xmlns:a16="http://schemas.microsoft.com/office/drawing/2014/main" id="{03559429-65DD-8310-03A2-110B136899B3}"/>
              </a:ext>
            </a:extLst>
          </p:cNvPr>
          <p:cNvSpPr txBox="1">
            <a:spLocks noChangeArrowheads="1"/>
          </p:cNvSpPr>
          <p:nvPr/>
        </p:nvSpPr>
        <p:spPr bwMode="auto">
          <a:xfrm>
            <a:off x="3128270" y="3831736"/>
            <a:ext cx="739732" cy="303613"/>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0"/>
              </a:spcBef>
              <a:spcAft>
                <a:spcPct val="0"/>
              </a:spcAft>
              <a:defRPr/>
            </a:pPr>
            <a:r>
              <a:rPr lang="en-US" sz="788" dirty="0">
                <a:solidFill>
                  <a:prstClr val="black"/>
                </a:solidFill>
                <a:latin typeface="Helvetica" pitchFamily="34" charset="0"/>
                <a:ea typeface="ÇlÇr ñæí©" charset="-128"/>
                <a:cs typeface="Helvetica" pitchFamily="34" charset="0"/>
              </a:rPr>
              <a:t>HPE Optical C&amp;S </a:t>
            </a:r>
            <a:endParaRPr lang="en-US" sz="788" dirty="0">
              <a:solidFill>
                <a:prstClr val="black"/>
              </a:solidFill>
              <a:latin typeface="Helvetica" pitchFamily="34" charset="0"/>
              <a:cs typeface="Helvetica" pitchFamily="34" charset="0"/>
            </a:endParaRPr>
          </a:p>
        </p:txBody>
      </p:sp>
      <p:cxnSp>
        <p:nvCxnSpPr>
          <p:cNvPr id="43" name="Elbow Connector 42">
            <a:extLst>
              <a:ext uri="{FF2B5EF4-FFF2-40B4-BE49-F238E27FC236}">
                <a16:creationId xmlns:a16="http://schemas.microsoft.com/office/drawing/2014/main" id="{496AC3DB-8880-3089-16A9-C8D4482AF89C}"/>
              </a:ext>
            </a:extLst>
          </p:cNvPr>
          <p:cNvCxnSpPr>
            <a:cxnSpLocks/>
            <a:endCxn id="31" idx="3"/>
          </p:cNvCxnSpPr>
          <p:nvPr/>
        </p:nvCxnSpPr>
        <p:spPr>
          <a:xfrm flipV="1">
            <a:off x="3876952" y="3257214"/>
            <a:ext cx="862488" cy="485729"/>
          </a:xfrm>
          <a:prstGeom prst="bentConnector2">
            <a:avLst/>
          </a:prstGeom>
          <a:noFill/>
          <a:ln w="19050">
            <a:solidFill>
              <a:srgbClr val="000000"/>
            </a:solidFill>
            <a:prstDash val="dash"/>
            <a:round/>
            <a:headEnd type="none" w="med" len="me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8" name="Straight Connector 74">
            <a:extLst>
              <a:ext uri="{FF2B5EF4-FFF2-40B4-BE49-F238E27FC236}">
                <a16:creationId xmlns:a16="http://schemas.microsoft.com/office/drawing/2014/main" id="{DB2BBABE-6502-EB48-CBEB-E1D1EB80D208}"/>
              </a:ext>
            </a:extLst>
          </p:cNvPr>
          <p:cNvCxnSpPr>
            <a:cxnSpLocks noChangeShapeType="1"/>
            <a:endCxn id="9" idx="0"/>
          </p:cNvCxnSpPr>
          <p:nvPr/>
        </p:nvCxnSpPr>
        <p:spPr bwMode="auto">
          <a:xfrm>
            <a:off x="6414355" y="2149651"/>
            <a:ext cx="4762" cy="1779747"/>
          </a:xfrm>
          <a:prstGeom prst="line">
            <a:avLst/>
          </a:prstGeom>
          <a:noFill/>
          <a:ln w="19050">
            <a:solidFill>
              <a:srgbClr val="000000"/>
            </a:solidFill>
            <a:round/>
            <a:headEnd/>
            <a:tailEnd type="arrow"/>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1" name="Text Box 15">
            <a:extLst>
              <a:ext uri="{FF2B5EF4-FFF2-40B4-BE49-F238E27FC236}">
                <a16:creationId xmlns:a16="http://schemas.microsoft.com/office/drawing/2014/main" id="{E730C8CF-3F6F-E3CC-B48B-06C90E1F1C56}"/>
              </a:ext>
            </a:extLst>
          </p:cNvPr>
          <p:cNvSpPr txBox="1">
            <a:spLocks noChangeArrowheads="1"/>
          </p:cNvSpPr>
          <p:nvPr/>
        </p:nvSpPr>
        <p:spPr bwMode="auto">
          <a:xfrm>
            <a:off x="5876191" y="2339946"/>
            <a:ext cx="1085850" cy="449076"/>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dirty="0">
                <a:solidFill>
                  <a:prstClr val="black"/>
                </a:solidFill>
                <a:ea typeface="ÇlÇr ñæí©"/>
                <a:cs typeface="Arial" pitchFamily="34" charset="0"/>
              </a:rPr>
              <a:t>Terrestrial Generic File Transfer</a:t>
            </a:r>
          </a:p>
        </p:txBody>
      </p:sp>
      <p:sp>
        <p:nvSpPr>
          <p:cNvPr id="4" name="TextBox 3">
            <a:extLst>
              <a:ext uri="{FF2B5EF4-FFF2-40B4-BE49-F238E27FC236}">
                <a16:creationId xmlns:a16="http://schemas.microsoft.com/office/drawing/2014/main" id="{12E4C09B-98B3-A3C7-ABB2-076FCF0BF7CF}"/>
              </a:ext>
            </a:extLst>
          </p:cNvPr>
          <p:cNvSpPr txBox="1"/>
          <p:nvPr/>
        </p:nvSpPr>
        <p:spPr>
          <a:xfrm>
            <a:off x="871041" y="2658021"/>
            <a:ext cx="1548136" cy="2031325"/>
          </a:xfrm>
          <a:prstGeom prst="rect">
            <a:avLst/>
          </a:prstGeom>
          <a:noFill/>
        </p:spPr>
        <p:txBody>
          <a:bodyPr wrap="square" rtlCol="0">
            <a:spAutoFit/>
          </a:bodyPr>
          <a:lstStyle/>
          <a:p>
            <a:r>
              <a:rPr lang="en-US" dirty="0">
                <a:solidFill>
                  <a:srgbClr val="FF0000"/>
                </a:solidFill>
              </a:rPr>
              <a:t>Add text box explaining side by side for using Optical vs RF</a:t>
            </a:r>
          </a:p>
          <a:p>
            <a:endParaRPr lang="en-US" dirty="0">
              <a:solidFill>
                <a:srgbClr val="FF0000"/>
              </a:solidFill>
            </a:endParaRPr>
          </a:p>
          <a:p>
            <a:r>
              <a:rPr lang="en-US" dirty="0">
                <a:solidFill>
                  <a:srgbClr val="FF0000"/>
                </a:solidFill>
              </a:rPr>
              <a:t>Add USLP</a:t>
            </a:r>
          </a:p>
        </p:txBody>
      </p:sp>
    </p:spTree>
    <p:extLst>
      <p:ext uri="{BB962C8B-B14F-4D97-AF65-F5344CB8AC3E}">
        <p14:creationId xmlns:p14="http://schemas.microsoft.com/office/powerpoint/2010/main" val="4015427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BBEEC-B10D-4C47-D7DB-7F055C97F24E}"/>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5AD92D92-F3FE-2DE1-D4CA-7F11E770D7A4}"/>
              </a:ext>
            </a:extLst>
          </p:cNvPr>
          <p:cNvSpPr txBox="1">
            <a:spLocks/>
          </p:cNvSpPr>
          <p:nvPr/>
        </p:nvSpPr>
        <p:spPr>
          <a:xfrm>
            <a:off x="163814" y="259579"/>
            <a:ext cx="1483387" cy="1307271"/>
          </a:xfrm>
          <a:prstGeom prst="rect">
            <a:avLst/>
          </a:prstGeom>
        </p:spPr>
        <p:txBody>
          <a:bodyPr vert="horz" lIns="68580" tIns="34290" rIns="68580" bIns="34290" rtlCol="0" anchor="ctr">
            <a:noAutofit/>
          </a:bodyPr>
          <a:lstStyle>
            <a:lvl1pPr algn="ctr" rtl="0" eaLnBrk="1" fontAlgn="base" hangingPunct="1">
              <a:spcBef>
                <a:spcPct val="0"/>
              </a:spcBef>
              <a:spcAft>
                <a:spcPct val="0"/>
              </a:spcAft>
              <a:defRPr kumimoji="1" sz="2800">
                <a:solidFill>
                  <a:srgbClr val="800000"/>
                </a:solidFill>
                <a:latin typeface="+mj-lt"/>
                <a:ea typeface="+mj-ea"/>
                <a:cs typeface="+mj-cs"/>
              </a:defRPr>
            </a:lvl1pPr>
            <a:lvl2pPr algn="ctr" rtl="0" eaLnBrk="1" fontAlgn="base" hangingPunct="1">
              <a:spcBef>
                <a:spcPct val="0"/>
              </a:spcBef>
              <a:spcAft>
                <a:spcPct val="0"/>
              </a:spcAft>
              <a:defRPr kumimoji="1" sz="2800">
                <a:solidFill>
                  <a:srgbClr val="800000"/>
                </a:solidFill>
                <a:latin typeface="Impact" charset="0"/>
                <a:ea typeface="Osaka" charset="-128"/>
                <a:cs typeface="Osaka" charset="-128"/>
              </a:defRPr>
            </a:lvl2pPr>
            <a:lvl3pPr algn="ctr" rtl="0" eaLnBrk="1" fontAlgn="base" hangingPunct="1">
              <a:spcBef>
                <a:spcPct val="0"/>
              </a:spcBef>
              <a:spcAft>
                <a:spcPct val="0"/>
              </a:spcAft>
              <a:defRPr kumimoji="1" sz="2800">
                <a:solidFill>
                  <a:srgbClr val="800000"/>
                </a:solidFill>
                <a:latin typeface="Impact" charset="0"/>
                <a:ea typeface="Osaka" charset="-128"/>
                <a:cs typeface="Osaka" charset="-128"/>
              </a:defRPr>
            </a:lvl3pPr>
            <a:lvl4pPr algn="ctr" rtl="0" eaLnBrk="1" fontAlgn="base" hangingPunct="1">
              <a:spcBef>
                <a:spcPct val="0"/>
              </a:spcBef>
              <a:spcAft>
                <a:spcPct val="0"/>
              </a:spcAft>
              <a:defRPr kumimoji="1" sz="2800">
                <a:solidFill>
                  <a:srgbClr val="800000"/>
                </a:solidFill>
                <a:latin typeface="Impact" charset="0"/>
                <a:ea typeface="Osaka" charset="-128"/>
                <a:cs typeface="Osaka" charset="-128"/>
              </a:defRPr>
            </a:lvl4pPr>
            <a:lvl5pPr algn="ctr" rtl="0" eaLnBrk="1" fontAlgn="base" hangingPunct="1">
              <a:spcBef>
                <a:spcPct val="0"/>
              </a:spcBef>
              <a:spcAft>
                <a:spcPct val="0"/>
              </a:spcAft>
              <a:defRPr kumimoji="1" sz="2800">
                <a:solidFill>
                  <a:srgbClr val="800000"/>
                </a:solidFill>
                <a:latin typeface="Impact" charset="0"/>
                <a:ea typeface="Osaka" charset="-128"/>
                <a:cs typeface="Osaka" charset="-128"/>
              </a:defRPr>
            </a:lvl5pPr>
            <a:lvl6pPr marL="457200" algn="ctr" rtl="0" eaLnBrk="1" fontAlgn="base" hangingPunct="1">
              <a:spcBef>
                <a:spcPct val="0"/>
              </a:spcBef>
              <a:spcAft>
                <a:spcPct val="0"/>
              </a:spcAft>
              <a:defRPr kumimoji="1" sz="2800">
                <a:solidFill>
                  <a:srgbClr val="800000"/>
                </a:solidFill>
                <a:latin typeface="Impact" charset="0"/>
                <a:ea typeface="Osaka" charset="-128"/>
                <a:cs typeface="Osaka" charset="-128"/>
              </a:defRPr>
            </a:lvl6pPr>
            <a:lvl7pPr marL="914400" algn="ctr" rtl="0" eaLnBrk="1" fontAlgn="base" hangingPunct="1">
              <a:spcBef>
                <a:spcPct val="0"/>
              </a:spcBef>
              <a:spcAft>
                <a:spcPct val="0"/>
              </a:spcAft>
              <a:defRPr kumimoji="1" sz="2800">
                <a:solidFill>
                  <a:srgbClr val="800000"/>
                </a:solidFill>
                <a:latin typeface="Impact" charset="0"/>
                <a:ea typeface="Osaka" charset="-128"/>
                <a:cs typeface="Osaka" charset="-128"/>
              </a:defRPr>
            </a:lvl7pPr>
            <a:lvl8pPr marL="1371600" algn="ctr" rtl="0" eaLnBrk="1" fontAlgn="base" hangingPunct="1">
              <a:spcBef>
                <a:spcPct val="0"/>
              </a:spcBef>
              <a:spcAft>
                <a:spcPct val="0"/>
              </a:spcAft>
              <a:defRPr kumimoji="1" sz="2800">
                <a:solidFill>
                  <a:srgbClr val="800000"/>
                </a:solidFill>
                <a:latin typeface="Impact" charset="0"/>
                <a:ea typeface="Osaka" charset="-128"/>
                <a:cs typeface="Osaka" charset="-128"/>
              </a:defRPr>
            </a:lvl8pPr>
            <a:lvl9pPr marL="1828800" algn="ctr" rtl="0" eaLnBrk="1" fontAlgn="base" hangingPunct="1">
              <a:spcBef>
                <a:spcPct val="0"/>
              </a:spcBef>
              <a:spcAft>
                <a:spcPct val="0"/>
              </a:spcAft>
              <a:defRPr kumimoji="1" sz="2800">
                <a:solidFill>
                  <a:srgbClr val="800000"/>
                </a:solidFill>
                <a:latin typeface="Impact" charset="0"/>
                <a:ea typeface="Osaka" charset="-128"/>
                <a:cs typeface="Osaka" charset="-128"/>
              </a:defRPr>
            </a:lvl9pPr>
          </a:lstStyle>
          <a:p>
            <a:r>
              <a:rPr lang="en-US" sz="1200" kern="0"/>
              <a:t>Figure 6-36: Space User Node </a:t>
            </a:r>
            <a:r>
              <a:rPr lang="en-US" sz="1200" kern="0" err="1"/>
              <a:t>Comm</a:t>
            </a:r>
            <a:r>
              <a:rPr lang="en-US" sz="1200" kern="0"/>
              <a:t> Services Protocol Building Blocks – Forward Link (2022-01-12)</a:t>
            </a:r>
          </a:p>
        </p:txBody>
      </p:sp>
      <p:cxnSp>
        <p:nvCxnSpPr>
          <p:cNvPr id="4" name="Straight Connector 9">
            <a:extLst>
              <a:ext uri="{FF2B5EF4-FFF2-40B4-BE49-F238E27FC236}">
                <a16:creationId xmlns:a16="http://schemas.microsoft.com/office/drawing/2014/main" id="{BEB8426E-C7C4-4811-BBE1-4911A0AB0D11}"/>
              </a:ext>
            </a:extLst>
          </p:cNvPr>
          <p:cNvCxnSpPr>
            <a:cxnSpLocks noChangeShapeType="1"/>
          </p:cNvCxnSpPr>
          <p:nvPr/>
        </p:nvCxnSpPr>
        <p:spPr bwMode="auto">
          <a:xfrm flipH="1">
            <a:off x="4365524" y="264964"/>
            <a:ext cx="15900" cy="1931879"/>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 name="Straight Connector 9">
            <a:extLst>
              <a:ext uri="{FF2B5EF4-FFF2-40B4-BE49-F238E27FC236}">
                <a16:creationId xmlns:a16="http://schemas.microsoft.com/office/drawing/2014/main" id="{7089B407-2897-8237-1D3C-B3D85F77EE07}"/>
              </a:ext>
            </a:extLst>
          </p:cNvPr>
          <p:cNvCxnSpPr>
            <a:cxnSpLocks noChangeShapeType="1"/>
            <a:endCxn id="16" idx="4"/>
          </p:cNvCxnSpPr>
          <p:nvPr/>
        </p:nvCxnSpPr>
        <p:spPr bwMode="auto">
          <a:xfrm flipV="1">
            <a:off x="2732189" y="553890"/>
            <a:ext cx="1" cy="654476"/>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 name="Text Box 15">
            <a:extLst>
              <a:ext uri="{FF2B5EF4-FFF2-40B4-BE49-F238E27FC236}">
                <a16:creationId xmlns:a16="http://schemas.microsoft.com/office/drawing/2014/main" id="{CA45155D-2C40-8CC6-F092-1A9D280D2036}"/>
              </a:ext>
            </a:extLst>
          </p:cNvPr>
          <p:cNvSpPr txBox="1">
            <a:spLocks noChangeArrowheads="1"/>
          </p:cNvSpPr>
          <p:nvPr/>
        </p:nvSpPr>
        <p:spPr bwMode="auto">
          <a:xfrm>
            <a:off x="2073313" y="1208366"/>
            <a:ext cx="3840791" cy="648062"/>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t>SDLP Receiving End Procedures – Packet </a:t>
            </a:r>
            <a:br>
              <a:rPr lang="en-US" sz="900"/>
            </a:br>
            <a:r>
              <a:rPr lang="en-US" sz="900"/>
              <a:t>Extraction through All Frames Reception</a:t>
            </a:r>
            <a:endParaRPr lang="en-US" sz="900">
              <a:solidFill>
                <a:prstClr val="black"/>
              </a:solidFill>
              <a:latin typeface="Helvetica" pitchFamily="34" charset="0"/>
              <a:ea typeface="ÇlÇr ñæí©"/>
              <a:cs typeface="Helvetica" pitchFamily="34" charset="0"/>
            </a:endParaRPr>
          </a:p>
        </p:txBody>
      </p:sp>
      <p:sp>
        <p:nvSpPr>
          <p:cNvPr id="11" name="Text Box 15">
            <a:extLst>
              <a:ext uri="{FF2B5EF4-FFF2-40B4-BE49-F238E27FC236}">
                <a16:creationId xmlns:a16="http://schemas.microsoft.com/office/drawing/2014/main" id="{D85F98BB-1723-C257-B62C-AE692758B47D}"/>
              </a:ext>
            </a:extLst>
          </p:cNvPr>
          <p:cNvSpPr txBox="1">
            <a:spLocks noChangeArrowheads="1"/>
          </p:cNvSpPr>
          <p:nvPr/>
        </p:nvSpPr>
        <p:spPr bwMode="auto">
          <a:xfrm>
            <a:off x="5305236" y="1584742"/>
            <a:ext cx="393064" cy="184235"/>
          </a:xfrm>
          <a:prstGeom prst="rect">
            <a:avLst/>
          </a:prstGeom>
          <a:solidFill>
            <a:srgbClr val="99CCFF"/>
          </a:solidFill>
          <a:ln w="9525">
            <a:solidFill>
              <a:srgbClr val="000000"/>
            </a:solidFill>
            <a:prstDash val="lgDash"/>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SDLS</a:t>
            </a:r>
          </a:p>
        </p:txBody>
      </p:sp>
      <p:sp>
        <p:nvSpPr>
          <p:cNvPr id="15" name="Text Box 15">
            <a:extLst>
              <a:ext uri="{FF2B5EF4-FFF2-40B4-BE49-F238E27FC236}">
                <a16:creationId xmlns:a16="http://schemas.microsoft.com/office/drawing/2014/main" id="{C51C42EA-6616-772B-B47B-A73B651DF581}"/>
              </a:ext>
            </a:extLst>
          </p:cNvPr>
          <p:cNvSpPr txBox="1">
            <a:spLocks noChangeArrowheads="1"/>
          </p:cNvSpPr>
          <p:nvPr/>
        </p:nvSpPr>
        <p:spPr bwMode="auto">
          <a:xfrm>
            <a:off x="2073539" y="603407"/>
            <a:ext cx="1380764" cy="245471"/>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AMS, EPP, or SPP</a:t>
            </a:r>
          </a:p>
        </p:txBody>
      </p:sp>
      <p:sp>
        <p:nvSpPr>
          <p:cNvPr id="16" name="Oval 7">
            <a:extLst>
              <a:ext uri="{FF2B5EF4-FFF2-40B4-BE49-F238E27FC236}">
                <a16:creationId xmlns:a16="http://schemas.microsoft.com/office/drawing/2014/main" id="{839EE8EA-6BCE-E044-1753-C8C4F9C4BDD0}"/>
              </a:ext>
            </a:extLst>
          </p:cNvPr>
          <p:cNvSpPr>
            <a:spLocks noChangeArrowheads="1"/>
          </p:cNvSpPr>
          <p:nvPr/>
        </p:nvSpPr>
        <p:spPr bwMode="auto">
          <a:xfrm>
            <a:off x="2010075" y="113304"/>
            <a:ext cx="1444228" cy="44058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User Application</a:t>
            </a:r>
          </a:p>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(Packet Processing)</a:t>
            </a:r>
          </a:p>
        </p:txBody>
      </p:sp>
      <p:sp>
        <p:nvSpPr>
          <p:cNvPr id="17" name="Oval 7">
            <a:extLst>
              <a:ext uri="{FF2B5EF4-FFF2-40B4-BE49-F238E27FC236}">
                <a16:creationId xmlns:a16="http://schemas.microsoft.com/office/drawing/2014/main" id="{E0F9D390-6CB2-198C-31E8-160D3FD13654}"/>
              </a:ext>
            </a:extLst>
          </p:cNvPr>
          <p:cNvSpPr>
            <a:spLocks noChangeArrowheads="1"/>
          </p:cNvSpPr>
          <p:nvPr/>
        </p:nvSpPr>
        <p:spPr bwMode="auto">
          <a:xfrm>
            <a:off x="3713443" y="113304"/>
            <a:ext cx="1435196" cy="370234"/>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User Application (CFDP Files)</a:t>
            </a:r>
          </a:p>
        </p:txBody>
      </p:sp>
      <p:sp>
        <p:nvSpPr>
          <p:cNvPr id="18" name="Magnetic Disk 18">
            <a:extLst>
              <a:ext uri="{FF2B5EF4-FFF2-40B4-BE49-F238E27FC236}">
                <a16:creationId xmlns:a16="http://schemas.microsoft.com/office/drawing/2014/main" id="{26D1202A-0A56-4ABF-3474-2862105AD5C7}"/>
              </a:ext>
            </a:extLst>
          </p:cNvPr>
          <p:cNvSpPr/>
          <p:nvPr/>
        </p:nvSpPr>
        <p:spPr bwMode="auto">
          <a:xfrm>
            <a:off x="4786724" y="648412"/>
            <a:ext cx="340519" cy="17145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defTabSz="342900" eaLnBrk="0" hangingPunct="0">
              <a:defRPr/>
            </a:pPr>
            <a:endParaRPr lang="en-US" sz="1350">
              <a:solidFill>
                <a:prstClr val="black"/>
              </a:solidFill>
              <a:latin typeface="Helvetica" pitchFamily="34" charset="0"/>
              <a:cs typeface="Helvetica" pitchFamily="34" charset="0"/>
            </a:endParaRPr>
          </a:p>
        </p:txBody>
      </p:sp>
      <p:cxnSp>
        <p:nvCxnSpPr>
          <p:cNvPr id="19" name="Straight Arrow Connector 191">
            <a:extLst>
              <a:ext uri="{FF2B5EF4-FFF2-40B4-BE49-F238E27FC236}">
                <a16:creationId xmlns:a16="http://schemas.microsoft.com/office/drawing/2014/main" id="{F53CCF78-CAB4-1FAF-6781-875999FCEABA}"/>
              </a:ext>
            </a:extLst>
          </p:cNvPr>
          <p:cNvCxnSpPr>
            <a:cxnSpLocks noChangeShapeType="1"/>
          </p:cNvCxnSpPr>
          <p:nvPr/>
        </p:nvCxnSpPr>
        <p:spPr bwMode="auto">
          <a:xfrm flipH="1" flipV="1">
            <a:off x="4957429" y="437130"/>
            <a:ext cx="4463" cy="258331"/>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1" name="Text Box 15">
            <a:extLst>
              <a:ext uri="{FF2B5EF4-FFF2-40B4-BE49-F238E27FC236}">
                <a16:creationId xmlns:a16="http://schemas.microsoft.com/office/drawing/2014/main" id="{FA52A087-C430-54B1-E13B-F8A6A14E16BD}"/>
              </a:ext>
            </a:extLst>
          </p:cNvPr>
          <p:cNvSpPr txBox="1">
            <a:spLocks noChangeArrowheads="1"/>
          </p:cNvSpPr>
          <p:nvPr/>
        </p:nvSpPr>
        <p:spPr bwMode="auto">
          <a:xfrm>
            <a:off x="4126145" y="572725"/>
            <a:ext cx="554587" cy="245471"/>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CFDP</a:t>
            </a:r>
          </a:p>
        </p:txBody>
      </p:sp>
      <p:sp>
        <p:nvSpPr>
          <p:cNvPr id="22" name="Text Box 15">
            <a:extLst>
              <a:ext uri="{FF2B5EF4-FFF2-40B4-BE49-F238E27FC236}">
                <a16:creationId xmlns:a16="http://schemas.microsoft.com/office/drawing/2014/main" id="{D0EB7C69-2032-7224-9559-EE700119D2F0}"/>
              </a:ext>
            </a:extLst>
          </p:cNvPr>
          <p:cNvSpPr txBox="1">
            <a:spLocks noChangeArrowheads="1"/>
          </p:cNvSpPr>
          <p:nvPr/>
        </p:nvSpPr>
        <p:spPr bwMode="auto">
          <a:xfrm>
            <a:off x="3999135" y="881416"/>
            <a:ext cx="681597" cy="245471"/>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SPP or EPP</a:t>
            </a:r>
          </a:p>
        </p:txBody>
      </p:sp>
      <p:sp>
        <p:nvSpPr>
          <p:cNvPr id="24" name="Text Box 15">
            <a:extLst>
              <a:ext uri="{FF2B5EF4-FFF2-40B4-BE49-F238E27FC236}">
                <a16:creationId xmlns:a16="http://schemas.microsoft.com/office/drawing/2014/main" id="{73CEE301-1676-39F6-4B92-CC4671359EC6}"/>
              </a:ext>
            </a:extLst>
          </p:cNvPr>
          <p:cNvSpPr txBox="1">
            <a:spLocks noChangeArrowheads="1"/>
          </p:cNvSpPr>
          <p:nvPr/>
        </p:nvSpPr>
        <p:spPr bwMode="auto">
          <a:xfrm>
            <a:off x="3713444" y="1930127"/>
            <a:ext cx="1380764" cy="191111"/>
          </a:xfrm>
          <a:prstGeom prst="rect">
            <a:avLst/>
          </a:prstGeom>
          <a:solidFill>
            <a:srgbClr val="99CCFF"/>
          </a:solidFill>
          <a:ln w="9525">
            <a:solidFill>
              <a:srgbClr val="000000"/>
            </a:solidFill>
            <a:miter lim="800000"/>
            <a:headEnd/>
            <a:tailEnd/>
          </a:ln>
        </p:spPr>
        <p:txBody>
          <a:bodyPr lIns="25380" tIns="23490" rIns="2538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Sync &amp; Decode</a:t>
            </a:r>
          </a:p>
        </p:txBody>
      </p:sp>
      <p:sp>
        <p:nvSpPr>
          <p:cNvPr id="27" name="Text Box 15">
            <a:extLst>
              <a:ext uri="{FF2B5EF4-FFF2-40B4-BE49-F238E27FC236}">
                <a16:creationId xmlns:a16="http://schemas.microsoft.com/office/drawing/2014/main" id="{0A7013BD-38E0-A08A-FDC3-8D871F929FB2}"/>
              </a:ext>
            </a:extLst>
          </p:cNvPr>
          <p:cNvSpPr txBox="1">
            <a:spLocks noChangeArrowheads="1"/>
          </p:cNvSpPr>
          <p:nvPr/>
        </p:nvSpPr>
        <p:spPr bwMode="auto">
          <a:xfrm>
            <a:off x="5166356" y="1274022"/>
            <a:ext cx="670824" cy="236509"/>
          </a:xfrm>
          <a:prstGeom prst="rect">
            <a:avLst/>
          </a:prstGeom>
          <a:solidFill>
            <a:srgbClr val="99CCFF"/>
          </a:solidFill>
          <a:ln w="9525">
            <a:solidFill>
              <a:srgbClr val="000000"/>
            </a:solidFill>
            <a:prstDash val="lgDash"/>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COP FARM</a:t>
            </a:r>
          </a:p>
        </p:txBody>
      </p:sp>
      <p:cxnSp>
        <p:nvCxnSpPr>
          <p:cNvPr id="64" name="Straight Connector 9">
            <a:extLst>
              <a:ext uri="{FF2B5EF4-FFF2-40B4-BE49-F238E27FC236}">
                <a16:creationId xmlns:a16="http://schemas.microsoft.com/office/drawing/2014/main" id="{113E6F99-1341-E597-8CCA-E78F051EE259}"/>
              </a:ext>
            </a:extLst>
          </p:cNvPr>
          <p:cNvCxnSpPr>
            <a:cxnSpLocks noChangeShapeType="1"/>
          </p:cNvCxnSpPr>
          <p:nvPr/>
        </p:nvCxnSpPr>
        <p:spPr bwMode="auto">
          <a:xfrm flipH="1">
            <a:off x="4428761" y="2765056"/>
            <a:ext cx="15900" cy="1931879"/>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6" name="Straight Connector 9">
            <a:extLst>
              <a:ext uri="{FF2B5EF4-FFF2-40B4-BE49-F238E27FC236}">
                <a16:creationId xmlns:a16="http://schemas.microsoft.com/office/drawing/2014/main" id="{7E03A1F6-D18C-F61A-2A4A-948B3869C86E}"/>
              </a:ext>
            </a:extLst>
          </p:cNvPr>
          <p:cNvCxnSpPr>
            <a:cxnSpLocks noChangeShapeType="1"/>
            <a:endCxn id="72" idx="4"/>
          </p:cNvCxnSpPr>
          <p:nvPr/>
        </p:nvCxnSpPr>
        <p:spPr bwMode="auto">
          <a:xfrm flipV="1">
            <a:off x="2795427" y="3053982"/>
            <a:ext cx="1" cy="654476"/>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7" name="Text Box 15">
            <a:extLst>
              <a:ext uri="{FF2B5EF4-FFF2-40B4-BE49-F238E27FC236}">
                <a16:creationId xmlns:a16="http://schemas.microsoft.com/office/drawing/2014/main" id="{D5DBAB01-871A-663E-4D5E-8762B101B4E9}"/>
              </a:ext>
            </a:extLst>
          </p:cNvPr>
          <p:cNvSpPr txBox="1">
            <a:spLocks noChangeArrowheads="1"/>
          </p:cNvSpPr>
          <p:nvPr/>
        </p:nvSpPr>
        <p:spPr bwMode="auto">
          <a:xfrm>
            <a:off x="2136550" y="3708458"/>
            <a:ext cx="4278326" cy="648062"/>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t>SDLP Sending End Procedures – Packet </a:t>
            </a:r>
            <a:br>
              <a:rPr lang="en-US" sz="900"/>
            </a:br>
            <a:r>
              <a:rPr lang="en-US" sz="900"/>
              <a:t>Processing through All Frames Generation</a:t>
            </a:r>
            <a:endParaRPr lang="en-US" sz="900">
              <a:solidFill>
                <a:prstClr val="black"/>
              </a:solidFill>
              <a:latin typeface="Helvetica" pitchFamily="34" charset="0"/>
              <a:ea typeface="ÇlÇr ñæí©"/>
              <a:cs typeface="Helvetica" pitchFamily="34" charset="0"/>
            </a:endParaRPr>
          </a:p>
        </p:txBody>
      </p:sp>
      <p:sp>
        <p:nvSpPr>
          <p:cNvPr id="68" name="Text Box 15">
            <a:extLst>
              <a:ext uri="{FF2B5EF4-FFF2-40B4-BE49-F238E27FC236}">
                <a16:creationId xmlns:a16="http://schemas.microsoft.com/office/drawing/2014/main" id="{2E564473-E9A7-5689-6170-C63A2BC9BAD6}"/>
              </a:ext>
            </a:extLst>
          </p:cNvPr>
          <p:cNvSpPr txBox="1">
            <a:spLocks noChangeArrowheads="1"/>
          </p:cNvSpPr>
          <p:nvPr/>
        </p:nvSpPr>
        <p:spPr bwMode="auto">
          <a:xfrm>
            <a:off x="5819694" y="4056927"/>
            <a:ext cx="393064" cy="184235"/>
          </a:xfrm>
          <a:prstGeom prst="rect">
            <a:avLst/>
          </a:prstGeom>
          <a:solidFill>
            <a:srgbClr val="99CCFF"/>
          </a:solidFill>
          <a:ln w="9525">
            <a:solidFill>
              <a:srgbClr val="000000"/>
            </a:solidFill>
            <a:prstDash val="lgDash"/>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SDLS</a:t>
            </a:r>
          </a:p>
        </p:txBody>
      </p:sp>
      <p:cxnSp>
        <p:nvCxnSpPr>
          <p:cNvPr id="69" name="Straight Connector 9">
            <a:extLst>
              <a:ext uri="{FF2B5EF4-FFF2-40B4-BE49-F238E27FC236}">
                <a16:creationId xmlns:a16="http://schemas.microsoft.com/office/drawing/2014/main" id="{CEFBC3ED-5992-2793-91CA-13A681946395}"/>
              </a:ext>
            </a:extLst>
          </p:cNvPr>
          <p:cNvCxnSpPr>
            <a:cxnSpLocks noChangeShapeType="1"/>
            <a:endCxn id="70" idx="4"/>
          </p:cNvCxnSpPr>
          <p:nvPr/>
        </p:nvCxnSpPr>
        <p:spPr bwMode="auto">
          <a:xfrm flipV="1">
            <a:off x="6024699" y="3060903"/>
            <a:ext cx="0" cy="647555"/>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0" name="Oval 7">
            <a:extLst>
              <a:ext uri="{FF2B5EF4-FFF2-40B4-BE49-F238E27FC236}">
                <a16:creationId xmlns:a16="http://schemas.microsoft.com/office/drawing/2014/main" id="{CC607E06-13C2-DB04-E2E3-EFF6DA37EA91}"/>
              </a:ext>
            </a:extLst>
          </p:cNvPr>
          <p:cNvSpPr>
            <a:spLocks noChangeArrowheads="1"/>
          </p:cNvSpPr>
          <p:nvPr/>
        </p:nvSpPr>
        <p:spPr bwMode="auto">
          <a:xfrm>
            <a:off x="5302585" y="2620316"/>
            <a:ext cx="1444228" cy="44058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User Application</a:t>
            </a:r>
          </a:p>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(OCF Processing)</a:t>
            </a:r>
          </a:p>
        </p:txBody>
      </p:sp>
      <p:sp>
        <p:nvSpPr>
          <p:cNvPr id="71" name="Text Box 15">
            <a:extLst>
              <a:ext uri="{FF2B5EF4-FFF2-40B4-BE49-F238E27FC236}">
                <a16:creationId xmlns:a16="http://schemas.microsoft.com/office/drawing/2014/main" id="{31DCF7B0-BCD0-04CE-A88F-876508CD3B6C}"/>
              </a:ext>
            </a:extLst>
          </p:cNvPr>
          <p:cNvSpPr txBox="1">
            <a:spLocks noChangeArrowheads="1"/>
          </p:cNvSpPr>
          <p:nvPr/>
        </p:nvSpPr>
        <p:spPr bwMode="auto">
          <a:xfrm>
            <a:off x="2136777" y="3103499"/>
            <a:ext cx="1380764" cy="245471"/>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AMS, EPP, or SPP</a:t>
            </a:r>
          </a:p>
        </p:txBody>
      </p:sp>
      <p:sp>
        <p:nvSpPr>
          <p:cNvPr id="72" name="Oval 7">
            <a:extLst>
              <a:ext uri="{FF2B5EF4-FFF2-40B4-BE49-F238E27FC236}">
                <a16:creationId xmlns:a16="http://schemas.microsoft.com/office/drawing/2014/main" id="{73C3F138-222C-0435-47F4-53F1F2BBEC32}"/>
              </a:ext>
            </a:extLst>
          </p:cNvPr>
          <p:cNvSpPr>
            <a:spLocks noChangeArrowheads="1"/>
          </p:cNvSpPr>
          <p:nvPr/>
        </p:nvSpPr>
        <p:spPr bwMode="auto">
          <a:xfrm>
            <a:off x="2073313" y="2613396"/>
            <a:ext cx="1444228" cy="44058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User Application</a:t>
            </a:r>
          </a:p>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(Packet Processing)</a:t>
            </a:r>
          </a:p>
        </p:txBody>
      </p:sp>
      <p:sp>
        <p:nvSpPr>
          <p:cNvPr id="73" name="Oval 7">
            <a:extLst>
              <a:ext uri="{FF2B5EF4-FFF2-40B4-BE49-F238E27FC236}">
                <a16:creationId xmlns:a16="http://schemas.microsoft.com/office/drawing/2014/main" id="{CE541EC0-4924-FF79-91B3-E5E9B2EA6DE4}"/>
              </a:ext>
            </a:extLst>
          </p:cNvPr>
          <p:cNvSpPr>
            <a:spLocks noChangeArrowheads="1"/>
          </p:cNvSpPr>
          <p:nvPr/>
        </p:nvSpPr>
        <p:spPr bwMode="auto">
          <a:xfrm>
            <a:off x="3776681" y="2613396"/>
            <a:ext cx="1435196" cy="370234"/>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User Application (CFDP Files)</a:t>
            </a:r>
          </a:p>
        </p:txBody>
      </p:sp>
      <p:sp>
        <p:nvSpPr>
          <p:cNvPr id="74" name="Magnetic Disk 18">
            <a:extLst>
              <a:ext uri="{FF2B5EF4-FFF2-40B4-BE49-F238E27FC236}">
                <a16:creationId xmlns:a16="http://schemas.microsoft.com/office/drawing/2014/main" id="{5F166082-6B71-C1D2-229F-CBF0A1FA2F97}"/>
              </a:ext>
            </a:extLst>
          </p:cNvPr>
          <p:cNvSpPr/>
          <p:nvPr/>
        </p:nvSpPr>
        <p:spPr bwMode="auto">
          <a:xfrm>
            <a:off x="4849962" y="3148504"/>
            <a:ext cx="340519" cy="17145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defTabSz="342900" eaLnBrk="0" hangingPunct="0">
              <a:defRPr/>
            </a:pPr>
            <a:endParaRPr lang="en-US" sz="1350">
              <a:solidFill>
                <a:prstClr val="black"/>
              </a:solidFill>
              <a:latin typeface="Helvetica" pitchFamily="34" charset="0"/>
              <a:cs typeface="Helvetica" pitchFamily="34" charset="0"/>
            </a:endParaRPr>
          </a:p>
        </p:txBody>
      </p:sp>
      <p:cxnSp>
        <p:nvCxnSpPr>
          <p:cNvPr id="75" name="Straight Arrow Connector 191">
            <a:extLst>
              <a:ext uri="{FF2B5EF4-FFF2-40B4-BE49-F238E27FC236}">
                <a16:creationId xmlns:a16="http://schemas.microsoft.com/office/drawing/2014/main" id="{34BC143A-D06E-80FF-7945-741716D0E64E}"/>
              </a:ext>
            </a:extLst>
          </p:cNvPr>
          <p:cNvCxnSpPr>
            <a:cxnSpLocks noChangeShapeType="1"/>
          </p:cNvCxnSpPr>
          <p:nvPr/>
        </p:nvCxnSpPr>
        <p:spPr bwMode="auto">
          <a:xfrm flipH="1" flipV="1">
            <a:off x="5020667" y="2937222"/>
            <a:ext cx="4463" cy="258331"/>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77" name="Text Box 15">
            <a:extLst>
              <a:ext uri="{FF2B5EF4-FFF2-40B4-BE49-F238E27FC236}">
                <a16:creationId xmlns:a16="http://schemas.microsoft.com/office/drawing/2014/main" id="{FEE1084E-9B53-26CF-7052-E3EA7FBDF31B}"/>
              </a:ext>
            </a:extLst>
          </p:cNvPr>
          <p:cNvSpPr txBox="1">
            <a:spLocks noChangeArrowheads="1"/>
          </p:cNvSpPr>
          <p:nvPr/>
        </p:nvSpPr>
        <p:spPr bwMode="auto">
          <a:xfrm>
            <a:off x="4189383" y="3072817"/>
            <a:ext cx="554587" cy="245471"/>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CFDP</a:t>
            </a:r>
          </a:p>
        </p:txBody>
      </p:sp>
      <p:sp>
        <p:nvSpPr>
          <p:cNvPr id="78" name="Text Box 15">
            <a:extLst>
              <a:ext uri="{FF2B5EF4-FFF2-40B4-BE49-F238E27FC236}">
                <a16:creationId xmlns:a16="http://schemas.microsoft.com/office/drawing/2014/main" id="{567BFDD9-4F7C-7B29-3B19-CAD175DF4CD2}"/>
              </a:ext>
            </a:extLst>
          </p:cNvPr>
          <p:cNvSpPr txBox="1">
            <a:spLocks noChangeArrowheads="1"/>
          </p:cNvSpPr>
          <p:nvPr/>
        </p:nvSpPr>
        <p:spPr bwMode="auto">
          <a:xfrm>
            <a:off x="4062373" y="3381508"/>
            <a:ext cx="681597" cy="245471"/>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SPP or EPP</a:t>
            </a:r>
          </a:p>
        </p:txBody>
      </p:sp>
      <p:sp>
        <p:nvSpPr>
          <p:cNvPr id="79" name="Text Box 15">
            <a:extLst>
              <a:ext uri="{FF2B5EF4-FFF2-40B4-BE49-F238E27FC236}">
                <a16:creationId xmlns:a16="http://schemas.microsoft.com/office/drawing/2014/main" id="{EBB26A5E-061C-A68C-5D1A-03FEC1A3C568}"/>
              </a:ext>
            </a:extLst>
          </p:cNvPr>
          <p:cNvSpPr txBox="1">
            <a:spLocks noChangeArrowheads="1"/>
          </p:cNvSpPr>
          <p:nvPr/>
        </p:nvSpPr>
        <p:spPr bwMode="auto">
          <a:xfrm>
            <a:off x="3797444" y="4431172"/>
            <a:ext cx="1380764" cy="191111"/>
          </a:xfrm>
          <a:prstGeom prst="rect">
            <a:avLst/>
          </a:prstGeom>
          <a:solidFill>
            <a:srgbClr val="99CCFF"/>
          </a:solidFill>
          <a:ln w="9525">
            <a:solidFill>
              <a:srgbClr val="000000"/>
            </a:solidFill>
            <a:miter lim="800000"/>
            <a:headEnd/>
            <a:tailEnd/>
          </a:ln>
        </p:spPr>
        <p:txBody>
          <a:bodyPr lIns="25380" tIns="23490" rIns="2538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Code &amp; Sync</a:t>
            </a:r>
          </a:p>
        </p:txBody>
      </p:sp>
      <p:sp>
        <p:nvSpPr>
          <p:cNvPr id="81" name="Title 3">
            <a:extLst>
              <a:ext uri="{FF2B5EF4-FFF2-40B4-BE49-F238E27FC236}">
                <a16:creationId xmlns:a16="http://schemas.microsoft.com/office/drawing/2014/main" id="{82EC8074-6B52-BB1B-EAE5-97D281305445}"/>
              </a:ext>
            </a:extLst>
          </p:cNvPr>
          <p:cNvSpPr txBox="1">
            <a:spLocks/>
          </p:cNvSpPr>
          <p:nvPr/>
        </p:nvSpPr>
        <p:spPr>
          <a:xfrm>
            <a:off x="224769" y="2937221"/>
            <a:ext cx="1483387" cy="1307271"/>
          </a:xfrm>
          <a:prstGeom prst="rect">
            <a:avLst/>
          </a:prstGeom>
        </p:spPr>
        <p:txBody>
          <a:bodyPr vert="horz" lIns="68580" tIns="34290" rIns="68580" bIns="34290" rtlCol="0" anchor="ctr">
            <a:noAutofit/>
          </a:bodyPr>
          <a:lstStyle>
            <a:lvl1pPr algn="ctr" rtl="0" eaLnBrk="1" fontAlgn="base" hangingPunct="1">
              <a:spcBef>
                <a:spcPct val="0"/>
              </a:spcBef>
              <a:spcAft>
                <a:spcPct val="0"/>
              </a:spcAft>
              <a:defRPr kumimoji="1" sz="2800">
                <a:solidFill>
                  <a:srgbClr val="800000"/>
                </a:solidFill>
                <a:latin typeface="+mj-lt"/>
                <a:ea typeface="+mj-ea"/>
                <a:cs typeface="+mj-cs"/>
              </a:defRPr>
            </a:lvl1pPr>
            <a:lvl2pPr algn="ctr" rtl="0" eaLnBrk="1" fontAlgn="base" hangingPunct="1">
              <a:spcBef>
                <a:spcPct val="0"/>
              </a:spcBef>
              <a:spcAft>
                <a:spcPct val="0"/>
              </a:spcAft>
              <a:defRPr kumimoji="1" sz="2800">
                <a:solidFill>
                  <a:srgbClr val="800000"/>
                </a:solidFill>
                <a:latin typeface="Impact" charset="0"/>
                <a:ea typeface="Osaka" charset="-128"/>
                <a:cs typeface="Osaka" charset="-128"/>
              </a:defRPr>
            </a:lvl2pPr>
            <a:lvl3pPr algn="ctr" rtl="0" eaLnBrk="1" fontAlgn="base" hangingPunct="1">
              <a:spcBef>
                <a:spcPct val="0"/>
              </a:spcBef>
              <a:spcAft>
                <a:spcPct val="0"/>
              </a:spcAft>
              <a:defRPr kumimoji="1" sz="2800">
                <a:solidFill>
                  <a:srgbClr val="800000"/>
                </a:solidFill>
                <a:latin typeface="Impact" charset="0"/>
                <a:ea typeface="Osaka" charset="-128"/>
                <a:cs typeface="Osaka" charset="-128"/>
              </a:defRPr>
            </a:lvl3pPr>
            <a:lvl4pPr algn="ctr" rtl="0" eaLnBrk="1" fontAlgn="base" hangingPunct="1">
              <a:spcBef>
                <a:spcPct val="0"/>
              </a:spcBef>
              <a:spcAft>
                <a:spcPct val="0"/>
              </a:spcAft>
              <a:defRPr kumimoji="1" sz="2800">
                <a:solidFill>
                  <a:srgbClr val="800000"/>
                </a:solidFill>
                <a:latin typeface="Impact" charset="0"/>
                <a:ea typeface="Osaka" charset="-128"/>
                <a:cs typeface="Osaka" charset="-128"/>
              </a:defRPr>
            </a:lvl4pPr>
            <a:lvl5pPr algn="ctr" rtl="0" eaLnBrk="1" fontAlgn="base" hangingPunct="1">
              <a:spcBef>
                <a:spcPct val="0"/>
              </a:spcBef>
              <a:spcAft>
                <a:spcPct val="0"/>
              </a:spcAft>
              <a:defRPr kumimoji="1" sz="2800">
                <a:solidFill>
                  <a:srgbClr val="800000"/>
                </a:solidFill>
                <a:latin typeface="Impact" charset="0"/>
                <a:ea typeface="Osaka" charset="-128"/>
                <a:cs typeface="Osaka" charset="-128"/>
              </a:defRPr>
            </a:lvl5pPr>
            <a:lvl6pPr marL="457200" algn="ctr" rtl="0" eaLnBrk="1" fontAlgn="base" hangingPunct="1">
              <a:spcBef>
                <a:spcPct val="0"/>
              </a:spcBef>
              <a:spcAft>
                <a:spcPct val="0"/>
              </a:spcAft>
              <a:defRPr kumimoji="1" sz="2800">
                <a:solidFill>
                  <a:srgbClr val="800000"/>
                </a:solidFill>
                <a:latin typeface="Impact" charset="0"/>
                <a:ea typeface="Osaka" charset="-128"/>
                <a:cs typeface="Osaka" charset="-128"/>
              </a:defRPr>
            </a:lvl6pPr>
            <a:lvl7pPr marL="914400" algn="ctr" rtl="0" eaLnBrk="1" fontAlgn="base" hangingPunct="1">
              <a:spcBef>
                <a:spcPct val="0"/>
              </a:spcBef>
              <a:spcAft>
                <a:spcPct val="0"/>
              </a:spcAft>
              <a:defRPr kumimoji="1" sz="2800">
                <a:solidFill>
                  <a:srgbClr val="800000"/>
                </a:solidFill>
                <a:latin typeface="Impact" charset="0"/>
                <a:ea typeface="Osaka" charset="-128"/>
                <a:cs typeface="Osaka" charset="-128"/>
              </a:defRPr>
            </a:lvl7pPr>
            <a:lvl8pPr marL="1371600" algn="ctr" rtl="0" eaLnBrk="1" fontAlgn="base" hangingPunct="1">
              <a:spcBef>
                <a:spcPct val="0"/>
              </a:spcBef>
              <a:spcAft>
                <a:spcPct val="0"/>
              </a:spcAft>
              <a:defRPr kumimoji="1" sz="2800">
                <a:solidFill>
                  <a:srgbClr val="800000"/>
                </a:solidFill>
                <a:latin typeface="Impact" charset="0"/>
                <a:ea typeface="Osaka" charset="-128"/>
                <a:cs typeface="Osaka" charset="-128"/>
              </a:defRPr>
            </a:lvl8pPr>
            <a:lvl9pPr marL="1828800" algn="ctr" rtl="0" eaLnBrk="1" fontAlgn="base" hangingPunct="1">
              <a:spcBef>
                <a:spcPct val="0"/>
              </a:spcBef>
              <a:spcAft>
                <a:spcPct val="0"/>
              </a:spcAft>
              <a:defRPr kumimoji="1" sz="2800">
                <a:solidFill>
                  <a:srgbClr val="800000"/>
                </a:solidFill>
                <a:latin typeface="Impact" charset="0"/>
                <a:ea typeface="Osaka" charset="-128"/>
                <a:cs typeface="Osaka" charset="-128"/>
              </a:defRPr>
            </a:lvl9pPr>
          </a:lstStyle>
          <a:p>
            <a:r>
              <a:rPr lang="en-US" sz="1200" kern="0" dirty="0"/>
              <a:t>Figure 6-37: Space User Node Comm Services Protocol Building Blocks – Return Link (2022-01-12)</a:t>
            </a:r>
          </a:p>
        </p:txBody>
      </p:sp>
      <p:sp>
        <p:nvSpPr>
          <p:cNvPr id="97" name="Text Box 12">
            <a:extLst>
              <a:ext uri="{FF2B5EF4-FFF2-40B4-BE49-F238E27FC236}">
                <a16:creationId xmlns:a16="http://schemas.microsoft.com/office/drawing/2014/main" id="{2EB305E8-CA85-19EF-415A-91274DD1DED0}"/>
              </a:ext>
            </a:extLst>
          </p:cNvPr>
          <p:cNvSpPr txBox="1">
            <a:spLocks noChangeArrowheads="1"/>
          </p:cNvSpPr>
          <p:nvPr/>
        </p:nvSpPr>
        <p:spPr bwMode="auto">
          <a:xfrm>
            <a:off x="3797443" y="4689179"/>
            <a:ext cx="1380764" cy="345261"/>
          </a:xfrm>
          <a:prstGeom prst="rect">
            <a:avLst/>
          </a:prstGeom>
          <a:solidFill>
            <a:srgbClr val="99CCFF"/>
          </a:solidFill>
          <a:ln w="9525">
            <a:solidFill>
              <a:srgbClr val="000000"/>
            </a:solidFill>
            <a:miter lim="800000"/>
            <a:headEnd/>
            <a:tailEnd/>
          </a:ln>
        </p:spPr>
        <p:txBody>
          <a:bodyPr lIns="25380" tIns="23490" rIns="2538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Physical Layer Mod and Radiation</a:t>
            </a:r>
          </a:p>
        </p:txBody>
      </p:sp>
      <p:sp>
        <p:nvSpPr>
          <p:cNvPr id="98" name="Text Box 12">
            <a:extLst>
              <a:ext uri="{FF2B5EF4-FFF2-40B4-BE49-F238E27FC236}">
                <a16:creationId xmlns:a16="http://schemas.microsoft.com/office/drawing/2014/main" id="{AD945D72-AEB5-3849-F6A7-150991AEFCA4}"/>
              </a:ext>
            </a:extLst>
          </p:cNvPr>
          <p:cNvSpPr txBox="1">
            <a:spLocks noChangeArrowheads="1"/>
          </p:cNvSpPr>
          <p:nvPr/>
        </p:nvSpPr>
        <p:spPr bwMode="auto">
          <a:xfrm>
            <a:off x="3712789" y="2203921"/>
            <a:ext cx="1380764" cy="345261"/>
          </a:xfrm>
          <a:prstGeom prst="rect">
            <a:avLst/>
          </a:prstGeom>
          <a:solidFill>
            <a:srgbClr val="99CCFF"/>
          </a:solidFill>
          <a:ln w="9525">
            <a:solidFill>
              <a:srgbClr val="000000"/>
            </a:solidFill>
            <a:miter lim="800000"/>
            <a:headEnd/>
            <a:tailEnd/>
          </a:ln>
        </p:spPr>
        <p:txBody>
          <a:bodyPr lIns="25380" tIns="23490" rIns="2538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Physical Layer Reception &amp; Demodulation</a:t>
            </a:r>
          </a:p>
        </p:txBody>
      </p:sp>
      <p:sp>
        <p:nvSpPr>
          <p:cNvPr id="99" name="Text Box 15">
            <a:extLst>
              <a:ext uri="{FF2B5EF4-FFF2-40B4-BE49-F238E27FC236}">
                <a16:creationId xmlns:a16="http://schemas.microsoft.com/office/drawing/2014/main" id="{FAE77C59-72C6-DAC8-8382-8FC06306626E}"/>
              </a:ext>
            </a:extLst>
          </p:cNvPr>
          <p:cNvSpPr txBox="1">
            <a:spLocks noChangeArrowheads="1"/>
          </p:cNvSpPr>
          <p:nvPr/>
        </p:nvSpPr>
        <p:spPr bwMode="auto">
          <a:xfrm>
            <a:off x="5642252" y="3766439"/>
            <a:ext cx="670824" cy="236509"/>
          </a:xfrm>
          <a:prstGeom prst="rect">
            <a:avLst/>
          </a:prstGeom>
          <a:solidFill>
            <a:srgbClr val="99CCFF"/>
          </a:solidFill>
          <a:ln w="9525">
            <a:solidFill>
              <a:srgbClr val="000000"/>
            </a:solidFill>
            <a:prstDash val="lgDash"/>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COP FARM</a:t>
            </a:r>
          </a:p>
        </p:txBody>
      </p:sp>
      <p:sp>
        <p:nvSpPr>
          <p:cNvPr id="2" name="Rectangle 1">
            <a:extLst>
              <a:ext uri="{FF2B5EF4-FFF2-40B4-BE49-F238E27FC236}">
                <a16:creationId xmlns:a16="http://schemas.microsoft.com/office/drawing/2014/main" id="{B4897549-3D8F-D221-F06F-E6AFD83E2890}"/>
              </a:ext>
            </a:extLst>
          </p:cNvPr>
          <p:cNvSpPr/>
          <p:nvPr/>
        </p:nvSpPr>
        <p:spPr>
          <a:xfrm>
            <a:off x="-80619" y="102552"/>
            <a:ext cx="1100533" cy="6691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Review WAS</a:t>
            </a:r>
          </a:p>
        </p:txBody>
      </p:sp>
    </p:spTree>
    <p:extLst>
      <p:ext uri="{BB962C8B-B14F-4D97-AF65-F5344CB8AC3E}">
        <p14:creationId xmlns:p14="http://schemas.microsoft.com/office/powerpoint/2010/main" val="4090737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C4D3E-4466-4423-DC7F-10EEE0084C08}"/>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D143286B-110A-7CB7-A794-3C0C1E9B991A}"/>
              </a:ext>
            </a:extLst>
          </p:cNvPr>
          <p:cNvSpPr txBox="1">
            <a:spLocks/>
          </p:cNvSpPr>
          <p:nvPr/>
        </p:nvSpPr>
        <p:spPr>
          <a:xfrm>
            <a:off x="163814" y="259579"/>
            <a:ext cx="1483387" cy="1307271"/>
          </a:xfrm>
          <a:prstGeom prst="rect">
            <a:avLst/>
          </a:prstGeom>
        </p:spPr>
        <p:txBody>
          <a:bodyPr vert="horz" lIns="68580" tIns="34290" rIns="68580" bIns="34290" rtlCol="0" anchor="ctr">
            <a:noAutofit/>
          </a:bodyPr>
          <a:lstStyle>
            <a:lvl1pPr algn="ctr" rtl="0" eaLnBrk="1" fontAlgn="base" hangingPunct="1">
              <a:spcBef>
                <a:spcPct val="0"/>
              </a:spcBef>
              <a:spcAft>
                <a:spcPct val="0"/>
              </a:spcAft>
              <a:defRPr kumimoji="1" sz="2800">
                <a:solidFill>
                  <a:srgbClr val="800000"/>
                </a:solidFill>
                <a:latin typeface="+mj-lt"/>
                <a:ea typeface="+mj-ea"/>
                <a:cs typeface="+mj-cs"/>
              </a:defRPr>
            </a:lvl1pPr>
            <a:lvl2pPr algn="ctr" rtl="0" eaLnBrk="1" fontAlgn="base" hangingPunct="1">
              <a:spcBef>
                <a:spcPct val="0"/>
              </a:spcBef>
              <a:spcAft>
                <a:spcPct val="0"/>
              </a:spcAft>
              <a:defRPr kumimoji="1" sz="2800">
                <a:solidFill>
                  <a:srgbClr val="800000"/>
                </a:solidFill>
                <a:latin typeface="Impact" charset="0"/>
                <a:ea typeface="Osaka" charset="-128"/>
                <a:cs typeface="Osaka" charset="-128"/>
              </a:defRPr>
            </a:lvl2pPr>
            <a:lvl3pPr algn="ctr" rtl="0" eaLnBrk="1" fontAlgn="base" hangingPunct="1">
              <a:spcBef>
                <a:spcPct val="0"/>
              </a:spcBef>
              <a:spcAft>
                <a:spcPct val="0"/>
              </a:spcAft>
              <a:defRPr kumimoji="1" sz="2800">
                <a:solidFill>
                  <a:srgbClr val="800000"/>
                </a:solidFill>
                <a:latin typeface="Impact" charset="0"/>
                <a:ea typeface="Osaka" charset="-128"/>
                <a:cs typeface="Osaka" charset="-128"/>
              </a:defRPr>
            </a:lvl3pPr>
            <a:lvl4pPr algn="ctr" rtl="0" eaLnBrk="1" fontAlgn="base" hangingPunct="1">
              <a:spcBef>
                <a:spcPct val="0"/>
              </a:spcBef>
              <a:spcAft>
                <a:spcPct val="0"/>
              </a:spcAft>
              <a:defRPr kumimoji="1" sz="2800">
                <a:solidFill>
                  <a:srgbClr val="800000"/>
                </a:solidFill>
                <a:latin typeface="Impact" charset="0"/>
                <a:ea typeface="Osaka" charset="-128"/>
                <a:cs typeface="Osaka" charset="-128"/>
              </a:defRPr>
            </a:lvl4pPr>
            <a:lvl5pPr algn="ctr" rtl="0" eaLnBrk="1" fontAlgn="base" hangingPunct="1">
              <a:spcBef>
                <a:spcPct val="0"/>
              </a:spcBef>
              <a:spcAft>
                <a:spcPct val="0"/>
              </a:spcAft>
              <a:defRPr kumimoji="1" sz="2800">
                <a:solidFill>
                  <a:srgbClr val="800000"/>
                </a:solidFill>
                <a:latin typeface="Impact" charset="0"/>
                <a:ea typeface="Osaka" charset="-128"/>
                <a:cs typeface="Osaka" charset="-128"/>
              </a:defRPr>
            </a:lvl5pPr>
            <a:lvl6pPr marL="457200" algn="ctr" rtl="0" eaLnBrk="1" fontAlgn="base" hangingPunct="1">
              <a:spcBef>
                <a:spcPct val="0"/>
              </a:spcBef>
              <a:spcAft>
                <a:spcPct val="0"/>
              </a:spcAft>
              <a:defRPr kumimoji="1" sz="2800">
                <a:solidFill>
                  <a:srgbClr val="800000"/>
                </a:solidFill>
                <a:latin typeface="Impact" charset="0"/>
                <a:ea typeface="Osaka" charset="-128"/>
                <a:cs typeface="Osaka" charset="-128"/>
              </a:defRPr>
            </a:lvl6pPr>
            <a:lvl7pPr marL="914400" algn="ctr" rtl="0" eaLnBrk="1" fontAlgn="base" hangingPunct="1">
              <a:spcBef>
                <a:spcPct val="0"/>
              </a:spcBef>
              <a:spcAft>
                <a:spcPct val="0"/>
              </a:spcAft>
              <a:defRPr kumimoji="1" sz="2800">
                <a:solidFill>
                  <a:srgbClr val="800000"/>
                </a:solidFill>
                <a:latin typeface="Impact" charset="0"/>
                <a:ea typeface="Osaka" charset="-128"/>
                <a:cs typeface="Osaka" charset="-128"/>
              </a:defRPr>
            </a:lvl7pPr>
            <a:lvl8pPr marL="1371600" algn="ctr" rtl="0" eaLnBrk="1" fontAlgn="base" hangingPunct="1">
              <a:spcBef>
                <a:spcPct val="0"/>
              </a:spcBef>
              <a:spcAft>
                <a:spcPct val="0"/>
              </a:spcAft>
              <a:defRPr kumimoji="1" sz="2800">
                <a:solidFill>
                  <a:srgbClr val="800000"/>
                </a:solidFill>
                <a:latin typeface="Impact" charset="0"/>
                <a:ea typeface="Osaka" charset="-128"/>
                <a:cs typeface="Osaka" charset="-128"/>
              </a:defRPr>
            </a:lvl8pPr>
            <a:lvl9pPr marL="1828800" algn="ctr" rtl="0" eaLnBrk="1" fontAlgn="base" hangingPunct="1">
              <a:spcBef>
                <a:spcPct val="0"/>
              </a:spcBef>
              <a:spcAft>
                <a:spcPct val="0"/>
              </a:spcAft>
              <a:defRPr kumimoji="1" sz="2800">
                <a:solidFill>
                  <a:srgbClr val="800000"/>
                </a:solidFill>
                <a:latin typeface="Impact" charset="0"/>
                <a:ea typeface="Osaka" charset="-128"/>
                <a:cs typeface="Osaka" charset="-128"/>
              </a:defRPr>
            </a:lvl9pPr>
          </a:lstStyle>
          <a:p>
            <a:r>
              <a:rPr lang="en-US" sz="1200" kern="0"/>
              <a:t>Figure 6-36: Space User Node </a:t>
            </a:r>
            <a:r>
              <a:rPr lang="en-US" sz="1200" kern="0" err="1"/>
              <a:t>Comm</a:t>
            </a:r>
            <a:r>
              <a:rPr lang="en-US" sz="1200" kern="0"/>
              <a:t> Services Protocol Building Blocks – Forward Link (2022-01-12)</a:t>
            </a:r>
          </a:p>
        </p:txBody>
      </p:sp>
      <p:cxnSp>
        <p:nvCxnSpPr>
          <p:cNvPr id="4" name="Straight Connector 9">
            <a:extLst>
              <a:ext uri="{FF2B5EF4-FFF2-40B4-BE49-F238E27FC236}">
                <a16:creationId xmlns:a16="http://schemas.microsoft.com/office/drawing/2014/main" id="{3B8C6EA8-9DB7-3B01-4758-92EDB44D7A7A}"/>
              </a:ext>
            </a:extLst>
          </p:cNvPr>
          <p:cNvCxnSpPr>
            <a:cxnSpLocks noChangeShapeType="1"/>
          </p:cNvCxnSpPr>
          <p:nvPr/>
        </p:nvCxnSpPr>
        <p:spPr bwMode="auto">
          <a:xfrm flipH="1">
            <a:off x="4365524" y="264964"/>
            <a:ext cx="15900" cy="1931879"/>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 name="Straight Connector 9">
            <a:extLst>
              <a:ext uri="{FF2B5EF4-FFF2-40B4-BE49-F238E27FC236}">
                <a16:creationId xmlns:a16="http://schemas.microsoft.com/office/drawing/2014/main" id="{AE011053-9C47-8DA5-A612-48CB2230E286}"/>
              </a:ext>
            </a:extLst>
          </p:cNvPr>
          <p:cNvCxnSpPr>
            <a:cxnSpLocks noChangeShapeType="1"/>
            <a:endCxn id="16" idx="4"/>
          </p:cNvCxnSpPr>
          <p:nvPr/>
        </p:nvCxnSpPr>
        <p:spPr bwMode="auto">
          <a:xfrm flipV="1">
            <a:off x="2732189" y="553890"/>
            <a:ext cx="1" cy="654476"/>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 name="Text Box 15">
            <a:extLst>
              <a:ext uri="{FF2B5EF4-FFF2-40B4-BE49-F238E27FC236}">
                <a16:creationId xmlns:a16="http://schemas.microsoft.com/office/drawing/2014/main" id="{C5ADF64A-0C5F-DE80-304C-F3CF1DDBE35D}"/>
              </a:ext>
            </a:extLst>
          </p:cNvPr>
          <p:cNvSpPr txBox="1">
            <a:spLocks noChangeArrowheads="1"/>
          </p:cNvSpPr>
          <p:nvPr/>
        </p:nvSpPr>
        <p:spPr bwMode="auto">
          <a:xfrm>
            <a:off x="2073313" y="1208366"/>
            <a:ext cx="3840791" cy="648062"/>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t>SDLP Receiving End Procedures – Packet </a:t>
            </a:r>
            <a:br>
              <a:rPr lang="en-US" sz="900"/>
            </a:br>
            <a:r>
              <a:rPr lang="en-US" sz="900"/>
              <a:t>Extraction through All Frames Reception</a:t>
            </a:r>
            <a:endParaRPr lang="en-US" sz="900">
              <a:solidFill>
                <a:prstClr val="black"/>
              </a:solidFill>
              <a:latin typeface="Helvetica" pitchFamily="34" charset="0"/>
              <a:ea typeface="ÇlÇr ñæí©"/>
              <a:cs typeface="Helvetica" pitchFamily="34" charset="0"/>
            </a:endParaRPr>
          </a:p>
        </p:txBody>
      </p:sp>
      <p:sp>
        <p:nvSpPr>
          <p:cNvPr id="11" name="Text Box 15">
            <a:extLst>
              <a:ext uri="{FF2B5EF4-FFF2-40B4-BE49-F238E27FC236}">
                <a16:creationId xmlns:a16="http://schemas.microsoft.com/office/drawing/2014/main" id="{B46B94C1-BF17-C582-E6BB-F3DD85180C30}"/>
              </a:ext>
            </a:extLst>
          </p:cNvPr>
          <p:cNvSpPr txBox="1">
            <a:spLocks noChangeArrowheads="1"/>
          </p:cNvSpPr>
          <p:nvPr/>
        </p:nvSpPr>
        <p:spPr bwMode="auto">
          <a:xfrm>
            <a:off x="5305236" y="1584742"/>
            <a:ext cx="393064" cy="184235"/>
          </a:xfrm>
          <a:prstGeom prst="rect">
            <a:avLst/>
          </a:prstGeom>
          <a:solidFill>
            <a:srgbClr val="99CCFF"/>
          </a:solidFill>
          <a:ln w="9525">
            <a:solidFill>
              <a:srgbClr val="000000"/>
            </a:solidFill>
            <a:prstDash val="lgDash"/>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SDLS</a:t>
            </a:r>
          </a:p>
        </p:txBody>
      </p:sp>
      <p:sp>
        <p:nvSpPr>
          <p:cNvPr id="15" name="Text Box 15">
            <a:extLst>
              <a:ext uri="{FF2B5EF4-FFF2-40B4-BE49-F238E27FC236}">
                <a16:creationId xmlns:a16="http://schemas.microsoft.com/office/drawing/2014/main" id="{D8C8AEC8-B3E7-177D-8036-4A6DF9567755}"/>
              </a:ext>
            </a:extLst>
          </p:cNvPr>
          <p:cNvSpPr txBox="1">
            <a:spLocks noChangeArrowheads="1"/>
          </p:cNvSpPr>
          <p:nvPr/>
        </p:nvSpPr>
        <p:spPr bwMode="auto">
          <a:xfrm>
            <a:off x="2073539" y="603407"/>
            <a:ext cx="1380764" cy="245471"/>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AMS, EPP, or SPP</a:t>
            </a:r>
          </a:p>
        </p:txBody>
      </p:sp>
      <p:sp>
        <p:nvSpPr>
          <p:cNvPr id="16" name="Oval 7">
            <a:extLst>
              <a:ext uri="{FF2B5EF4-FFF2-40B4-BE49-F238E27FC236}">
                <a16:creationId xmlns:a16="http://schemas.microsoft.com/office/drawing/2014/main" id="{A1F81B79-A719-9C0B-80F9-F946D0537CE7}"/>
              </a:ext>
            </a:extLst>
          </p:cNvPr>
          <p:cNvSpPr>
            <a:spLocks noChangeArrowheads="1"/>
          </p:cNvSpPr>
          <p:nvPr/>
        </p:nvSpPr>
        <p:spPr bwMode="auto">
          <a:xfrm>
            <a:off x="2010075" y="113304"/>
            <a:ext cx="1444228" cy="44058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User Application</a:t>
            </a:r>
          </a:p>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(Packet Processing)</a:t>
            </a:r>
          </a:p>
        </p:txBody>
      </p:sp>
      <p:sp>
        <p:nvSpPr>
          <p:cNvPr id="17" name="Oval 7">
            <a:extLst>
              <a:ext uri="{FF2B5EF4-FFF2-40B4-BE49-F238E27FC236}">
                <a16:creationId xmlns:a16="http://schemas.microsoft.com/office/drawing/2014/main" id="{A10C73A2-F14E-D11D-3C84-13DE1DAA2705}"/>
              </a:ext>
            </a:extLst>
          </p:cNvPr>
          <p:cNvSpPr>
            <a:spLocks noChangeArrowheads="1"/>
          </p:cNvSpPr>
          <p:nvPr/>
        </p:nvSpPr>
        <p:spPr bwMode="auto">
          <a:xfrm>
            <a:off x="3713443" y="113304"/>
            <a:ext cx="1435196" cy="370234"/>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User Application (CFDP Files)</a:t>
            </a:r>
          </a:p>
        </p:txBody>
      </p:sp>
      <p:sp>
        <p:nvSpPr>
          <p:cNvPr id="18" name="Magnetic Disk 18">
            <a:extLst>
              <a:ext uri="{FF2B5EF4-FFF2-40B4-BE49-F238E27FC236}">
                <a16:creationId xmlns:a16="http://schemas.microsoft.com/office/drawing/2014/main" id="{45071CDE-1440-C87A-B680-58563BA60A2E}"/>
              </a:ext>
            </a:extLst>
          </p:cNvPr>
          <p:cNvSpPr/>
          <p:nvPr/>
        </p:nvSpPr>
        <p:spPr bwMode="auto">
          <a:xfrm>
            <a:off x="4786724" y="648412"/>
            <a:ext cx="340519" cy="17145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defTabSz="342900" eaLnBrk="0" hangingPunct="0">
              <a:defRPr/>
            </a:pPr>
            <a:endParaRPr lang="en-US" sz="1350">
              <a:solidFill>
                <a:prstClr val="black"/>
              </a:solidFill>
              <a:latin typeface="Helvetica" pitchFamily="34" charset="0"/>
              <a:cs typeface="Helvetica" pitchFamily="34" charset="0"/>
            </a:endParaRPr>
          </a:p>
        </p:txBody>
      </p:sp>
      <p:cxnSp>
        <p:nvCxnSpPr>
          <p:cNvPr id="19" name="Straight Arrow Connector 191">
            <a:extLst>
              <a:ext uri="{FF2B5EF4-FFF2-40B4-BE49-F238E27FC236}">
                <a16:creationId xmlns:a16="http://schemas.microsoft.com/office/drawing/2014/main" id="{C027A882-4976-E900-51F9-EDE17169A767}"/>
              </a:ext>
            </a:extLst>
          </p:cNvPr>
          <p:cNvCxnSpPr>
            <a:cxnSpLocks noChangeShapeType="1"/>
          </p:cNvCxnSpPr>
          <p:nvPr/>
        </p:nvCxnSpPr>
        <p:spPr bwMode="auto">
          <a:xfrm flipH="1" flipV="1">
            <a:off x="4957429" y="437130"/>
            <a:ext cx="4463" cy="258331"/>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1" name="Text Box 15">
            <a:extLst>
              <a:ext uri="{FF2B5EF4-FFF2-40B4-BE49-F238E27FC236}">
                <a16:creationId xmlns:a16="http://schemas.microsoft.com/office/drawing/2014/main" id="{3A980F23-7B2D-977F-C46F-5883FF6F446B}"/>
              </a:ext>
            </a:extLst>
          </p:cNvPr>
          <p:cNvSpPr txBox="1">
            <a:spLocks noChangeArrowheads="1"/>
          </p:cNvSpPr>
          <p:nvPr/>
        </p:nvSpPr>
        <p:spPr bwMode="auto">
          <a:xfrm>
            <a:off x="4126145" y="572725"/>
            <a:ext cx="554587" cy="245471"/>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CFDP</a:t>
            </a:r>
          </a:p>
        </p:txBody>
      </p:sp>
      <p:sp>
        <p:nvSpPr>
          <p:cNvPr id="22" name="Text Box 15">
            <a:extLst>
              <a:ext uri="{FF2B5EF4-FFF2-40B4-BE49-F238E27FC236}">
                <a16:creationId xmlns:a16="http://schemas.microsoft.com/office/drawing/2014/main" id="{69EB6B78-F607-2750-3E53-454B49D66A70}"/>
              </a:ext>
            </a:extLst>
          </p:cNvPr>
          <p:cNvSpPr txBox="1">
            <a:spLocks noChangeArrowheads="1"/>
          </p:cNvSpPr>
          <p:nvPr/>
        </p:nvSpPr>
        <p:spPr bwMode="auto">
          <a:xfrm>
            <a:off x="3999135" y="881416"/>
            <a:ext cx="681597" cy="245471"/>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SPP or EPP</a:t>
            </a:r>
          </a:p>
        </p:txBody>
      </p:sp>
      <p:sp>
        <p:nvSpPr>
          <p:cNvPr id="24" name="Text Box 15">
            <a:extLst>
              <a:ext uri="{FF2B5EF4-FFF2-40B4-BE49-F238E27FC236}">
                <a16:creationId xmlns:a16="http://schemas.microsoft.com/office/drawing/2014/main" id="{C7A1CAAB-0FB4-863E-F542-803107402AAD}"/>
              </a:ext>
            </a:extLst>
          </p:cNvPr>
          <p:cNvSpPr txBox="1">
            <a:spLocks noChangeArrowheads="1"/>
          </p:cNvSpPr>
          <p:nvPr/>
        </p:nvSpPr>
        <p:spPr bwMode="auto">
          <a:xfrm>
            <a:off x="3713444" y="1930127"/>
            <a:ext cx="1380764" cy="191111"/>
          </a:xfrm>
          <a:prstGeom prst="rect">
            <a:avLst/>
          </a:prstGeom>
          <a:solidFill>
            <a:srgbClr val="99CCFF"/>
          </a:solidFill>
          <a:ln w="9525">
            <a:solidFill>
              <a:srgbClr val="000000"/>
            </a:solidFill>
            <a:miter lim="800000"/>
            <a:headEnd/>
            <a:tailEnd/>
          </a:ln>
        </p:spPr>
        <p:txBody>
          <a:bodyPr lIns="25380" tIns="23490" rIns="2538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Sync &amp; Decode</a:t>
            </a:r>
          </a:p>
        </p:txBody>
      </p:sp>
      <p:sp>
        <p:nvSpPr>
          <p:cNvPr id="27" name="Text Box 15">
            <a:extLst>
              <a:ext uri="{FF2B5EF4-FFF2-40B4-BE49-F238E27FC236}">
                <a16:creationId xmlns:a16="http://schemas.microsoft.com/office/drawing/2014/main" id="{E857D787-4C7A-CE1D-D860-A64BB4836809}"/>
              </a:ext>
            </a:extLst>
          </p:cNvPr>
          <p:cNvSpPr txBox="1">
            <a:spLocks noChangeArrowheads="1"/>
          </p:cNvSpPr>
          <p:nvPr/>
        </p:nvSpPr>
        <p:spPr bwMode="auto">
          <a:xfrm>
            <a:off x="5166356" y="1274022"/>
            <a:ext cx="670824" cy="236509"/>
          </a:xfrm>
          <a:prstGeom prst="rect">
            <a:avLst/>
          </a:prstGeom>
          <a:solidFill>
            <a:srgbClr val="99CCFF"/>
          </a:solidFill>
          <a:ln w="9525">
            <a:solidFill>
              <a:srgbClr val="000000"/>
            </a:solidFill>
            <a:prstDash val="lgDash"/>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COP FARM</a:t>
            </a:r>
          </a:p>
        </p:txBody>
      </p:sp>
      <p:cxnSp>
        <p:nvCxnSpPr>
          <p:cNvPr id="64" name="Straight Connector 9">
            <a:extLst>
              <a:ext uri="{FF2B5EF4-FFF2-40B4-BE49-F238E27FC236}">
                <a16:creationId xmlns:a16="http://schemas.microsoft.com/office/drawing/2014/main" id="{0A12C46E-3B22-4814-C33D-DF3EBB3BE1FF}"/>
              </a:ext>
            </a:extLst>
          </p:cNvPr>
          <p:cNvCxnSpPr>
            <a:cxnSpLocks noChangeShapeType="1"/>
          </p:cNvCxnSpPr>
          <p:nvPr/>
        </p:nvCxnSpPr>
        <p:spPr bwMode="auto">
          <a:xfrm flipH="1">
            <a:off x="4428761" y="2765056"/>
            <a:ext cx="15900" cy="1931879"/>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6" name="Straight Connector 9">
            <a:extLst>
              <a:ext uri="{FF2B5EF4-FFF2-40B4-BE49-F238E27FC236}">
                <a16:creationId xmlns:a16="http://schemas.microsoft.com/office/drawing/2014/main" id="{23D6716D-7790-C06F-50EF-6F142BCD9F50}"/>
              </a:ext>
            </a:extLst>
          </p:cNvPr>
          <p:cNvCxnSpPr>
            <a:cxnSpLocks noChangeShapeType="1"/>
            <a:endCxn id="72" idx="4"/>
          </p:cNvCxnSpPr>
          <p:nvPr/>
        </p:nvCxnSpPr>
        <p:spPr bwMode="auto">
          <a:xfrm flipV="1">
            <a:off x="2795427" y="3053982"/>
            <a:ext cx="1" cy="654476"/>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7" name="Text Box 15">
            <a:extLst>
              <a:ext uri="{FF2B5EF4-FFF2-40B4-BE49-F238E27FC236}">
                <a16:creationId xmlns:a16="http://schemas.microsoft.com/office/drawing/2014/main" id="{1377FB28-1D14-68D6-0B17-836C7BDA9F82}"/>
              </a:ext>
            </a:extLst>
          </p:cNvPr>
          <p:cNvSpPr txBox="1">
            <a:spLocks noChangeArrowheads="1"/>
          </p:cNvSpPr>
          <p:nvPr/>
        </p:nvSpPr>
        <p:spPr bwMode="auto">
          <a:xfrm>
            <a:off x="2136550" y="3708458"/>
            <a:ext cx="4278326" cy="648062"/>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t>SDLP Sending End Procedures – Packet </a:t>
            </a:r>
            <a:br>
              <a:rPr lang="en-US" sz="900"/>
            </a:br>
            <a:r>
              <a:rPr lang="en-US" sz="900"/>
              <a:t>Processing through All Frames Generation</a:t>
            </a:r>
            <a:endParaRPr lang="en-US" sz="900">
              <a:solidFill>
                <a:prstClr val="black"/>
              </a:solidFill>
              <a:latin typeface="Helvetica" pitchFamily="34" charset="0"/>
              <a:ea typeface="ÇlÇr ñæí©"/>
              <a:cs typeface="Helvetica" pitchFamily="34" charset="0"/>
            </a:endParaRPr>
          </a:p>
        </p:txBody>
      </p:sp>
      <p:sp>
        <p:nvSpPr>
          <p:cNvPr id="68" name="Text Box 15">
            <a:extLst>
              <a:ext uri="{FF2B5EF4-FFF2-40B4-BE49-F238E27FC236}">
                <a16:creationId xmlns:a16="http://schemas.microsoft.com/office/drawing/2014/main" id="{54B0C7D4-DFB7-8F0B-432A-B2C98B185DD1}"/>
              </a:ext>
            </a:extLst>
          </p:cNvPr>
          <p:cNvSpPr txBox="1">
            <a:spLocks noChangeArrowheads="1"/>
          </p:cNvSpPr>
          <p:nvPr/>
        </p:nvSpPr>
        <p:spPr bwMode="auto">
          <a:xfrm>
            <a:off x="5819694" y="4056927"/>
            <a:ext cx="393064" cy="184235"/>
          </a:xfrm>
          <a:prstGeom prst="rect">
            <a:avLst/>
          </a:prstGeom>
          <a:solidFill>
            <a:srgbClr val="99CCFF"/>
          </a:solidFill>
          <a:ln w="9525">
            <a:solidFill>
              <a:srgbClr val="000000"/>
            </a:solidFill>
            <a:prstDash val="lgDash"/>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SDLS</a:t>
            </a:r>
          </a:p>
        </p:txBody>
      </p:sp>
      <p:cxnSp>
        <p:nvCxnSpPr>
          <p:cNvPr id="69" name="Straight Connector 9">
            <a:extLst>
              <a:ext uri="{FF2B5EF4-FFF2-40B4-BE49-F238E27FC236}">
                <a16:creationId xmlns:a16="http://schemas.microsoft.com/office/drawing/2014/main" id="{42F764F6-7288-41CC-7606-A3B2D3A8C4CD}"/>
              </a:ext>
            </a:extLst>
          </p:cNvPr>
          <p:cNvCxnSpPr>
            <a:cxnSpLocks noChangeShapeType="1"/>
            <a:endCxn id="70" idx="4"/>
          </p:cNvCxnSpPr>
          <p:nvPr/>
        </p:nvCxnSpPr>
        <p:spPr bwMode="auto">
          <a:xfrm flipV="1">
            <a:off x="6024699" y="3060903"/>
            <a:ext cx="0" cy="647555"/>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0" name="Oval 7">
            <a:extLst>
              <a:ext uri="{FF2B5EF4-FFF2-40B4-BE49-F238E27FC236}">
                <a16:creationId xmlns:a16="http://schemas.microsoft.com/office/drawing/2014/main" id="{925166B8-68A3-4246-043D-E2FF7D089D72}"/>
              </a:ext>
            </a:extLst>
          </p:cNvPr>
          <p:cNvSpPr>
            <a:spLocks noChangeArrowheads="1"/>
          </p:cNvSpPr>
          <p:nvPr/>
        </p:nvSpPr>
        <p:spPr bwMode="auto">
          <a:xfrm>
            <a:off x="5302585" y="2620316"/>
            <a:ext cx="1444228" cy="44058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User Application</a:t>
            </a:r>
          </a:p>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(OCF Processing)</a:t>
            </a:r>
          </a:p>
        </p:txBody>
      </p:sp>
      <p:sp>
        <p:nvSpPr>
          <p:cNvPr id="71" name="Text Box 15">
            <a:extLst>
              <a:ext uri="{FF2B5EF4-FFF2-40B4-BE49-F238E27FC236}">
                <a16:creationId xmlns:a16="http://schemas.microsoft.com/office/drawing/2014/main" id="{AFB7BDDB-280D-FCB2-1DCB-90CD0CF5DBB0}"/>
              </a:ext>
            </a:extLst>
          </p:cNvPr>
          <p:cNvSpPr txBox="1">
            <a:spLocks noChangeArrowheads="1"/>
          </p:cNvSpPr>
          <p:nvPr/>
        </p:nvSpPr>
        <p:spPr bwMode="auto">
          <a:xfrm>
            <a:off x="2136777" y="3103499"/>
            <a:ext cx="1380764" cy="245471"/>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AMS, EPP, or SPP</a:t>
            </a:r>
          </a:p>
        </p:txBody>
      </p:sp>
      <p:sp>
        <p:nvSpPr>
          <p:cNvPr id="72" name="Oval 7">
            <a:extLst>
              <a:ext uri="{FF2B5EF4-FFF2-40B4-BE49-F238E27FC236}">
                <a16:creationId xmlns:a16="http://schemas.microsoft.com/office/drawing/2014/main" id="{676FA383-546C-49FF-19D2-3CAA4A3BF82B}"/>
              </a:ext>
            </a:extLst>
          </p:cNvPr>
          <p:cNvSpPr>
            <a:spLocks noChangeArrowheads="1"/>
          </p:cNvSpPr>
          <p:nvPr/>
        </p:nvSpPr>
        <p:spPr bwMode="auto">
          <a:xfrm>
            <a:off x="2073313" y="2613396"/>
            <a:ext cx="1444228" cy="44058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User Application</a:t>
            </a:r>
          </a:p>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(Packet Processing)</a:t>
            </a:r>
          </a:p>
        </p:txBody>
      </p:sp>
      <p:sp>
        <p:nvSpPr>
          <p:cNvPr id="73" name="Oval 7">
            <a:extLst>
              <a:ext uri="{FF2B5EF4-FFF2-40B4-BE49-F238E27FC236}">
                <a16:creationId xmlns:a16="http://schemas.microsoft.com/office/drawing/2014/main" id="{F9681E6B-8B4F-7D10-560F-37F555B21A90}"/>
              </a:ext>
            </a:extLst>
          </p:cNvPr>
          <p:cNvSpPr>
            <a:spLocks noChangeArrowheads="1"/>
          </p:cNvSpPr>
          <p:nvPr/>
        </p:nvSpPr>
        <p:spPr bwMode="auto">
          <a:xfrm>
            <a:off x="3776681" y="2613396"/>
            <a:ext cx="1435196" cy="370234"/>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900">
                <a:solidFill>
                  <a:prstClr val="black"/>
                </a:solidFill>
                <a:latin typeface="Helvetica" pitchFamily="34" charset="0"/>
                <a:ea typeface="ÇlÇr ñæí©"/>
                <a:cs typeface="Helvetica" pitchFamily="34" charset="0"/>
              </a:rPr>
              <a:t>User Application (CFDP Files)</a:t>
            </a:r>
          </a:p>
        </p:txBody>
      </p:sp>
      <p:sp>
        <p:nvSpPr>
          <p:cNvPr id="74" name="Magnetic Disk 18">
            <a:extLst>
              <a:ext uri="{FF2B5EF4-FFF2-40B4-BE49-F238E27FC236}">
                <a16:creationId xmlns:a16="http://schemas.microsoft.com/office/drawing/2014/main" id="{45C66F21-639F-D682-B261-6A2EB8DFBFC0}"/>
              </a:ext>
            </a:extLst>
          </p:cNvPr>
          <p:cNvSpPr/>
          <p:nvPr/>
        </p:nvSpPr>
        <p:spPr bwMode="auto">
          <a:xfrm>
            <a:off x="4849962" y="3148504"/>
            <a:ext cx="340519" cy="17145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defTabSz="342900" eaLnBrk="0" hangingPunct="0">
              <a:defRPr/>
            </a:pPr>
            <a:endParaRPr lang="en-US" sz="1350">
              <a:solidFill>
                <a:prstClr val="black"/>
              </a:solidFill>
              <a:latin typeface="Helvetica" pitchFamily="34" charset="0"/>
              <a:cs typeface="Helvetica" pitchFamily="34" charset="0"/>
            </a:endParaRPr>
          </a:p>
        </p:txBody>
      </p:sp>
      <p:cxnSp>
        <p:nvCxnSpPr>
          <p:cNvPr id="75" name="Straight Arrow Connector 191">
            <a:extLst>
              <a:ext uri="{FF2B5EF4-FFF2-40B4-BE49-F238E27FC236}">
                <a16:creationId xmlns:a16="http://schemas.microsoft.com/office/drawing/2014/main" id="{0FFD185E-DF64-FC2E-B874-3697508C21ED}"/>
              </a:ext>
            </a:extLst>
          </p:cNvPr>
          <p:cNvCxnSpPr>
            <a:cxnSpLocks noChangeShapeType="1"/>
          </p:cNvCxnSpPr>
          <p:nvPr/>
        </p:nvCxnSpPr>
        <p:spPr bwMode="auto">
          <a:xfrm flipH="1" flipV="1">
            <a:off x="5020667" y="2937222"/>
            <a:ext cx="4463" cy="258331"/>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77" name="Text Box 15">
            <a:extLst>
              <a:ext uri="{FF2B5EF4-FFF2-40B4-BE49-F238E27FC236}">
                <a16:creationId xmlns:a16="http://schemas.microsoft.com/office/drawing/2014/main" id="{6D93550F-FE91-F42D-01D5-AA55FA71C0D9}"/>
              </a:ext>
            </a:extLst>
          </p:cNvPr>
          <p:cNvSpPr txBox="1">
            <a:spLocks noChangeArrowheads="1"/>
          </p:cNvSpPr>
          <p:nvPr/>
        </p:nvSpPr>
        <p:spPr bwMode="auto">
          <a:xfrm>
            <a:off x="4189383" y="3072817"/>
            <a:ext cx="554587" cy="245471"/>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CFDP</a:t>
            </a:r>
          </a:p>
        </p:txBody>
      </p:sp>
      <p:sp>
        <p:nvSpPr>
          <p:cNvPr id="78" name="Text Box 15">
            <a:extLst>
              <a:ext uri="{FF2B5EF4-FFF2-40B4-BE49-F238E27FC236}">
                <a16:creationId xmlns:a16="http://schemas.microsoft.com/office/drawing/2014/main" id="{B78A5346-7EEE-0DDA-07A2-1ED51447C549}"/>
              </a:ext>
            </a:extLst>
          </p:cNvPr>
          <p:cNvSpPr txBox="1">
            <a:spLocks noChangeArrowheads="1"/>
          </p:cNvSpPr>
          <p:nvPr/>
        </p:nvSpPr>
        <p:spPr bwMode="auto">
          <a:xfrm>
            <a:off x="4062373" y="3381508"/>
            <a:ext cx="681597" cy="245471"/>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SPP or EPP</a:t>
            </a:r>
          </a:p>
        </p:txBody>
      </p:sp>
      <p:sp>
        <p:nvSpPr>
          <p:cNvPr id="79" name="Text Box 15">
            <a:extLst>
              <a:ext uri="{FF2B5EF4-FFF2-40B4-BE49-F238E27FC236}">
                <a16:creationId xmlns:a16="http://schemas.microsoft.com/office/drawing/2014/main" id="{7DE26376-E502-96C6-66B3-65CCDA2518C9}"/>
              </a:ext>
            </a:extLst>
          </p:cNvPr>
          <p:cNvSpPr txBox="1">
            <a:spLocks noChangeArrowheads="1"/>
          </p:cNvSpPr>
          <p:nvPr/>
        </p:nvSpPr>
        <p:spPr bwMode="auto">
          <a:xfrm>
            <a:off x="3797444" y="4431172"/>
            <a:ext cx="1380764" cy="191111"/>
          </a:xfrm>
          <a:prstGeom prst="rect">
            <a:avLst/>
          </a:prstGeom>
          <a:solidFill>
            <a:srgbClr val="99CCFF"/>
          </a:solidFill>
          <a:ln w="9525">
            <a:solidFill>
              <a:srgbClr val="000000"/>
            </a:solidFill>
            <a:miter lim="800000"/>
            <a:headEnd/>
            <a:tailEnd/>
          </a:ln>
        </p:spPr>
        <p:txBody>
          <a:bodyPr lIns="25380" tIns="23490" rIns="2538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Code &amp; Sync</a:t>
            </a:r>
          </a:p>
        </p:txBody>
      </p:sp>
      <p:sp>
        <p:nvSpPr>
          <p:cNvPr id="81" name="Title 3">
            <a:extLst>
              <a:ext uri="{FF2B5EF4-FFF2-40B4-BE49-F238E27FC236}">
                <a16:creationId xmlns:a16="http://schemas.microsoft.com/office/drawing/2014/main" id="{E661B06B-131B-9721-E716-F53B2B433E6A}"/>
              </a:ext>
            </a:extLst>
          </p:cNvPr>
          <p:cNvSpPr txBox="1">
            <a:spLocks/>
          </p:cNvSpPr>
          <p:nvPr/>
        </p:nvSpPr>
        <p:spPr>
          <a:xfrm>
            <a:off x="224769" y="2937221"/>
            <a:ext cx="1483387" cy="1307271"/>
          </a:xfrm>
          <a:prstGeom prst="rect">
            <a:avLst/>
          </a:prstGeom>
        </p:spPr>
        <p:txBody>
          <a:bodyPr vert="horz" lIns="68580" tIns="34290" rIns="68580" bIns="34290" rtlCol="0" anchor="ctr">
            <a:noAutofit/>
          </a:bodyPr>
          <a:lstStyle>
            <a:lvl1pPr algn="ctr" rtl="0" eaLnBrk="1" fontAlgn="base" hangingPunct="1">
              <a:spcBef>
                <a:spcPct val="0"/>
              </a:spcBef>
              <a:spcAft>
                <a:spcPct val="0"/>
              </a:spcAft>
              <a:defRPr kumimoji="1" sz="2800">
                <a:solidFill>
                  <a:srgbClr val="800000"/>
                </a:solidFill>
                <a:latin typeface="+mj-lt"/>
                <a:ea typeface="+mj-ea"/>
                <a:cs typeface="+mj-cs"/>
              </a:defRPr>
            </a:lvl1pPr>
            <a:lvl2pPr algn="ctr" rtl="0" eaLnBrk="1" fontAlgn="base" hangingPunct="1">
              <a:spcBef>
                <a:spcPct val="0"/>
              </a:spcBef>
              <a:spcAft>
                <a:spcPct val="0"/>
              </a:spcAft>
              <a:defRPr kumimoji="1" sz="2800">
                <a:solidFill>
                  <a:srgbClr val="800000"/>
                </a:solidFill>
                <a:latin typeface="Impact" charset="0"/>
                <a:ea typeface="Osaka" charset="-128"/>
                <a:cs typeface="Osaka" charset="-128"/>
              </a:defRPr>
            </a:lvl2pPr>
            <a:lvl3pPr algn="ctr" rtl="0" eaLnBrk="1" fontAlgn="base" hangingPunct="1">
              <a:spcBef>
                <a:spcPct val="0"/>
              </a:spcBef>
              <a:spcAft>
                <a:spcPct val="0"/>
              </a:spcAft>
              <a:defRPr kumimoji="1" sz="2800">
                <a:solidFill>
                  <a:srgbClr val="800000"/>
                </a:solidFill>
                <a:latin typeface="Impact" charset="0"/>
                <a:ea typeface="Osaka" charset="-128"/>
                <a:cs typeface="Osaka" charset="-128"/>
              </a:defRPr>
            </a:lvl3pPr>
            <a:lvl4pPr algn="ctr" rtl="0" eaLnBrk="1" fontAlgn="base" hangingPunct="1">
              <a:spcBef>
                <a:spcPct val="0"/>
              </a:spcBef>
              <a:spcAft>
                <a:spcPct val="0"/>
              </a:spcAft>
              <a:defRPr kumimoji="1" sz="2800">
                <a:solidFill>
                  <a:srgbClr val="800000"/>
                </a:solidFill>
                <a:latin typeface="Impact" charset="0"/>
                <a:ea typeface="Osaka" charset="-128"/>
                <a:cs typeface="Osaka" charset="-128"/>
              </a:defRPr>
            </a:lvl4pPr>
            <a:lvl5pPr algn="ctr" rtl="0" eaLnBrk="1" fontAlgn="base" hangingPunct="1">
              <a:spcBef>
                <a:spcPct val="0"/>
              </a:spcBef>
              <a:spcAft>
                <a:spcPct val="0"/>
              </a:spcAft>
              <a:defRPr kumimoji="1" sz="2800">
                <a:solidFill>
                  <a:srgbClr val="800000"/>
                </a:solidFill>
                <a:latin typeface="Impact" charset="0"/>
                <a:ea typeface="Osaka" charset="-128"/>
                <a:cs typeface="Osaka" charset="-128"/>
              </a:defRPr>
            </a:lvl5pPr>
            <a:lvl6pPr marL="457200" algn="ctr" rtl="0" eaLnBrk="1" fontAlgn="base" hangingPunct="1">
              <a:spcBef>
                <a:spcPct val="0"/>
              </a:spcBef>
              <a:spcAft>
                <a:spcPct val="0"/>
              </a:spcAft>
              <a:defRPr kumimoji="1" sz="2800">
                <a:solidFill>
                  <a:srgbClr val="800000"/>
                </a:solidFill>
                <a:latin typeface="Impact" charset="0"/>
                <a:ea typeface="Osaka" charset="-128"/>
                <a:cs typeface="Osaka" charset="-128"/>
              </a:defRPr>
            </a:lvl6pPr>
            <a:lvl7pPr marL="914400" algn="ctr" rtl="0" eaLnBrk="1" fontAlgn="base" hangingPunct="1">
              <a:spcBef>
                <a:spcPct val="0"/>
              </a:spcBef>
              <a:spcAft>
                <a:spcPct val="0"/>
              </a:spcAft>
              <a:defRPr kumimoji="1" sz="2800">
                <a:solidFill>
                  <a:srgbClr val="800000"/>
                </a:solidFill>
                <a:latin typeface="Impact" charset="0"/>
                <a:ea typeface="Osaka" charset="-128"/>
                <a:cs typeface="Osaka" charset="-128"/>
              </a:defRPr>
            </a:lvl7pPr>
            <a:lvl8pPr marL="1371600" algn="ctr" rtl="0" eaLnBrk="1" fontAlgn="base" hangingPunct="1">
              <a:spcBef>
                <a:spcPct val="0"/>
              </a:spcBef>
              <a:spcAft>
                <a:spcPct val="0"/>
              </a:spcAft>
              <a:defRPr kumimoji="1" sz="2800">
                <a:solidFill>
                  <a:srgbClr val="800000"/>
                </a:solidFill>
                <a:latin typeface="Impact" charset="0"/>
                <a:ea typeface="Osaka" charset="-128"/>
                <a:cs typeface="Osaka" charset="-128"/>
              </a:defRPr>
            </a:lvl8pPr>
            <a:lvl9pPr marL="1828800" algn="ctr" rtl="0" eaLnBrk="1" fontAlgn="base" hangingPunct="1">
              <a:spcBef>
                <a:spcPct val="0"/>
              </a:spcBef>
              <a:spcAft>
                <a:spcPct val="0"/>
              </a:spcAft>
              <a:defRPr kumimoji="1" sz="2800">
                <a:solidFill>
                  <a:srgbClr val="800000"/>
                </a:solidFill>
                <a:latin typeface="Impact" charset="0"/>
                <a:ea typeface="Osaka" charset="-128"/>
                <a:cs typeface="Osaka" charset="-128"/>
              </a:defRPr>
            </a:lvl9pPr>
          </a:lstStyle>
          <a:p>
            <a:r>
              <a:rPr lang="en-US" sz="1200" kern="0" dirty="0"/>
              <a:t>Figure 6-37: Space User Node Comm Services Protocol Building Blocks – Return Link (2022-01-12)</a:t>
            </a:r>
          </a:p>
        </p:txBody>
      </p:sp>
      <p:sp>
        <p:nvSpPr>
          <p:cNvPr id="97" name="Text Box 12">
            <a:extLst>
              <a:ext uri="{FF2B5EF4-FFF2-40B4-BE49-F238E27FC236}">
                <a16:creationId xmlns:a16="http://schemas.microsoft.com/office/drawing/2014/main" id="{D1B7F064-2D6C-D2A9-FC3F-A06E1E960540}"/>
              </a:ext>
            </a:extLst>
          </p:cNvPr>
          <p:cNvSpPr txBox="1">
            <a:spLocks noChangeArrowheads="1"/>
          </p:cNvSpPr>
          <p:nvPr/>
        </p:nvSpPr>
        <p:spPr bwMode="auto">
          <a:xfrm>
            <a:off x="3797443" y="4689179"/>
            <a:ext cx="1380764" cy="345261"/>
          </a:xfrm>
          <a:prstGeom prst="rect">
            <a:avLst/>
          </a:prstGeom>
          <a:solidFill>
            <a:srgbClr val="99CCFF"/>
          </a:solidFill>
          <a:ln w="9525">
            <a:solidFill>
              <a:srgbClr val="000000"/>
            </a:solidFill>
            <a:miter lim="800000"/>
            <a:headEnd/>
            <a:tailEnd/>
          </a:ln>
        </p:spPr>
        <p:txBody>
          <a:bodyPr lIns="25380" tIns="23490" rIns="2538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Physical Layer Mod and Radiation</a:t>
            </a:r>
          </a:p>
        </p:txBody>
      </p:sp>
      <p:sp>
        <p:nvSpPr>
          <p:cNvPr id="98" name="Text Box 12">
            <a:extLst>
              <a:ext uri="{FF2B5EF4-FFF2-40B4-BE49-F238E27FC236}">
                <a16:creationId xmlns:a16="http://schemas.microsoft.com/office/drawing/2014/main" id="{048F0AE0-4F43-41A3-4256-FA1C4D91FA7C}"/>
              </a:ext>
            </a:extLst>
          </p:cNvPr>
          <p:cNvSpPr txBox="1">
            <a:spLocks noChangeArrowheads="1"/>
          </p:cNvSpPr>
          <p:nvPr/>
        </p:nvSpPr>
        <p:spPr bwMode="auto">
          <a:xfrm>
            <a:off x="3712789" y="2203921"/>
            <a:ext cx="1380764" cy="345261"/>
          </a:xfrm>
          <a:prstGeom prst="rect">
            <a:avLst/>
          </a:prstGeom>
          <a:solidFill>
            <a:srgbClr val="99CCFF"/>
          </a:solidFill>
          <a:ln w="9525">
            <a:solidFill>
              <a:srgbClr val="000000"/>
            </a:solidFill>
            <a:miter lim="800000"/>
            <a:headEnd/>
            <a:tailEnd/>
          </a:ln>
        </p:spPr>
        <p:txBody>
          <a:bodyPr lIns="25380" tIns="23490" rIns="2538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Physical Layer Reception &amp; Demodulation</a:t>
            </a:r>
          </a:p>
        </p:txBody>
      </p:sp>
      <p:sp>
        <p:nvSpPr>
          <p:cNvPr id="99" name="Text Box 15">
            <a:extLst>
              <a:ext uri="{FF2B5EF4-FFF2-40B4-BE49-F238E27FC236}">
                <a16:creationId xmlns:a16="http://schemas.microsoft.com/office/drawing/2014/main" id="{A8034312-6E55-296D-EF40-A29133004F3D}"/>
              </a:ext>
            </a:extLst>
          </p:cNvPr>
          <p:cNvSpPr txBox="1">
            <a:spLocks noChangeArrowheads="1"/>
          </p:cNvSpPr>
          <p:nvPr/>
        </p:nvSpPr>
        <p:spPr bwMode="auto">
          <a:xfrm>
            <a:off x="5642252" y="3766439"/>
            <a:ext cx="670824" cy="236509"/>
          </a:xfrm>
          <a:prstGeom prst="rect">
            <a:avLst/>
          </a:prstGeom>
          <a:solidFill>
            <a:srgbClr val="99CCFF"/>
          </a:solidFill>
          <a:ln w="9525">
            <a:solidFill>
              <a:srgbClr val="000000"/>
            </a:solidFill>
            <a:prstDash val="lgDash"/>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a:solidFill>
                  <a:prstClr val="black"/>
                </a:solidFill>
                <a:latin typeface="Helvetica" pitchFamily="34" charset="0"/>
                <a:ea typeface="ÇlÇr ñæí©"/>
                <a:cs typeface="Helvetica" pitchFamily="34" charset="0"/>
              </a:rPr>
              <a:t>COP FARM</a:t>
            </a:r>
          </a:p>
        </p:txBody>
      </p:sp>
      <p:sp>
        <p:nvSpPr>
          <p:cNvPr id="2" name="Rectangle 1">
            <a:extLst>
              <a:ext uri="{FF2B5EF4-FFF2-40B4-BE49-F238E27FC236}">
                <a16:creationId xmlns:a16="http://schemas.microsoft.com/office/drawing/2014/main" id="{49E5697A-A0AD-BD87-72A7-8410A5AD9BC3}"/>
              </a:ext>
            </a:extLst>
          </p:cNvPr>
          <p:cNvSpPr/>
          <p:nvPr/>
        </p:nvSpPr>
        <p:spPr>
          <a:xfrm>
            <a:off x="-80619" y="102552"/>
            <a:ext cx="1100533" cy="6691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Review IS</a:t>
            </a:r>
          </a:p>
        </p:txBody>
      </p:sp>
      <p:sp>
        <p:nvSpPr>
          <p:cNvPr id="5" name="Text Box 12">
            <a:extLst>
              <a:ext uri="{FF2B5EF4-FFF2-40B4-BE49-F238E27FC236}">
                <a16:creationId xmlns:a16="http://schemas.microsoft.com/office/drawing/2014/main" id="{3E482138-87CC-8855-5747-E3C5D7B59D6F}"/>
              </a:ext>
            </a:extLst>
          </p:cNvPr>
          <p:cNvSpPr txBox="1">
            <a:spLocks noChangeArrowheads="1"/>
          </p:cNvSpPr>
          <p:nvPr/>
        </p:nvSpPr>
        <p:spPr bwMode="auto">
          <a:xfrm>
            <a:off x="2342224" y="4799068"/>
            <a:ext cx="1112079" cy="205952"/>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788" dirty="0">
                <a:solidFill>
                  <a:prstClr val="black"/>
                </a:solidFill>
                <a:ea typeface="ÇlÇr ñæí©"/>
                <a:cs typeface="Arial" pitchFamily="34" charset="0"/>
              </a:rPr>
              <a:t>HPE Optical Physical</a:t>
            </a:r>
          </a:p>
        </p:txBody>
      </p:sp>
      <p:cxnSp>
        <p:nvCxnSpPr>
          <p:cNvPr id="7" name="Straight Connector 70">
            <a:extLst>
              <a:ext uri="{FF2B5EF4-FFF2-40B4-BE49-F238E27FC236}">
                <a16:creationId xmlns:a16="http://schemas.microsoft.com/office/drawing/2014/main" id="{EB84F18F-A997-3943-6FE6-6930635DA9F7}"/>
              </a:ext>
            </a:extLst>
          </p:cNvPr>
          <p:cNvCxnSpPr>
            <a:cxnSpLocks noChangeShapeType="1"/>
            <a:endCxn id="5" idx="0"/>
          </p:cNvCxnSpPr>
          <p:nvPr/>
        </p:nvCxnSpPr>
        <p:spPr bwMode="auto">
          <a:xfrm>
            <a:off x="2898263" y="4356520"/>
            <a:ext cx="0" cy="442548"/>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Text Box 12">
            <a:extLst>
              <a:ext uri="{FF2B5EF4-FFF2-40B4-BE49-F238E27FC236}">
                <a16:creationId xmlns:a16="http://schemas.microsoft.com/office/drawing/2014/main" id="{41E3B0D8-D04F-CC94-BEEE-7709F76A546F}"/>
              </a:ext>
            </a:extLst>
          </p:cNvPr>
          <p:cNvSpPr txBox="1">
            <a:spLocks noChangeArrowheads="1"/>
          </p:cNvSpPr>
          <p:nvPr/>
        </p:nvSpPr>
        <p:spPr bwMode="auto">
          <a:xfrm>
            <a:off x="2342224" y="4519306"/>
            <a:ext cx="1112079" cy="205952"/>
          </a:xfrm>
          <a:prstGeom prst="rect">
            <a:avLst/>
          </a:prstGeom>
          <a:solidFill>
            <a:srgbClr val="99CCFF"/>
          </a:solidFill>
          <a:ln w="9525">
            <a:solidFill>
              <a:srgbClr val="000000"/>
            </a:solidFill>
            <a:miter lim="800000"/>
            <a:headEnd/>
            <a:tailEnd/>
          </a:ln>
        </p:spPr>
        <p:txBody>
          <a:bodyPr lIns="25380" tIns="23490" rIns="25380" bIns="2349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0"/>
              </a:spcBef>
              <a:spcAft>
                <a:spcPct val="0"/>
              </a:spcAft>
              <a:defRPr/>
            </a:pPr>
            <a:r>
              <a:rPr lang="en-US" sz="788" dirty="0">
                <a:solidFill>
                  <a:prstClr val="black"/>
                </a:solidFill>
                <a:latin typeface="Helvetica" pitchFamily="34" charset="0"/>
                <a:ea typeface="ÇlÇr ñæí©" charset="-128"/>
                <a:cs typeface="Helvetica" pitchFamily="34" charset="0"/>
              </a:rPr>
              <a:t>HPE Optical C&amp;S </a:t>
            </a:r>
            <a:endParaRPr lang="en-US" sz="788" dirty="0">
              <a:solidFill>
                <a:prstClr val="black"/>
              </a:solidFill>
              <a:latin typeface="Helvetica" pitchFamily="34" charset="0"/>
              <a:cs typeface="Helvetica" pitchFamily="34" charset="0"/>
            </a:endParaRPr>
          </a:p>
        </p:txBody>
      </p:sp>
    </p:spTree>
    <p:extLst>
      <p:ext uri="{BB962C8B-B14F-4D97-AF65-F5344CB8AC3E}">
        <p14:creationId xmlns:p14="http://schemas.microsoft.com/office/powerpoint/2010/main" val="1959958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7247" y="228600"/>
            <a:ext cx="5829300" cy="571500"/>
          </a:xfrm>
        </p:spPr>
        <p:txBody>
          <a:bodyPr vert="horz" lIns="68580" tIns="34290" rIns="68580" bIns="34290" rtlCol="0" anchor="ctr">
            <a:normAutofit fontScale="90000"/>
          </a:bodyPr>
          <a:lstStyle/>
          <a:p>
            <a:r>
              <a:rPr lang="en-US" sz="1875"/>
              <a:t>Figure 7-1: Basic ABA End-to-End Forward CLTU Protocols (original – needs to be updated) </a:t>
            </a:r>
          </a:p>
        </p:txBody>
      </p:sp>
      <p:sp>
        <p:nvSpPr>
          <p:cNvPr id="5" name="TextBox 4"/>
          <p:cNvSpPr txBox="1"/>
          <p:nvPr/>
        </p:nvSpPr>
        <p:spPr>
          <a:xfrm>
            <a:off x="1714413" y="833050"/>
            <a:ext cx="2870146" cy="300082"/>
          </a:xfrm>
          <a:prstGeom prst="rect">
            <a:avLst/>
          </a:prstGeom>
          <a:noFill/>
        </p:spPr>
        <p:txBody>
          <a:bodyPr wrap="none" rtlCol="0">
            <a:spAutoFit/>
          </a:bodyPr>
          <a:lstStyle/>
          <a:p>
            <a:pPr algn="ctr"/>
            <a:r>
              <a:rPr lang="en-US" sz="1350" dirty="0">
                <a:solidFill>
                  <a:srgbClr val="FF0000"/>
                </a:solidFill>
              </a:rPr>
              <a:t>11 Dec 12 Updated version from Peter</a:t>
            </a:r>
          </a:p>
        </p:txBody>
      </p:sp>
      <p:sp>
        <p:nvSpPr>
          <p:cNvPr id="42" name="Rectangle 97"/>
          <p:cNvSpPr>
            <a:spLocks noChangeArrowheads="1"/>
          </p:cNvSpPr>
          <p:nvPr/>
        </p:nvSpPr>
        <p:spPr bwMode="auto">
          <a:xfrm>
            <a:off x="7688679" y="1469812"/>
            <a:ext cx="1175147" cy="1537097"/>
          </a:xfrm>
          <a:prstGeom prst="cube">
            <a:avLst>
              <a:gd name="adj" fmla="val 5639"/>
            </a:avLst>
          </a:prstGeom>
          <a:solidFill>
            <a:srgbClr val="CCFF66">
              <a:alpha val="76077"/>
            </a:srgbClr>
          </a:soli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a:endParaRPr kumimoji="1" lang="en-GB"/>
          </a:p>
        </p:txBody>
      </p:sp>
      <p:sp>
        <p:nvSpPr>
          <p:cNvPr id="43" name="Rectangle 97"/>
          <p:cNvSpPr>
            <a:spLocks noChangeArrowheads="1"/>
          </p:cNvSpPr>
          <p:nvPr/>
        </p:nvSpPr>
        <p:spPr bwMode="auto">
          <a:xfrm>
            <a:off x="6134913" y="1454334"/>
            <a:ext cx="1169194" cy="1540669"/>
          </a:xfrm>
          <a:prstGeom prst="cube">
            <a:avLst>
              <a:gd name="adj" fmla="val 3986"/>
            </a:avLst>
          </a:prstGeom>
          <a:solidFill>
            <a:srgbClr val="E0C62C">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kumimoji="1" lang="en-GB"/>
          </a:p>
        </p:txBody>
      </p:sp>
      <p:sp>
        <p:nvSpPr>
          <p:cNvPr id="44" name="Rectangle 97"/>
          <p:cNvSpPr>
            <a:spLocks noChangeArrowheads="1"/>
          </p:cNvSpPr>
          <p:nvPr/>
        </p:nvSpPr>
        <p:spPr bwMode="auto">
          <a:xfrm>
            <a:off x="4511230" y="1463389"/>
            <a:ext cx="1125140" cy="1537097"/>
          </a:xfrm>
          <a:prstGeom prst="cube">
            <a:avLst>
              <a:gd name="adj" fmla="val 4903"/>
            </a:avLst>
          </a:prstGeom>
          <a:solidFill>
            <a:srgbClr val="CCFF66">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kumimoji="1" lang="en-GB"/>
          </a:p>
        </p:txBody>
      </p:sp>
      <p:cxnSp>
        <p:nvCxnSpPr>
          <p:cNvPr id="45" name="Straight Connector 151"/>
          <p:cNvCxnSpPr>
            <a:cxnSpLocks noChangeShapeType="1"/>
          </p:cNvCxnSpPr>
          <p:nvPr/>
        </p:nvCxnSpPr>
        <p:spPr bwMode="auto">
          <a:xfrm>
            <a:off x="6465907" y="3191456"/>
            <a:ext cx="24074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46" name="Straight Connector 157"/>
          <p:cNvCxnSpPr>
            <a:cxnSpLocks noChangeShapeType="1"/>
          </p:cNvCxnSpPr>
          <p:nvPr/>
        </p:nvCxnSpPr>
        <p:spPr bwMode="auto">
          <a:xfrm rot="5400000">
            <a:off x="6808807" y="3020006"/>
            <a:ext cx="3429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264"/>
          <p:cNvCxnSpPr>
            <a:cxnSpLocks noChangeShapeType="1"/>
          </p:cNvCxnSpPr>
          <p:nvPr/>
        </p:nvCxnSpPr>
        <p:spPr bwMode="auto">
          <a:xfrm rot="5400000">
            <a:off x="8104802" y="3020006"/>
            <a:ext cx="3429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49" name="TextBox 76"/>
          <p:cNvSpPr txBox="1">
            <a:spLocks noChangeArrowheads="1"/>
          </p:cNvSpPr>
          <p:nvPr/>
        </p:nvSpPr>
        <p:spPr bwMode="auto">
          <a:xfrm>
            <a:off x="5286957" y="2345670"/>
            <a:ext cx="3642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00" b="1">
                <a:solidFill>
                  <a:srgbClr val="0079A4"/>
                </a:solidFill>
              </a:rPr>
              <a:t>VC X</a:t>
            </a:r>
          </a:p>
        </p:txBody>
      </p:sp>
      <p:sp>
        <p:nvSpPr>
          <p:cNvPr id="50" name="Rectangle 669"/>
          <p:cNvSpPr>
            <a:spLocks noChangeArrowheads="1"/>
          </p:cNvSpPr>
          <p:nvPr/>
        </p:nvSpPr>
        <p:spPr bwMode="auto">
          <a:xfrm>
            <a:off x="6237903" y="1521007"/>
            <a:ext cx="9632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750" b="1"/>
              <a:t>ABA Earth-Space</a:t>
            </a:r>
          </a:p>
          <a:p>
            <a:pPr algn="ctr"/>
            <a:r>
              <a:rPr lang="en-US" sz="750" b="1"/>
              <a:t>Link Terminal</a:t>
            </a:r>
          </a:p>
        </p:txBody>
      </p:sp>
      <p:sp>
        <p:nvSpPr>
          <p:cNvPr id="51" name="Rectangle 671"/>
          <p:cNvSpPr>
            <a:spLocks noChangeArrowheads="1"/>
          </p:cNvSpPr>
          <p:nvPr/>
        </p:nvSpPr>
        <p:spPr bwMode="auto">
          <a:xfrm>
            <a:off x="7857748" y="1521007"/>
            <a:ext cx="8370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750" b="1"/>
              <a:t>ABA Earth User Node</a:t>
            </a:r>
            <a:endParaRPr lang="en-US" sz="750"/>
          </a:p>
        </p:txBody>
      </p:sp>
      <p:sp>
        <p:nvSpPr>
          <p:cNvPr id="52" name="Rectangle 672"/>
          <p:cNvSpPr>
            <a:spLocks noChangeArrowheads="1"/>
          </p:cNvSpPr>
          <p:nvPr/>
        </p:nvSpPr>
        <p:spPr bwMode="auto">
          <a:xfrm>
            <a:off x="4677322" y="1527681"/>
            <a:ext cx="7929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750" b="1"/>
              <a:t>ABA Space User Node</a:t>
            </a:r>
            <a:endParaRPr lang="en-US" sz="750"/>
          </a:p>
        </p:txBody>
      </p:sp>
      <p:sp>
        <p:nvSpPr>
          <p:cNvPr id="53" name="Text Box 57"/>
          <p:cNvSpPr txBox="1">
            <a:spLocks noChangeArrowheads="1"/>
          </p:cNvSpPr>
          <p:nvPr/>
        </p:nvSpPr>
        <p:spPr bwMode="auto">
          <a:xfrm>
            <a:off x="5518169" y="3042627"/>
            <a:ext cx="8905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750" b="1">
                <a:solidFill>
                  <a:srgbClr val="000099"/>
                </a:solidFill>
                <a:latin typeface="Calibri" pitchFamily="34" charset="0"/>
              </a:rPr>
              <a:t>Ground-Space</a:t>
            </a:r>
          </a:p>
          <a:p>
            <a:pPr algn="ctr" eaLnBrk="1" hangingPunct="1"/>
            <a:r>
              <a:rPr lang="en-GB" sz="750" b="1">
                <a:solidFill>
                  <a:srgbClr val="000099"/>
                </a:solidFill>
                <a:latin typeface="Calibri" pitchFamily="34" charset="0"/>
              </a:rPr>
              <a:t>CCSDS Protocols</a:t>
            </a:r>
          </a:p>
        </p:txBody>
      </p:sp>
      <p:sp>
        <p:nvSpPr>
          <p:cNvPr id="54" name="Text Box 57"/>
          <p:cNvSpPr txBox="1">
            <a:spLocks noChangeArrowheads="1"/>
          </p:cNvSpPr>
          <p:nvPr/>
        </p:nvSpPr>
        <p:spPr bwMode="auto">
          <a:xfrm>
            <a:off x="7885132" y="3181931"/>
            <a:ext cx="782241" cy="323165"/>
          </a:xfrm>
          <a:prstGeom prst="rect">
            <a:avLst/>
          </a:prstGeom>
          <a:noFill/>
          <a:ln w="1905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750" b="1">
                <a:solidFill>
                  <a:srgbClr val="000099"/>
                </a:solidFill>
                <a:latin typeface="Calibri" pitchFamily="34" charset="0"/>
              </a:rPr>
              <a:t>Terrestrial</a:t>
            </a:r>
          </a:p>
          <a:p>
            <a:pPr algn="ctr" eaLnBrk="1" hangingPunct="1"/>
            <a:r>
              <a:rPr lang="en-GB" sz="750" b="1">
                <a:solidFill>
                  <a:srgbClr val="000099"/>
                </a:solidFill>
                <a:latin typeface="Calibri" pitchFamily="34" charset="0"/>
              </a:rPr>
              <a:t>WAN</a:t>
            </a:r>
          </a:p>
        </p:txBody>
      </p:sp>
      <p:sp>
        <p:nvSpPr>
          <p:cNvPr id="55" name="TextBox 77"/>
          <p:cNvSpPr txBox="1">
            <a:spLocks noChangeArrowheads="1"/>
          </p:cNvSpPr>
          <p:nvPr/>
        </p:nvSpPr>
        <p:spPr bwMode="auto">
          <a:xfrm>
            <a:off x="6973054" y="2281818"/>
            <a:ext cx="3642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sz="600"/>
              <a:t>VC X</a:t>
            </a:r>
          </a:p>
        </p:txBody>
      </p:sp>
      <p:sp>
        <p:nvSpPr>
          <p:cNvPr id="56" name="TextBox 77"/>
          <p:cNvSpPr txBox="1">
            <a:spLocks noChangeArrowheads="1"/>
          </p:cNvSpPr>
          <p:nvPr/>
        </p:nvSpPr>
        <p:spPr bwMode="auto">
          <a:xfrm>
            <a:off x="8412288" y="2247634"/>
            <a:ext cx="4780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sz="600"/>
              <a:t>To VC X</a:t>
            </a:r>
          </a:p>
        </p:txBody>
      </p:sp>
      <p:sp>
        <p:nvSpPr>
          <p:cNvPr id="57" name="Rectangle 592"/>
          <p:cNvSpPr>
            <a:spLocks noChangeArrowheads="1"/>
          </p:cNvSpPr>
          <p:nvPr/>
        </p:nvSpPr>
        <p:spPr bwMode="auto">
          <a:xfrm>
            <a:off x="4666605" y="1180020"/>
            <a:ext cx="814388" cy="147638"/>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050">
                <a:solidFill>
                  <a:schemeClr val="bg1"/>
                </a:solidFill>
                <a:latin typeface="Calibri" pitchFamily="34" charset="0"/>
              </a:rPr>
              <a:t>ABA</a:t>
            </a:r>
          </a:p>
        </p:txBody>
      </p:sp>
      <p:sp>
        <p:nvSpPr>
          <p:cNvPr id="58" name="Rectangle 592"/>
          <p:cNvSpPr>
            <a:spLocks noChangeArrowheads="1"/>
          </p:cNvSpPr>
          <p:nvPr/>
        </p:nvSpPr>
        <p:spPr bwMode="auto">
          <a:xfrm>
            <a:off x="7869058" y="1173346"/>
            <a:ext cx="814388" cy="147638"/>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050">
                <a:solidFill>
                  <a:schemeClr val="bg1"/>
                </a:solidFill>
                <a:latin typeface="Calibri" pitchFamily="34" charset="0"/>
              </a:rPr>
              <a:t>ABA</a:t>
            </a:r>
          </a:p>
        </p:txBody>
      </p:sp>
      <p:sp>
        <p:nvSpPr>
          <p:cNvPr id="59" name="Rectangle 592"/>
          <p:cNvSpPr>
            <a:spLocks noChangeArrowheads="1"/>
          </p:cNvSpPr>
          <p:nvPr/>
        </p:nvSpPr>
        <p:spPr bwMode="auto">
          <a:xfrm>
            <a:off x="6312316" y="1173346"/>
            <a:ext cx="814388" cy="147638"/>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050">
                <a:solidFill>
                  <a:schemeClr val="bg1"/>
                </a:solidFill>
                <a:latin typeface="Calibri" pitchFamily="34" charset="0"/>
              </a:rPr>
              <a:t>ABA</a:t>
            </a:r>
          </a:p>
        </p:txBody>
      </p:sp>
      <p:sp>
        <p:nvSpPr>
          <p:cNvPr id="60" name="Text Box 12"/>
          <p:cNvSpPr txBox="1">
            <a:spLocks noChangeArrowheads="1"/>
          </p:cNvSpPr>
          <p:nvPr/>
        </p:nvSpPr>
        <p:spPr bwMode="auto">
          <a:xfrm>
            <a:off x="6244451" y="2769740"/>
            <a:ext cx="427434" cy="136922"/>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RF &amp; Mod</a:t>
            </a:r>
            <a:endParaRPr lang="en-US" sz="675" dirty="0">
              <a:solidFill>
                <a:schemeClr val="tx1"/>
              </a:solidFill>
              <a:latin typeface="Calibri" pitchFamily="34" charset="0"/>
            </a:endParaRPr>
          </a:p>
        </p:txBody>
      </p:sp>
      <p:sp>
        <p:nvSpPr>
          <p:cNvPr id="61" name="Text Box 16"/>
          <p:cNvSpPr txBox="1">
            <a:spLocks noChangeArrowheads="1"/>
          </p:cNvSpPr>
          <p:nvPr/>
        </p:nvSpPr>
        <p:spPr bwMode="auto">
          <a:xfrm>
            <a:off x="6774279" y="2767594"/>
            <a:ext cx="426244" cy="135731"/>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IP</a:t>
            </a:r>
            <a:endParaRPr lang="en-US" sz="675">
              <a:solidFill>
                <a:schemeClr val="tx1"/>
              </a:solidFill>
              <a:latin typeface="Calibri" pitchFamily="34" charset="0"/>
            </a:endParaRPr>
          </a:p>
        </p:txBody>
      </p:sp>
      <p:cxnSp>
        <p:nvCxnSpPr>
          <p:cNvPr id="62" name="Straight Connector 61"/>
          <p:cNvCxnSpPr>
            <a:cxnSpLocks noChangeShapeType="1"/>
            <a:stCxn id="66" idx="3"/>
            <a:endCxn id="60" idx="0"/>
          </p:cNvCxnSpPr>
          <p:nvPr/>
        </p:nvCxnSpPr>
        <p:spPr bwMode="auto">
          <a:xfrm>
            <a:off x="6456489" y="2351606"/>
            <a:ext cx="1679" cy="418134"/>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3" name="Straight Connector 62"/>
          <p:cNvCxnSpPr>
            <a:cxnSpLocks noChangeShapeType="1"/>
            <a:stCxn id="66" idx="5"/>
            <a:endCxn id="61" idx="0"/>
          </p:cNvCxnSpPr>
          <p:nvPr/>
        </p:nvCxnSpPr>
        <p:spPr bwMode="auto">
          <a:xfrm>
            <a:off x="6980257" y="2350875"/>
            <a:ext cx="7144" cy="416719"/>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4" name="Text Box 15"/>
          <p:cNvSpPr txBox="1">
            <a:spLocks noChangeArrowheads="1"/>
          </p:cNvSpPr>
          <p:nvPr/>
        </p:nvSpPr>
        <p:spPr bwMode="auto">
          <a:xfrm>
            <a:off x="6774279" y="2605668"/>
            <a:ext cx="426244" cy="136922"/>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TCP</a:t>
            </a:r>
            <a:endParaRPr lang="en-US" sz="675">
              <a:solidFill>
                <a:schemeClr val="tx1"/>
              </a:solidFill>
              <a:latin typeface="Calibri" pitchFamily="34" charset="0"/>
            </a:endParaRPr>
          </a:p>
        </p:txBody>
      </p:sp>
      <p:sp>
        <p:nvSpPr>
          <p:cNvPr id="65" name="Text Box 15"/>
          <p:cNvSpPr txBox="1">
            <a:spLocks noChangeArrowheads="1"/>
          </p:cNvSpPr>
          <p:nvPr/>
        </p:nvSpPr>
        <p:spPr bwMode="auto">
          <a:xfrm>
            <a:off x="6773088" y="2441362"/>
            <a:ext cx="427434" cy="136922"/>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F-CLTU</a:t>
            </a:r>
            <a:endParaRPr lang="en-US" sz="675">
              <a:solidFill>
                <a:schemeClr val="tx1"/>
              </a:solidFill>
              <a:latin typeface="Calibri" pitchFamily="34" charset="0"/>
            </a:endParaRPr>
          </a:p>
        </p:txBody>
      </p:sp>
      <p:sp>
        <p:nvSpPr>
          <p:cNvPr id="66" name="Oval 7"/>
          <p:cNvSpPr>
            <a:spLocks noChangeArrowheads="1"/>
          </p:cNvSpPr>
          <p:nvPr/>
        </p:nvSpPr>
        <p:spPr bwMode="auto">
          <a:xfrm>
            <a:off x="6348035" y="2161565"/>
            <a:ext cx="740569" cy="22264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675">
                <a:latin typeface="Calibri" pitchFamily="34" charset="0"/>
                <a:ea typeface="ÇlÇr ñæí©" charset="-128"/>
              </a:rPr>
              <a:t>F-</a:t>
            </a:r>
            <a:r>
              <a:rPr lang="en-US" sz="675" err="1">
                <a:latin typeface="Calibri" pitchFamily="34" charset="0"/>
                <a:ea typeface="ÇlÇr ñæí©" charset="-128"/>
              </a:rPr>
              <a:t>CLTU</a:t>
            </a:r>
            <a:endParaRPr lang="en-US" sz="675">
              <a:latin typeface="Calibri" pitchFamily="34" charset="0"/>
              <a:ea typeface="ÇlÇr ñæí©" charset="-128"/>
            </a:endParaRPr>
          </a:p>
          <a:p>
            <a:pPr algn="ctr">
              <a:lnSpc>
                <a:spcPct val="80000"/>
              </a:lnSpc>
            </a:pPr>
            <a:r>
              <a:rPr lang="en-US" sz="675">
                <a:latin typeface="Calibri" pitchFamily="34" charset="0"/>
                <a:ea typeface="ÇlÇr ñæí©" charset="-128"/>
              </a:rPr>
              <a:t>Production</a:t>
            </a:r>
            <a:endParaRPr lang="en-US" sz="675">
              <a:latin typeface="Calibri" pitchFamily="34" charset="0"/>
            </a:endParaRPr>
          </a:p>
        </p:txBody>
      </p:sp>
      <p:sp>
        <p:nvSpPr>
          <p:cNvPr id="67" name="Oval 7"/>
          <p:cNvSpPr>
            <a:spLocks noChangeArrowheads="1"/>
          </p:cNvSpPr>
          <p:nvPr/>
        </p:nvSpPr>
        <p:spPr bwMode="auto">
          <a:xfrm>
            <a:off x="4693990" y="2168239"/>
            <a:ext cx="759619" cy="22264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675">
                <a:latin typeface="Calibri" pitchFamily="34" charset="0"/>
                <a:ea typeface="ÇlÇr ñæí©" charset="-128"/>
              </a:rPr>
              <a:t>Space F-Frame</a:t>
            </a:r>
          </a:p>
          <a:p>
            <a:pPr algn="ctr">
              <a:lnSpc>
                <a:spcPct val="80000"/>
              </a:lnSpc>
            </a:pPr>
            <a:r>
              <a:rPr lang="en-US" sz="675">
                <a:latin typeface="Calibri" pitchFamily="34" charset="0"/>
                <a:ea typeface="ÇlÇr ñæí©" charset="-128"/>
              </a:rPr>
              <a:t>Application</a:t>
            </a:r>
            <a:endParaRPr lang="en-US" sz="675">
              <a:latin typeface="Calibri" pitchFamily="34" charset="0"/>
            </a:endParaRPr>
          </a:p>
          <a:p>
            <a:pPr algn="ctr">
              <a:lnSpc>
                <a:spcPct val="80000"/>
              </a:lnSpc>
            </a:pPr>
            <a:endParaRPr lang="en-US" sz="675">
              <a:latin typeface="Calibri" pitchFamily="34" charset="0"/>
            </a:endParaRPr>
          </a:p>
        </p:txBody>
      </p:sp>
      <p:cxnSp>
        <p:nvCxnSpPr>
          <p:cNvPr id="68" name="Straight Connector 67"/>
          <p:cNvCxnSpPr>
            <a:cxnSpLocks noChangeShapeType="1"/>
          </p:cNvCxnSpPr>
          <p:nvPr/>
        </p:nvCxnSpPr>
        <p:spPr bwMode="auto">
          <a:xfrm flipH="1">
            <a:off x="5070228" y="2390886"/>
            <a:ext cx="7144" cy="38219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9" name="Text Box 15"/>
          <p:cNvSpPr txBox="1">
            <a:spLocks noChangeArrowheads="1"/>
          </p:cNvSpPr>
          <p:nvPr/>
        </p:nvSpPr>
        <p:spPr bwMode="auto">
          <a:xfrm>
            <a:off x="4841032" y="2448036"/>
            <a:ext cx="427435" cy="138113"/>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TC</a:t>
            </a:r>
            <a:endParaRPr lang="en-US" sz="675">
              <a:solidFill>
                <a:schemeClr val="tx1"/>
              </a:solidFill>
              <a:latin typeface="Calibri" pitchFamily="34" charset="0"/>
            </a:endParaRPr>
          </a:p>
        </p:txBody>
      </p:sp>
      <p:sp>
        <p:nvSpPr>
          <p:cNvPr id="70" name="Text Box 12"/>
          <p:cNvSpPr txBox="1">
            <a:spLocks noChangeArrowheads="1"/>
          </p:cNvSpPr>
          <p:nvPr/>
        </p:nvSpPr>
        <p:spPr bwMode="auto">
          <a:xfrm>
            <a:off x="4841032" y="2769740"/>
            <a:ext cx="427435" cy="136922"/>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RF &amp; Mod</a:t>
            </a:r>
            <a:endParaRPr lang="en-US" sz="675" dirty="0">
              <a:solidFill>
                <a:schemeClr val="tx1"/>
              </a:solidFill>
              <a:latin typeface="Calibri" pitchFamily="34" charset="0"/>
            </a:endParaRPr>
          </a:p>
        </p:txBody>
      </p:sp>
      <p:sp>
        <p:nvSpPr>
          <p:cNvPr id="71" name="Text Box 12"/>
          <p:cNvSpPr txBox="1">
            <a:spLocks noChangeArrowheads="1"/>
          </p:cNvSpPr>
          <p:nvPr/>
        </p:nvSpPr>
        <p:spPr bwMode="auto">
          <a:xfrm>
            <a:off x="4841032" y="2612342"/>
            <a:ext cx="427435" cy="136922"/>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C &amp; S</a:t>
            </a:r>
            <a:endParaRPr lang="en-US" sz="675" dirty="0">
              <a:solidFill>
                <a:schemeClr val="tx1"/>
              </a:solidFill>
              <a:latin typeface="Calibri" pitchFamily="34" charset="0"/>
            </a:endParaRPr>
          </a:p>
        </p:txBody>
      </p:sp>
      <p:sp>
        <p:nvSpPr>
          <p:cNvPr id="72" name="Oval 7"/>
          <p:cNvSpPr>
            <a:spLocks noChangeArrowheads="1"/>
          </p:cNvSpPr>
          <p:nvPr/>
        </p:nvSpPr>
        <p:spPr bwMode="auto">
          <a:xfrm>
            <a:off x="7896444" y="1836525"/>
            <a:ext cx="759619" cy="221456"/>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675">
                <a:latin typeface="Calibri" pitchFamily="34" charset="0"/>
                <a:ea typeface="ÇlÇr ñæí©" charset="-128"/>
              </a:rPr>
              <a:t>User Frame</a:t>
            </a:r>
          </a:p>
          <a:p>
            <a:pPr algn="ctr">
              <a:lnSpc>
                <a:spcPct val="80000"/>
              </a:lnSpc>
            </a:pPr>
            <a:r>
              <a:rPr lang="en-US" sz="675">
                <a:latin typeface="Calibri" pitchFamily="34" charset="0"/>
                <a:ea typeface="ÇlÇr ñæí©" charset="-128"/>
              </a:rPr>
              <a:t>Application</a:t>
            </a:r>
            <a:endParaRPr lang="en-US" sz="675">
              <a:latin typeface="Calibri" pitchFamily="34" charset="0"/>
            </a:endParaRPr>
          </a:p>
          <a:p>
            <a:pPr algn="ctr">
              <a:lnSpc>
                <a:spcPct val="80000"/>
              </a:lnSpc>
            </a:pPr>
            <a:endParaRPr lang="en-US" sz="675">
              <a:latin typeface="Calibri" pitchFamily="34" charset="0"/>
            </a:endParaRPr>
          </a:p>
        </p:txBody>
      </p:sp>
      <p:sp>
        <p:nvSpPr>
          <p:cNvPr id="73" name="Text Box 16"/>
          <p:cNvSpPr txBox="1">
            <a:spLocks noChangeArrowheads="1"/>
          </p:cNvSpPr>
          <p:nvPr/>
        </p:nvSpPr>
        <p:spPr bwMode="auto">
          <a:xfrm>
            <a:off x="8075632" y="2766403"/>
            <a:ext cx="401241" cy="136922"/>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IP</a:t>
            </a:r>
            <a:endParaRPr lang="en-US" sz="675">
              <a:solidFill>
                <a:schemeClr val="tx1"/>
              </a:solidFill>
              <a:latin typeface="Calibri" pitchFamily="34" charset="0"/>
            </a:endParaRPr>
          </a:p>
        </p:txBody>
      </p:sp>
      <p:cxnSp>
        <p:nvCxnSpPr>
          <p:cNvPr id="74" name="Straight Connector 73"/>
          <p:cNvCxnSpPr>
            <a:cxnSpLocks noChangeShapeType="1"/>
          </p:cNvCxnSpPr>
          <p:nvPr/>
        </p:nvCxnSpPr>
        <p:spPr bwMode="auto">
          <a:xfrm flipH="1">
            <a:off x="8276253" y="2057980"/>
            <a:ext cx="1" cy="70842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5" name="Text Box 15"/>
          <p:cNvSpPr txBox="1">
            <a:spLocks noChangeArrowheads="1"/>
          </p:cNvSpPr>
          <p:nvPr/>
        </p:nvSpPr>
        <p:spPr bwMode="auto">
          <a:xfrm>
            <a:off x="8075632" y="2602096"/>
            <a:ext cx="401241" cy="136922"/>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TCP</a:t>
            </a:r>
            <a:endParaRPr lang="en-US" sz="675">
              <a:solidFill>
                <a:schemeClr val="tx1"/>
              </a:solidFill>
              <a:latin typeface="Calibri" pitchFamily="34" charset="0"/>
            </a:endParaRPr>
          </a:p>
        </p:txBody>
      </p:sp>
      <p:sp>
        <p:nvSpPr>
          <p:cNvPr id="76" name="Text Box 15"/>
          <p:cNvSpPr txBox="1">
            <a:spLocks noChangeArrowheads="1"/>
          </p:cNvSpPr>
          <p:nvPr/>
        </p:nvSpPr>
        <p:spPr bwMode="auto">
          <a:xfrm>
            <a:off x="8075632" y="2437789"/>
            <a:ext cx="401241" cy="138113"/>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F-CLTU</a:t>
            </a:r>
            <a:endParaRPr lang="en-US" sz="675">
              <a:solidFill>
                <a:schemeClr val="tx1"/>
              </a:solidFill>
              <a:latin typeface="Calibri" pitchFamily="34" charset="0"/>
            </a:endParaRPr>
          </a:p>
        </p:txBody>
      </p:sp>
      <p:sp>
        <p:nvSpPr>
          <p:cNvPr id="77" name="Text Box 15"/>
          <p:cNvSpPr txBox="1">
            <a:spLocks noChangeArrowheads="1"/>
          </p:cNvSpPr>
          <p:nvPr/>
        </p:nvSpPr>
        <p:spPr bwMode="auto">
          <a:xfrm>
            <a:off x="8075632" y="2115130"/>
            <a:ext cx="401241" cy="138113"/>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TC</a:t>
            </a:r>
            <a:endParaRPr lang="en-US" sz="675">
              <a:solidFill>
                <a:schemeClr val="tx1"/>
              </a:solidFill>
              <a:latin typeface="Calibri" pitchFamily="34" charset="0"/>
            </a:endParaRPr>
          </a:p>
        </p:txBody>
      </p:sp>
      <p:sp>
        <p:nvSpPr>
          <p:cNvPr id="78" name="Text Box 12"/>
          <p:cNvSpPr txBox="1">
            <a:spLocks noChangeArrowheads="1"/>
          </p:cNvSpPr>
          <p:nvPr/>
        </p:nvSpPr>
        <p:spPr bwMode="auto">
          <a:xfrm>
            <a:off x="8075632" y="2275865"/>
            <a:ext cx="401241" cy="135731"/>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C &amp; S</a:t>
            </a:r>
            <a:endParaRPr lang="en-US" sz="675">
              <a:solidFill>
                <a:schemeClr val="tx1"/>
              </a:solidFill>
              <a:latin typeface="Calibri" pitchFamily="34" charset="0"/>
            </a:endParaRPr>
          </a:p>
        </p:txBody>
      </p:sp>
      <p:sp>
        <p:nvSpPr>
          <p:cNvPr id="8" name="TextBox 7"/>
          <p:cNvSpPr txBox="1"/>
          <p:nvPr/>
        </p:nvSpPr>
        <p:spPr>
          <a:xfrm>
            <a:off x="4663301" y="3481968"/>
            <a:ext cx="1511952" cy="207749"/>
          </a:xfrm>
          <a:prstGeom prst="rect">
            <a:avLst/>
          </a:prstGeom>
          <a:noFill/>
        </p:spPr>
        <p:txBody>
          <a:bodyPr wrap="none" rtlCol="0">
            <a:spAutoFit/>
          </a:bodyPr>
          <a:lstStyle/>
          <a:p>
            <a:r>
              <a:rPr lang="en-US" sz="750" b="1"/>
              <a:t>C &amp; S = Coding &amp; Synchronization</a:t>
            </a:r>
          </a:p>
        </p:txBody>
      </p:sp>
      <p:sp>
        <p:nvSpPr>
          <p:cNvPr id="2" name="Rectangle 1">
            <a:extLst>
              <a:ext uri="{FF2B5EF4-FFF2-40B4-BE49-F238E27FC236}">
                <a16:creationId xmlns:a16="http://schemas.microsoft.com/office/drawing/2014/main" id="{463CEADD-16B5-824E-CF9B-9EA054A0006D}"/>
              </a:ext>
            </a:extLst>
          </p:cNvPr>
          <p:cNvSpPr/>
          <p:nvPr/>
        </p:nvSpPr>
        <p:spPr>
          <a:xfrm>
            <a:off x="-79897" y="85522"/>
            <a:ext cx="1100533" cy="6691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Review WAS</a:t>
            </a:r>
          </a:p>
        </p:txBody>
      </p:sp>
      <p:cxnSp>
        <p:nvCxnSpPr>
          <p:cNvPr id="6" name="Straight Arrow Connector 5">
            <a:extLst>
              <a:ext uri="{FF2B5EF4-FFF2-40B4-BE49-F238E27FC236}">
                <a16:creationId xmlns:a16="http://schemas.microsoft.com/office/drawing/2014/main" id="{EAE03E5A-A004-5ED4-A271-5A5805476988}"/>
              </a:ext>
            </a:extLst>
          </p:cNvPr>
          <p:cNvCxnSpPr>
            <a:cxnSpLocks/>
            <a:stCxn id="60" idx="1"/>
            <a:endCxn id="70" idx="3"/>
          </p:cNvCxnSpPr>
          <p:nvPr/>
        </p:nvCxnSpPr>
        <p:spPr>
          <a:xfrm flipH="1">
            <a:off x="5268467" y="2838201"/>
            <a:ext cx="975984" cy="0"/>
          </a:xfrm>
          <a:prstGeom prst="straightConnector1">
            <a:avLst/>
          </a:prstGeom>
          <a:noFill/>
          <a:ln w="19050">
            <a:solidFill>
              <a:srgbClr val="000000"/>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92306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A73AC-266B-6C85-22EE-04F400EB98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FC41DC-D375-0B70-4D98-781A9E7F33FF}"/>
              </a:ext>
            </a:extLst>
          </p:cNvPr>
          <p:cNvSpPr>
            <a:spLocks noGrp="1"/>
          </p:cNvSpPr>
          <p:nvPr>
            <p:ph type="title"/>
          </p:nvPr>
        </p:nvSpPr>
        <p:spPr>
          <a:xfrm>
            <a:off x="1687247" y="228600"/>
            <a:ext cx="5829300" cy="571500"/>
          </a:xfrm>
        </p:spPr>
        <p:txBody>
          <a:bodyPr vert="horz" lIns="68580" tIns="34290" rIns="68580" bIns="34290" rtlCol="0" anchor="ctr">
            <a:normAutofit fontScale="90000"/>
          </a:bodyPr>
          <a:lstStyle/>
          <a:p>
            <a:r>
              <a:rPr lang="en-US" sz="1875"/>
              <a:t>Figure 7-1: Basic ABA End-to-End Forward CLTU Protocols (original – needs to be updated) </a:t>
            </a:r>
          </a:p>
        </p:txBody>
      </p:sp>
      <p:sp>
        <p:nvSpPr>
          <p:cNvPr id="42" name="Rectangle 97">
            <a:extLst>
              <a:ext uri="{FF2B5EF4-FFF2-40B4-BE49-F238E27FC236}">
                <a16:creationId xmlns:a16="http://schemas.microsoft.com/office/drawing/2014/main" id="{F7D236FA-4733-3504-3C77-CCFE6CBA6313}"/>
              </a:ext>
            </a:extLst>
          </p:cNvPr>
          <p:cNvSpPr>
            <a:spLocks noChangeArrowheads="1"/>
          </p:cNvSpPr>
          <p:nvPr/>
        </p:nvSpPr>
        <p:spPr bwMode="auto">
          <a:xfrm>
            <a:off x="7688679" y="1469812"/>
            <a:ext cx="1175147" cy="1537097"/>
          </a:xfrm>
          <a:prstGeom prst="cube">
            <a:avLst>
              <a:gd name="adj" fmla="val 5639"/>
            </a:avLst>
          </a:prstGeom>
          <a:solidFill>
            <a:srgbClr val="CCFF66">
              <a:alpha val="76077"/>
            </a:srgbClr>
          </a:soli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a:endParaRPr kumimoji="1" lang="en-GB"/>
          </a:p>
        </p:txBody>
      </p:sp>
      <p:sp>
        <p:nvSpPr>
          <p:cNvPr id="43" name="Rectangle 97">
            <a:extLst>
              <a:ext uri="{FF2B5EF4-FFF2-40B4-BE49-F238E27FC236}">
                <a16:creationId xmlns:a16="http://schemas.microsoft.com/office/drawing/2014/main" id="{B12D31C7-920E-1675-D146-945BE98F70D9}"/>
              </a:ext>
            </a:extLst>
          </p:cNvPr>
          <p:cNvSpPr>
            <a:spLocks noChangeArrowheads="1"/>
          </p:cNvSpPr>
          <p:nvPr/>
        </p:nvSpPr>
        <p:spPr bwMode="auto">
          <a:xfrm>
            <a:off x="5593722" y="1454334"/>
            <a:ext cx="1710385" cy="1540669"/>
          </a:xfrm>
          <a:prstGeom prst="cube">
            <a:avLst>
              <a:gd name="adj" fmla="val 3986"/>
            </a:avLst>
          </a:prstGeom>
          <a:solidFill>
            <a:srgbClr val="E0C62C">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kumimoji="1" lang="en-GB"/>
          </a:p>
        </p:txBody>
      </p:sp>
      <p:sp>
        <p:nvSpPr>
          <p:cNvPr id="44" name="Rectangle 97">
            <a:extLst>
              <a:ext uri="{FF2B5EF4-FFF2-40B4-BE49-F238E27FC236}">
                <a16:creationId xmlns:a16="http://schemas.microsoft.com/office/drawing/2014/main" id="{5D382B2A-2FFE-A27C-E9E2-F55F4AF7DBC6}"/>
              </a:ext>
            </a:extLst>
          </p:cNvPr>
          <p:cNvSpPr>
            <a:spLocks noChangeArrowheads="1"/>
          </p:cNvSpPr>
          <p:nvPr/>
        </p:nvSpPr>
        <p:spPr bwMode="auto">
          <a:xfrm>
            <a:off x="3681741" y="1456715"/>
            <a:ext cx="1442219" cy="1537097"/>
          </a:xfrm>
          <a:prstGeom prst="cube">
            <a:avLst>
              <a:gd name="adj" fmla="val 4903"/>
            </a:avLst>
          </a:prstGeom>
          <a:solidFill>
            <a:srgbClr val="CCFF66">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kumimoji="1" lang="en-GB"/>
          </a:p>
        </p:txBody>
      </p:sp>
      <p:cxnSp>
        <p:nvCxnSpPr>
          <p:cNvPr id="45" name="Straight Connector 151">
            <a:extLst>
              <a:ext uri="{FF2B5EF4-FFF2-40B4-BE49-F238E27FC236}">
                <a16:creationId xmlns:a16="http://schemas.microsoft.com/office/drawing/2014/main" id="{4A0B9926-896F-61E8-9253-DFEDE06124DB}"/>
              </a:ext>
            </a:extLst>
          </p:cNvPr>
          <p:cNvCxnSpPr>
            <a:cxnSpLocks noChangeShapeType="1"/>
          </p:cNvCxnSpPr>
          <p:nvPr/>
        </p:nvCxnSpPr>
        <p:spPr bwMode="auto">
          <a:xfrm>
            <a:off x="6465907" y="3191456"/>
            <a:ext cx="24074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46" name="Straight Connector 157">
            <a:extLst>
              <a:ext uri="{FF2B5EF4-FFF2-40B4-BE49-F238E27FC236}">
                <a16:creationId xmlns:a16="http://schemas.microsoft.com/office/drawing/2014/main" id="{348D631B-EB57-3052-79E7-7D47CAED1667}"/>
              </a:ext>
            </a:extLst>
          </p:cNvPr>
          <p:cNvCxnSpPr>
            <a:cxnSpLocks noChangeShapeType="1"/>
          </p:cNvCxnSpPr>
          <p:nvPr/>
        </p:nvCxnSpPr>
        <p:spPr bwMode="auto">
          <a:xfrm rot="5400000">
            <a:off x="6808807" y="3020006"/>
            <a:ext cx="3429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47" name="Elbow Connector 178">
            <a:extLst>
              <a:ext uri="{FF2B5EF4-FFF2-40B4-BE49-F238E27FC236}">
                <a16:creationId xmlns:a16="http://schemas.microsoft.com/office/drawing/2014/main" id="{A5C588A6-60F5-2449-C99D-6CFAB5340D83}"/>
              </a:ext>
            </a:extLst>
          </p:cNvPr>
          <p:cNvCxnSpPr>
            <a:cxnSpLocks noChangeShapeType="1"/>
            <a:stCxn id="5" idx="3"/>
          </p:cNvCxnSpPr>
          <p:nvPr/>
        </p:nvCxnSpPr>
        <p:spPr bwMode="auto">
          <a:xfrm>
            <a:off x="4926650" y="2834817"/>
            <a:ext cx="829692" cy="1087"/>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8" name="Straight Connector 264">
            <a:extLst>
              <a:ext uri="{FF2B5EF4-FFF2-40B4-BE49-F238E27FC236}">
                <a16:creationId xmlns:a16="http://schemas.microsoft.com/office/drawing/2014/main" id="{B3D54C36-7F60-C2C2-8D88-9102C27F79D0}"/>
              </a:ext>
            </a:extLst>
          </p:cNvPr>
          <p:cNvCxnSpPr>
            <a:cxnSpLocks noChangeShapeType="1"/>
          </p:cNvCxnSpPr>
          <p:nvPr/>
        </p:nvCxnSpPr>
        <p:spPr bwMode="auto">
          <a:xfrm rot="5400000">
            <a:off x="8104802" y="3020006"/>
            <a:ext cx="3429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49" name="TextBox 76">
            <a:extLst>
              <a:ext uri="{FF2B5EF4-FFF2-40B4-BE49-F238E27FC236}">
                <a16:creationId xmlns:a16="http://schemas.microsoft.com/office/drawing/2014/main" id="{2C8E13E5-D741-47A1-66BC-D2501453811B}"/>
              </a:ext>
            </a:extLst>
          </p:cNvPr>
          <p:cNvSpPr txBox="1">
            <a:spLocks noChangeArrowheads="1"/>
          </p:cNvSpPr>
          <p:nvPr/>
        </p:nvSpPr>
        <p:spPr bwMode="auto">
          <a:xfrm>
            <a:off x="4457469" y="2338996"/>
            <a:ext cx="3642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00" b="1">
                <a:solidFill>
                  <a:srgbClr val="0079A4"/>
                </a:solidFill>
              </a:rPr>
              <a:t>VC X</a:t>
            </a:r>
          </a:p>
        </p:txBody>
      </p:sp>
      <p:sp>
        <p:nvSpPr>
          <p:cNvPr id="50" name="Rectangle 669">
            <a:extLst>
              <a:ext uri="{FF2B5EF4-FFF2-40B4-BE49-F238E27FC236}">
                <a16:creationId xmlns:a16="http://schemas.microsoft.com/office/drawing/2014/main" id="{CFBB8CDD-1951-AF13-E902-FBA625AA832E}"/>
              </a:ext>
            </a:extLst>
          </p:cNvPr>
          <p:cNvSpPr>
            <a:spLocks noChangeArrowheads="1"/>
          </p:cNvSpPr>
          <p:nvPr/>
        </p:nvSpPr>
        <p:spPr bwMode="auto">
          <a:xfrm>
            <a:off x="5593723" y="1521007"/>
            <a:ext cx="1710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750" b="1" dirty="0"/>
              <a:t>ABA Earth-Space</a:t>
            </a:r>
          </a:p>
          <a:p>
            <a:pPr algn="ctr"/>
            <a:r>
              <a:rPr lang="en-US" sz="750" b="1" dirty="0"/>
              <a:t>Link Terminal</a:t>
            </a:r>
          </a:p>
        </p:txBody>
      </p:sp>
      <p:sp>
        <p:nvSpPr>
          <p:cNvPr id="51" name="Rectangle 671">
            <a:extLst>
              <a:ext uri="{FF2B5EF4-FFF2-40B4-BE49-F238E27FC236}">
                <a16:creationId xmlns:a16="http://schemas.microsoft.com/office/drawing/2014/main" id="{D6FE572A-6441-63DD-0E37-02FEADDDDC51}"/>
              </a:ext>
            </a:extLst>
          </p:cNvPr>
          <p:cNvSpPr>
            <a:spLocks noChangeArrowheads="1"/>
          </p:cNvSpPr>
          <p:nvPr/>
        </p:nvSpPr>
        <p:spPr bwMode="auto">
          <a:xfrm>
            <a:off x="7857748" y="1521007"/>
            <a:ext cx="8370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750" b="1"/>
              <a:t>ABA Earth User Node</a:t>
            </a:r>
            <a:endParaRPr lang="en-US" sz="750"/>
          </a:p>
        </p:txBody>
      </p:sp>
      <p:sp>
        <p:nvSpPr>
          <p:cNvPr id="52" name="Rectangle 672">
            <a:extLst>
              <a:ext uri="{FF2B5EF4-FFF2-40B4-BE49-F238E27FC236}">
                <a16:creationId xmlns:a16="http://schemas.microsoft.com/office/drawing/2014/main" id="{73495A68-F348-3F0E-37C4-BF3106B0404F}"/>
              </a:ext>
            </a:extLst>
          </p:cNvPr>
          <p:cNvSpPr>
            <a:spLocks noChangeArrowheads="1"/>
          </p:cNvSpPr>
          <p:nvPr/>
        </p:nvSpPr>
        <p:spPr bwMode="auto">
          <a:xfrm>
            <a:off x="3681741" y="1521007"/>
            <a:ext cx="144221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750" b="1" dirty="0"/>
              <a:t>ABA Space User Node</a:t>
            </a:r>
            <a:endParaRPr lang="en-US" sz="750" dirty="0"/>
          </a:p>
        </p:txBody>
      </p:sp>
      <p:sp>
        <p:nvSpPr>
          <p:cNvPr id="53" name="Text Box 57">
            <a:extLst>
              <a:ext uri="{FF2B5EF4-FFF2-40B4-BE49-F238E27FC236}">
                <a16:creationId xmlns:a16="http://schemas.microsoft.com/office/drawing/2014/main" id="{D94D433D-1D68-56B3-2E96-56E439269158}"/>
              </a:ext>
            </a:extLst>
          </p:cNvPr>
          <p:cNvSpPr txBox="1">
            <a:spLocks noChangeArrowheads="1"/>
          </p:cNvSpPr>
          <p:nvPr/>
        </p:nvSpPr>
        <p:spPr bwMode="auto">
          <a:xfrm>
            <a:off x="5518169" y="3042627"/>
            <a:ext cx="8905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750" b="1">
                <a:solidFill>
                  <a:srgbClr val="000099"/>
                </a:solidFill>
                <a:latin typeface="Calibri" pitchFamily="34" charset="0"/>
              </a:rPr>
              <a:t>Ground-Space</a:t>
            </a:r>
          </a:p>
          <a:p>
            <a:pPr algn="ctr" eaLnBrk="1" hangingPunct="1"/>
            <a:r>
              <a:rPr lang="en-GB" sz="750" b="1">
                <a:solidFill>
                  <a:srgbClr val="000099"/>
                </a:solidFill>
                <a:latin typeface="Calibri" pitchFamily="34" charset="0"/>
              </a:rPr>
              <a:t>CCSDS Protocols</a:t>
            </a:r>
          </a:p>
        </p:txBody>
      </p:sp>
      <p:sp>
        <p:nvSpPr>
          <p:cNvPr id="54" name="Text Box 57">
            <a:extLst>
              <a:ext uri="{FF2B5EF4-FFF2-40B4-BE49-F238E27FC236}">
                <a16:creationId xmlns:a16="http://schemas.microsoft.com/office/drawing/2014/main" id="{850CE188-91CA-7FCD-DF26-B39226C73A34}"/>
              </a:ext>
            </a:extLst>
          </p:cNvPr>
          <p:cNvSpPr txBox="1">
            <a:spLocks noChangeArrowheads="1"/>
          </p:cNvSpPr>
          <p:nvPr/>
        </p:nvSpPr>
        <p:spPr bwMode="auto">
          <a:xfrm>
            <a:off x="7885132" y="3181931"/>
            <a:ext cx="782241" cy="323165"/>
          </a:xfrm>
          <a:prstGeom prst="rect">
            <a:avLst/>
          </a:prstGeom>
          <a:noFill/>
          <a:ln w="1905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750" b="1">
                <a:solidFill>
                  <a:srgbClr val="000099"/>
                </a:solidFill>
                <a:latin typeface="Calibri" pitchFamily="34" charset="0"/>
              </a:rPr>
              <a:t>Terrestrial</a:t>
            </a:r>
          </a:p>
          <a:p>
            <a:pPr algn="ctr" eaLnBrk="1" hangingPunct="1"/>
            <a:r>
              <a:rPr lang="en-GB" sz="750" b="1">
                <a:solidFill>
                  <a:srgbClr val="000099"/>
                </a:solidFill>
                <a:latin typeface="Calibri" pitchFamily="34" charset="0"/>
              </a:rPr>
              <a:t>WAN</a:t>
            </a:r>
          </a:p>
        </p:txBody>
      </p:sp>
      <p:sp>
        <p:nvSpPr>
          <p:cNvPr id="55" name="TextBox 77">
            <a:extLst>
              <a:ext uri="{FF2B5EF4-FFF2-40B4-BE49-F238E27FC236}">
                <a16:creationId xmlns:a16="http://schemas.microsoft.com/office/drawing/2014/main" id="{981EFECD-AB96-7D3F-59EF-BC78BD611B26}"/>
              </a:ext>
            </a:extLst>
          </p:cNvPr>
          <p:cNvSpPr txBox="1">
            <a:spLocks noChangeArrowheads="1"/>
          </p:cNvSpPr>
          <p:nvPr/>
        </p:nvSpPr>
        <p:spPr bwMode="auto">
          <a:xfrm>
            <a:off x="6973054" y="2281818"/>
            <a:ext cx="3642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sz="600"/>
              <a:t>VC X</a:t>
            </a:r>
          </a:p>
        </p:txBody>
      </p:sp>
      <p:sp>
        <p:nvSpPr>
          <p:cNvPr id="56" name="TextBox 77">
            <a:extLst>
              <a:ext uri="{FF2B5EF4-FFF2-40B4-BE49-F238E27FC236}">
                <a16:creationId xmlns:a16="http://schemas.microsoft.com/office/drawing/2014/main" id="{0CD3FC06-2185-9490-ABFC-D203B1402790}"/>
              </a:ext>
            </a:extLst>
          </p:cNvPr>
          <p:cNvSpPr txBox="1">
            <a:spLocks noChangeArrowheads="1"/>
          </p:cNvSpPr>
          <p:nvPr/>
        </p:nvSpPr>
        <p:spPr bwMode="auto">
          <a:xfrm>
            <a:off x="8412288" y="2247634"/>
            <a:ext cx="4780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sz="600"/>
              <a:t>To VC X</a:t>
            </a:r>
          </a:p>
        </p:txBody>
      </p:sp>
      <p:sp>
        <p:nvSpPr>
          <p:cNvPr id="57" name="Rectangle 592">
            <a:extLst>
              <a:ext uri="{FF2B5EF4-FFF2-40B4-BE49-F238E27FC236}">
                <a16:creationId xmlns:a16="http://schemas.microsoft.com/office/drawing/2014/main" id="{492785AB-9BCD-C71F-AFBD-1252AD8D4B9A}"/>
              </a:ext>
            </a:extLst>
          </p:cNvPr>
          <p:cNvSpPr>
            <a:spLocks noChangeArrowheads="1"/>
          </p:cNvSpPr>
          <p:nvPr/>
        </p:nvSpPr>
        <p:spPr bwMode="auto">
          <a:xfrm>
            <a:off x="3837117" y="1173346"/>
            <a:ext cx="814388" cy="147638"/>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050">
                <a:solidFill>
                  <a:schemeClr val="bg1"/>
                </a:solidFill>
                <a:latin typeface="Calibri" pitchFamily="34" charset="0"/>
              </a:rPr>
              <a:t>ABA</a:t>
            </a:r>
          </a:p>
        </p:txBody>
      </p:sp>
      <p:sp>
        <p:nvSpPr>
          <p:cNvPr id="58" name="Rectangle 592">
            <a:extLst>
              <a:ext uri="{FF2B5EF4-FFF2-40B4-BE49-F238E27FC236}">
                <a16:creationId xmlns:a16="http://schemas.microsoft.com/office/drawing/2014/main" id="{EF3E519F-193B-007C-00EA-154C30B8A15A}"/>
              </a:ext>
            </a:extLst>
          </p:cNvPr>
          <p:cNvSpPr>
            <a:spLocks noChangeArrowheads="1"/>
          </p:cNvSpPr>
          <p:nvPr/>
        </p:nvSpPr>
        <p:spPr bwMode="auto">
          <a:xfrm>
            <a:off x="7869058" y="1173346"/>
            <a:ext cx="814388" cy="147638"/>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050">
                <a:solidFill>
                  <a:schemeClr val="bg1"/>
                </a:solidFill>
                <a:latin typeface="Calibri" pitchFamily="34" charset="0"/>
              </a:rPr>
              <a:t>ABA</a:t>
            </a:r>
          </a:p>
        </p:txBody>
      </p:sp>
      <p:sp>
        <p:nvSpPr>
          <p:cNvPr id="59" name="Rectangle 592">
            <a:extLst>
              <a:ext uri="{FF2B5EF4-FFF2-40B4-BE49-F238E27FC236}">
                <a16:creationId xmlns:a16="http://schemas.microsoft.com/office/drawing/2014/main" id="{B3F75947-8525-3FDC-DD76-8A06B99F7FB6}"/>
              </a:ext>
            </a:extLst>
          </p:cNvPr>
          <p:cNvSpPr>
            <a:spLocks noChangeArrowheads="1"/>
          </p:cNvSpPr>
          <p:nvPr/>
        </p:nvSpPr>
        <p:spPr bwMode="auto">
          <a:xfrm>
            <a:off x="6312316" y="1173346"/>
            <a:ext cx="814388" cy="147638"/>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050">
                <a:solidFill>
                  <a:schemeClr val="bg1"/>
                </a:solidFill>
                <a:latin typeface="Calibri" pitchFamily="34" charset="0"/>
              </a:rPr>
              <a:t>ABA</a:t>
            </a:r>
          </a:p>
        </p:txBody>
      </p:sp>
      <p:sp>
        <p:nvSpPr>
          <p:cNvPr id="60" name="Text Box 12">
            <a:extLst>
              <a:ext uri="{FF2B5EF4-FFF2-40B4-BE49-F238E27FC236}">
                <a16:creationId xmlns:a16="http://schemas.microsoft.com/office/drawing/2014/main" id="{CF1F264E-41D5-2FBA-ECED-5A04EEFE9E5E}"/>
              </a:ext>
            </a:extLst>
          </p:cNvPr>
          <p:cNvSpPr txBox="1">
            <a:spLocks noChangeArrowheads="1"/>
          </p:cNvSpPr>
          <p:nvPr/>
        </p:nvSpPr>
        <p:spPr bwMode="auto">
          <a:xfrm>
            <a:off x="6244451" y="2766403"/>
            <a:ext cx="427434" cy="136922"/>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RF &amp; Mod</a:t>
            </a:r>
            <a:endParaRPr lang="en-US" sz="675">
              <a:solidFill>
                <a:schemeClr val="tx1"/>
              </a:solidFill>
              <a:latin typeface="Calibri" pitchFamily="34" charset="0"/>
            </a:endParaRPr>
          </a:p>
        </p:txBody>
      </p:sp>
      <p:sp>
        <p:nvSpPr>
          <p:cNvPr id="61" name="Text Box 16">
            <a:extLst>
              <a:ext uri="{FF2B5EF4-FFF2-40B4-BE49-F238E27FC236}">
                <a16:creationId xmlns:a16="http://schemas.microsoft.com/office/drawing/2014/main" id="{60308E69-8540-369F-939A-0881199CCF4C}"/>
              </a:ext>
            </a:extLst>
          </p:cNvPr>
          <p:cNvSpPr txBox="1">
            <a:spLocks noChangeArrowheads="1"/>
          </p:cNvSpPr>
          <p:nvPr/>
        </p:nvSpPr>
        <p:spPr bwMode="auto">
          <a:xfrm>
            <a:off x="6774279" y="2767594"/>
            <a:ext cx="426244" cy="135731"/>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IP</a:t>
            </a:r>
            <a:endParaRPr lang="en-US" sz="675">
              <a:solidFill>
                <a:schemeClr val="tx1"/>
              </a:solidFill>
              <a:latin typeface="Calibri" pitchFamily="34" charset="0"/>
            </a:endParaRPr>
          </a:p>
        </p:txBody>
      </p:sp>
      <p:cxnSp>
        <p:nvCxnSpPr>
          <p:cNvPr id="62" name="Straight Connector 61">
            <a:extLst>
              <a:ext uri="{FF2B5EF4-FFF2-40B4-BE49-F238E27FC236}">
                <a16:creationId xmlns:a16="http://schemas.microsoft.com/office/drawing/2014/main" id="{07859BAA-0E2F-F318-D20F-1CAD7F7DA75A}"/>
              </a:ext>
            </a:extLst>
          </p:cNvPr>
          <p:cNvCxnSpPr>
            <a:cxnSpLocks noChangeShapeType="1"/>
            <a:stCxn id="66" idx="4"/>
            <a:endCxn id="60" idx="0"/>
          </p:cNvCxnSpPr>
          <p:nvPr/>
        </p:nvCxnSpPr>
        <p:spPr bwMode="auto">
          <a:xfrm>
            <a:off x="6456799" y="2384212"/>
            <a:ext cx="1369" cy="382191"/>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3" name="Straight Connector 62">
            <a:extLst>
              <a:ext uri="{FF2B5EF4-FFF2-40B4-BE49-F238E27FC236}">
                <a16:creationId xmlns:a16="http://schemas.microsoft.com/office/drawing/2014/main" id="{5EC4E19B-5FBA-CEFD-3CA8-827F660C77EC}"/>
              </a:ext>
            </a:extLst>
          </p:cNvPr>
          <p:cNvCxnSpPr>
            <a:cxnSpLocks noChangeShapeType="1"/>
            <a:stCxn id="66" idx="5"/>
            <a:endCxn id="61" idx="0"/>
          </p:cNvCxnSpPr>
          <p:nvPr/>
        </p:nvCxnSpPr>
        <p:spPr bwMode="auto">
          <a:xfrm>
            <a:off x="6974342" y="2351606"/>
            <a:ext cx="13059" cy="41598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4" name="Text Box 15">
            <a:extLst>
              <a:ext uri="{FF2B5EF4-FFF2-40B4-BE49-F238E27FC236}">
                <a16:creationId xmlns:a16="http://schemas.microsoft.com/office/drawing/2014/main" id="{21A88B92-CE79-F03C-C32C-F57E2E9F7052}"/>
              </a:ext>
            </a:extLst>
          </p:cNvPr>
          <p:cNvSpPr txBox="1">
            <a:spLocks noChangeArrowheads="1"/>
          </p:cNvSpPr>
          <p:nvPr/>
        </p:nvSpPr>
        <p:spPr bwMode="auto">
          <a:xfrm>
            <a:off x="6774279" y="2605668"/>
            <a:ext cx="426244" cy="136922"/>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TCP</a:t>
            </a:r>
            <a:endParaRPr lang="en-US" sz="675">
              <a:solidFill>
                <a:schemeClr val="tx1"/>
              </a:solidFill>
              <a:latin typeface="Calibri" pitchFamily="34" charset="0"/>
            </a:endParaRPr>
          </a:p>
        </p:txBody>
      </p:sp>
      <p:sp>
        <p:nvSpPr>
          <p:cNvPr id="65" name="Text Box 15">
            <a:extLst>
              <a:ext uri="{FF2B5EF4-FFF2-40B4-BE49-F238E27FC236}">
                <a16:creationId xmlns:a16="http://schemas.microsoft.com/office/drawing/2014/main" id="{02082375-DEFC-0829-C876-4CD4FF2865A2}"/>
              </a:ext>
            </a:extLst>
          </p:cNvPr>
          <p:cNvSpPr txBox="1">
            <a:spLocks noChangeArrowheads="1"/>
          </p:cNvSpPr>
          <p:nvPr/>
        </p:nvSpPr>
        <p:spPr bwMode="auto">
          <a:xfrm>
            <a:off x="6773088" y="2441362"/>
            <a:ext cx="427434" cy="136922"/>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F-CLTU</a:t>
            </a:r>
            <a:endParaRPr lang="en-US" sz="675">
              <a:solidFill>
                <a:schemeClr val="tx1"/>
              </a:solidFill>
              <a:latin typeface="Calibri" pitchFamily="34" charset="0"/>
            </a:endParaRPr>
          </a:p>
        </p:txBody>
      </p:sp>
      <p:sp>
        <p:nvSpPr>
          <p:cNvPr id="66" name="Oval 7">
            <a:extLst>
              <a:ext uri="{FF2B5EF4-FFF2-40B4-BE49-F238E27FC236}">
                <a16:creationId xmlns:a16="http://schemas.microsoft.com/office/drawing/2014/main" id="{C602DC42-43F3-F1C8-1940-5C8E10B037D9}"/>
              </a:ext>
            </a:extLst>
          </p:cNvPr>
          <p:cNvSpPr>
            <a:spLocks noChangeArrowheads="1"/>
          </p:cNvSpPr>
          <p:nvPr/>
        </p:nvSpPr>
        <p:spPr bwMode="auto">
          <a:xfrm>
            <a:off x="5724882" y="2161565"/>
            <a:ext cx="1463833" cy="22264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675">
                <a:latin typeface="Calibri" pitchFamily="34" charset="0"/>
                <a:ea typeface="ÇlÇr ñæí©" charset="-128"/>
              </a:rPr>
              <a:t>F-</a:t>
            </a:r>
            <a:r>
              <a:rPr lang="en-US" sz="675" err="1">
                <a:latin typeface="Calibri" pitchFamily="34" charset="0"/>
                <a:ea typeface="ÇlÇr ñæí©" charset="-128"/>
              </a:rPr>
              <a:t>CLTU</a:t>
            </a:r>
            <a:endParaRPr lang="en-US" sz="675">
              <a:latin typeface="Calibri" pitchFamily="34" charset="0"/>
              <a:ea typeface="ÇlÇr ñæí©" charset="-128"/>
            </a:endParaRPr>
          </a:p>
          <a:p>
            <a:pPr algn="ctr">
              <a:lnSpc>
                <a:spcPct val="80000"/>
              </a:lnSpc>
            </a:pPr>
            <a:r>
              <a:rPr lang="en-US" sz="675">
                <a:latin typeface="Calibri" pitchFamily="34" charset="0"/>
                <a:ea typeface="ÇlÇr ñæí©" charset="-128"/>
              </a:rPr>
              <a:t>Production</a:t>
            </a:r>
            <a:endParaRPr lang="en-US" sz="675">
              <a:latin typeface="Calibri" pitchFamily="34" charset="0"/>
            </a:endParaRPr>
          </a:p>
        </p:txBody>
      </p:sp>
      <p:sp>
        <p:nvSpPr>
          <p:cNvPr id="67" name="Oval 7">
            <a:extLst>
              <a:ext uri="{FF2B5EF4-FFF2-40B4-BE49-F238E27FC236}">
                <a16:creationId xmlns:a16="http://schemas.microsoft.com/office/drawing/2014/main" id="{C8621C72-F35D-D2DF-161B-B2F908DE3A28}"/>
              </a:ext>
            </a:extLst>
          </p:cNvPr>
          <p:cNvSpPr>
            <a:spLocks noChangeArrowheads="1"/>
          </p:cNvSpPr>
          <p:nvPr/>
        </p:nvSpPr>
        <p:spPr bwMode="auto">
          <a:xfrm>
            <a:off x="3864502" y="2161565"/>
            <a:ext cx="759619" cy="22264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675">
                <a:latin typeface="Calibri" pitchFamily="34" charset="0"/>
                <a:ea typeface="ÇlÇr ñæí©" charset="-128"/>
              </a:rPr>
              <a:t>Space F-Frame</a:t>
            </a:r>
          </a:p>
          <a:p>
            <a:pPr algn="ctr">
              <a:lnSpc>
                <a:spcPct val="80000"/>
              </a:lnSpc>
            </a:pPr>
            <a:r>
              <a:rPr lang="en-US" sz="675">
                <a:latin typeface="Calibri" pitchFamily="34" charset="0"/>
                <a:ea typeface="ÇlÇr ñæí©" charset="-128"/>
              </a:rPr>
              <a:t>Application</a:t>
            </a:r>
            <a:endParaRPr lang="en-US" sz="675">
              <a:latin typeface="Calibri" pitchFamily="34" charset="0"/>
            </a:endParaRPr>
          </a:p>
          <a:p>
            <a:pPr algn="ctr">
              <a:lnSpc>
                <a:spcPct val="80000"/>
              </a:lnSpc>
            </a:pPr>
            <a:endParaRPr lang="en-US" sz="675">
              <a:latin typeface="Calibri" pitchFamily="34" charset="0"/>
            </a:endParaRPr>
          </a:p>
        </p:txBody>
      </p:sp>
      <p:cxnSp>
        <p:nvCxnSpPr>
          <p:cNvPr id="68" name="Straight Connector 67">
            <a:extLst>
              <a:ext uri="{FF2B5EF4-FFF2-40B4-BE49-F238E27FC236}">
                <a16:creationId xmlns:a16="http://schemas.microsoft.com/office/drawing/2014/main" id="{1DC9A054-17F6-CA6A-FD05-6CF04D64BE17}"/>
              </a:ext>
            </a:extLst>
          </p:cNvPr>
          <p:cNvCxnSpPr>
            <a:cxnSpLocks noChangeShapeType="1"/>
          </p:cNvCxnSpPr>
          <p:nvPr/>
        </p:nvCxnSpPr>
        <p:spPr bwMode="auto">
          <a:xfrm flipH="1">
            <a:off x="4240740" y="2384212"/>
            <a:ext cx="7144" cy="38219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9" name="Text Box 15">
            <a:extLst>
              <a:ext uri="{FF2B5EF4-FFF2-40B4-BE49-F238E27FC236}">
                <a16:creationId xmlns:a16="http://schemas.microsoft.com/office/drawing/2014/main" id="{C4FAE489-DD7C-8B95-D215-576E73CBA8AE}"/>
              </a:ext>
            </a:extLst>
          </p:cNvPr>
          <p:cNvSpPr txBox="1">
            <a:spLocks noChangeArrowheads="1"/>
          </p:cNvSpPr>
          <p:nvPr/>
        </p:nvSpPr>
        <p:spPr bwMode="auto">
          <a:xfrm>
            <a:off x="4011544" y="2441362"/>
            <a:ext cx="427435" cy="138113"/>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TC</a:t>
            </a:r>
            <a:endParaRPr lang="en-US" sz="675">
              <a:solidFill>
                <a:schemeClr val="tx1"/>
              </a:solidFill>
              <a:latin typeface="Calibri" pitchFamily="34" charset="0"/>
            </a:endParaRPr>
          </a:p>
        </p:txBody>
      </p:sp>
      <p:sp>
        <p:nvSpPr>
          <p:cNvPr id="70" name="Text Box 12">
            <a:extLst>
              <a:ext uri="{FF2B5EF4-FFF2-40B4-BE49-F238E27FC236}">
                <a16:creationId xmlns:a16="http://schemas.microsoft.com/office/drawing/2014/main" id="{D1F02296-4695-43E4-B08E-086FFFC97046}"/>
              </a:ext>
            </a:extLst>
          </p:cNvPr>
          <p:cNvSpPr txBox="1">
            <a:spLocks noChangeArrowheads="1"/>
          </p:cNvSpPr>
          <p:nvPr/>
        </p:nvSpPr>
        <p:spPr bwMode="auto">
          <a:xfrm>
            <a:off x="4011544" y="2766403"/>
            <a:ext cx="427435" cy="136922"/>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RF &amp; Mod</a:t>
            </a:r>
            <a:endParaRPr lang="en-US" sz="675" dirty="0">
              <a:solidFill>
                <a:schemeClr val="tx1"/>
              </a:solidFill>
              <a:latin typeface="Calibri" pitchFamily="34" charset="0"/>
            </a:endParaRPr>
          </a:p>
        </p:txBody>
      </p:sp>
      <p:sp>
        <p:nvSpPr>
          <p:cNvPr id="71" name="Text Box 12">
            <a:extLst>
              <a:ext uri="{FF2B5EF4-FFF2-40B4-BE49-F238E27FC236}">
                <a16:creationId xmlns:a16="http://schemas.microsoft.com/office/drawing/2014/main" id="{AE4D953F-6D1F-FA8E-5E8C-B36B85479786}"/>
              </a:ext>
            </a:extLst>
          </p:cNvPr>
          <p:cNvSpPr txBox="1">
            <a:spLocks noChangeArrowheads="1"/>
          </p:cNvSpPr>
          <p:nvPr/>
        </p:nvSpPr>
        <p:spPr bwMode="auto">
          <a:xfrm>
            <a:off x="4011544" y="2605668"/>
            <a:ext cx="427435" cy="136922"/>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C &amp; S</a:t>
            </a:r>
            <a:endParaRPr lang="en-US" sz="675" dirty="0">
              <a:solidFill>
                <a:schemeClr val="tx1"/>
              </a:solidFill>
              <a:latin typeface="Calibri" pitchFamily="34" charset="0"/>
            </a:endParaRPr>
          </a:p>
        </p:txBody>
      </p:sp>
      <p:sp>
        <p:nvSpPr>
          <p:cNvPr id="72" name="Oval 7">
            <a:extLst>
              <a:ext uri="{FF2B5EF4-FFF2-40B4-BE49-F238E27FC236}">
                <a16:creationId xmlns:a16="http://schemas.microsoft.com/office/drawing/2014/main" id="{6A929370-932B-4429-EA83-C75DEA64B9F5}"/>
              </a:ext>
            </a:extLst>
          </p:cNvPr>
          <p:cNvSpPr>
            <a:spLocks noChangeArrowheads="1"/>
          </p:cNvSpPr>
          <p:nvPr/>
        </p:nvSpPr>
        <p:spPr bwMode="auto">
          <a:xfrm>
            <a:off x="7896444" y="1836525"/>
            <a:ext cx="759619" cy="221456"/>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675">
                <a:latin typeface="Calibri" pitchFamily="34" charset="0"/>
                <a:ea typeface="ÇlÇr ñæí©" charset="-128"/>
              </a:rPr>
              <a:t>User Frame</a:t>
            </a:r>
          </a:p>
          <a:p>
            <a:pPr algn="ctr">
              <a:lnSpc>
                <a:spcPct val="80000"/>
              </a:lnSpc>
            </a:pPr>
            <a:r>
              <a:rPr lang="en-US" sz="675">
                <a:latin typeface="Calibri" pitchFamily="34" charset="0"/>
                <a:ea typeface="ÇlÇr ñæí©" charset="-128"/>
              </a:rPr>
              <a:t>Application</a:t>
            </a:r>
            <a:endParaRPr lang="en-US" sz="675">
              <a:latin typeface="Calibri" pitchFamily="34" charset="0"/>
            </a:endParaRPr>
          </a:p>
          <a:p>
            <a:pPr algn="ctr">
              <a:lnSpc>
                <a:spcPct val="80000"/>
              </a:lnSpc>
            </a:pPr>
            <a:endParaRPr lang="en-US" sz="675">
              <a:latin typeface="Calibri" pitchFamily="34" charset="0"/>
            </a:endParaRPr>
          </a:p>
        </p:txBody>
      </p:sp>
      <p:sp>
        <p:nvSpPr>
          <p:cNvPr id="73" name="Text Box 16">
            <a:extLst>
              <a:ext uri="{FF2B5EF4-FFF2-40B4-BE49-F238E27FC236}">
                <a16:creationId xmlns:a16="http://schemas.microsoft.com/office/drawing/2014/main" id="{59FB9EA6-A992-DF56-3EDD-ABC2990416A7}"/>
              </a:ext>
            </a:extLst>
          </p:cNvPr>
          <p:cNvSpPr txBox="1">
            <a:spLocks noChangeArrowheads="1"/>
          </p:cNvSpPr>
          <p:nvPr/>
        </p:nvSpPr>
        <p:spPr bwMode="auto">
          <a:xfrm>
            <a:off x="8075632" y="2766403"/>
            <a:ext cx="401241" cy="136922"/>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IP</a:t>
            </a:r>
            <a:endParaRPr lang="en-US" sz="675">
              <a:solidFill>
                <a:schemeClr val="tx1"/>
              </a:solidFill>
              <a:latin typeface="Calibri" pitchFamily="34" charset="0"/>
            </a:endParaRPr>
          </a:p>
        </p:txBody>
      </p:sp>
      <p:cxnSp>
        <p:nvCxnSpPr>
          <p:cNvPr id="74" name="Straight Connector 73">
            <a:extLst>
              <a:ext uri="{FF2B5EF4-FFF2-40B4-BE49-F238E27FC236}">
                <a16:creationId xmlns:a16="http://schemas.microsoft.com/office/drawing/2014/main" id="{1EAD5F9C-BDEC-1142-DF89-687EEE6A625B}"/>
              </a:ext>
            </a:extLst>
          </p:cNvPr>
          <p:cNvCxnSpPr>
            <a:cxnSpLocks noChangeShapeType="1"/>
          </p:cNvCxnSpPr>
          <p:nvPr/>
        </p:nvCxnSpPr>
        <p:spPr bwMode="auto">
          <a:xfrm flipH="1">
            <a:off x="8276253" y="2057980"/>
            <a:ext cx="1" cy="70842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5" name="Text Box 15">
            <a:extLst>
              <a:ext uri="{FF2B5EF4-FFF2-40B4-BE49-F238E27FC236}">
                <a16:creationId xmlns:a16="http://schemas.microsoft.com/office/drawing/2014/main" id="{3F6C5626-A134-5761-CF70-DE84C5D407BE}"/>
              </a:ext>
            </a:extLst>
          </p:cNvPr>
          <p:cNvSpPr txBox="1">
            <a:spLocks noChangeArrowheads="1"/>
          </p:cNvSpPr>
          <p:nvPr/>
        </p:nvSpPr>
        <p:spPr bwMode="auto">
          <a:xfrm>
            <a:off x="8075632" y="2602096"/>
            <a:ext cx="401241" cy="136922"/>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TCP</a:t>
            </a:r>
            <a:endParaRPr lang="en-US" sz="675">
              <a:solidFill>
                <a:schemeClr val="tx1"/>
              </a:solidFill>
              <a:latin typeface="Calibri" pitchFamily="34" charset="0"/>
            </a:endParaRPr>
          </a:p>
        </p:txBody>
      </p:sp>
      <p:sp>
        <p:nvSpPr>
          <p:cNvPr id="76" name="Text Box 15">
            <a:extLst>
              <a:ext uri="{FF2B5EF4-FFF2-40B4-BE49-F238E27FC236}">
                <a16:creationId xmlns:a16="http://schemas.microsoft.com/office/drawing/2014/main" id="{4F40422E-0282-81EF-B429-35D5B2F55152}"/>
              </a:ext>
            </a:extLst>
          </p:cNvPr>
          <p:cNvSpPr txBox="1">
            <a:spLocks noChangeArrowheads="1"/>
          </p:cNvSpPr>
          <p:nvPr/>
        </p:nvSpPr>
        <p:spPr bwMode="auto">
          <a:xfrm>
            <a:off x="8075632" y="2437789"/>
            <a:ext cx="401241" cy="138113"/>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F-CLTU</a:t>
            </a:r>
            <a:endParaRPr lang="en-US" sz="675">
              <a:solidFill>
                <a:schemeClr val="tx1"/>
              </a:solidFill>
              <a:latin typeface="Calibri" pitchFamily="34" charset="0"/>
            </a:endParaRPr>
          </a:p>
        </p:txBody>
      </p:sp>
      <p:sp>
        <p:nvSpPr>
          <p:cNvPr id="77" name="Text Box 15">
            <a:extLst>
              <a:ext uri="{FF2B5EF4-FFF2-40B4-BE49-F238E27FC236}">
                <a16:creationId xmlns:a16="http://schemas.microsoft.com/office/drawing/2014/main" id="{94C79AF9-D92A-4707-43C8-92A7D7387E7B}"/>
              </a:ext>
            </a:extLst>
          </p:cNvPr>
          <p:cNvSpPr txBox="1">
            <a:spLocks noChangeArrowheads="1"/>
          </p:cNvSpPr>
          <p:nvPr/>
        </p:nvSpPr>
        <p:spPr bwMode="auto">
          <a:xfrm>
            <a:off x="8075632" y="2115130"/>
            <a:ext cx="401241" cy="138113"/>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TC</a:t>
            </a:r>
            <a:endParaRPr lang="en-US" sz="675">
              <a:solidFill>
                <a:schemeClr val="tx1"/>
              </a:solidFill>
              <a:latin typeface="Calibri" pitchFamily="34" charset="0"/>
            </a:endParaRPr>
          </a:p>
        </p:txBody>
      </p:sp>
      <p:sp>
        <p:nvSpPr>
          <p:cNvPr id="78" name="Text Box 12">
            <a:extLst>
              <a:ext uri="{FF2B5EF4-FFF2-40B4-BE49-F238E27FC236}">
                <a16:creationId xmlns:a16="http://schemas.microsoft.com/office/drawing/2014/main" id="{C5D56EF0-57C3-CE08-4EBE-A260D6F6E954}"/>
              </a:ext>
            </a:extLst>
          </p:cNvPr>
          <p:cNvSpPr txBox="1">
            <a:spLocks noChangeArrowheads="1"/>
          </p:cNvSpPr>
          <p:nvPr/>
        </p:nvSpPr>
        <p:spPr bwMode="auto">
          <a:xfrm>
            <a:off x="8075632" y="2275865"/>
            <a:ext cx="401241" cy="135731"/>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C &amp; S</a:t>
            </a:r>
            <a:endParaRPr lang="en-US" sz="675">
              <a:solidFill>
                <a:schemeClr val="tx1"/>
              </a:solidFill>
              <a:latin typeface="Calibri" pitchFamily="34" charset="0"/>
            </a:endParaRPr>
          </a:p>
        </p:txBody>
      </p:sp>
      <p:sp>
        <p:nvSpPr>
          <p:cNvPr id="8" name="TextBox 7">
            <a:extLst>
              <a:ext uri="{FF2B5EF4-FFF2-40B4-BE49-F238E27FC236}">
                <a16:creationId xmlns:a16="http://schemas.microsoft.com/office/drawing/2014/main" id="{0708339F-5FA1-E5C3-5AC4-D09826125859}"/>
              </a:ext>
            </a:extLst>
          </p:cNvPr>
          <p:cNvSpPr txBox="1"/>
          <p:nvPr/>
        </p:nvSpPr>
        <p:spPr>
          <a:xfrm>
            <a:off x="4663301" y="3481968"/>
            <a:ext cx="1511952" cy="207749"/>
          </a:xfrm>
          <a:prstGeom prst="rect">
            <a:avLst/>
          </a:prstGeom>
          <a:noFill/>
        </p:spPr>
        <p:txBody>
          <a:bodyPr wrap="none" rtlCol="0">
            <a:spAutoFit/>
          </a:bodyPr>
          <a:lstStyle/>
          <a:p>
            <a:r>
              <a:rPr lang="en-US" sz="750" b="1"/>
              <a:t>C &amp; S = Coding &amp; Synchronization</a:t>
            </a:r>
          </a:p>
        </p:txBody>
      </p:sp>
      <p:sp>
        <p:nvSpPr>
          <p:cNvPr id="2" name="Rectangle 1">
            <a:extLst>
              <a:ext uri="{FF2B5EF4-FFF2-40B4-BE49-F238E27FC236}">
                <a16:creationId xmlns:a16="http://schemas.microsoft.com/office/drawing/2014/main" id="{8119705F-50FC-AB65-4117-820E67372800}"/>
              </a:ext>
            </a:extLst>
          </p:cNvPr>
          <p:cNvSpPr/>
          <p:nvPr/>
        </p:nvSpPr>
        <p:spPr>
          <a:xfrm>
            <a:off x="-79897" y="85522"/>
            <a:ext cx="1100533" cy="6691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Review IS</a:t>
            </a:r>
          </a:p>
        </p:txBody>
      </p:sp>
      <p:sp>
        <p:nvSpPr>
          <p:cNvPr id="5" name="Text Box 12">
            <a:extLst>
              <a:ext uri="{FF2B5EF4-FFF2-40B4-BE49-F238E27FC236}">
                <a16:creationId xmlns:a16="http://schemas.microsoft.com/office/drawing/2014/main" id="{102636BC-3C66-49E6-9931-7542217835C8}"/>
              </a:ext>
            </a:extLst>
          </p:cNvPr>
          <p:cNvSpPr txBox="1">
            <a:spLocks noChangeArrowheads="1"/>
          </p:cNvSpPr>
          <p:nvPr/>
        </p:nvSpPr>
        <p:spPr bwMode="auto">
          <a:xfrm>
            <a:off x="4438619" y="2766356"/>
            <a:ext cx="488031" cy="136922"/>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Optical </a:t>
            </a:r>
            <a:r>
              <a:rPr lang="en-US" sz="675" dirty="0" err="1">
                <a:solidFill>
                  <a:schemeClr val="tx1"/>
                </a:solidFill>
                <a:latin typeface="Calibri" pitchFamily="34" charset="0"/>
                <a:ea typeface="ÇlÇr ñæí©" charset="-128"/>
              </a:rPr>
              <a:t>Phy</a:t>
            </a:r>
            <a:endParaRPr lang="en-US" sz="675" dirty="0">
              <a:solidFill>
                <a:schemeClr val="tx1"/>
              </a:solidFill>
              <a:latin typeface="Calibri" pitchFamily="34" charset="0"/>
            </a:endParaRPr>
          </a:p>
        </p:txBody>
      </p:sp>
      <p:sp>
        <p:nvSpPr>
          <p:cNvPr id="9" name="Text Box 12">
            <a:extLst>
              <a:ext uri="{FF2B5EF4-FFF2-40B4-BE49-F238E27FC236}">
                <a16:creationId xmlns:a16="http://schemas.microsoft.com/office/drawing/2014/main" id="{615DB669-9AC1-DB5B-5898-7AC36EE4FE93}"/>
              </a:ext>
            </a:extLst>
          </p:cNvPr>
          <p:cNvSpPr txBox="1">
            <a:spLocks noChangeArrowheads="1"/>
          </p:cNvSpPr>
          <p:nvPr/>
        </p:nvSpPr>
        <p:spPr bwMode="auto">
          <a:xfrm>
            <a:off x="4438619" y="2605621"/>
            <a:ext cx="488031" cy="136922"/>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Optical C&amp;S</a:t>
            </a:r>
            <a:endParaRPr lang="en-US" sz="675" dirty="0">
              <a:solidFill>
                <a:schemeClr val="tx1"/>
              </a:solidFill>
              <a:latin typeface="Calibri" pitchFamily="34" charset="0"/>
            </a:endParaRPr>
          </a:p>
        </p:txBody>
      </p:sp>
      <p:sp>
        <p:nvSpPr>
          <p:cNvPr id="13" name="Text Box 12">
            <a:extLst>
              <a:ext uri="{FF2B5EF4-FFF2-40B4-BE49-F238E27FC236}">
                <a16:creationId xmlns:a16="http://schemas.microsoft.com/office/drawing/2014/main" id="{47AB44F1-F20A-6F84-0235-B8ABC36BF24C}"/>
              </a:ext>
            </a:extLst>
          </p:cNvPr>
          <p:cNvSpPr txBox="1">
            <a:spLocks noChangeArrowheads="1"/>
          </p:cNvSpPr>
          <p:nvPr/>
        </p:nvSpPr>
        <p:spPr bwMode="auto">
          <a:xfrm>
            <a:off x="5755857" y="2766525"/>
            <a:ext cx="488031" cy="136922"/>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Optical </a:t>
            </a:r>
            <a:r>
              <a:rPr lang="en-US" sz="675" dirty="0" err="1">
                <a:solidFill>
                  <a:schemeClr val="tx1"/>
                </a:solidFill>
                <a:latin typeface="Calibri" pitchFamily="34" charset="0"/>
                <a:ea typeface="ÇlÇr ñæí©" charset="-128"/>
              </a:rPr>
              <a:t>Phy</a:t>
            </a:r>
            <a:endParaRPr lang="en-US" sz="675" dirty="0">
              <a:solidFill>
                <a:schemeClr val="tx1"/>
              </a:solidFill>
              <a:latin typeface="Calibri" pitchFamily="34" charset="0"/>
            </a:endParaRPr>
          </a:p>
        </p:txBody>
      </p:sp>
      <p:cxnSp>
        <p:nvCxnSpPr>
          <p:cNvPr id="17" name="Straight Connector 16">
            <a:extLst>
              <a:ext uri="{FF2B5EF4-FFF2-40B4-BE49-F238E27FC236}">
                <a16:creationId xmlns:a16="http://schemas.microsoft.com/office/drawing/2014/main" id="{982C6251-FE83-A2E8-7033-6691500FC25F}"/>
              </a:ext>
            </a:extLst>
          </p:cNvPr>
          <p:cNvCxnSpPr>
            <a:cxnSpLocks noChangeShapeType="1"/>
            <a:stCxn id="9" idx="2"/>
            <a:endCxn id="5" idx="0"/>
          </p:cNvCxnSpPr>
          <p:nvPr/>
        </p:nvCxnSpPr>
        <p:spPr bwMode="auto">
          <a:xfrm>
            <a:off x="4682635" y="2742543"/>
            <a:ext cx="0" cy="2381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Elbow Connector 20">
            <a:extLst>
              <a:ext uri="{FF2B5EF4-FFF2-40B4-BE49-F238E27FC236}">
                <a16:creationId xmlns:a16="http://schemas.microsoft.com/office/drawing/2014/main" id="{26BBF8DD-4891-F73F-3B2A-AE0EB261A959}"/>
              </a:ext>
            </a:extLst>
          </p:cNvPr>
          <p:cNvCxnSpPr>
            <a:stCxn id="9" idx="0"/>
            <a:endCxn id="69" idx="3"/>
          </p:cNvCxnSpPr>
          <p:nvPr/>
        </p:nvCxnSpPr>
        <p:spPr>
          <a:xfrm rot="16200000" flipV="1">
            <a:off x="4513206" y="2436192"/>
            <a:ext cx="95202" cy="243656"/>
          </a:xfrm>
          <a:prstGeom prst="bentConnector2">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D871FA55-C584-E85D-C42A-2A65FBA9C63D}"/>
              </a:ext>
            </a:extLst>
          </p:cNvPr>
          <p:cNvCxnSpPr>
            <a:cxnSpLocks noChangeShapeType="1"/>
            <a:stCxn id="14" idx="2"/>
            <a:endCxn id="13" idx="0"/>
          </p:cNvCxnSpPr>
          <p:nvPr/>
        </p:nvCxnSpPr>
        <p:spPr bwMode="auto">
          <a:xfrm>
            <a:off x="5999873" y="2742712"/>
            <a:ext cx="0" cy="2381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 name="Straight Connector 30">
            <a:extLst>
              <a:ext uri="{FF2B5EF4-FFF2-40B4-BE49-F238E27FC236}">
                <a16:creationId xmlns:a16="http://schemas.microsoft.com/office/drawing/2014/main" id="{DFD3EB1E-0B61-71D6-F447-AB75071D59CC}"/>
              </a:ext>
            </a:extLst>
          </p:cNvPr>
          <p:cNvCxnSpPr>
            <a:cxnSpLocks/>
            <a:stCxn id="14" idx="2"/>
          </p:cNvCxnSpPr>
          <p:nvPr/>
        </p:nvCxnSpPr>
        <p:spPr>
          <a:xfrm flipV="1">
            <a:off x="5999873" y="2365560"/>
            <a:ext cx="0" cy="37715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 name="Text Box 12">
            <a:extLst>
              <a:ext uri="{FF2B5EF4-FFF2-40B4-BE49-F238E27FC236}">
                <a16:creationId xmlns:a16="http://schemas.microsoft.com/office/drawing/2014/main" id="{9DE30B9B-8FB9-153B-53E3-AE03791455DB}"/>
              </a:ext>
            </a:extLst>
          </p:cNvPr>
          <p:cNvSpPr txBox="1">
            <a:spLocks noChangeArrowheads="1"/>
          </p:cNvSpPr>
          <p:nvPr/>
        </p:nvSpPr>
        <p:spPr bwMode="auto">
          <a:xfrm>
            <a:off x="5755857" y="2605790"/>
            <a:ext cx="488031" cy="136922"/>
          </a:xfrm>
          <a:prstGeom prst="rect">
            <a:avLst/>
          </a:prstGeom>
          <a:solidFill>
            <a:srgbClr val="99CCFF"/>
          </a:solidFill>
          <a:ln w="9525">
            <a:solidFill>
              <a:srgbClr val="000000"/>
            </a:solidFill>
            <a:miter lim="800000"/>
            <a:headEnd/>
            <a:tailEnd/>
          </a:ln>
        </p:spPr>
        <p:txBody>
          <a:bodyPr lIns="25380" tIns="23490" rIns="25380" bIns="2349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Optical C&amp;S</a:t>
            </a:r>
            <a:endParaRPr lang="en-US" sz="675" dirty="0">
              <a:solidFill>
                <a:schemeClr val="tx1"/>
              </a:solidFill>
              <a:latin typeface="Calibri" pitchFamily="34" charset="0"/>
            </a:endParaRPr>
          </a:p>
        </p:txBody>
      </p:sp>
      <p:sp>
        <p:nvSpPr>
          <p:cNvPr id="4" name="TextBox 3">
            <a:extLst>
              <a:ext uri="{FF2B5EF4-FFF2-40B4-BE49-F238E27FC236}">
                <a16:creationId xmlns:a16="http://schemas.microsoft.com/office/drawing/2014/main" id="{AE4ED841-52F9-E437-D45D-29023F8A6473}"/>
              </a:ext>
            </a:extLst>
          </p:cNvPr>
          <p:cNvSpPr txBox="1"/>
          <p:nvPr/>
        </p:nvSpPr>
        <p:spPr>
          <a:xfrm>
            <a:off x="1528762" y="1728756"/>
            <a:ext cx="1961883" cy="923330"/>
          </a:xfrm>
          <a:prstGeom prst="rect">
            <a:avLst/>
          </a:prstGeom>
          <a:noFill/>
        </p:spPr>
        <p:txBody>
          <a:bodyPr wrap="square" rtlCol="0">
            <a:spAutoFit/>
          </a:bodyPr>
          <a:lstStyle/>
          <a:p>
            <a:r>
              <a:rPr lang="en-US" dirty="0">
                <a:solidFill>
                  <a:srgbClr val="FF0000"/>
                </a:solidFill>
              </a:rPr>
              <a:t>Add description for side by side physical layer.</a:t>
            </a:r>
          </a:p>
        </p:txBody>
      </p:sp>
    </p:spTree>
    <p:extLst>
      <p:ext uri="{BB962C8B-B14F-4D97-AF65-F5344CB8AC3E}">
        <p14:creationId xmlns:p14="http://schemas.microsoft.com/office/powerpoint/2010/main" val="3027865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1CAA-5450-3ED4-7EB2-920BBD75806D}"/>
              </a:ext>
            </a:extLst>
          </p:cNvPr>
          <p:cNvSpPr>
            <a:spLocks noGrp="1"/>
          </p:cNvSpPr>
          <p:nvPr>
            <p:ph type="title"/>
          </p:nvPr>
        </p:nvSpPr>
        <p:spPr/>
        <p:txBody>
          <a:bodyPr/>
          <a:lstStyle/>
          <a:p>
            <a:r>
              <a:rPr lang="en-US" dirty="0"/>
              <a:t>Actions</a:t>
            </a:r>
          </a:p>
        </p:txBody>
      </p:sp>
      <p:sp>
        <p:nvSpPr>
          <p:cNvPr id="3" name="Content Placeholder 2">
            <a:extLst>
              <a:ext uri="{FF2B5EF4-FFF2-40B4-BE49-F238E27FC236}">
                <a16:creationId xmlns:a16="http://schemas.microsoft.com/office/drawing/2014/main" id="{A9F77F52-00E1-F0A4-9147-77E6F4C70F22}"/>
              </a:ext>
            </a:extLst>
          </p:cNvPr>
          <p:cNvSpPr>
            <a:spLocks noGrp="1"/>
          </p:cNvSpPr>
          <p:nvPr>
            <p:ph idx="1"/>
          </p:nvPr>
        </p:nvSpPr>
        <p:spPr/>
        <p:txBody>
          <a:bodyPr>
            <a:normAutofit fontScale="92500"/>
          </a:bodyPr>
          <a:lstStyle/>
          <a:p>
            <a:r>
              <a:rPr lang="en-US" sz="1600" b="1" dirty="0"/>
              <a:t>Charter: </a:t>
            </a:r>
            <a:r>
              <a:rPr lang="en-US" sz="1600" dirty="0"/>
              <a:t>Define who is the audience for the SA book/activities/stakeholders/beneficiaries Action: (Shelbun/Paul)</a:t>
            </a:r>
            <a:endParaRPr lang="en-US" sz="1600" b="1" dirty="0"/>
          </a:p>
          <a:p>
            <a:r>
              <a:rPr lang="en-US" sz="1600" b="1" dirty="0"/>
              <a:t>RASDS: </a:t>
            </a:r>
            <a:r>
              <a:rPr lang="en-US" sz="1600" dirty="0"/>
              <a:t>Contact Fred about Path Forward for RASDS. (Shelbun)</a:t>
            </a:r>
            <a:endParaRPr lang="en-US" sz="1600" b="1" dirty="0"/>
          </a:p>
          <a:p>
            <a:r>
              <a:rPr lang="en-US" sz="1600" b="1" dirty="0"/>
              <a:t>Terminology and Ontology: </a:t>
            </a:r>
            <a:r>
              <a:rPr lang="en-US" sz="1600" dirty="0"/>
              <a:t>Write a one-paragraph description of a project to standardize terminology and ontology across CCSDS working groups and send it to the team for review. (Robert)</a:t>
            </a:r>
          </a:p>
          <a:p>
            <a:r>
              <a:rPr lang="en-US" sz="1600" b="1" dirty="0"/>
              <a:t>ARD Review: </a:t>
            </a:r>
            <a:r>
              <a:rPr lang="en-US" sz="1600" dirty="0"/>
              <a:t>Complete updates to the ARD document and send it to the team for review by the end of July 2025. (Shelbun)</a:t>
            </a:r>
          </a:p>
          <a:p>
            <a:pPr lvl="1"/>
            <a:r>
              <a:rPr lang="en-US" sz="1300" dirty="0"/>
              <a:t>Team review the SCCS-ARD for 2 months, and review the RIDs at the Fall Tech Meeting in Hamburg, Germany (Team)</a:t>
            </a:r>
          </a:p>
          <a:p>
            <a:r>
              <a:rPr lang="en-US" sz="1600" b="1" dirty="0"/>
              <a:t>Cloud Architecture</a:t>
            </a:r>
          </a:p>
          <a:p>
            <a:pPr lvl="1"/>
            <a:r>
              <a:rPr lang="en-US" sz="1300" dirty="0"/>
              <a:t>Draft the integrated architecture section of the Green Book, including data flow and considerations for on-premises, cloud, and hybrid deployments. (Josiah)</a:t>
            </a:r>
          </a:p>
          <a:p>
            <a:pPr lvl="1"/>
            <a:r>
              <a:rPr lang="en-US" sz="1300" dirty="0"/>
              <a:t>Develop trade option (pros/cons) for the three (3) deployment architectures (on-prem, cloud, hybrid) (Josiah)</a:t>
            </a:r>
          </a:p>
          <a:p>
            <a:pPr lvl="1"/>
            <a:r>
              <a:rPr lang="en-US" sz="1300" dirty="0"/>
              <a:t>Complete draft RASIM document in time for the Fall Meeting (Josiah)</a:t>
            </a:r>
          </a:p>
        </p:txBody>
      </p:sp>
      <p:sp>
        <p:nvSpPr>
          <p:cNvPr id="4" name="Slide Number Placeholder 3">
            <a:extLst>
              <a:ext uri="{FF2B5EF4-FFF2-40B4-BE49-F238E27FC236}">
                <a16:creationId xmlns:a16="http://schemas.microsoft.com/office/drawing/2014/main" id="{EAA34A58-969E-9FB0-BFEA-04321CD7AFBD}"/>
              </a:ext>
            </a:extLst>
          </p:cNvPr>
          <p:cNvSpPr>
            <a:spLocks noGrp="1"/>
          </p:cNvSpPr>
          <p:nvPr>
            <p:ph type="sldNum" sz="quarter" idx="12"/>
          </p:nvPr>
        </p:nvSpPr>
        <p:spPr/>
        <p:txBody>
          <a:bodyPr/>
          <a:lstStyle/>
          <a:p>
            <a:fld id="{47632C0C-0B19-4117-9512-F1AC724DAC21}" type="slidenum">
              <a:rPr lang="en-US" smtClean="0"/>
              <a:t>4</a:t>
            </a:fld>
            <a:endParaRPr lang="en-US"/>
          </a:p>
        </p:txBody>
      </p:sp>
    </p:spTree>
    <p:extLst>
      <p:ext uri="{BB962C8B-B14F-4D97-AF65-F5344CB8AC3E}">
        <p14:creationId xmlns:p14="http://schemas.microsoft.com/office/powerpoint/2010/main" val="1640711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D798E3C-D5F2-504F-3693-16775B6396F6}"/>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78BAD7B8-57CB-270C-9459-7BF77E4D9631}"/>
              </a:ext>
            </a:extLst>
          </p:cNvPr>
          <p:cNvSpPr>
            <a:spLocks noGrp="1"/>
          </p:cNvSpPr>
          <p:nvPr>
            <p:ph type="body" sz="quarter" idx="16"/>
          </p:nvPr>
        </p:nvSpPr>
        <p:spPr/>
        <p:txBody>
          <a:bodyPr/>
          <a:lstStyle/>
          <a:p>
            <a:r>
              <a:rPr lang="en-US" dirty="0"/>
              <a:t>BACKUP</a:t>
            </a:r>
          </a:p>
        </p:txBody>
      </p:sp>
      <p:sp>
        <p:nvSpPr>
          <p:cNvPr id="6" name="Text Placeholder 5">
            <a:extLst>
              <a:ext uri="{FF2B5EF4-FFF2-40B4-BE49-F238E27FC236}">
                <a16:creationId xmlns:a16="http://schemas.microsoft.com/office/drawing/2014/main" id="{B8B4EDAF-BB07-9523-5767-251B2273B76C}"/>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CB098A09-A85A-FD92-EA3F-3EE39494284C}"/>
              </a:ext>
            </a:extLst>
          </p:cNvPr>
          <p:cNvSpPr>
            <a:spLocks noGrp="1"/>
          </p:cNvSpPr>
          <p:nvPr>
            <p:ph type="body" sz="quarter" idx="18"/>
          </p:nvPr>
        </p:nvSpPr>
        <p:spPr/>
        <p:txBody>
          <a:bodyPr/>
          <a:lstStyle/>
          <a:p>
            <a:endParaRPr lang="en-US"/>
          </a:p>
        </p:txBody>
      </p:sp>
      <p:sp>
        <p:nvSpPr>
          <p:cNvPr id="3" name="Slide Number Placeholder 2">
            <a:extLst>
              <a:ext uri="{FF2B5EF4-FFF2-40B4-BE49-F238E27FC236}">
                <a16:creationId xmlns:a16="http://schemas.microsoft.com/office/drawing/2014/main" id="{C4EC5C86-58E8-9A3B-B5C9-2DC484D54C92}"/>
              </a:ext>
            </a:extLst>
          </p:cNvPr>
          <p:cNvSpPr>
            <a:spLocks noGrp="1"/>
          </p:cNvSpPr>
          <p:nvPr>
            <p:ph type="sldNum" sz="quarter" idx="4294967295"/>
          </p:nvPr>
        </p:nvSpPr>
        <p:spPr>
          <a:xfrm>
            <a:off x="7010400" y="4767263"/>
            <a:ext cx="2133600" cy="274637"/>
          </a:xfrm>
        </p:spPr>
        <p:txBody>
          <a:bodyPr/>
          <a:lstStyle/>
          <a:p>
            <a:fld id="{47632C0C-0B19-4117-9512-F1AC724DAC21}" type="slidenum">
              <a:rPr lang="en-US" smtClean="0"/>
              <a:t>40</a:t>
            </a:fld>
            <a:endParaRPr lang="en-US"/>
          </a:p>
        </p:txBody>
      </p:sp>
    </p:spTree>
    <p:extLst>
      <p:ext uri="{BB962C8B-B14F-4D97-AF65-F5344CB8AC3E}">
        <p14:creationId xmlns:p14="http://schemas.microsoft.com/office/powerpoint/2010/main" val="2203177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A321-31E9-12C0-640E-8E3D88F33413}"/>
              </a:ext>
            </a:extLst>
          </p:cNvPr>
          <p:cNvSpPr>
            <a:spLocks noGrp="1"/>
          </p:cNvSpPr>
          <p:nvPr>
            <p:ph type="title"/>
          </p:nvPr>
        </p:nvSpPr>
        <p:spPr/>
        <p:txBody>
          <a:bodyPr/>
          <a:lstStyle/>
          <a:p>
            <a:r>
              <a:rPr lang="en-US" dirty="0"/>
              <a:t>SSI Stage Differences </a:t>
            </a:r>
          </a:p>
        </p:txBody>
      </p:sp>
      <p:graphicFrame>
        <p:nvGraphicFramePr>
          <p:cNvPr id="6" name="Content Placeholder 5">
            <a:extLst>
              <a:ext uri="{FF2B5EF4-FFF2-40B4-BE49-F238E27FC236}">
                <a16:creationId xmlns:a16="http://schemas.microsoft.com/office/drawing/2014/main" id="{986D0752-CA03-8136-B721-6F148094BB76}"/>
              </a:ext>
            </a:extLst>
          </p:cNvPr>
          <p:cNvGraphicFramePr>
            <a:graphicFrameLocks noGrp="1"/>
          </p:cNvGraphicFramePr>
          <p:nvPr>
            <p:ph idx="1"/>
          </p:nvPr>
        </p:nvGraphicFramePr>
        <p:xfrm>
          <a:off x="457200" y="1063229"/>
          <a:ext cx="8229600" cy="3698055"/>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48483732"/>
                    </a:ext>
                  </a:extLst>
                </a:gridCol>
              </a:tblGrid>
              <a:tr h="125872">
                <a:tc>
                  <a:txBody>
                    <a:bodyPr/>
                    <a:lstStyle/>
                    <a:p>
                      <a:pPr algn="l" fontAlgn="ctr"/>
                      <a:r>
                        <a:rPr lang="en-US" sz="1200" u="none" strike="noStrike">
                          <a:effectLst/>
                        </a:rPr>
                        <a:t>Stage 1: </a:t>
                      </a:r>
                      <a:endParaRPr lang="en-US" sz="1200" b="1" i="0" u="none" strike="noStrike">
                        <a:solidFill>
                          <a:srgbClr val="000000"/>
                        </a:solidFill>
                        <a:effectLst/>
                        <a:latin typeface="Times New Roman" panose="02020603050405020304" pitchFamily="18" charset="0"/>
                      </a:endParaRPr>
                    </a:p>
                  </a:txBody>
                  <a:tcPr marL="4495" marR="4495" marT="4495" marB="0" anchor="ctr">
                    <a:noFill/>
                  </a:tcPr>
                </a:tc>
                <a:extLst>
                  <a:ext uri="{0D108BD9-81ED-4DB2-BD59-A6C34878D82A}">
                    <a16:rowId xmlns:a16="http://schemas.microsoft.com/office/drawing/2014/main" val="2838185917"/>
                  </a:ext>
                </a:extLst>
              </a:tr>
              <a:tr h="377615">
                <a:tc>
                  <a:txBody>
                    <a:bodyPr/>
                    <a:lstStyle/>
                    <a:p>
                      <a:pPr algn="l" fontAlgn="ctr"/>
                      <a:r>
                        <a:rPr lang="en-US" sz="1200" u="none" strike="noStrike">
                          <a:effectLst/>
                        </a:rPr>
                        <a:t>SSI nodes implement the required standard SSI functions to provide communications services. Functions that have not been standardized yet, may be realized in a local and implementation specific fashion. In this stage, EUNs and EMRNs implement the SSI standards, but they use an </a:t>
                      </a:r>
                      <a:r>
                        <a:rPr lang="en-US" sz="1200" b="1" u="none" strike="noStrike">
                          <a:effectLst/>
                        </a:rPr>
                        <a:t>ABA ESLT, which provides only link layer services, to communicate with other SSI nodes </a:t>
                      </a:r>
                      <a:r>
                        <a:rPr lang="en-US" sz="1200" u="none" strike="noStrike">
                          <a:effectLst/>
                        </a:rPr>
                        <a:t>such as SRNs and SUNs, which also use SSI protocols. In Stage 1, many ancillary functions, like routing, security, and network management, must </a:t>
                      </a:r>
                      <a:r>
                        <a:rPr lang="en-US" sz="1200" b="1" u="none" strike="noStrike">
                          <a:effectLst/>
                        </a:rPr>
                        <a:t>use non-standard or deployment specific implementations </a:t>
                      </a:r>
                      <a:r>
                        <a:rPr lang="en-US" sz="1200" u="none" strike="noStrike">
                          <a:effectLst/>
                        </a:rPr>
                        <a:t>because there are no standards yet. </a:t>
                      </a:r>
                      <a:endParaRPr lang="en-US" sz="1200" b="0" i="0" u="none" strike="noStrike">
                        <a:solidFill>
                          <a:srgbClr val="000000"/>
                        </a:solidFill>
                        <a:effectLst/>
                        <a:latin typeface="Times New Roman" panose="02020603050405020304" pitchFamily="18" charset="0"/>
                      </a:endParaRPr>
                    </a:p>
                  </a:txBody>
                  <a:tcPr marL="4495" marR="4495" marT="4495" marB="0" anchor="ctr">
                    <a:noFill/>
                  </a:tcPr>
                </a:tc>
                <a:extLst>
                  <a:ext uri="{0D108BD9-81ED-4DB2-BD59-A6C34878D82A}">
                    <a16:rowId xmlns:a16="http://schemas.microsoft.com/office/drawing/2014/main" val="3175049996"/>
                  </a:ext>
                </a:extLst>
              </a:tr>
              <a:tr h="119878">
                <a:tc>
                  <a:txBody>
                    <a:bodyPr/>
                    <a:lstStyle/>
                    <a:p>
                      <a:pPr algn="l" fontAlgn="ctr"/>
                      <a:endParaRPr lang="en-US" sz="1200" b="0" i="0" u="none" strike="noStrike">
                        <a:solidFill>
                          <a:srgbClr val="000000"/>
                        </a:solidFill>
                        <a:effectLst/>
                        <a:latin typeface="Times New Roman" panose="02020603050405020304" pitchFamily="18" charset="0"/>
                      </a:endParaRPr>
                    </a:p>
                  </a:txBody>
                  <a:tcPr marL="4495" marR="4495" marT="4495" marB="0" anchor="ctr">
                    <a:noFill/>
                  </a:tcPr>
                </a:tc>
                <a:extLst>
                  <a:ext uri="{0D108BD9-81ED-4DB2-BD59-A6C34878D82A}">
                    <a16:rowId xmlns:a16="http://schemas.microsoft.com/office/drawing/2014/main" val="2773086883"/>
                  </a:ext>
                </a:extLst>
              </a:tr>
              <a:tr h="125872">
                <a:tc>
                  <a:txBody>
                    <a:bodyPr/>
                    <a:lstStyle/>
                    <a:p>
                      <a:pPr algn="l" fontAlgn="ctr"/>
                      <a:r>
                        <a:rPr lang="en-US" sz="1200" u="none" strike="noStrike">
                          <a:effectLst/>
                        </a:rPr>
                        <a:t>Stage 2: </a:t>
                      </a:r>
                      <a:endParaRPr lang="en-US" sz="1200" b="1" i="0" u="none" strike="noStrike">
                        <a:solidFill>
                          <a:srgbClr val="000000"/>
                        </a:solidFill>
                        <a:effectLst/>
                        <a:latin typeface="Times New Roman" panose="02020603050405020304" pitchFamily="18" charset="0"/>
                      </a:endParaRPr>
                    </a:p>
                  </a:txBody>
                  <a:tcPr marL="4495" marR="4495" marT="4495" marB="0" anchor="ctr">
                    <a:noFill/>
                  </a:tcPr>
                </a:tc>
                <a:extLst>
                  <a:ext uri="{0D108BD9-81ED-4DB2-BD59-A6C34878D82A}">
                    <a16:rowId xmlns:a16="http://schemas.microsoft.com/office/drawing/2014/main" val="2159006637"/>
                  </a:ext>
                </a:extLst>
              </a:tr>
              <a:tr h="251743">
                <a:tc>
                  <a:txBody>
                    <a:bodyPr/>
                    <a:lstStyle/>
                    <a:p>
                      <a:pPr algn="l" fontAlgn="ctr"/>
                      <a:r>
                        <a:rPr lang="en-US" sz="1200" u="none" strike="noStrike" dirty="0">
                          <a:effectLst/>
                        </a:rPr>
                        <a:t>This stage expands Stage 1 by the introduction of the </a:t>
                      </a:r>
                      <a:r>
                        <a:rPr lang="en-US" sz="1200" b="1" u="none" strike="noStrike" dirty="0">
                          <a:effectLst/>
                        </a:rPr>
                        <a:t>SSI protocols into Earth station service providers (ESLT) to enable Network-Layer cross support</a:t>
                      </a:r>
                      <a:r>
                        <a:rPr lang="en-US" sz="1200" u="none" strike="noStrike" dirty="0">
                          <a:effectLst/>
                        </a:rPr>
                        <a:t>. The SSI architecture supports this stage by </a:t>
                      </a:r>
                      <a:r>
                        <a:rPr lang="en-US" sz="1200" b="1" u="none" strike="noStrike" dirty="0">
                          <a:effectLst/>
                        </a:rPr>
                        <a:t>providing internetwork functionality, which enables the SSI protocols to operate across multiple space flight missions</a:t>
                      </a:r>
                      <a:r>
                        <a:rPr lang="en-US" sz="1200" u="none" strike="noStrike" dirty="0">
                          <a:effectLst/>
                        </a:rPr>
                        <a:t>, possibly managed by different organizations. </a:t>
                      </a:r>
                      <a:endParaRPr lang="en-US" sz="1200" b="0" i="0" u="none" strike="noStrike" dirty="0">
                        <a:solidFill>
                          <a:srgbClr val="000000"/>
                        </a:solidFill>
                        <a:effectLst/>
                        <a:latin typeface="Times New Roman" panose="02020603050405020304" pitchFamily="18" charset="0"/>
                      </a:endParaRPr>
                    </a:p>
                  </a:txBody>
                  <a:tcPr marL="4495" marR="4495" marT="4495" marB="0" anchor="ctr">
                    <a:noFill/>
                  </a:tcPr>
                </a:tc>
                <a:extLst>
                  <a:ext uri="{0D108BD9-81ED-4DB2-BD59-A6C34878D82A}">
                    <a16:rowId xmlns:a16="http://schemas.microsoft.com/office/drawing/2014/main" val="2828796018"/>
                  </a:ext>
                </a:extLst>
              </a:tr>
              <a:tr h="251743">
                <a:tc>
                  <a:txBody>
                    <a:bodyPr/>
                    <a:lstStyle/>
                    <a:p>
                      <a:pPr algn="l" fontAlgn="ctr"/>
                      <a:r>
                        <a:rPr lang="en-US" sz="1200" u="none" strike="noStrike">
                          <a:effectLst/>
                        </a:rPr>
                        <a:t>Stage 2 development occurs in two stages of </a:t>
                      </a:r>
                      <a:r>
                        <a:rPr lang="en-US" sz="1200" b="1" u="none" strike="noStrike">
                          <a:effectLst/>
                        </a:rPr>
                        <a:t>2a and 2b</a:t>
                      </a:r>
                      <a:r>
                        <a:rPr lang="en-US" sz="1200" u="none" strike="noStrike">
                          <a:effectLst/>
                        </a:rPr>
                        <a:t>. Whereas </a:t>
                      </a:r>
                      <a:r>
                        <a:rPr lang="en-US" sz="1200" b="1" u="none" strike="noStrike">
                          <a:effectLst/>
                        </a:rPr>
                        <a:t>Stage 2a uses local, or private, management of nodes, routing, and network management</a:t>
                      </a:r>
                      <a:r>
                        <a:rPr lang="en-US" sz="1200" u="none" strike="noStrike">
                          <a:effectLst/>
                        </a:rPr>
                        <a:t>; </a:t>
                      </a:r>
                      <a:r>
                        <a:rPr lang="en-US" sz="1200" b="1" u="none" strike="noStrike">
                          <a:effectLst/>
                        </a:rPr>
                        <a:t>Stage 2b uses standard management of nodes, routing, and network management</a:t>
                      </a:r>
                      <a:r>
                        <a:rPr lang="en-US" sz="1200" u="none" strike="noStrike">
                          <a:effectLst/>
                        </a:rPr>
                        <a:t>.  The nonstandard features may be realized in a local and implementation specific fashion.</a:t>
                      </a:r>
                      <a:endParaRPr lang="en-US" sz="1200" b="0" i="0" u="none" strike="noStrike">
                        <a:solidFill>
                          <a:srgbClr val="000000"/>
                        </a:solidFill>
                        <a:effectLst/>
                        <a:latin typeface="Times New Roman" panose="02020603050405020304" pitchFamily="18" charset="0"/>
                      </a:endParaRPr>
                    </a:p>
                  </a:txBody>
                  <a:tcPr marL="4495" marR="4495" marT="4495" marB="0" anchor="ctr">
                    <a:noFill/>
                  </a:tcPr>
                </a:tc>
                <a:extLst>
                  <a:ext uri="{0D108BD9-81ED-4DB2-BD59-A6C34878D82A}">
                    <a16:rowId xmlns:a16="http://schemas.microsoft.com/office/drawing/2014/main" val="2035027029"/>
                  </a:ext>
                </a:extLst>
              </a:tr>
              <a:tr h="119878">
                <a:tc>
                  <a:txBody>
                    <a:bodyPr/>
                    <a:lstStyle/>
                    <a:p>
                      <a:pPr algn="l" fontAlgn="ctr"/>
                      <a:endParaRPr lang="en-US" sz="1200" b="0" i="0" u="none" strike="noStrike">
                        <a:solidFill>
                          <a:srgbClr val="000000"/>
                        </a:solidFill>
                        <a:effectLst/>
                        <a:latin typeface="Times New Roman" panose="02020603050405020304" pitchFamily="18" charset="0"/>
                      </a:endParaRPr>
                    </a:p>
                  </a:txBody>
                  <a:tcPr marL="4495" marR="4495" marT="4495" marB="0" anchor="ctr">
                    <a:noFill/>
                  </a:tcPr>
                </a:tc>
                <a:extLst>
                  <a:ext uri="{0D108BD9-81ED-4DB2-BD59-A6C34878D82A}">
                    <a16:rowId xmlns:a16="http://schemas.microsoft.com/office/drawing/2014/main" val="2519678239"/>
                  </a:ext>
                </a:extLst>
              </a:tr>
              <a:tr h="125872">
                <a:tc>
                  <a:txBody>
                    <a:bodyPr/>
                    <a:lstStyle/>
                    <a:p>
                      <a:pPr algn="l" fontAlgn="ctr"/>
                      <a:r>
                        <a:rPr lang="en-US" sz="1200" u="none" strike="noStrike">
                          <a:effectLst/>
                        </a:rPr>
                        <a:t>Stage 3: </a:t>
                      </a:r>
                      <a:endParaRPr lang="en-US" sz="1200" b="1" i="0" u="none" strike="noStrike">
                        <a:solidFill>
                          <a:srgbClr val="000000"/>
                        </a:solidFill>
                        <a:effectLst/>
                        <a:latin typeface="Times New Roman" panose="02020603050405020304" pitchFamily="18" charset="0"/>
                      </a:endParaRPr>
                    </a:p>
                  </a:txBody>
                  <a:tcPr marL="4495" marR="4495" marT="4495" marB="0" anchor="ctr">
                    <a:noFill/>
                  </a:tcPr>
                </a:tc>
                <a:extLst>
                  <a:ext uri="{0D108BD9-81ED-4DB2-BD59-A6C34878D82A}">
                    <a16:rowId xmlns:a16="http://schemas.microsoft.com/office/drawing/2014/main" val="3176197659"/>
                  </a:ext>
                </a:extLst>
              </a:tr>
              <a:tr h="365627">
                <a:tc>
                  <a:txBody>
                    <a:bodyPr/>
                    <a:lstStyle/>
                    <a:p>
                      <a:pPr algn="l" fontAlgn="ctr"/>
                      <a:r>
                        <a:rPr lang="en-US" sz="1200" u="none" strike="noStrike" dirty="0">
                          <a:effectLst/>
                        </a:rPr>
                        <a:t>The automation of mission data communications occurs in this stage. Cross support communications between nodes owned by multiple organizations can be fully automated, including standard network service agreements, standard service providers peering agreement and standard service catalogs. Moreover, this stage provides management &amp; governance using project, agency, or consortium standardized means for network and security keys management.</a:t>
                      </a:r>
                      <a:endParaRPr lang="en-US" sz="1200" b="0" i="0" u="none" strike="noStrike" dirty="0">
                        <a:solidFill>
                          <a:srgbClr val="000000"/>
                        </a:solidFill>
                        <a:effectLst/>
                        <a:latin typeface="Times New Roman" panose="02020603050405020304" pitchFamily="18" charset="0"/>
                      </a:endParaRPr>
                    </a:p>
                  </a:txBody>
                  <a:tcPr marL="4495" marR="4495" marT="4495" marB="0" anchor="ctr">
                    <a:noFill/>
                  </a:tcPr>
                </a:tc>
                <a:extLst>
                  <a:ext uri="{0D108BD9-81ED-4DB2-BD59-A6C34878D82A}">
                    <a16:rowId xmlns:a16="http://schemas.microsoft.com/office/drawing/2014/main" val="501571396"/>
                  </a:ext>
                </a:extLst>
              </a:tr>
            </a:tbl>
          </a:graphicData>
        </a:graphic>
      </p:graphicFrame>
      <p:sp>
        <p:nvSpPr>
          <p:cNvPr id="4" name="Slide Number Placeholder 3">
            <a:extLst>
              <a:ext uri="{FF2B5EF4-FFF2-40B4-BE49-F238E27FC236}">
                <a16:creationId xmlns:a16="http://schemas.microsoft.com/office/drawing/2014/main" id="{63041963-8514-41E6-51B3-E124FCD5036C}"/>
              </a:ext>
            </a:extLst>
          </p:cNvPr>
          <p:cNvSpPr>
            <a:spLocks noGrp="1"/>
          </p:cNvSpPr>
          <p:nvPr>
            <p:ph type="sldNum" sz="quarter" idx="12"/>
          </p:nvPr>
        </p:nvSpPr>
        <p:spPr/>
        <p:txBody>
          <a:bodyPr/>
          <a:lstStyle/>
          <a:p>
            <a:fld id="{47632C0C-0B19-4117-9512-F1AC724DAC21}" type="slidenum">
              <a:rPr lang="en-US" smtClean="0"/>
              <a:t>41</a:t>
            </a:fld>
            <a:endParaRPr lang="en-US"/>
          </a:p>
        </p:txBody>
      </p:sp>
    </p:spTree>
    <p:extLst>
      <p:ext uri="{BB962C8B-B14F-4D97-AF65-F5344CB8AC3E}">
        <p14:creationId xmlns:p14="http://schemas.microsoft.com/office/powerpoint/2010/main" val="1415818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JPL/Caltech Proprietary Business Discreet. Caltech Record. Not for Public Distribution.</a:t>
            </a:r>
          </a:p>
        </p:txBody>
      </p:sp>
      <p:sp>
        <p:nvSpPr>
          <p:cNvPr id="5" name="Date Placeholder 4"/>
          <p:cNvSpPr>
            <a:spLocks noGrp="1"/>
          </p:cNvSpPr>
          <p:nvPr>
            <p:ph type="dt" sz="half" idx="12"/>
          </p:nvPr>
        </p:nvSpPr>
        <p:spPr/>
        <p:txBody>
          <a:bodyPr/>
          <a:lstStyle/>
          <a:p>
            <a:fld id="{91236AFC-5A1E-464C-B915-59597249F208}" type="datetime1">
              <a:rPr lang="en-US" smtClean="0"/>
              <a:t>6/12/2025</a:t>
            </a:fld>
            <a:endParaRPr lang="en-US"/>
          </a:p>
        </p:txBody>
      </p:sp>
      <p:sp>
        <p:nvSpPr>
          <p:cNvPr id="7" name="Slide Number Placeholder 6"/>
          <p:cNvSpPr>
            <a:spLocks noGrp="1"/>
          </p:cNvSpPr>
          <p:nvPr>
            <p:ph type="sldNum" sz="quarter" idx="13"/>
          </p:nvPr>
        </p:nvSpPr>
        <p:spPr/>
        <p:txBody>
          <a:bodyPr/>
          <a:lstStyle/>
          <a:p>
            <a:fld id="{1BA354C8-45E3-4E72-B8A7-299530F3F3A9}" type="slidenum">
              <a:rPr lang="en-US" smtClean="0"/>
              <a:pPr/>
              <a:t>42</a:t>
            </a:fld>
            <a:endParaRPr lang="en-US"/>
          </a:p>
        </p:txBody>
      </p:sp>
    </p:spTree>
    <p:extLst>
      <p:ext uri="{BB962C8B-B14F-4D97-AF65-F5344CB8AC3E}">
        <p14:creationId xmlns:p14="http://schemas.microsoft.com/office/powerpoint/2010/main" val="345592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AE5A0-F192-B48D-AF9B-A55DF8355C95}"/>
              </a:ext>
            </a:extLst>
          </p:cNvPr>
          <p:cNvSpPr>
            <a:spLocks noGrp="1"/>
          </p:cNvSpPr>
          <p:nvPr>
            <p:ph type="title"/>
          </p:nvPr>
        </p:nvSpPr>
        <p:spPr/>
        <p:txBody>
          <a:bodyPr/>
          <a:lstStyle/>
          <a:p>
            <a:r>
              <a:rPr lang="en-US" dirty="0"/>
              <a:t>Agenda</a:t>
            </a:r>
          </a:p>
        </p:txBody>
      </p:sp>
      <p:graphicFrame>
        <p:nvGraphicFramePr>
          <p:cNvPr id="6" name="Content Placeholder 5">
            <a:extLst>
              <a:ext uri="{FF2B5EF4-FFF2-40B4-BE49-F238E27FC236}">
                <a16:creationId xmlns:a16="http://schemas.microsoft.com/office/drawing/2014/main" id="{BB81FD16-9D4C-82BC-A3B7-E537D84AD929}"/>
              </a:ext>
            </a:extLst>
          </p:cNvPr>
          <p:cNvGraphicFramePr>
            <a:graphicFrameLocks noGrp="1"/>
          </p:cNvGraphicFramePr>
          <p:nvPr>
            <p:ph idx="1"/>
            <p:extLst>
              <p:ext uri="{D42A27DB-BD31-4B8C-83A1-F6EECF244321}">
                <p14:modId xmlns:p14="http://schemas.microsoft.com/office/powerpoint/2010/main" val="1241731873"/>
              </p:ext>
            </p:extLst>
          </p:nvPr>
        </p:nvGraphicFramePr>
        <p:xfrm>
          <a:off x="465151" y="1418842"/>
          <a:ext cx="8229599" cy="1691654"/>
        </p:xfrm>
        <a:graphic>
          <a:graphicData uri="http://schemas.openxmlformats.org/drawingml/2006/table">
            <a:tbl>
              <a:tblPr firstRow="1" firstCol="1" bandRow="1"/>
              <a:tblGrid>
                <a:gridCol w="5380164">
                  <a:extLst>
                    <a:ext uri="{9D8B030D-6E8A-4147-A177-3AD203B41FA5}">
                      <a16:colId xmlns:a16="http://schemas.microsoft.com/office/drawing/2014/main" val="3564174179"/>
                    </a:ext>
                  </a:extLst>
                </a:gridCol>
                <a:gridCol w="1346262">
                  <a:extLst>
                    <a:ext uri="{9D8B030D-6E8A-4147-A177-3AD203B41FA5}">
                      <a16:colId xmlns:a16="http://schemas.microsoft.com/office/drawing/2014/main" val="2268347948"/>
                    </a:ext>
                  </a:extLst>
                </a:gridCol>
                <a:gridCol w="1503173">
                  <a:extLst>
                    <a:ext uri="{9D8B030D-6E8A-4147-A177-3AD203B41FA5}">
                      <a16:colId xmlns:a16="http://schemas.microsoft.com/office/drawing/2014/main" val="2129581429"/>
                    </a:ext>
                  </a:extLst>
                </a:gridCol>
              </a:tblGrid>
              <a:tr h="202703">
                <a:tc>
                  <a:txBody>
                    <a:bodyPr/>
                    <a:lstStyle/>
                    <a:p>
                      <a:pPr marL="0" marR="0" algn="ctr">
                        <a:buNone/>
                      </a:pPr>
                      <a:r>
                        <a:rPr lang="en-US" sz="1100" b="1" dirty="0">
                          <a:solidFill>
                            <a:srgbClr val="000000"/>
                          </a:solidFill>
                          <a:effectLst/>
                          <a:latin typeface="Aptos" panose="020B0004020202020204" pitchFamily="34" charset="0"/>
                          <a:ea typeface="Aptos" panose="020B0004020202020204" pitchFamily="34" charset="0"/>
                          <a:cs typeface="Aptos" panose="020B0004020202020204" pitchFamily="34" charset="0"/>
                        </a:rPr>
                        <a:t>Topic</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5939" marR="6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gn="ctr">
                        <a:buNone/>
                      </a:pPr>
                      <a:r>
                        <a:rPr lang="en-US" sz="1100" b="1">
                          <a:solidFill>
                            <a:srgbClr val="000000"/>
                          </a:solidFill>
                          <a:effectLst/>
                          <a:latin typeface="Aptos" panose="020B0004020202020204" pitchFamily="34" charset="0"/>
                          <a:ea typeface="Aptos" panose="020B0004020202020204" pitchFamily="34" charset="0"/>
                          <a:cs typeface="Aptos" panose="020B0004020202020204" pitchFamily="34" charset="0"/>
                        </a:rPr>
                        <a:t>Time (Eastern)</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5939" marR="6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gn="ctr">
                        <a:buNone/>
                      </a:pPr>
                      <a:r>
                        <a:rPr lang="en-US" sz="1100" b="1">
                          <a:solidFill>
                            <a:srgbClr val="000000"/>
                          </a:solidFill>
                          <a:effectLst/>
                          <a:latin typeface="Aptos" panose="020B0004020202020204" pitchFamily="34" charset="0"/>
                          <a:ea typeface="Aptos" panose="020B0004020202020204" pitchFamily="34" charset="0"/>
                          <a:cs typeface="Aptos" panose="020B0004020202020204" pitchFamily="34" charset="0"/>
                        </a:rPr>
                        <a:t>POC</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5939" marR="6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extLst>
                  <a:ext uri="{0D108BD9-81ED-4DB2-BD59-A6C34878D82A}">
                    <a16:rowId xmlns:a16="http://schemas.microsoft.com/office/drawing/2014/main" val="2110853327"/>
                  </a:ext>
                </a:extLst>
              </a:tr>
              <a:tr h="161185">
                <a:tc>
                  <a:txBody>
                    <a:bodyPr/>
                    <a:lstStyle/>
                    <a:p>
                      <a:pPr marL="0" marR="0" algn="r">
                        <a:buNone/>
                      </a:pPr>
                      <a:r>
                        <a:rPr lang="en-US" sz="1200" dirty="0"/>
                        <a:t>Welcome, Introductions, Logistics, Agenda review, Charter Review, Strategies </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5939" marR="6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dirty="0">
                          <a:effectLst/>
                          <a:latin typeface="Aptos" panose="020B0004020202020204" pitchFamily="34" charset="0"/>
                          <a:ea typeface="Aptos" panose="020B0004020202020204" pitchFamily="34" charset="0"/>
                          <a:cs typeface="Aptos" panose="020B0004020202020204" pitchFamily="34" charset="0"/>
                        </a:rPr>
                        <a:t>0845 – 0945</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5939" marR="6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ptos" panose="020B0004020202020204" pitchFamily="34" charset="0"/>
                          <a:ea typeface="Aptos" panose="020B0004020202020204" pitchFamily="34" charset="0"/>
                          <a:cs typeface="Aptos" panose="020B0004020202020204" pitchFamily="34" charset="0"/>
                        </a:rPr>
                        <a:t>Jim Lux</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ptos" panose="020B0004020202020204" pitchFamily="34" charset="0"/>
                          <a:ea typeface="Aptos" panose="020B0004020202020204" pitchFamily="34" charset="0"/>
                          <a:cs typeface="Aptos" panose="020B0004020202020204" pitchFamily="34" charset="0"/>
                        </a:rPr>
                        <a:t>Shelbun Cheng</a:t>
                      </a:r>
                    </a:p>
                  </a:txBody>
                  <a:tcPr marL="65939" marR="6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6141715"/>
                  </a:ext>
                </a:extLst>
              </a:tr>
              <a:tr h="161185">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Aptos" panose="020B0004020202020204" pitchFamily="34" charset="0"/>
                          <a:cs typeface="Aptos" panose="020B0004020202020204" pitchFamily="34" charset="0"/>
                        </a:rPr>
                        <a:t>901.1-M-1 Space Communications Cross Support—Architecture Requirements Document</a:t>
                      </a:r>
                      <a:endParaRPr lang="en-US" sz="1400" dirty="0">
                        <a:effectLst/>
                        <a:latin typeface="Aptos" panose="020B0004020202020204" pitchFamily="34" charset="0"/>
                        <a:ea typeface="Aptos" panose="020B0004020202020204" pitchFamily="34" charset="0"/>
                        <a:cs typeface="Aptos" panose="020B0004020202020204" pitchFamily="34" charset="0"/>
                      </a:endParaRPr>
                    </a:p>
                  </a:txBody>
                  <a:tcPr marL="65939" marR="6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200" dirty="0">
                          <a:effectLst/>
                          <a:latin typeface="Aptos" panose="020B0004020202020204" pitchFamily="34" charset="0"/>
                          <a:ea typeface="Aptos" panose="020B0004020202020204" pitchFamily="34" charset="0"/>
                          <a:cs typeface="Aptos" panose="020B0004020202020204" pitchFamily="34" charset="0"/>
                        </a:rPr>
                        <a:t>0945 - 1115</a:t>
                      </a:r>
                    </a:p>
                  </a:txBody>
                  <a:tcPr marL="65939" marR="6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Aptos" panose="020B0004020202020204" pitchFamily="34" charset="0"/>
                          <a:cs typeface="Aptos" panose="020B0004020202020204" pitchFamily="34" charset="0"/>
                        </a:rPr>
                        <a:t>Shelbun Cheng</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lgn="ctr">
                        <a:buNone/>
                      </a:pP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5939" marR="6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4821898"/>
                  </a:ext>
                </a:extLst>
              </a:tr>
              <a:tr h="161185">
                <a:tc>
                  <a:txBody>
                    <a:bodyPr/>
                    <a:lstStyle/>
                    <a:p>
                      <a:pPr marL="0" marR="0" algn="r">
                        <a:buNone/>
                      </a:pPr>
                      <a:r>
                        <a:rPr lang="en-US" sz="1100">
                          <a:effectLst/>
                          <a:latin typeface="Aptos" panose="020B0004020202020204" pitchFamily="34" charset="0"/>
                          <a:ea typeface="Aptos" panose="020B0004020202020204" pitchFamily="34" charset="0"/>
                          <a:cs typeface="Aptos" panose="020B0004020202020204" pitchFamily="34" charset="0"/>
                        </a:rPr>
                        <a:t>Walk-On Topics (If Any)</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5939" marR="6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dirty="0">
                          <a:effectLst/>
                          <a:latin typeface="Aptos" panose="020B0004020202020204" pitchFamily="34" charset="0"/>
                          <a:ea typeface="Aptos" panose="020B0004020202020204" pitchFamily="34" charset="0"/>
                          <a:cs typeface="Aptos" panose="020B0004020202020204" pitchFamily="34" charset="0"/>
                        </a:rPr>
                        <a:t>1115 - 1230</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5939" marR="6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a:effectLst/>
                          <a:latin typeface="Aptos" panose="020B0004020202020204" pitchFamily="34" charset="0"/>
                          <a:ea typeface="Aptos" panose="020B0004020202020204" pitchFamily="34" charset="0"/>
                          <a:cs typeface="Aptos" panose="020B0004020202020204" pitchFamily="34" charset="0"/>
                        </a:rPr>
                        <a:t>All</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5939" marR="6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957043"/>
                  </a:ext>
                </a:extLst>
              </a:tr>
              <a:tr h="193544">
                <a:tc>
                  <a:txBody>
                    <a:bodyPr/>
                    <a:lstStyle/>
                    <a:p>
                      <a:pPr marL="0" marR="0" algn="r">
                        <a:buNone/>
                      </a:pPr>
                      <a:r>
                        <a:rPr lang="en-US" sz="1100">
                          <a:effectLst/>
                          <a:latin typeface="Aptos" panose="020B0004020202020204" pitchFamily="34" charset="0"/>
                          <a:ea typeface="Aptos" panose="020B0004020202020204" pitchFamily="34" charset="0"/>
                          <a:cs typeface="Aptos" panose="020B0004020202020204" pitchFamily="34" charset="0"/>
                        </a:rPr>
                        <a:t>Break</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5939" marR="6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dirty="0">
                          <a:effectLst/>
                          <a:latin typeface="Aptos" panose="020B0004020202020204" pitchFamily="34" charset="0"/>
                          <a:ea typeface="Aptos" panose="020B0004020202020204" pitchFamily="34" charset="0"/>
                          <a:cs typeface="Aptos" panose="020B0004020202020204" pitchFamily="34" charset="0"/>
                        </a:rPr>
                        <a:t>1230 – 1330</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5939" marR="6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a:effectLst/>
                          <a:latin typeface="Aptos" panose="020B0004020202020204" pitchFamily="34" charset="0"/>
                          <a:ea typeface="Aptos" panose="020B0004020202020204" pitchFamily="34" charset="0"/>
                          <a:cs typeface="Aptos" panose="020B0004020202020204" pitchFamily="34" charset="0"/>
                        </a:rPr>
                        <a:t>All</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5939" marR="6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7132421"/>
                  </a:ext>
                </a:extLst>
              </a:tr>
              <a:tr h="193544">
                <a:tc>
                  <a:txBody>
                    <a:bodyPr/>
                    <a:lstStyle/>
                    <a:p>
                      <a:pPr marL="0" marR="0" algn="r">
                        <a:buNone/>
                      </a:pPr>
                      <a:r>
                        <a:rPr lang="en-US" sz="1100">
                          <a:effectLst/>
                          <a:latin typeface="Aptos" panose="020B0004020202020204" pitchFamily="34" charset="0"/>
                          <a:ea typeface="Aptos" panose="020B0004020202020204" pitchFamily="34" charset="0"/>
                          <a:cs typeface="Aptos" panose="020B0004020202020204" pitchFamily="34" charset="0"/>
                        </a:rPr>
                        <a:t>312.0-G-1 Reference Architecture for Space Information Management (RASIM)  </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5939" marR="6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dirty="0">
                          <a:effectLst/>
                          <a:latin typeface="Aptos" panose="020B0004020202020204" pitchFamily="34" charset="0"/>
                          <a:ea typeface="Aptos" panose="020B0004020202020204" pitchFamily="34" charset="0"/>
                          <a:cs typeface="Aptos" panose="020B0004020202020204" pitchFamily="34" charset="0"/>
                        </a:rPr>
                        <a:t>1330 – 1630</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5939" marR="6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a:effectLst/>
                          <a:latin typeface="Aptos" panose="020B0004020202020204" pitchFamily="34" charset="0"/>
                          <a:ea typeface="Aptos" panose="020B0004020202020204" pitchFamily="34" charset="0"/>
                          <a:cs typeface="Aptos" panose="020B0004020202020204" pitchFamily="34" charset="0"/>
                        </a:rPr>
                        <a:t>Josiah Johnson</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5939" marR="6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5182542"/>
                  </a:ext>
                </a:extLst>
              </a:tr>
              <a:tr h="202703">
                <a:tc>
                  <a:txBody>
                    <a:bodyPr/>
                    <a:lstStyle/>
                    <a:p>
                      <a:pPr marL="0" marR="0" algn="r">
                        <a:buNone/>
                      </a:pPr>
                      <a:r>
                        <a:rPr lang="en-US" sz="1100">
                          <a:effectLst/>
                          <a:latin typeface="Aptos" panose="020B0004020202020204" pitchFamily="34" charset="0"/>
                          <a:ea typeface="Aptos" panose="020B0004020202020204" pitchFamily="34" charset="0"/>
                          <a:cs typeface="Aptos" panose="020B0004020202020204" pitchFamily="34" charset="0"/>
                        </a:rPr>
                        <a:t>Walk-On Topics (If Any)</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5939" marR="6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a:effectLst/>
                          <a:latin typeface="Aptos" panose="020B0004020202020204" pitchFamily="34" charset="0"/>
                          <a:ea typeface="Aptos" panose="020B0004020202020204" pitchFamily="34" charset="0"/>
                          <a:cs typeface="Aptos" panose="020B0004020202020204" pitchFamily="34" charset="0"/>
                        </a:rPr>
                        <a:t>1630  – 1730</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5939" marR="6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dirty="0">
                          <a:effectLst/>
                          <a:latin typeface="Aptos" panose="020B0004020202020204" pitchFamily="34" charset="0"/>
                          <a:ea typeface="Aptos" panose="020B0004020202020204" pitchFamily="34" charset="0"/>
                          <a:cs typeface="Aptos" panose="020B0004020202020204" pitchFamily="34" charset="0"/>
                        </a:rPr>
                        <a:t>All</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5939" marR="6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0329841"/>
                  </a:ext>
                </a:extLst>
              </a:tr>
            </a:tbl>
          </a:graphicData>
        </a:graphic>
      </p:graphicFrame>
      <p:sp>
        <p:nvSpPr>
          <p:cNvPr id="4" name="Slide Number Placeholder 3">
            <a:extLst>
              <a:ext uri="{FF2B5EF4-FFF2-40B4-BE49-F238E27FC236}">
                <a16:creationId xmlns:a16="http://schemas.microsoft.com/office/drawing/2014/main" id="{B986699D-0C48-978A-D468-19B88F11D2E8}"/>
              </a:ext>
            </a:extLst>
          </p:cNvPr>
          <p:cNvSpPr>
            <a:spLocks noGrp="1"/>
          </p:cNvSpPr>
          <p:nvPr>
            <p:ph type="sldNum" sz="quarter" idx="12"/>
          </p:nvPr>
        </p:nvSpPr>
        <p:spPr/>
        <p:txBody>
          <a:bodyPr/>
          <a:lstStyle/>
          <a:p>
            <a:fld id="{47632C0C-0B19-4117-9512-F1AC724DAC21}" type="slidenum">
              <a:rPr lang="en-US" smtClean="0"/>
              <a:t>5</a:t>
            </a:fld>
            <a:endParaRPr lang="en-US"/>
          </a:p>
        </p:txBody>
      </p:sp>
    </p:spTree>
    <p:extLst>
      <p:ext uri="{BB962C8B-B14F-4D97-AF65-F5344CB8AC3E}">
        <p14:creationId xmlns:p14="http://schemas.microsoft.com/office/powerpoint/2010/main" val="2332500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40D2A-7E6E-4E7D-F0FC-9362D74AEB2A}"/>
              </a:ext>
            </a:extLst>
          </p:cNvPr>
          <p:cNvSpPr>
            <a:spLocks noGrp="1"/>
          </p:cNvSpPr>
          <p:nvPr>
            <p:ph type="title"/>
          </p:nvPr>
        </p:nvSpPr>
        <p:spPr/>
        <p:txBody>
          <a:bodyPr/>
          <a:lstStyle/>
          <a:p>
            <a:r>
              <a:rPr lang="en-US" dirty="0"/>
              <a:t>SEA-SA WG Charter Overall</a:t>
            </a:r>
          </a:p>
        </p:txBody>
      </p:sp>
      <p:sp>
        <p:nvSpPr>
          <p:cNvPr id="3" name="Content Placeholder 2">
            <a:extLst>
              <a:ext uri="{FF2B5EF4-FFF2-40B4-BE49-F238E27FC236}">
                <a16:creationId xmlns:a16="http://schemas.microsoft.com/office/drawing/2014/main" id="{3A4148E1-5CA7-62D1-CFF5-444A7245065A}"/>
              </a:ext>
            </a:extLst>
          </p:cNvPr>
          <p:cNvSpPr>
            <a:spLocks noGrp="1"/>
          </p:cNvSpPr>
          <p:nvPr>
            <p:ph idx="1"/>
          </p:nvPr>
        </p:nvSpPr>
        <p:spPr/>
        <p:txBody>
          <a:bodyPr>
            <a:normAutofit fontScale="85000" lnSpcReduction="10000"/>
          </a:bodyPr>
          <a:lstStyle/>
          <a:p>
            <a:pPr algn="l"/>
            <a:r>
              <a:rPr lang="en-US" b="0" i="0" dirty="0">
                <a:solidFill>
                  <a:srgbClr val="000000"/>
                </a:solidFill>
                <a:effectLst/>
                <a:latin typeface="-apple-system"/>
              </a:rPr>
              <a:t>The work done in the other Working Groups is focused upon services and protocols provided by specific components of space data systems. In order for these Working Groups to generate standards in such a way that every standard is consistent and coherent with any other standard generated by CCSDS, CCSDS requires a reference architecture that can be used as a common framework by all the Working Groups of CCSDS and also by engineers in the member Agencies who use CCSDS standards to build systems and to provide services. The </a:t>
            </a:r>
            <a:r>
              <a:rPr lang="en-US" b="1" i="0" dirty="0">
                <a:solidFill>
                  <a:srgbClr val="000000"/>
                </a:solidFill>
                <a:effectLst/>
                <a:latin typeface="-apple-system"/>
              </a:rPr>
              <a:t>reference architecture should encompass both informatics and telematics aspects </a:t>
            </a:r>
            <a:r>
              <a:rPr lang="en-US" b="0" i="0" dirty="0">
                <a:solidFill>
                  <a:srgbClr val="000000"/>
                </a:solidFill>
                <a:effectLst/>
                <a:latin typeface="-apple-system"/>
              </a:rPr>
              <a:t>of space data systems and cover all problem areas associated with space data systems (such as organizational, functional, operational and cross support issues).</a:t>
            </a:r>
            <a:br>
              <a:rPr lang="en-US" b="1" i="0" dirty="0">
                <a:solidFill>
                  <a:srgbClr val="444444"/>
                </a:solidFill>
                <a:effectLst/>
                <a:latin typeface="Segoe UI" panose="020B0502040204020203" pitchFamily="34" charset="0"/>
              </a:rPr>
            </a:br>
            <a:endParaRPr lang="en-US" dirty="0"/>
          </a:p>
        </p:txBody>
      </p:sp>
      <p:sp>
        <p:nvSpPr>
          <p:cNvPr id="4" name="Slide Number Placeholder 3">
            <a:extLst>
              <a:ext uri="{FF2B5EF4-FFF2-40B4-BE49-F238E27FC236}">
                <a16:creationId xmlns:a16="http://schemas.microsoft.com/office/drawing/2014/main" id="{7140153B-B445-BF4D-9107-044E7D205FE3}"/>
              </a:ext>
            </a:extLst>
          </p:cNvPr>
          <p:cNvSpPr>
            <a:spLocks noGrp="1"/>
          </p:cNvSpPr>
          <p:nvPr>
            <p:ph type="sldNum" sz="quarter" idx="12"/>
          </p:nvPr>
        </p:nvSpPr>
        <p:spPr/>
        <p:txBody>
          <a:bodyPr/>
          <a:lstStyle/>
          <a:p>
            <a:fld id="{47632C0C-0B19-4117-9512-F1AC724DAC21}" type="slidenum">
              <a:rPr lang="en-US" smtClean="0"/>
              <a:t>6</a:t>
            </a:fld>
            <a:endParaRPr lang="en-US"/>
          </a:p>
        </p:txBody>
      </p:sp>
    </p:spTree>
    <p:extLst>
      <p:ext uri="{BB962C8B-B14F-4D97-AF65-F5344CB8AC3E}">
        <p14:creationId xmlns:p14="http://schemas.microsoft.com/office/powerpoint/2010/main" val="2246536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98B80-A2DB-4BE7-46AC-A64C0CB2CB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2D2BC-8AE4-84C7-3A77-5C63E7ADCC56}"/>
              </a:ext>
            </a:extLst>
          </p:cNvPr>
          <p:cNvSpPr>
            <a:spLocks noGrp="1"/>
          </p:cNvSpPr>
          <p:nvPr>
            <p:ph type="title"/>
          </p:nvPr>
        </p:nvSpPr>
        <p:spPr/>
        <p:txBody>
          <a:bodyPr/>
          <a:lstStyle/>
          <a:p>
            <a:r>
              <a:rPr lang="en-US" b="1" dirty="0"/>
              <a:t>CCSDS Reference Architecture</a:t>
            </a:r>
            <a:endParaRPr lang="en-US" dirty="0"/>
          </a:p>
        </p:txBody>
      </p:sp>
      <p:sp>
        <p:nvSpPr>
          <p:cNvPr id="3" name="Content Placeholder 2">
            <a:extLst>
              <a:ext uri="{FF2B5EF4-FFF2-40B4-BE49-F238E27FC236}">
                <a16:creationId xmlns:a16="http://schemas.microsoft.com/office/drawing/2014/main" id="{5642612A-9BB7-D57A-26BC-F7D480DB3180}"/>
              </a:ext>
            </a:extLst>
          </p:cNvPr>
          <p:cNvSpPr>
            <a:spLocks noGrp="1"/>
          </p:cNvSpPr>
          <p:nvPr>
            <p:ph idx="1"/>
          </p:nvPr>
        </p:nvSpPr>
        <p:spPr/>
        <p:txBody>
          <a:bodyPr>
            <a:normAutofit fontScale="92500" lnSpcReduction="20000"/>
          </a:bodyPr>
          <a:lstStyle/>
          <a:p>
            <a:r>
              <a:rPr lang="en-US" dirty="0"/>
              <a:t>Approach: Developed as a pair of documents using the RASDS reference architecture methodology.  The lower layers (1-4, and some 7) are covered by the SCCS-ARD/ADD, and include the standards developed by the CSS, SLS, SIS, and SEA Areas. The upper layers (5-7 and applications) are covered by the ASL-ADD, and include the standards developed by the MOIMS and SOIS Areas.</a:t>
            </a:r>
          </a:p>
          <a:p>
            <a:r>
              <a:rPr lang="en-US" dirty="0"/>
              <a:t>Describe how all of the CCSDS application standards fit together with other communications standards, the map of the territory</a:t>
            </a:r>
          </a:p>
          <a:p>
            <a:r>
              <a:rPr lang="en-US" dirty="0"/>
              <a:t>Define and refine necessary interfaces and ontology terms</a:t>
            </a:r>
          </a:p>
          <a:p>
            <a:r>
              <a:rPr lang="en-US" dirty="0"/>
              <a:t>Update and revise these documents, as needed, with direct support from CSS, SLS, SIS, SEA, SOIS, and MOIMS area expert.</a:t>
            </a:r>
          </a:p>
          <a:p>
            <a:endParaRPr lang="en-US" dirty="0"/>
          </a:p>
        </p:txBody>
      </p:sp>
      <p:sp>
        <p:nvSpPr>
          <p:cNvPr id="4" name="Slide Number Placeholder 3">
            <a:extLst>
              <a:ext uri="{FF2B5EF4-FFF2-40B4-BE49-F238E27FC236}">
                <a16:creationId xmlns:a16="http://schemas.microsoft.com/office/drawing/2014/main" id="{8124E231-4C94-D23C-67D5-12F455B162D6}"/>
              </a:ext>
            </a:extLst>
          </p:cNvPr>
          <p:cNvSpPr>
            <a:spLocks noGrp="1"/>
          </p:cNvSpPr>
          <p:nvPr>
            <p:ph type="sldNum" sz="quarter" idx="12"/>
          </p:nvPr>
        </p:nvSpPr>
        <p:spPr/>
        <p:txBody>
          <a:bodyPr/>
          <a:lstStyle/>
          <a:p>
            <a:fld id="{47632C0C-0B19-4117-9512-F1AC724DAC21}" type="slidenum">
              <a:rPr lang="en-US" smtClean="0"/>
              <a:t>7</a:t>
            </a:fld>
            <a:endParaRPr lang="en-US"/>
          </a:p>
        </p:txBody>
      </p:sp>
      <p:graphicFrame>
        <p:nvGraphicFramePr>
          <p:cNvPr id="6" name="Table 5">
            <a:extLst>
              <a:ext uri="{FF2B5EF4-FFF2-40B4-BE49-F238E27FC236}">
                <a16:creationId xmlns:a16="http://schemas.microsoft.com/office/drawing/2014/main" id="{6D3B3AAB-D86B-6601-7A57-7A5BD0CAEA85}"/>
              </a:ext>
            </a:extLst>
          </p:cNvPr>
          <p:cNvGraphicFramePr>
            <a:graphicFrameLocks noGrp="1"/>
          </p:cNvGraphicFramePr>
          <p:nvPr>
            <p:extLst>
              <p:ext uri="{D42A27DB-BD31-4B8C-83A1-F6EECF244321}">
                <p14:modId xmlns:p14="http://schemas.microsoft.com/office/powerpoint/2010/main" val="3567484797"/>
              </p:ext>
            </p:extLst>
          </p:nvPr>
        </p:nvGraphicFramePr>
        <p:xfrm>
          <a:off x="2404872" y="4426745"/>
          <a:ext cx="5733090" cy="609600"/>
        </p:xfrm>
        <a:graphic>
          <a:graphicData uri="http://schemas.openxmlformats.org/drawingml/2006/table">
            <a:tbl>
              <a:tblPr/>
              <a:tblGrid>
                <a:gridCol w="651263">
                  <a:extLst>
                    <a:ext uri="{9D8B030D-6E8A-4147-A177-3AD203B41FA5}">
                      <a16:colId xmlns:a16="http://schemas.microsoft.com/office/drawing/2014/main" val="1919724898"/>
                    </a:ext>
                  </a:extLst>
                </a:gridCol>
                <a:gridCol w="749940">
                  <a:extLst>
                    <a:ext uri="{9D8B030D-6E8A-4147-A177-3AD203B41FA5}">
                      <a16:colId xmlns:a16="http://schemas.microsoft.com/office/drawing/2014/main" val="3345735128"/>
                    </a:ext>
                  </a:extLst>
                </a:gridCol>
                <a:gridCol w="1841956">
                  <a:extLst>
                    <a:ext uri="{9D8B030D-6E8A-4147-A177-3AD203B41FA5}">
                      <a16:colId xmlns:a16="http://schemas.microsoft.com/office/drawing/2014/main" val="227709269"/>
                    </a:ext>
                  </a:extLst>
                </a:gridCol>
                <a:gridCol w="903621">
                  <a:extLst>
                    <a:ext uri="{9D8B030D-6E8A-4147-A177-3AD203B41FA5}">
                      <a16:colId xmlns:a16="http://schemas.microsoft.com/office/drawing/2014/main" val="1102152478"/>
                    </a:ext>
                  </a:extLst>
                </a:gridCol>
                <a:gridCol w="385356">
                  <a:extLst>
                    <a:ext uri="{9D8B030D-6E8A-4147-A177-3AD203B41FA5}">
                      <a16:colId xmlns:a16="http://schemas.microsoft.com/office/drawing/2014/main" val="2848093940"/>
                    </a:ext>
                  </a:extLst>
                </a:gridCol>
                <a:gridCol w="599930">
                  <a:extLst>
                    <a:ext uri="{9D8B030D-6E8A-4147-A177-3AD203B41FA5}">
                      <a16:colId xmlns:a16="http://schemas.microsoft.com/office/drawing/2014/main" val="3623682879"/>
                    </a:ext>
                  </a:extLst>
                </a:gridCol>
                <a:gridCol w="601024">
                  <a:extLst>
                    <a:ext uri="{9D8B030D-6E8A-4147-A177-3AD203B41FA5}">
                      <a16:colId xmlns:a16="http://schemas.microsoft.com/office/drawing/2014/main" val="230010697"/>
                    </a:ext>
                  </a:extLst>
                </a:gridCol>
              </a:tblGrid>
              <a:tr h="139718">
                <a:tc>
                  <a:txBody>
                    <a:bodyPr/>
                    <a:lstStyle/>
                    <a:p>
                      <a:pPr algn="ctr" fontAlgn="b"/>
                      <a:r>
                        <a:rPr lang="en-US" sz="800" b="0" i="0" u="none" strike="noStrike" dirty="0">
                          <a:solidFill>
                            <a:srgbClr val="000000"/>
                          </a:solidFill>
                          <a:effectLst/>
                          <a:latin typeface="Aptos Narrow" panose="020B0004020202020204" pitchFamily="34" charset="0"/>
                        </a:rPr>
                        <a:t>SEA-SA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CCSDS 901.1-M-1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Space Communications Cross Support - Architecture Requirements Document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Shelbun Cheng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Magenta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tc>
                  <a:txBody>
                    <a:bodyPr/>
                    <a:lstStyle/>
                    <a:p>
                      <a:pPr algn="ctr" fontAlgn="b"/>
                      <a:r>
                        <a:rPr lang="en-US" sz="800" b="0" i="0" u="none" strike="noStrike" dirty="0">
                          <a:solidFill>
                            <a:srgbClr val="000000"/>
                          </a:solidFill>
                          <a:effectLst/>
                          <a:latin typeface="Aptos Narrow" panose="020B0004020202020204" pitchFamily="34" charset="0"/>
                        </a:rPr>
                        <a:t>May 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In-Progress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722272051"/>
                  </a:ext>
                </a:extLst>
              </a:tr>
              <a:tr h="139718">
                <a:tc>
                  <a:txBody>
                    <a:bodyPr/>
                    <a:lstStyle/>
                    <a:p>
                      <a:pPr algn="ctr" fontAlgn="b"/>
                      <a:r>
                        <a:rPr lang="en-US" sz="800" b="0" i="0" u="none" strike="noStrike">
                          <a:solidFill>
                            <a:srgbClr val="000000"/>
                          </a:solidFill>
                          <a:effectLst/>
                          <a:latin typeface="Aptos Narrow" panose="020B0004020202020204" pitchFamily="34" charset="0"/>
                        </a:rPr>
                        <a:t>SEA-SA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CCSDS 901.0-G-1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dirty="0" err="1">
                          <a:solidFill>
                            <a:srgbClr val="000000"/>
                          </a:solidFill>
                          <a:effectLst/>
                          <a:latin typeface="Aptos Narrow" panose="020B0004020202020204" pitchFamily="34" charset="0"/>
                        </a:rPr>
                        <a:t>Space</a:t>
                      </a:r>
                      <a:r>
                        <a:rPr lang="fr-FR" sz="800" b="0" i="0" u="none" strike="noStrike" dirty="0">
                          <a:solidFill>
                            <a:srgbClr val="000000"/>
                          </a:solidFill>
                          <a:effectLst/>
                          <a:latin typeface="Aptos Narrow" panose="020B0004020202020204" pitchFamily="34" charset="0"/>
                        </a:rPr>
                        <a:t> Communications Cross Support - Architecture Description Document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Shelbun Cheng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FFFFFF"/>
                          </a:solidFill>
                          <a:effectLst/>
                          <a:latin typeface="Aptos Narrow" panose="020B0004020202020204" pitchFamily="34" charset="0"/>
                        </a:rPr>
                        <a:t>Green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Aptos Narrow" panose="020B0004020202020204" pitchFamily="34" charset="0"/>
                        </a:rPr>
                        <a:t>November 2013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Needs updating; Not started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56028205"/>
                  </a:ext>
                </a:extLst>
              </a:tr>
            </a:tbl>
          </a:graphicData>
        </a:graphic>
      </p:graphicFrame>
    </p:spTree>
    <p:extLst>
      <p:ext uri="{BB962C8B-B14F-4D97-AF65-F5344CB8AC3E}">
        <p14:creationId xmlns:p14="http://schemas.microsoft.com/office/powerpoint/2010/main" val="587008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AF22-A718-DE56-8FE7-57A6AE7867F7}"/>
              </a:ext>
            </a:extLst>
          </p:cNvPr>
          <p:cNvSpPr>
            <a:spLocks noGrp="1"/>
          </p:cNvSpPr>
          <p:nvPr>
            <p:ph type="title"/>
          </p:nvPr>
        </p:nvSpPr>
        <p:spPr/>
        <p:txBody>
          <a:bodyPr>
            <a:normAutofit fontScale="90000"/>
          </a:bodyPr>
          <a:lstStyle/>
          <a:p>
            <a:r>
              <a:rPr lang="en-US" b="1" dirty="0"/>
              <a:t>Perform RASDS refresh, include Annex for </a:t>
            </a:r>
            <a:r>
              <a:rPr lang="en-US" b="1" dirty="0" err="1"/>
              <a:t>SysML</a:t>
            </a:r>
            <a:r>
              <a:rPr lang="en-US" b="1" dirty="0"/>
              <a:t>/UML representation</a:t>
            </a:r>
            <a:endParaRPr lang="en-US" dirty="0"/>
          </a:p>
        </p:txBody>
      </p:sp>
      <p:sp>
        <p:nvSpPr>
          <p:cNvPr id="3" name="Content Placeholder 2">
            <a:extLst>
              <a:ext uri="{FF2B5EF4-FFF2-40B4-BE49-F238E27FC236}">
                <a16:creationId xmlns:a16="http://schemas.microsoft.com/office/drawing/2014/main" id="{27CF3864-D168-E932-E82A-155CA3295E0D}"/>
              </a:ext>
            </a:extLst>
          </p:cNvPr>
          <p:cNvSpPr>
            <a:spLocks noGrp="1"/>
          </p:cNvSpPr>
          <p:nvPr>
            <p:ph idx="1"/>
          </p:nvPr>
        </p:nvSpPr>
        <p:spPr/>
        <p:txBody>
          <a:bodyPr>
            <a:normAutofit fontScale="92500" lnSpcReduction="20000"/>
          </a:bodyPr>
          <a:lstStyle/>
          <a:p>
            <a:r>
              <a:rPr lang="en-US" dirty="0"/>
              <a:t>Approach: Update and refresh RASDS</a:t>
            </a:r>
          </a:p>
          <a:p>
            <a:r>
              <a:rPr lang="en-US" dirty="0"/>
              <a:t>Work with ISO SC-14 to define needs for operational, physical, and service viewpoints</a:t>
            </a:r>
          </a:p>
          <a:p>
            <a:r>
              <a:rPr lang="en-US" dirty="0"/>
              <a:t>Refine existing viewpoint specifications based on user experience and feedback, as well as ASL ADD developed extensions</a:t>
            </a:r>
          </a:p>
          <a:p>
            <a:r>
              <a:rPr lang="en-US" dirty="0"/>
              <a:t>Include Annex for UML/</a:t>
            </a:r>
            <a:r>
              <a:rPr lang="en-US" dirty="0" err="1"/>
              <a:t>SysML</a:t>
            </a:r>
            <a:r>
              <a:rPr lang="en-US" dirty="0"/>
              <a:t> representation that uses the core methodology, consider Annex to describe abstraction, protocol, concrete realization relationships</a:t>
            </a:r>
          </a:p>
          <a:p>
            <a:r>
              <a:rPr lang="en-US" dirty="0"/>
              <a:t>Complete RASDS revision and update now that resources are available</a:t>
            </a:r>
          </a:p>
          <a:p>
            <a:r>
              <a:rPr lang="en-US" dirty="0">
                <a:solidFill>
                  <a:srgbClr val="FF0000"/>
                </a:solidFill>
              </a:rPr>
              <a:t>ACTION: Contact Fred about Path Forward for RASDS.</a:t>
            </a:r>
          </a:p>
          <a:p>
            <a:endParaRPr lang="en-US" dirty="0"/>
          </a:p>
        </p:txBody>
      </p:sp>
      <p:sp>
        <p:nvSpPr>
          <p:cNvPr id="4" name="Slide Number Placeholder 3">
            <a:extLst>
              <a:ext uri="{FF2B5EF4-FFF2-40B4-BE49-F238E27FC236}">
                <a16:creationId xmlns:a16="http://schemas.microsoft.com/office/drawing/2014/main" id="{AD36E9B9-7E28-8E66-314E-5CE4FED2E9DF}"/>
              </a:ext>
            </a:extLst>
          </p:cNvPr>
          <p:cNvSpPr>
            <a:spLocks noGrp="1"/>
          </p:cNvSpPr>
          <p:nvPr>
            <p:ph type="sldNum" sz="quarter" idx="12"/>
          </p:nvPr>
        </p:nvSpPr>
        <p:spPr/>
        <p:txBody>
          <a:bodyPr/>
          <a:lstStyle/>
          <a:p>
            <a:fld id="{47632C0C-0B19-4117-9512-F1AC724DAC21}" type="slidenum">
              <a:rPr lang="en-US" smtClean="0"/>
              <a:t>8</a:t>
            </a:fld>
            <a:endParaRPr lang="en-US"/>
          </a:p>
        </p:txBody>
      </p:sp>
      <p:graphicFrame>
        <p:nvGraphicFramePr>
          <p:cNvPr id="5" name="Table 4">
            <a:extLst>
              <a:ext uri="{FF2B5EF4-FFF2-40B4-BE49-F238E27FC236}">
                <a16:creationId xmlns:a16="http://schemas.microsoft.com/office/drawing/2014/main" id="{A314D7AF-E111-6A63-C3F0-8E51602088F0}"/>
              </a:ext>
            </a:extLst>
          </p:cNvPr>
          <p:cNvGraphicFramePr>
            <a:graphicFrameLocks noGrp="1"/>
          </p:cNvGraphicFramePr>
          <p:nvPr>
            <p:extLst>
              <p:ext uri="{D42A27DB-BD31-4B8C-83A1-F6EECF244321}">
                <p14:modId xmlns:p14="http://schemas.microsoft.com/office/powerpoint/2010/main" val="2589483397"/>
              </p:ext>
            </p:extLst>
          </p:nvPr>
        </p:nvGraphicFramePr>
        <p:xfrm>
          <a:off x="2405269" y="4559023"/>
          <a:ext cx="5733090" cy="243840"/>
        </p:xfrm>
        <a:graphic>
          <a:graphicData uri="http://schemas.openxmlformats.org/drawingml/2006/table">
            <a:tbl>
              <a:tblPr/>
              <a:tblGrid>
                <a:gridCol w="651263">
                  <a:extLst>
                    <a:ext uri="{9D8B030D-6E8A-4147-A177-3AD203B41FA5}">
                      <a16:colId xmlns:a16="http://schemas.microsoft.com/office/drawing/2014/main" val="1711818004"/>
                    </a:ext>
                  </a:extLst>
                </a:gridCol>
                <a:gridCol w="749940">
                  <a:extLst>
                    <a:ext uri="{9D8B030D-6E8A-4147-A177-3AD203B41FA5}">
                      <a16:colId xmlns:a16="http://schemas.microsoft.com/office/drawing/2014/main" val="3526445286"/>
                    </a:ext>
                  </a:extLst>
                </a:gridCol>
                <a:gridCol w="1841956">
                  <a:extLst>
                    <a:ext uri="{9D8B030D-6E8A-4147-A177-3AD203B41FA5}">
                      <a16:colId xmlns:a16="http://schemas.microsoft.com/office/drawing/2014/main" val="282889210"/>
                    </a:ext>
                  </a:extLst>
                </a:gridCol>
                <a:gridCol w="903621">
                  <a:extLst>
                    <a:ext uri="{9D8B030D-6E8A-4147-A177-3AD203B41FA5}">
                      <a16:colId xmlns:a16="http://schemas.microsoft.com/office/drawing/2014/main" val="742645061"/>
                    </a:ext>
                  </a:extLst>
                </a:gridCol>
                <a:gridCol w="385356">
                  <a:extLst>
                    <a:ext uri="{9D8B030D-6E8A-4147-A177-3AD203B41FA5}">
                      <a16:colId xmlns:a16="http://schemas.microsoft.com/office/drawing/2014/main" val="2483246524"/>
                    </a:ext>
                  </a:extLst>
                </a:gridCol>
                <a:gridCol w="599930">
                  <a:extLst>
                    <a:ext uri="{9D8B030D-6E8A-4147-A177-3AD203B41FA5}">
                      <a16:colId xmlns:a16="http://schemas.microsoft.com/office/drawing/2014/main" val="3687032973"/>
                    </a:ext>
                  </a:extLst>
                </a:gridCol>
                <a:gridCol w="601024">
                  <a:extLst>
                    <a:ext uri="{9D8B030D-6E8A-4147-A177-3AD203B41FA5}">
                      <a16:colId xmlns:a16="http://schemas.microsoft.com/office/drawing/2014/main" val="4144836571"/>
                    </a:ext>
                  </a:extLst>
                </a:gridCol>
              </a:tblGrid>
              <a:tr h="139718">
                <a:tc>
                  <a:txBody>
                    <a:bodyPr/>
                    <a:lstStyle/>
                    <a:p>
                      <a:pPr algn="ctr" fontAlgn="b"/>
                      <a:r>
                        <a:rPr lang="en-US" sz="800" b="0" i="0" u="none" strike="noStrike" dirty="0">
                          <a:solidFill>
                            <a:srgbClr val="000000"/>
                          </a:solidFill>
                          <a:effectLst/>
                          <a:latin typeface="Aptos Narrow" panose="020B0004020202020204" pitchFamily="34" charset="0"/>
                        </a:rPr>
                        <a:t>SEA-SA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CCSDS 311.0-M-2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Reference Architecture for Space Data Systems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Peter Shames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Magenta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tc>
                  <a:txBody>
                    <a:bodyPr/>
                    <a:lstStyle/>
                    <a:p>
                      <a:pPr algn="ctr" fontAlgn="b"/>
                      <a:r>
                        <a:rPr lang="en-US" sz="800" b="0" i="0" u="none" strike="noStrike" dirty="0">
                          <a:solidFill>
                            <a:srgbClr val="000000"/>
                          </a:solidFill>
                          <a:effectLst/>
                          <a:latin typeface="Aptos Narrow" panose="020B0004020202020204" pitchFamily="34" charset="0"/>
                        </a:rPr>
                        <a:t>February 2025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FFFFFF"/>
                          </a:solidFill>
                          <a:effectLst/>
                          <a:latin typeface="Aptos Narrow" panose="020B0004020202020204" pitchFamily="34" charset="0"/>
                        </a:rPr>
                        <a:t>No 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extLst>
                  <a:ext uri="{0D108BD9-81ED-4DB2-BD59-A6C34878D82A}">
                    <a16:rowId xmlns:a16="http://schemas.microsoft.com/office/drawing/2014/main" val="2591091071"/>
                  </a:ext>
                </a:extLst>
              </a:tr>
            </a:tbl>
          </a:graphicData>
        </a:graphic>
      </p:graphicFrame>
    </p:spTree>
    <p:extLst>
      <p:ext uri="{BB962C8B-B14F-4D97-AF65-F5344CB8AC3E}">
        <p14:creationId xmlns:p14="http://schemas.microsoft.com/office/powerpoint/2010/main" val="3375386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009A5-6612-E7FE-87C3-D70CEE942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F24255-154C-A10C-37CE-65C051470CCF}"/>
              </a:ext>
            </a:extLst>
          </p:cNvPr>
          <p:cNvSpPr>
            <a:spLocks noGrp="1"/>
          </p:cNvSpPr>
          <p:nvPr>
            <p:ph type="title"/>
          </p:nvPr>
        </p:nvSpPr>
        <p:spPr/>
        <p:txBody>
          <a:bodyPr/>
          <a:lstStyle/>
          <a:p>
            <a:r>
              <a:rPr lang="en-US" b="1" dirty="0"/>
              <a:t>CCSDS Registries &amp; Information Model</a:t>
            </a:r>
            <a:endParaRPr lang="en-US" dirty="0"/>
          </a:p>
        </p:txBody>
      </p:sp>
      <p:sp>
        <p:nvSpPr>
          <p:cNvPr id="3" name="Content Placeholder 2">
            <a:extLst>
              <a:ext uri="{FF2B5EF4-FFF2-40B4-BE49-F238E27FC236}">
                <a16:creationId xmlns:a16="http://schemas.microsoft.com/office/drawing/2014/main" id="{C86DAE0F-73F1-F79D-5F5C-830BBB5DDC85}"/>
              </a:ext>
            </a:extLst>
          </p:cNvPr>
          <p:cNvSpPr>
            <a:spLocks noGrp="1"/>
          </p:cNvSpPr>
          <p:nvPr>
            <p:ph idx="1"/>
          </p:nvPr>
        </p:nvSpPr>
        <p:spPr/>
        <p:txBody>
          <a:bodyPr>
            <a:normAutofit fontScale="70000" lnSpcReduction="20000"/>
          </a:bodyPr>
          <a:lstStyle/>
          <a:p>
            <a:r>
              <a:rPr lang="en-US" dirty="0"/>
              <a:t>Approach: Support CCSDS registries and information models, develop a unified approach across all CCSDS working groups</a:t>
            </a:r>
          </a:p>
          <a:p>
            <a:r>
              <a:rPr lang="en-US" dirty="0"/>
              <a:t>Registry Management Policy (RMP) document derived from existing SCID and MACAO registries.  Provide updated WG guidelines and SANA Operator guidelines.</a:t>
            </a:r>
          </a:p>
          <a:p>
            <a:r>
              <a:rPr lang="en-US" dirty="0"/>
              <a:t>Extend registry model to define core, re-usable, registries for agencies &amp; other organizations, identified persons (head of delegation / points of contact), assigned registry management role.</a:t>
            </a:r>
          </a:p>
          <a:p>
            <a:r>
              <a:rPr lang="en-US" dirty="0"/>
              <a:t>Develop other core registries for object identifiers (OID), URN, Schema, service sites &amp; apertures, as needed.</a:t>
            </a:r>
          </a:p>
          <a:p>
            <a:r>
              <a:rPr lang="en-US" dirty="0"/>
              <a:t>CCSDS wide registry information model covering all of the major defined info / data objects and their relationships</a:t>
            </a:r>
          </a:p>
          <a:p>
            <a:r>
              <a:rPr lang="en-US" dirty="0"/>
              <a:t>Reference Architecture for Space Information Management (RASIM) document that encompasses the capture, management, access, and exchange of data for both flight and ground systems</a:t>
            </a:r>
          </a:p>
        </p:txBody>
      </p:sp>
      <p:sp>
        <p:nvSpPr>
          <p:cNvPr id="4" name="Slide Number Placeholder 3">
            <a:extLst>
              <a:ext uri="{FF2B5EF4-FFF2-40B4-BE49-F238E27FC236}">
                <a16:creationId xmlns:a16="http://schemas.microsoft.com/office/drawing/2014/main" id="{C6452ED1-A140-AE47-DDBE-487645BDDE62}"/>
              </a:ext>
            </a:extLst>
          </p:cNvPr>
          <p:cNvSpPr>
            <a:spLocks noGrp="1"/>
          </p:cNvSpPr>
          <p:nvPr>
            <p:ph type="sldNum" sz="quarter" idx="12"/>
          </p:nvPr>
        </p:nvSpPr>
        <p:spPr/>
        <p:txBody>
          <a:bodyPr/>
          <a:lstStyle/>
          <a:p>
            <a:fld id="{47632C0C-0B19-4117-9512-F1AC724DAC21}" type="slidenum">
              <a:rPr lang="en-US" smtClean="0"/>
              <a:t>9</a:t>
            </a:fld>
            <a:endParaRPr lang="en-US"/>
          </a:p>
        </p:txBody>
      </p:sp>
      <p:graphicFrame>
        <p:nvGraphicFramePr>
          <p:cNvPr id="5" name="Table 4">
            <a:extLst>
              <a:ext uri="{FF2B5EF4-FFF2-40B4-BE49-F238E27FC236}">
                <a16:creationId xmlns:a16="http://schemas.microsoft.com/office/drawing/2014/main" id="{EE5C7093-F84E-F896-843F-7D0B867B95C0}"/>
              </a:ext>
            </a:extLst>
          </p:cNvPr>
          <p:cNvGraphicFramePr>
            <a:graphicFrameLocks noGrp="1"/>
          </p:cNvGraphicFramePr>
          <p:nvPr>
            <p:extLst>
              <p:ext uri="{D42A27DB-BD31-4B8C-83A1-F6EECF244321}">
                <p14:modId xmlns:p14="http://schemas.microsoft.com/office/powerpoint/2010/main" val="2798711588"/>
              </p:ext>
            </p:extLst>
          </p:nvPr>
        </p:nvGraphicFramePr>
        <p:xfrm>
          <a:off x="2404872" y="4562856"/>
          <a:ext cx="5733090" cy="243840"/>
        </p:xfrm>
        <a:graphic>
          <a:graphicData uri="http://schemas.openxmlformats.org/drawingml/2006/table">
            <a:tbl>
              <a:tblPr/>
              <a:tblGrid>
                <a:gridCol w="651263">
                  <a:extLst>
                    <a:ext uri="{9D8B030D-6E8A-4147-A177-3AD203B41FA5}">
                      <a16:colId xmlns:a16="http://schemas.microsoft.com/office/drawing/2014/main" val="3627626944"/>
                    </a:ext>
                  </a:extLst>
                </a:gridCol>
                <a:gridCol w="749940">
                  <a:extLst>
                    <a:ext uri="{9D8B030D-6E8A-4147-A177-3AD203B41FA5}">
                      <a16:colId xmlns:a16="http://schemas.microsoft.com/office/drawing/2014/main" val="2992248025"/>
                    </a:ext>
                  </a:extLst>
                </a:gridCol>
                <a:gridCol w="1841956">
                  <a:extLst>
                    <a:ext uri="{9D8B030D-6E8A-4147-A177-3AD203B41FA5}">
                      <a16:colId xmlns:a16="http://schemas.microsoft.com/office/drawing/2014/main" val="2786371180"/>
                    </a:ext>
                  </a:extLst>
                </a:gridCol>
                <a:gridCol w="903621">
                  <a:extLst>
                    <a:ext uri="{9D8B030D-6E8A-4147-A177-3AD203B41FA5}">
                      <a16:colId xmlns:a16="http://schemas.microsoft.com/office/drawing/2014/main" val="1601701719"/>
                    </a:ext>
                  </a:extLst>
                </a:gridCol>
                <a:gridCol w="385356">
                  <a:extLst>
                    <a:ext uri="{9D8B030D-6E8A-4147-A177-3AD203B41FA5}">
                      <a16:colId xmlns:a16="http://schemas.microsoft.com/office/drawing/2014/main" val="3923020819"/>
                    </a:ext>
                  </a:extLst>
                </a:gridCol>
                <a:gridCol w="599930">
                  <a:extLst>
                    <a:ext uri="{9D8B030D-6E8A-4147-A177-3AD203B41FA5}">
                      <a16:colId xmlns:a16="http://schemas.microsoft.com/office/drawing/2014/main" val="1323725832"/>
                    </a:ext>
                  </a:extLst>
                </a:gridCol>
                <a:gridCol w="601024">
                  <a:extLst>
                    <a:ext uri="{9D8B030D-6E8A-4147-A177-3AD203B41FA5}">
                      <a16:colId xmlns:a16="http://schemas.microsoft.com/office/drawing/2014/main" val="1869595576"/>
                    </a:ext>
                  </a:extLst>
                </a:gridCol>
              </a:tblGrid>
              <a:tr h="139718">
                <a:tc>
                  <a:txBody>
                    <a:bodyPr/>
                    <a:lstStyle/>
                    <a:p>
                      <a:pPr algn="ctr" fontAlgn="b"/>
                      <a:r>
                        <a:rPr lang="en-US" sz="800" b="0" i="0" u="none" strike="noStrike" dirty="0">
                          <a:solidFill>
                            <a:srgbClr val="000000"/>
                          </a:solidFill>
                          <a:effectLst/>
                          <a:latin typeface="Aptos Narrow" panose="020B0004020202020204" pitchFamily="34" charset="0"/>
                        </a:rPr>
                        <a:t>SEA-SA≈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ptos Narrow" panose="020B0004020202020204" pitchFamily="34" charset="0"/>
                        </a:rPr>
                        <a:t>CCSDS 312.0-G-1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Reference Architecture Software Information Model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ptos Narrow" panose="020B0004020202020204" pitchFamily="34" charset="0"/>
                        </a:rPr>
                        <a:t>Josiah Johnson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FFFFFF"/>
                          </a:solidFill>
                          <a:effectLst/>
                          <a:latin typeface="Aptos Narrow" panose="020B0004020202020204" pitchFamily="34" charset="0"/>
                        </a:rPr>
                        <a:t>Green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a:solidFill>
                            <a:srgbClr val="000000"/>
                          </a:solidFill>
                          <a:effectLst/>
                          <a:latin typeface="Aptos Narrow" panose="020B0004020202020204" pitchFamily="34" charset="0"/>
                        </a:rPr>
                        <a:t>March 2013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In-Progress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846960337"/>
                  </a:ext>
                </a:extLst>
              </a:tr>
            </a:tbl>
          </a:graphicData>
        </a:graphic>
      </p:graphicFrame>
    </p:spTree>
    <p:extLst>
      <p:ext uri="{BB962C8B-B14F-4D97-AF65-F5344CB8AC3E}">
        <p14:creationId xmlns:p14="http://schemas.microsoft.com/office/powerpoint/2010/main" val="11528780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8&quot; unique_id=&quot;10048&quot;&gt;&lt;/object&gt;&lt;object type=&quot;2&quot; unique_id=&quot;10049&quot;&gt;&lt;object type=&quot;3&quot; unique_id=&quot;10050&quot;&gt;&lt;property id=&quot;20148&quot; value=&quot;5&quot;/&gt;&lt;property id=&quot;20300&quot; value=&quot;Slide 1&quot;/&gt;&lt;property id=&quot;20307&quot; value=&quot;277&quot;/&gt;&lt;/object&gt;&lt;object type=&quot;3&quot; unique_id=&quot;10051&quot;&gt;&lt;property id=&quot;20148&quot; value=&quot;5&quot;/&gt;&lt;property id=&quot;20300&quot; value=&quot;Slide 2&quot;/&gt;&lt;property id=&quot;20307&quot; value=&quot;281&quot;/&gt;&lt;/object&gt;&lt;object type=&quot;3&quot; unique_id=&quot;10052&quot;&gt;&lt;property id=&quot;20148&quot; value=&quot;5&quot;/&gt;&lt;property id=&quot;20300&quot; value=&quot;Slide 3&quot;/&gt;&lt;property id=&quot;20307&quot; value=&quot;280&quot;/&gt;&lt;/object&gt;&lt;object type=&quot;3&quot; unique_id=&quot;10053&quot;&gt;&lt;property id=&quot;20148&quot; value=&quot;5&quot;/&gt;&lt;property id=&quot;20300&quot; value=&quot;Slide 4&quot;/&gt;&lt;property id=&quot;20307&quot; value=&quot;278&quot;/&gt;&lt;/object&gt;&lt;/object&gt;&lt;/object&gt;&lt;/database&gt;"/>
  <p:tag name="SECTOMILLISECCONVERTED" val="1"/>
</p:tagLst>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JPL-WhiteTheme-16x9-vA6">
  <a:themeElements>
    <a:clrScheme name="JPL Colors - Jan 2017">
      <a:dk1>
        <a:sysClr val="windowText" lastClr="000000"/>
      </a:dk1>
      <a:lt1>
        <a:sysClr val="window" lastClr="FFFFFF"/>
      </a:lt1>
      <a:dk2>
        <a:srgbClr val="5D5D60"/>
      </a:dk2>
      <a:lt2>
        <a:srgbClr val="A5A5A5"/>
      </a:lt2>
      <a:accent1>
        <a:srgbClr val="E31937"/>
      </a:accent1>
      <a:accent2>
        <a:srgbClr val="94A8C2"/>
      </a:accent2>
      <a:accent3>
        <a:srgbClr val="617998"/>
      </a:accent3>
      <a:accent4>
        <a:srgbClr val="A4B34C"/>
      </a:accent4>
      <a:accent5>
        <a:srgbClr val="FF6E1E"/>
      </a:accent5>
      <a:accent6>
        <a:srgbClr val="F2A900"/>
      </a:accent6>
      <a:hlink>
        <a:srgbClr val="E31937"/>
      </a:hlink>
      <a:folHlink>
        <a:srgbClr val="E3193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JPL-BlackTheme-16x9-vA6">
  <a:themeElements>
    <a:clrScheme name="JPL Colors - Jan 2017">
      <a:dk1>
        <a:sysClr val="windowText" lastClr="000000"/>
      </a:dk1>
      <a:lt1>
        <a:sysClr val="window" lastClr="FFFFFF"/>
      </a:lt1>
      <a:dk2>
        <a:srgbClr val="5D5D60"/>
      </a:dk2>
      <a:lt2>
        <a:srgbClr val="A5A5A5"/>
      </a:lt2>
      <a:accent1>
        <a:srgbClr val="E31937"/>
      </a:accent1>
      <a:accent2>
        <a:srgbClr val="94A8C2"/>
      </a:accent2>
      <a:accent3>
        <a:srgbClr val="617998"/>
      </a:accent3>
      <a:accent4>
        <a:srgbClr val="A4B34C"/>
      </a:accent4>
      <a:accent5>
        <a:srgbClr val="FF6E1E"/>
      </a:accent5>
      <a:accent6>
        <a:srgbClr val="F2A900"/>
      </a:accent6>
      <a:hlink>
        <a:srgbClr val="E31937"/>
      </a:hlink>
      <a:folHlink>
        <a:srgbClr val="E3193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5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2"/>
          </a:solidFill>
          <a:headEnd type="arrow"/>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chemeClr val="bg1"/>
            </a:solidFill>
          </a:defRPr>
        </a:defPPr>
      </a:lstStyle>
    </a:txDef>
  </a:objectDefaults>
  <a:extraClrSchemeLst/>
</a:theme>
</file>

<file path=ppt/theme/theme4.xml><?xml version="1.0" encoding="utf-8"?>
<a:theme xmlns:a="http://schemas.openxmlformats.org/drawingml/2006/main" name="Theme2">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Theme2" id="{4B28A8D8-2993-F54C-8395-2FCFC84D2B59}" vid="{D191A9DE-240E-0D43-B11F-6782EFB62CF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5BEBE0DB848245BD51CE41005E9E59" ma:contentTypeVersion="10" ma:contentTypeDescription="Create a new document." ma:contentTypeScope="" ma:versionID="c70554162a240a3b0794d1ed52f0e0ba">
  <xsd:schema xmlns:xsd="http://www.w3.org/2001/XMLSchema" xmlns:xs="http://www.w3.org/2001/XMLSchema" xmlns:p="http://schemas.microsoft.com/office/2006/metadata/properties" xmlns:ns2="80c92021-dc2a-414c-a17a-c113050c8e61" targetNamespace="http://schemas.microsoft.com/office/2006/metadata/properties" ma:root="true" ma:fieldsID="99572d3aa69658d84f6f5326bf9eac44" ns2:_="">
    <xsd:import namespace="80c92021-dc2a-414c-a17a-c113050c8e6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c92021-dc2a-414c-a17a-c113050c8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9D6DD3-EF42-4A29-AD54-36DFC3884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c92021-dc2a-414c-a17a-c113050c8e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5B5CC2-F297-4B66-824C-7DA739AD1303}">
  <ds:schemaRefs>
    <ds:schemaRef ds:uri="http://schemas.microsoft.com/sharepoint/v3/contenttype/forms"/>
  </ds:schemaRefs>
</ds:datastoreItem>
</file>

<file path=customXml/itemProps3.xml><?xml version="1.0" encoding="utf-8"?>
<ds:datastoreItem xmlns:ds="http://schemas.openxmlformats.org/officeDocument/2006/customXml" ds:itemID="{7B54712D-57A6-434D-A9BF-0536F3CD87D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837</TotalTime>
  <Words>4115</Words>
  <Application>Microsoft Office PowerPoint</Application>
  <PresentationFormat>On-screen Show (16:9)</PresentationFormat>
  <Paragraphs>764</Paragraphs>
  <Slides>42</Slides>
  <Notes>7</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JPL-WhiteTheme-16x9-vA6</vt:lpstr>
      <vt:lpstr>Office Theme</vt:lpstr>
      <vt:lpstr>JPL-BlackTheme-16x9-vA6</vt:lpstr>
      <vt:lpstr>Theme2</vt:lpstr>
      <vt:lpstr>CCSDS SEA-SA WG: Welcome, Logistics, and Charter Review   </vt:lpstr>
      <vt:lpstr>Tech Meeting Minutes</vt:lpstr>
      <vt:lpstr>Minutes/Actions</vt:lpstr>
      <vt:lpstr>Actions</vt:lpstr>
      <vt:lpstr>Agenda</vt:lpstr>
      <vt:lpstr>SEA-SA WG Charter Overall</vt:lpstr>
      <vt:lpstr>CCSDS Reference Architecture</vt:lpstr>
      <vt:lpstr>Perform RASDS refresh, include Annex for SysML/UML representation</vt:lpstr>
      <vt:lpstr>CCSDS Registries &amp; Information Model</vt:lpstr>
      <vt:lpstr>CCSDS XML standards</vt:lpstr>
      <vt:lpstr> CCSDS ontology (terms, definition, and relationships; glossary revision)</vt:lpstr>
      <vt:lpstr>Rationale for Activity</vt:lpstr>
      <vt:lpstr>Strategies</vt:lpstr>
      <vt:lpstr>LunaNet Interoperability Specification Document </vt:lpstr>
      <vt:lpstr>Discussion </vt:lpstr>
      <vt:lpstr>CCSDS SEA-SA WG: CCSDS 901.1-P-1.11 Space Communications Cross Support – Architecture Requirements Document  (SCCS-ARD) </vt:lpstr>
      <vt:lpstr>SCCS-ARD Updates (throughout)</vt:lpstr>
      <vt:lpstr>Document Section Overview</vt:lpstr>
      <vt:lpstr>SSI DTN WG</vt:lpstr>
      <vt:lpstr>2. Overview</vt:lpstr>
      <vt:lpstr>Figure 2-8: ABA Enterprise Overview (updated 5/22/2024)</vt:lpstr>
      <vt:lpstr>Figure 2-8: SSI Enterprise Overview (updated 6/12/2024)</vt:lpstr>
      <vt:lpstr>3. ABA and SSI Technical Arch</vt:lpstr>
      <vt:lpstr>4. Service View</vt:lpstr>
      <vt:lpstr>4. Services View Requirements</vt:lpstr>
      <vt:lpstr>4. Service View</vt:lpstr>
      <vt:lpstr>SSI Table Differences Simplified</vt:lpstr>
      <vt:lpstr>CSSS and CSSE</vt:lpstr>
      <vt:lpstr>5. Physical View</vt:lpstr>
      <vt:lpstr>5. Physical View Requirements</vt:lpstr>
      <vt:lpstr>6. Communications View</vt:lpstr>
      <vt:lpstr>Figure 6-24: Service Provider ABA CSTS Return-File Building Block (original)</vt:lpstr>
      <vt:lpstr>Figure 6-24: Service Provider ABA CSTS Return-File Building Block (original)</vt:lpstr>
      <vt:lpstr>Figure 6-24: Service Provider ABA CSTS Return-File Building Block (partial revision – 2022-01-12. Still needs work but it’s not clear that this will survive)</vt:lpstr>
      <vt:lpstr>Figure 6-24: Service Provider ABA CSTS Return-File Building Block (partial revision – 2022-01-12. Still needs work but it’s not clear that this will survive)</vt:lpstr>
      <vt:lpstr>PowerPoint Presentation</vt:lpstr>
      <vt:lpstr>PowerPoint Presentation</vt:lpstr>
      <vt:lpstr>Figure 7-1: Basic ABA End-to-End Forward CLTU Protocols (original – needs to be updated) </vt:lpstr>
      <vt:lpstr>Figure 7-1: Basic ABA End-to-End Forward CLTU Protocols (original – needs to be updated) </vt:lpstr>
      <vt:lpstr>PowerPoint Presentation</vt:lpstr>
      <vt:lpstr>SSI Stage Differences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M Stolze</dc:creator>
  <cp:lastModifiedBy>Cheng, Shelbun K (US 312H)</cp:lastModifiedBy>
  <cp:revision>6</cp:revision>
  <cp:lastPrinted>2023-09-28T15:18:44Z</cp:lastPrinted>
  <dcterms:created xsi:type="dcterms:W3CDTF">2016-09-08T21:41:17Z</dcterms:created>
  <dcterms:modified xsi:type="dcterms:W3CDTF">2025-06-12T20:22:24Z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0x010100315BEBE0DB848245BD51CE41005E9E59</vt:lpwstr>
  </property>
</Properties>
</file>