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729" r:id="rId3"/>
    <p:sldId id="775" r:id="rId4"/>
    <p:sldId id="774" r:id="rId5"/>
    <p:sldId id="257" r:id="rId6"/>
    <p:sldId id="733" r:id="rId7"/>
    <p:sldId id="732" r:id="rId8"/>
    <p:sldId id="731" r:id="rId9"/>
    <p:sldId id="773" r:id="rId10"/>
    <p:sldId id="258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2T15:10:58.706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2594 132,'0'-1,"-1"-1,1 0,-1 0,0 1,1-1,-1 1,0-1,0 1,0-1,0 1,-1-1,1 1,0 0,-1 0,1 0,0 0,-1 0,-1-1,-36-20,26 14,10 7,-11-9,0 1,0 1,-1 0,0 1,-1 1,1 0,-1 1,0 1,-1 0,-30-3,-392 7,193 2,208 1,0 1,0 2,-67 19,-38 7,6-6,83-13,-1-4,-57 4,57-10,-1 3,-58 13,85-12,1 0,-1 2,2 2,0 0,-43 25,30-6,1 1,2 2,-64 74,101-107,-34 42,2 1,2 1,2 2,2 1,-39 97,58-121,1 1,0 0,2 0,-2 39,0-4,-4 61,9 176,3-138,-2-113,-1 3,9 70,-6-102,1 0,1 0,0-1,2 1,-1-1,2 0,0-1,11 18,26 42,52 123,3 5,-78-163,1-1,2 0,2-2,45 48,422 381,-51-147,-380-277,189 116,-196-127,2-2,101 34,-75-31,-55-19,0-2,1-1,55 10,52-8,191-10,-136-5,-53 7,154-6,-271 2,0-2,-1 0,1-1,-1 0,1-2,-2-1,1 0,-1-2,0 0,0-1,-1 0,29-25,-39 29,110-108,-103 97,-1-1,0-1,-1 0,-1-1,10-24,7-21,50-102,-48 107,30-79,-5 10,-51 112,1 1,-2-1,0 0,-1 0,-1 0,0-35,6-37,0 17,-2 0,-8-121,0 63,3 13,-3-130,-4 212,-2 1,-1 0,-1 0,-29-59,39 91,-10-18,-1 0,-1 0,0 1,-2 0,0 1,-26-25,-109-88,117 105,-123-98,114 88,-227-214,112 110,22 20,6-17,8 8,107 114,1 1,1-2,-19-31,20 30,-1-1,-1 1,-17-19,2 10,15 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2T15:11:02.841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3076,'3'-1,"-1"0,0 0,1 0,-1-1,0 1,1 0,-1-1,0 0,0 1,0-1,3-4,1 0,114-103,276-231,-253 240,4 7,4 5,254-106,-171 104,460-111,182 31,8 37,-132 22,330-31,5 36,1164-118,-1177 70,-56 7,735-77,-1250 157,-92 22,72-10,-335 31,177-52,-284 62,-2-3,62-33,38-17,-118 60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2T15:11:06.978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718 417,'-11'0,"-1"0,1-1,-1-1,1 0,0 0,0-1,0-1,0 0,-11-5,5-1,1 0,0-1,1-1,-23-22,6 8,0 1,-70-38,42 27,-187-119,246 154,1 0,-1 1,0-1,0 0,1 1,-1-1,0 1,0-1,0 1,0 0,0-1,0 1,0 0,0-1,0 1,0 0,0 0,0 0,-2 0,5 14,21 26,7-6,1-1,1-2,65 48,-35-39,2-3,126 53,-158-76,-1-2,-21-8,-1-1,1 1,-1 0,0 1,16 11,-23-14,0-1,-1 1,1-1,-1 1,0 0,1 0,-1 0,0 0,0 0,0 0,0 0,0 0,-1 1,1-1,-1 0,1 0,-1 1,0-1,0 0,0 0,0 1,0-1,-1 0,1 0,-1 1,1-1,-1 0,0 0,0 0,0 0,-2 3,-95 160,62-110,-119 163,126-183,-90 100,102-119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C837C-47BF-0110-D051-C62F376CD2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AB56F2-0506-2F46-E1DD-E2C3FD3532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84774B-D412-FB4B-A9D6-D537A21C8187}" type="datetimeFigureOut">
              <a:rPr lang="en-US"/>
              <a:pPr>
                <a:defRPr/>
              </a:pPr>
              <a:t>8/14/23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413E6AB-D15E-5BFE-ACFC-D55058E7A1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D06442A-128A-A48F-8652-787C7E544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AA4D6-40BC-CE65-475F-C161470A1E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70213-856C-A146-D9D3-23A278E74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0BF247-DF51-6B48-A6D5-50556E010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7D31DBF3-5C9A-F5FB-E53E-C5D1082BF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26FED8F-8CEC-6938-45DD-89D6754F0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BC817057-7EFB-9AB7-A80D-AB238BFB0C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2197C0-6247-4A47-95E6-D436185E013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2545BBD-EF4F-7287-72A7-1F0A1F47BA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EDFF5-DC8B-B346-89ED-599D9D50D9E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68EE99F1-C8CA-A298-E647-25169A973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39" tIns="49472" rIns="95139" bIns="49472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C146BD5A-5C71-554C-B080-04D9CC855391}" type="slidenum"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/>
              <a:t>3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3D1F8F6C-0757-DB0D-9D71-51D0E626B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Text Box 3">
            <a:extLst>
              <a:ext uri="{FF2B5EF4-FFF2-40B4-BE49-F238E27FC236}">
                <a16:creationId xmlns:a16="http://schemas.microsoft.com/office/drawing/2014/main" id="{2CF344BA-DCC1-E8BD-23C0-5025BF865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30700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23B87A2E-C6BF-4390-F265-B2A0A6C47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8B754D-ECAF-214A-9CDE-319073B82A94}" type="slidenum"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A0333EF-819B-905C-28FB-C8E9BADB20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66600AB-1DCE-2039-F209-A17A76E67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54E3D69-5734-2950-F1F6-A27A7A9D12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E43028-5491-8640-B793-4B0B8851EF7A}" type="slidenum"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71452AF-B048-D66A-4371-23B8895475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203FC7C-0941-55C3-F5E8-721903705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E7573-06DC-D977-A51C-A0C56457E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BB358-2757-AE40-BEC3-BE35D98D6764}" type="datetimeFigureOut">
              <a:rPr lang="en-US"/>
              <a:pPr>
                <a:defRPr/>
              </a:pPr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F2665-2F80-0E44-5F34-77A3635E7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F3AF6-7540-7A79-9F60-1BD70261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3A6E5-19BC-0446-9DFA-3B3D41977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0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9C4CA-F333-3BDC-A58C-78D03E89E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2F733-EC13-7D44-8EBB-4A86EB80E0E3}" type="datetimeFigureOut">
              <a:rPr lang="en-US"/>
              <a:pPr>
                <a:defRPr/>
              </a:pPr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7DAE8-18B1-EB76-B461-0B9BE12E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513CE-4213-DF2D-AC6A-41B8D70F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C19C-271B-C54D-98AC-027A94038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9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6BC2-1FCC-BBA5-1836-B82C58D25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268FA-E3CA-B146-AB45-1643374DB631}" type="datetimeFigureOut">
              <a:rPr lang="en-US"/>
              <a:pPr>
                <a:defRPr/>
              </a:pPr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4D507-F25E-5F37-C1F8-0B122FA36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8D83E-4620-9B1D-CE4A-FD298217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20C45-3498-FA49-BA1B-EF6912C51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4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A1564-4EB7-0496-7E8E-CE82B8D1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FD019-620D-A441-AEC8-1E60AE76A418}" type="datetimeFigureOut">
              <a:rPr lang="en-US"/>
              <a:pPr>
                <a:defRPr/>
              </a:pPr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B5861-47ED-D021-C2B0-00D7F44D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649A-EC04-AA68-3797-E5497F8C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37661-2358-8A49-A2CF-94B2497D5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6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D8D06-BF8F-671B-E333-2157E2E5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E460A-BCE0-B940-9E89-B3D26C744761}" type="datetimeFigureOut">
              <a:rPr lang="en-US"/>
              <a:pPr>
                <a:defRPr/>
              </a:pPr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4BCE6-6D7A-BF1B-EF79-D0252CE2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4D46A-B047-11AE-D557-8D1202C1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051AD-0C24-D34B-A94E-CCF8C5562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9F0E60-5348-D43E-86A3-0B4B953AD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8361-7C62-A347-9FDA-453CFC52C60D}" type="datetimeFigureOut">
              <a:rPr lang="en-US"/>
              <a:pPr>
                <a:defRPr/>
              </a:pPr>
              <a:t>8/14/23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BBF6E0-9A57-B079-1195-709D8768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00DB33-0DE1-E757-51B4-8BE88756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15AF-547F-924C-A3C6-BE274A883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0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4B6A6E-628D-7779-E866-BC0AC870D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5DAF0-0D10-FD4F-A308-F6401CD14584}" type="datetimeFigureOut">
              <a:rPr lang="en-US"/>
              <a:pPr>
                <a:defRPr/>
              </a:pPr>
              <a:t>8/14/23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05F17C-39C1-97AD-C022-BF2E408D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3317A9-C835-1420-860A-5EAD341A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80BA-99D9-744E-B945-1C55D2BB0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92F1CB-85D5-BB4F-D337-6F8901B2D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C1AF-92D6-5F44-8E86-F8C6424F253A}" type="datetimeFigureOut">
              <a:rPr lang="en-US"/>
              <a:pPr>
                <a:defRPr/>
              </a:pPr>
              <a:t>8/14/23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62B03C-450A-2F17-5B54-DDBD5D31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407283-E9A8-1C0D-B35B-66F69DDC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2CB4-8679-D449-8831-BD6F5CD9E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7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F843F66-5211-1088-9A68-E2AF06FEE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CAF36-88EC-C34A-8C63-FA1C9509BC2B}" type="datetimeFigureOut">
              <a:rPr lang="en-US"/>
              <a:pPr>
                <a:defRPr/>
              </a:pPr>
              <a:t>8/14/23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59CCA1-37C6-C81E-4C19-BD685D87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CEDBB31-42EA-6C4E-98C3-88877E3C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1F8D-7AFC-FB45-B2E0-D2FF947D5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4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8BC9E9-0DDB-2C42-D9C0-B2921954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3148-DC42-1346-8986-E3F018ED7AA5}" type="datetimeFigureOut">
              <a:rPr lang="en-US"/>
              <a:pPr>
                <a:defRPr/>
              </a:pPr>
              <a:t>8/14/23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0D00A2-0645-7805-6A05-CFD45666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E8F39A-EFE0-C017-5EDB-17AEE88A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D4A95-5AF9-2B48-9CCC-69845DA96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4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D9324E-DC60-44A8-B743-AB276897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23187-8923-EF4A-A558-6FA571C3FA36}" type="datetimeFigureOut">
              <a:rPr lang="en-US"/>
              <a:pPr>
                <a:defRPr/>
              </a:pPr>
              <a:t>8/14/23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5FA167-4E30-B2A2-CA67-D35C007D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362302-5D73-24E2-F30C-B33EE2CC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90A1-5DEB-9242-83C2-CCEBD5153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6720E9B-1B1F-8951-3EC3-AD0F15C5F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E91C800-12D2-755D-FD9B-548E71D89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3448A-EF81-AE16-06C3-3A12BD6CE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9B0AF7-D2CF-4946-AA13-44510EB3769A}" type="datetimeFigureOut">
              <a:rPr lang="en-US"/>
              <a:pPr>
                <a:defRPr/>
              </a:pPr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5F22E-3718-A3BF-AB33-59D52D944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2CE0D-6279-A8A4-A546-54A89D48E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177409-F5F1-7F43-A0AE-28ABC4E06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D28C-E474-673A-25F7-73AF4C9C0A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Solar Array in the Space Reference Architecture for Space Systems and Operations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CCBF10A9-A0E5-68E3-66E7-9D2B849D550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Fred </a:t>
            </a:r>
            <a:r>
              <a:rPr lang="en-US" altLang="en-US" dirty="0" err="1"/>
              <a:t>Slane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1800" dirty="0">
                <a:solidFill>
                  <a:srgbClr val="C00000"/>
                </a:solidFill>
              </a:rPr>
              <a:t>(impudent comments by Peter Shames)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7" descr="A picture containing text, screenshot, colorfulness, design&#10;&#10;Description automatically generated">
            <a:extLst>
              <a:ext uri="{FF2B5EF4-FFF2-40B4-BE49-F238E27FC236}">
                <a16:creationId xmlns:a16="http://schemas.microsoft.com/office/drawing/2014/main" id="{7D066345-6801-2B55-2CA0-2CAAF97DE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41" y="2914380"/>
            <a:ext cx="512921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>
            <a:extLst>
              <a:ext uri="{FF2B5EF4-FFF2-40B4-BE49-F238E27FC236}">
                <a16:creationId xmlns:a16="http://schemas.microsoft.com/office/drawing/2014/main" id="{4115FE20-6861-365B-2D2D-65258D2FA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Solar Array (“OV-2” or </a:t>
            </a:r>
            <a:r>
              <a:rPr lang="en-US" altLang="en-US" b="1" dirty="0">
                <a:solidFill>
                  <a:srgbClr val="C00000"/>
                </a:solidFill>
              </a:rPr>
              <a:t>Operational</a:t>
            </a:r>
            <a:r>
              <a:rPr lang="en-US" altLang="en-US" dirty="0"/>
              <a:t> View)</a:t>
            </a:r>
          </a:p>
        </p:txBody>
      </p:sp>
      <p:sp>
        <p:nvSpPr>
          <p:cNvPr id="16387" name="Content Placeholder 3">
            <a:extLst>
              <a:ext uri="{FF2B5EF4-FFF2-40B4-BE49-F238E27FC236}">
                <a16:creationId xmlns:a16="http://schemas.microsoft.com/office/drawing/2014/main" id="{B54CB7E4-FE5B-3F74-4448-95E5DA6BE2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 Light" panose="020F0302020204030204" pitchFamily="34" charset="0"/>
              <a:buAutoNum type="arabicParenR"/>
            </a:pPr>
            <a:r>
              <a:rPr lang="en-US" altLang="en-US" dirty="0">
                <a:highlight>
                  <a:srgbClr val="C0C0C0"/>
                </a:highlight>
              </a:rPr>
              <a:t>Manufacture Solar Array </a:t>
            </a:r>
            <a:r>
              <a:rPr lang="en-US" altLang="en-US" dirty="0">
                <a:solidFill>
                  <a:srgbClr val="C00000"/>
                </a:solidFill>
                <a:highlight>
                  <a:srgbClr val="C0C0C0"/>
                </a:highlight>
              </a:rPr>
              <a:t>(really Engineering viewpoint)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arenR"/>
            </a:pPr>
            <a:r>
              <a:rPr lang="en-US" altLang="en-US" dirty="0">
                <a:highlight>
                  <a:srgbClr val="C0C0C0"/>
                </a:highlight>
              </a:rPr>
              <a:t>Integrate Solar Array with Spacecraft </a:t>
            </a:r>
            <a:r>
              <a:rPr lang="en-US" altLang="en-US" dirty="0">
                <a:solidFill>
                  <a:srgbClr val="C00000"/>
                </a:solidFill>
                <a:highlight>
                  <a:srgbClr val="C0C0C0"/>
                </a:highlight>
              </a:rPr>
              <a:t>(likewise)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arenR"/>
            </a:pPr>
            <a:r>
              <a:rPr lang="en-US" altLang="en-US" dirty="0">
                <a:highlight>
                  <a:srgbClr val="C0C0C0"/>
                </a:highlight>
              </a:rPr>
              <a:t>Verify Solar Array Function </a:t>
            </a:r>
            <a:r>
              <a:rPr lang="en-US" altLang="en-US" dirty="0">
                <a:solidFill>
                  <a:srgbClr val="C00000"/>
                </a:solidFill>
                <a:highlight>
                  <a:srgbClr val="C0C0C0"/>
                </a:highlight>
              </a:rPr>
              <a:t>(likewise)</a:t>
            </a:r>
            <a:endParaRPr lang="en-US" altLang="en-US" dirty="0">
              <a:highlight>
                <a:srgbClr val="C0C0C0"/>
              </a:highlight>
            </a:endParaRPr>
          </a:p>
          <a:p>
            <a:pPr marL="514350" indent="-514350" eaLnBrk="1" hangingPunct="1">
              <a:buFont typeface="Calibri Light" panose="020F0302020204030204" pitchFamily="34" charset="0"/>
              <a:buAutoNum type="arabicParenR"/>
            </a:pPr>
            <a:r>
              <a:rPr lang="en-US" altLang="en-US" dirty="0">
                <a:highlight>
                  <a:srgbClr val="00FF00"/>
                </a:highlight>
              </a:rPr>
              <a:t>Pack Solar Array for Launch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arenR"/>
            </a:pPr>
            <a:r>
              <a:rPr lang="en-US" altLang="en-US" dirty="0">
                <a:highlight>
                  <a:srgbClr val="00FF00"/>
                </a:highlight>
              </a:rPr>
              <a:t>Launch Spacecraft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arenR"/>
            </a:pPr>
            <a:r>
              <a:rPr lang="en-US" altLang="en-US" dirty="0">
                <a:highlight>
                  <a:srgbClr val="00FF00"/>
                </a:highlight>
              </a:rPr>
              <a:t>Deploy Solar Array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arenR"/>
            </a:pPr>
            <a:r>
              <a:rPr lang="en-US" altLang="en-US" dirty="0">
                <a:highlight>
                  <a:srgbClr val="00FF00"/>
                </a:highlight>
              </a:rPr>
              <a:t>Initiate Solar Array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arenR"/>
            </a:pPr>
            <a:r>
              <a:rPr lang="en-US" altLang="en-US" dirty="0">
                <a:highlight>
                  <a:srgbClr val="00FF00"/>
                </a:highlight>
              </a:rPr>
              <a:t>Operate Solar Array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arenR"/>
            </a:pPr>
            <a:r>
              <a:rPr lang="en-US" altLang="en-US" dirty="0">
                <a:highlight>
                  <a:srgbClr val="00FF00"/>
                </a:highlight>
              </a:rPr>
              <a:t>Dispose of Solar Array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BF985B-0050-B399-76FC-2B27E1F6BE93}"/>
              </a:ext>
            </a:extLst>
          </p:cNvPr>
          <p:cNvSpPr/>
          <p:nvPr/>
        </p:nvSpPr>
        <p:spPr>
          <a:xfrm>
            <a:off x="9426102" y="1825625"/>
            <a:ext cx="1391055" cy="7879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highlight>
                  <a:srgbClr val="C0C0C0"/>
                </a:highlight>
              </a:rPr>
              <a:t>Engineering VP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80">
            <a:extLst>
              <a:ext uri="{FF2B5EF4-FFF2-40B4-BE49-F238E27FC236}">
                <a16:creationId xmlns:a16="http://schemas.microsoft.com/office/drawing/2014/main" id="{BB6543C6-CA6B-1B66-C321-882C4A499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6913" y="73025"/>
            <a:ext cx="8229600" cy="563563"/>
          </a:xfrm>
        </p:spPr>
        <p:txBody>
          <a:bodyPr/>
          <a:lstStyle/>
          <a:p>
            <a:pPr algn="ctr" eaLnBrk="1" hangingPunct="1"/>
            <a:r>
              <a:rPr lang="en-US" altLang="en-US" sz="2800"/>
              <a:t>Reference Architecture for Space</a:t>
            </a:r>
            <a:endParaRPr lang="en-US" altLang="en-US" sz="360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B2C7EDC-C92B-4213-5C22-C463025BDDBB}"/>
              </a:ext>
            </a:extLst>
          </p:cNvPr>
          <p:cNvSpPr/>
          <p:nvPr/>
        </p:nvSpPr>
        <p:spPr bwMode="auto">
          <a:xfrm>
            <a:off x="1966913" y="528638"/>
            <a:ext cx="7886700" cy="6094412"/>
          </a:xfrm>
          <a:prstGeom prst="roundRect">
            <a:avLst>
              <a:gd name="adj" fmla="val 10984"/>
            </a:avLst>
          </a:prstGeom>
          <a:solidFill>
            <a:schemeClr val="bg2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7B5200-6DC7-4F93-555B-24ED06911258}"/>
              </a:ext>
            </a:extLst>
          </p:cNvPr>
          <p:cNvSpPr/>
          <p:nvPr/>
        </p:nvSpPr>
        <p:spPr bwMode="auto">
          <a:xfrm>
            <a:off x="2049463" y="635000"/>
            <a:ext cx="7694612" cy="5626100"/>
          </a:xfrm>
          <a:prstGeom prst="roundRect">
            <a:avLst>
              <a:gd name="adj" fmla="val 10984"/>
            </a:avLst>
          </a:prstGeom>
          <a:solidFill>
            <a:schemeClr val="bg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FD709937-3834-BACB-D359-F6BE2F07982D}"/>
              </a:ext>
            </a:extLst>
          </p:cNvPr>
          <p:cNvSpPr/>
          <p:nvPr/>
        </p:nvSpPr>
        <p:spPr bwMode="auto">
          <a:xfrm>
            <a:off x="2173288" y="717550"/>
            <a:ext cx="6913562" cy="5160963"/>
          </a:xfrm>
          <a:custGeom>
            <a:avLst/>
            <a:gdLst>
              <a:gd name="connsiteX0" fmla="*/ 2410691 w 7915563"/>
              <a:gd name="connsiteY0" fmla="*/ 5606473 h 6003637"/>
              <a:gd name="connsiteX1" fmla="*/ 2410691 w 7915563"/>
              <a:gd name="connsiteY1" fmla="*/ 5606473 h 6003637"/>
              <a:gd name="connsiteX2" fmla="*/ 2318327 w 7915563"/>
              <a:gd name="connsiteY2" fmla="*/ 5717310 h 6003637"/>
              <a:gd name="connsiteX3" fmla="*/ 2299854 w 7915563"/>
              <a:gd name="connsiteY3" fmla="*/ 5745019 h 6003637"/>
              <a:gd name="connsiteX4" fmla="*/ 2235200 w 7915563"/>
              <a:gd name="connsiteY4" fmla="*/ 5837382 h 6003637"/>
              <a:gd name="connsiteX5" fmla="*/ 2179782 w 7915563"/>
              <a:gd name="connsiteY5" fmla="*/ 5892800 h 6003637"/>
              <a:gd name="connsiteX6" fmla="*/ 2059709 w 7915563"/>
              <a:gd name="connsiteY6" fmla="*/ 5985164 h 6003637"/>
              <a:gd name="connsiteX7" fmla="*/ 1976582 w 7915563"/>
              <a:gd name="connsiteY7" fmla="*/ 6003637 h 6003637"/>
              <a:gd name="connsiteX8" fmla="*/ 1533236 w 7915563"/>
              <a:gd name="connsiteY8" fmla="*/ 5994400 h 6003637"/>
              <a:gd name="connsiteX9" fmla="*/ 1246909 w 7915563"/>
              <a:gd name="connsiteY9" fmla="*/ 5966691 h 6003637"/>
              <a:gd name="connsiteX10" fmla="*/ 1209963 w 7915563"/>
              <a:gd name="connsiteY10" fmla="*/ 5938982 h 6003637"/>
              <a:gd name="connsiteX11" fmla="*/ 1154545 w 7915563"/>
              <a:gd name="connsiteY11" fmla="*/ 5809673 h 6003637"/>
              <a:gd name="connsiteX12" fmla="*/ 1126836 w 7915563"/>
              <a:gd name="connsiteY12" fmla="*/ 5726546 h 6003637"/>
              <a:gd name="connsiteX13" fmla="*/ 1117600 w 7915563"/>
              <a:gd name="connsiteY13" fmla="*/ 5661891 h 6003637"/>
              <a:gd name="connsiteX14" fmla="*/ 1080654 w 7915563"/>
              <a:gd name="connsiteY14" fmla="*/ 5624946 h 6003637"/>
              <a:gd name="connsiteX15" fmla="*/ 997527 w 7915563"/>
              <a:gd name="connsiteY15" fmla="*/ 5588000 h 6003637"/>
              <a:gd name="connsiteX16" fmla="*/ 812800 w 7915563"/>
              <a:gd name="connsiteY16" fmla="*/ 5532582 h 6003637"/>
              <a:gd name="connsiteX17" fmla="*/ 665018 w 7915563"/>
              <a:gd name="connsiteY17" fmla="*/ 5514110 h 6003637"/>
              <a:gd name="connsiteX18" fmla="*/ 637309 w 7915563"/>
              <a:gd name="connsiteY18" fmla="*/ 5504873 h 6003637"/>
              <a:gd name="connsiteX19" fmla="*/ 544945 w 7915563"/>
              <a:gd name="connsiteY19" fmla="*/ 5477164 h 6003637"/>
              <a:gd name="connsiteX20" fmla="*/ 489527 w 7915563"/>
              <a:gd name="connsiteY20" fmla="*/ 5440219 h 6003637"/>
              <a:gd name="connsiteX21" fmla="*/ 424872 w 7915563"/>
              <a:gd name="connsiteY21" fmla="*/ 5384800 h 6003637"/>
              <a:gd name="connsiteX22" fmla="*/ 369454 w 7915563"/>
              <a:gd name="connsiteY22" fmla="*/ 5320146 h 6003637"/>
              <a:gd name="connsiteX23" fmla="*/ 304800 w 7915563"/>
              <a:gd name="connsiteY23" fmla="*/ 5273964 h 6003637"/>
              <a:gd name="connsiteX24" fmla="*/ 277091 w 7915563"/>
              <a:gd name="connsiteY24" fmla="*/ 5227782 h 6003637"/>
              <a:gd name="connsiteX25" fmla="*/ 221672 w 7915563"/>
              <a:gd name="connsiteY25" fmla="*/ 5098473 h 6003637"/>
              <a:gd name="connsiteX26" fmla="*/ 83127 w 7915563"/>
              <a:gd name="connsiteY26" fmla="*/ 4784437 h 6003637"/>
              <a:gd name="connsiteX27" fmla="*/ 64654 w 7915563"/>
              <a:gd name="connsiteY27" fmla="*/ 4710546 h 6003637"/>
              <a:gd name="connsiteX28" fmla="*/ 18472 w 7915563"/>
              <a:gd name="connsiteY28" fmla="*/ 4590473 h 6003637"/>
              <a:gd name="connsiteX29" fmla="*/ 9236 w 7915563"/>
              <a:gd name="connsiteY29" fmla="*/ 4525819 h 6003637"/>
              <a:gd name="connsiteX30" fmla="*/ 0 w 7915563"/>
              <a:gd name="connsiteY30" fmla="*/ 4470400 h 6003637"/>
              <a:gd name="connsiteX31" fmla="*/ 9236 w 7915563"/>
              <a:gd name="connsiteY31" fmla="*/ 4119419 h 6003637"/>
              <a:gd name="connsiteX32" fmla="*/ 27709 w 7915563"/>
              <a:gd name="connsiteY32" fmla="*/ 3906982 h 6003637"/>
              <a:gd name="connsiteX33" fmla="*/ 46182 w 7915563"/>
              <a:gd name="connsiteY33" fmla="*/ 3749964 h 6003637"/>
              <a:gd name="connsiteX34" fmla="*/ 64654 w 7915563"/>
              <a:gd name="connsiteY34" fmla="*/ 3685310 h 6003637"/>
              <a:gd name="connsiteX35" fmla="*/ 73891 w 7915563"/>
              <a:gd name="connsiteY35" fmla="*/ 3463637 h 6003637"/>
              <a:gd name="connsiteX36" fmla="*/ 92363 w 7915563"/>
              <a:gd name="connsiteY36" fmla="*/ 3334328 h 6003637"/>
              <a:gd name="connsiteX37" fmla="*/ 110836 w 7915563"/>
              <a:gd name="connsiteY37" fmla="*/ 3001819 h 6003637"/>
              <a:gd name="connsiteX38" fmla="*/ 120072 w 7915563"/>
              <a:gd name="connsiteY38" fmla="*/ 2817091 h 6003637"/>
              <a:gd name="connsiteX39" fmla="*/ 184727 w 7915563"/>
              <a:gd name="connsiteY39" fmla="*/ 2272146 h 6003637"/>
              <a:gd name="connsiteX40" fmla="*/ 221672 w 7915563"/>
              <a:gd name="connsiteY40" fmla="*/ 2004291 h 6003637"/>
              <a:gd name="connsiteX41" fmla="*/ 230909 w 7915563"/>
              <a:gd name="connsiteY41" fmla="*/ 1911928 h 6003637"/>
              <a:gd name="connsiteX42" fmla="*/ 240145 w 7915563"/>
              <a:gd name="connsiteY42" fmla="*/ 1838037 h 6003637"/>
              <a:gd name="connsiteX43" fmla="*/ 258618 w 7915563"/>
              <a:gd name="connsiteY43" fmla="*/ 1625600 h 6003637"/>
              <a:gd name="connsiteX44" fmla="*/ 277091 w 7915563"/>
              <a:gd name="connsiteY44" fmla="*/ 1440873 h 6003637"/>
              <a:gd name="connsiteX45" fmla="*/ 295563 w 7915563"/>
              <a:gd name="connsiteY45" fmla="*/ 1330037 h 6003637"/>
              <a:gd name="connsiteX46" fmla="*/ 314036 w 7915563"/>
              <a:gd name="connsiteY46" fmla="*/ 1256146 h 6003637"/>
              <a:gd name="connsiteX47" fmla="*/ 341745 w 7915563"/>
              <a:gd name="connsiteY47" fmla="*/ 1200728 h 6003637"/>
              <a:gd name="connsiteX48" fmla="*/ 406400 w 7915563"/>
              <a:gd name="connsiteY48" fmla="*/ 1062182 h 6003637"/>
              <a:gd name="connsiteX49" fmla="*/ 443345 w 7915563"/>
              <a:gd name="connsiteY49" fmla="*/ 1016000 h 6003637"/>
              <a:gd name="connsiteX50" fmla="*/ 508000 w 7915563"/>
              <a:gd name="connsiteY50" fmla="*/ 960582 h 6003637"/>
              <a:gd name="connsiteX51" fmla="*/ 563418 w 7915563"/>
              <a:gd name="connsiteY51" fmla="*/ 923637 h 6003637"/>
              <a:gd name="connsiteX52" fmla="*/ 665018 w 7915563"/>
              <a:gd name="connsiteY52" fmla="*/ 877455 h 6003637"/>
              <a:gd name="connsiteX53" fmla="*/ 877454 w 7915563"/>
              <a:gd name="connsiteY53" fmla="*/ 757382 h 6003637"/>
              <a:gd name="connsiteX54" fmla="*/ 1089891 w 7915563"/>
              <a:gd name="connsiteY54" fmla="*/ 655782 h 6003637"/>
              <a:gd name="connsiteX55" fmla="*/ 1283854 w 7915563"/>
              <a:gd name="connsiteY55" fmla="*/ 563419 h 6003637"/>
              <a:gd name="connsiteX56" fmla="*/ 1376218 w 7915563"/>
              <a:gd name="connsiteY56" fmla="*/ 517237 h 6003637"/>
              <a:gd name="connsiteX57" fmla="*/ 1440872 w 7915563"/>
              <a:gd name="connsiteY57" fmla="*/ 489528 h 6003637"/>
              <a:gd name="connsiteX58" fmla="*/ 1533236 w 7915563"/>
              <a:gd name="connsiteY58" fmla="*/ 434110 h 6003637"/>
              <a:gd name="connsiteX59" fmla="*/ 1625600 w 7915563"/>
              <a:gd name="connsiteY59" fmla="*/ 397164 h 6003637"/>
              <a:gd name="connsiteX60" fmla="*/ 1699491 w 7915563"/>
              <a:gd name="connsiteY60" fmla="*/ 350982 h 6003637"/>
              <a:gd name="connsiteX61" fmla="*/ 1773382 w 7915563"/>
              <a:gd name="connsiteY61" fmla="*/ 323273 h 6003637"/>
              <a:gd name="connsiteX62" fmla="*/ 1865745 w 7915563"/>
              <a:gd name="connsiteY62" fmla="*/ 277091 h 6003637"/>
              <a:gd name="connsiteX63" fmla="*/ 1921163 w 7915563"/>
              <a:gd name="connsiteY63" fmla="*/ 258619 h 6003637"/>
              <a:gd name="connsiteX64" fmla="*/ 1958109 w 7915563"/>
              <a:gd name="connsiteY64" fmla="*/ 240146 h 6003637"/>
              <a:gd name="connsiteX65" fmla="*/ 2096654 w 7915563"/>
              <a:gd name="connsiteY65" fmla="*/ 221673 h 6003637"/>
              <a:gd name="connsiteX66" fmla="*/ 2309091 w 7915563"/>
              <a:gd name="connsiteY66" fmla="*/ 166255 h 6003637"/>
              <a:gd name="connsiteX67" fmla="*/ 2558472 w 7915563"/>
              <a:gd name="connsiteY67" fmla="*/ 110837 h 6003637"/>
              <a:gd name="connsiteX68" fmla="*/ 2743200 w 7915563"/>
              <a:gd name="connsiteY68" fmla="*/ 83128 h 6003637"/>
              <a:gd name="connsiteX69" fmla="*/ 2955636 w 7915563"/>
              <a:gd name="connsiteY69" fmla="*/ 36946 h 6003637"/>
              <a:gd name="connsiteX70" fmla="*/ 3472872 w 7915563"/>
              <a:gd name="connsiteY70" fmla="*/ 9237 h 6003637"/>
              <a:gd name="connsiteX71" fmla="*/ 3999345 w 7915563"/>
              <a:gd name="connsiteY71" fmla="*/ 0 h 6003637"/>
              <a:gd name="connsiteX72" fmla="*/ 5467927 w 7915563"/>
              <a:gd name="connsiteY72" fmla="*/ 27710 h 6003637"/>
              <a:gd name="connsiteX73" fmla="*/ 5985163 w 7915563"/>
              <a:gd name="connsiteY73" fmla="*/ 64655 h 6003637"/>
              <a:gd name="connsiteX74" fmla="*/ 6077527 w 7915563"/>
              <a:gd name="connsiteY74" fmla="*/ 73891 h 6003637"/>
              <a:gd name="connsiteX75" fmla="*/ 6262254 w 7915563"/>
              <a:gd name="connsiteY75" fmla="*/ 101600 h 6003637"/>
              <a:gd name="connsiteX76" fmla="*/ 6410036 w 7915563"/>
              <a:gd name="connsiteY76" fmla="*/ 184728 h 6003637"/>
              <a:gd name="connsiteX77" fmla="*/ 6483927 w 7915563"/>
              <a:gd name="connsiteY77" fmla="*/ 249382 h 6003637"/>
              <a:gd name="connsiteX78" fmla="*/ 6511636 w 7915563"/>
              <a:gd name="connsiteY78" fmla="*/ 258619 h 6003637"/>
              <a:gd name="connsiteX79" fmla="*/ 6567054 w 7915563"/>
              <a:gd name="connsiteY79" fmla="*/ 286328 h 6003637"/>
              <a:gd name="connsiteX80" fmla="*/ 6862618 w 7915563"/>
              <a:gd name="connsiteY80" fmla="*/ 424873 h 6003637"/>
              <a:gd name="connsiteX81" fmla="*/ 6954982 w 7915563"/>
              <a:gd name="connsiteY81" fmla="*/ 581891 h 6003637"/>
              <a:gd name="connsiteX82" fmla="*/ 7010400 w 7915563"/>
              <a:gd name="connsiteY82" fmla="*/ 665019 h 6003637"/>
              <a:gd name="connsiteX83" fmla="*/ 7130472 w 7915563"/>
              <a:gd name="connsiteY83" fmla="*/ 812800 h 6003637"/>
              <a:gd name="connsiteX84" fmla="*/ 7204363 w 7915563"/>
              <a:gd name="connsiteY84" fmla="*/ 877455 h 6003637"/>
              <a:gd name="connsiteX85" fmla="*/ 7287491 w 7915563"/>
              <a:gd name="connsiteY85" fmla="*/ 969819 h 6003637"/>
              <a:gd name="connsiteX86" fmla="*/ 7315200 w 7915563"/>
              <a:gd name="connsiteY86" fmla="*/ 1080655 h 6003637"/>
              <a:gd name="connsiteX87" fmla="*/ 7342909 w 7915563"/>
              <a:gd name="connsiteY87" fmla="*/ 1274619 h 6003637"/>
              <a:gd name="connsiteX88" fmla="*/ 7324436 w 7915563"/>
              <a:gd name="connsiteY88" fmla="*/ 1681019 h 6003637"/>
              <a:gd name="connsiteX89" fmla="*/ 7296727 w 7915563"/>
              <a:gd name="connsiteY89" fmla="*/ 1773382 h 6003637"/>
              <a:gd name="connsiteX90" fmla="*/ 7259782 w 7915563"/>
              <a:gd name="connsiteY90" fmla="*/ 1874982 h 6003637"/>
              <a:gd name="connsiteX91" fmla="*/ 7250545 w 7915563"/>
              <a:gd name="connsiteY91" fmla="*/ 1939637 h 6003637"/>
              <a:gd name="connsiteX92" fmla="*/ 7222836 w 7915563"/>
              <a:gd name="connsiteY92" fmla="*/ 2068946 h 6003637"/>
              <a:gd name="connsiteX93" fmla="*/ 7259782 w 7915563"/>
              <a:gd name="connsiteY93" fmla="*/ 2540000 h 6003637"/>
              <a:gd name="connsiteX94" fmla="*/ 7287491 w 7915563"/>
              <a:gd name="connsiteY94" fmla="*/ 2613891 h 6003637"/>
              <a:gd name="connsiteX95" fmla="*/ 7315200 w 7915563"/>
              <a:gd name="connsiteY95" fmla="*/ 2697019 h 6003637"/>
              <a:gd name="connsiteX96" fmla="*/ 7333672 w 7915563"/>
              <a:gd name="connsiteY96" fmla="*/ 2733964 h 6003637"/>
              <a:gd name="connsiteX97" fmla="*/ 7407563 w 7915563"/>
              <a:gd name="connsiteY97" fmla="*/ 2937164 h 6003637"/>
              <a:gd name="connsiteX98" fmla="*/ 7462982 w 7915563"/>
              <a:gd name="connsiteY98" fmla="*/ 3029528 h 6003637"/>
              <a:gd name="connsiteX99" fmla="*/ 7499927 w 7915563"/>
              <a:gd name="connsiteY99" fmla="*/ 3112655 h 6003637"/>
              <a:gd name="connsiteX100" fmla="*/ 7555345 w 7915563"/>
              <a:gd name="connsiteY100" fmla="*/ 3214255 h 6003637"/>
              <a:gd name="connsiteX101" fmla="*/ 7573818 w 7915563"/>
              <a:gd name="connsiteY101" fmla="*/ 3260437 h 6003637"/>
              <a:gd name="connsiteX102" fmla="*/ 7629236 w 7915563"/>
              <a:gd name="connsiteY102" fmla="*/ 3371273 h 6003637"/>
              <a:gd name="connsiteX103" fmla="*/ 7730836 w 7915563"/>
              <a:gd name="connsiteY103" fmla="*/ 3611419 h 6003637"/>
              <a:gd name="connsiteX104" fmla="*/ 7777018 w 7915563"/>
              <a:gd name="connsiteY104" fmla="*/ 3740728 h 6003637"/>
              <a:gd name="connsiteX105" fmla="*/ 7813963 w 7915563"/>
              <a:gd name="connsiteY105" fmla="*/ 3860800 h 6003637"/>
              <a:gd name="connsiteX106" fmla="*/ 7860145 w 7915563"/>
              <a:gd name="connsiteY106" fmla="*/ 3980873 h 6003637"/>
              <a:gd name="connsiteX107" fmla="*/ 7915563 w 7915563"/>
              <a:gd name="connsiteY107" fmla="*/ 4128655 h 6003637"/>
              <a:gd name="connsiteX108" fmla="*/ 7897091 w 7915563"/>
              <a:gd name="connsiteY108" fmla="*/ 4193310 h 6003637"/>
              <a:gd name="connsiteX109" fmla="*/ 7869382 w 7915563"/>
              <a:gd name="connsiteY109" fmla="*/ 4294910 h 6003637"/>
              <a:gd name="connsiteX110" fmla="*/ 7850909 w 7915563"/>
              <a:gd name="connsiteY110" fmla="*/ 4368800 h 6003637"/>
              <a:gd name="connsiteX111" fmla="*/ 7813963 w 7915563"/>
              <a:gd name="connsiteY111" fmla="*/ 4433455 h 6003637"/>
              <a:gd name="connsiteX112" fmla="*/ 7795491 w 7915563"/>
              <a:gd name="connsiteY112" fmla="*/ 4461164 h 6003637"/>
              <a:gd name="connsiteX113" fmla="*/ 7740072 w 7915563"/>
              <a:gd name="connsiteY113" fmla="*/ 4498110 h 6003637"/>
              <a:gd name="connsiteX114" fmla="*/ 7675418 w 7915563"/>
              <a:gd name="connsiteY114" fmla="*/ 4590473 h 6003637"/>
              <a:gd name="connsiteX115" fmla="*/ 7638472 w 7915563"/>
              <a:gd name="connsiteY115" fmla="*/ 4655128 h 6003637"/>
              <a:gd name="connsiteX116" fmla="*/ 7564582 w 7915563"/>
              <a:gd name="connsiteY116" fmla="*/ 4719782 h 6003637"/>
              <a:gd name="connsiteX117" fmla="*/ 7462982 w 7915563"/>
              <a:gd name="connsiteY117" fmla="*/ 4756728 h 6003637"/>
              <a:gd name="connsiteX118" fmla="*/ 7296727 w 7915563"/>
              <a:gd name="connsiteY118" fmla="*/ 4793673 h 6003637"/>
              <a:gd name="connsiteX119" fmla="*/ 7130472 w 7915563"/>
              <a:gd name="connsiteY119" fmla="*/ 4830619 h 6003637"/>
              <a:gd name="connsiteX120" fmla="*/ 7019636 w 7915563"/>
              <a:gd name="connsiteY120" fmla="*/ 4876800 h 6003637"/>
              <a:gd name="connsiteX121" fmla="*/ 6973454 w 7915563"/>
              <a:gd name="connsiteY121" fmla="*/ 4895273 h 6003637"/>
              <a:gd name="connsiteX122" fmla="*/ 6918036 w 7915563"/>
              <a:gd name="connsiteY122" fmla="*/ 4904510 h 6003637"/>
              <a:gd name="connsiteX123" fmla="*/ 6853382 w 7915563"/>
              <a:gd name="connsiteY123" fmla="*/ 4932219 h 6003637"/>
              <a:gd name="connsiteX124" fmla="*/ 6687127 w 7915563"/>
              <a:gd name="connsiteY124" fmla="*/ 4987637 h 6003637"/>
              <a:gd name="connsiteX125" fmla="*/ 6576291 w 7915563"/>
              <a:gd name="connsiteY125" fmla="*/ 5015346 h 6003637"/>
              <a:gd name="connsiteX126" fmla="*/ 6437745 w 7915563"/>
              <a:gd name="connsiteY126" fmla="*/ 5052291 h 6003637"/>
              <a:gd name="connsiteX127" fmla="*/ 6400800 w 7915563"/>
              <a:gd name="connsiteY127" fmla="*/ 5061528 h 6003637"/>
              <a:gd name="connsiteX128" fmla="*/ 6206836 w 7915563"/>
              <a:gd name="connsiteY128" fmla="*/ 5089237 h 6003637"/>
              <a:gd name="connsiteX129" fmla="*/ 6142182 w 7915563"/>
              <a:gd name="connsiteY129" fmla="*/ 5098473 h 6003637"/>
              <a:gd name="connsiteX130" fmla="*/ 5966691 w 7915563"/>
              <a:gd name="connsiteY130" fmla="*/ 5126182 h 6003637"/>
              <a:gd name="connsiteX131" fmla="*/ 5357091 w 7915563"/>
              <a:gd name="connsiteY131" fmla="*/ 5135419 h 6003637"/>
              <a:gd name="connsiteX132" fmla="*/ 5320145 w 7915563"/>
              <a:gd name="connsiteY132" fmla="*/ 5144655 h 6003637"/>
              <a:gd name="connsiteX133" fmla="*/ 5181600 w 7915563"/>
              <a:gd name="connsiteY133" fmla="*/ 5163128 h 6003637"/>
              <a:gd name="connsiteX134" fmla="*/ 4359563 w 7915563"/>
              <a:gd name="connsiteY134" fmla="*/ 5153891 h 6003637"/>
              <a:gd name="connsiteX135" fmla="*/ 4276436 w 7915563"/>
              <a:gd name="connsiteY135" fmla="*/ 5144655 h 6003637"/>
              <a:gd name="connsiteX136" fmla="*/ 4110182 w 7915563"/>
              <a:gd name="connsiteY136" fmla="*/ 5135419 h 6003637"/>
              <a:gd name="connsiteX137" fmla="*/ 4036291 w 7915563"/>
              <a:gd name="connsiteY137" fmla="*/ 5126182 h 6003637"/>
              <a:gd name="connsiteX138" fmla="*/ 3971636 w 7915563"/>
              <a:gd name="connsiteY138" fmla="*/ 5116946 h 6003637"/>
              <a:gd name="connsiteX139" fmla="*/ 3556000 w 7915563"/>
              <a:gd name="connsiteY139" fmla="*/ 5135419 h 6003637"/>
              <a:gd name="connsiteX140" fmla="*/ 3482109 w 7915563"/>
              <a:gd name="connsiteY140" fmla="*/ 5181600 h 6003637"/>
              <a:gd name="connsiteX141" fmla="*/ 3472872 w 7915563"/>
              <a:gd name="connsiteY141" fmla="*/ 5209310 h 6003637"/>
              <a:gd name="connsiteX142" fmla="*/ 3445163 w 7915563"/>
              <a:gd name="connsiteY142" fmla="*/ 5227782 h 6003637"/>
              <a:gd name="connsiteX143" fmla="*/ 3334327 w 7915563"/>
              <a:gd name="connsiteY143" fmla="*/ 5310910 h 6003637"/>
              <a:gd name="connsiteX144" fmla="*/ 3297382 w 7915563"/>
              <a:gd name="connsiteY144" fmla="*/ 5329382 h 6003637"/>
              <a:gd name="connsiteX145" fmla="*/ 3269672 w 7915563"/>
              <a:gd name="connsiteY145" fmla="*/ 5347855 h 6003637"/>
              <a:gd name="connsiteX146" fmla="*/ 3205018 w 7915563"/>
              <a:gd name="connsiteY146" fmla="*/ 5375564 h 6003637"/>
              <a:gd name="connsiteX147" fmla="*/ 3131127 w 7915563"/>
              <a:gd name="connsiteY147" fmla="*/ 5403273 h 6003637"/>
              <a:gd name="connsiteX148" fmla="*/ 3103418 w 7915563"/>
              <a:gd name="connsiteY148" fmla="*/ 5421746 h 6003637"/>
              <a:gd name="connsiteX149" fmla="*/ 3057236 w 7915563"/>
              <a:gd name="connsiteY149" fmla="*/ 5430982 h 6003637"/>
              <a:gd name="connsiteX150" fmla="*/ 3020291 w 7915563"/>
              <a:gd name="connsiteY150" fmla="*/ 5440219 h 6003637"/>
              <a:gd name="connsiteX151" fmla="*/ 2964872 w 7915563"/>
              <a:gd name="connsiteY151" fmla="*/ 5458691 h 6003637"/>
              <a:gd name="connsiteX152" fmla="*/ 2844800 w 7915563"/>
              <a:gd name="connsiteY152" fmla="*/ 5477164 h 6003637"/>
              <a:gd name="connsiteX153" fmla="*/ 2798618 w 7915563"/>
              <a:gd name="connsiteY153" fmla="*/ 5486400 h 6003637"/>
              <a:gd name="connsiteX154" fmla="*/ 2743200 w 7915563"/>
              <a:gd name="connsiteY154" fmla="*/ 5495637 h 6003637"/>
              <a:gd name="connsiteX155" fmla="*/ 2715491 w 7915563"/>
              <a:gd name="connsiteY155" fmla="*/ 5504873 h 6003637"/>
              <a:gd name="connsiteX156" fmla="*/ 2623127 w 7915563"/>
              <a:gd name="connsiteY156" fmla="*/ 5514110 h 6003637"/>
              <a:gd name="connsiteX157" fmla="*/ 2567709 w 7915563"/>
              <a:gd name="connsiteY157" fmla="*/ 5532582 h 6003637"/>
              <a:gd name="connsiteX158" fmla="*/ 2530763 w 7915563"/>
              <a:gd name="connsiteY158" fmla="*/ 5541819 h 6003637"/>
              <a:gd name="connsiteX159" fmla="*/ 2493818 w 7915563"/>
              <a:gd name="connsiteY159" fmla="*/ 5560291 h 6003637"/>
              <a:gd name="connsiteX160" fmla="*/ 2466109 w 7915563"/>
              <a:gd name="connsiteY160" fmla="*/ 5569528 h 6003637"/>
              <a:gd name="connsiteX161" fmla="*/ 2410691 w 7915563"/>
              <a:gd name="connsiteY161" fmla="*/ 5606473 h 6003637"/>
              <a:gd name="connsiteX0" fmla="*/ 2403233 w 7908105"/>
              <a:gd name="connsiteY0" fmla="*/ 5606473 h 6003637"/>
              <a:gd name="connsiteX1" fmla="*/ 2403233 w 7908105"/>
              <a:gd name="connsiteY1" fmla="*/ 5606473 h 6003637"/>
              <a:gd name="connsiteX2" fmla="*/ 2310869 w 7908105"/>
              <a:gd name="connsiteY2" fmla="*/ 5717310 h 6003637"/>
              <a:gd name="connsiteX3" fmla="*/ 2292396 w 7908105"/>
              <a:gd name="connsiteY3" fmla="*/ 5745019 h 6003637"/>
              <a:gd name="connsiteX4" fmla="*/ 2227742 w 7908105"/>
              <a:gd name="connsiteY4" fmla="*/ 5837382 h 6003637"/>
              <a:gd name="connsiteX5" fmla="*/ 2172324 w 7908105"/>
              <a:gd name="connsiteY5" fmla="*/ 5892800 h 6003637"/>
              <a:gd name="connsiteX6" fmla="*/ 2052251 w 7908105"/>
              <a:gd name="connsiteY6" fmla="*/ 5985164 h 6003637"/>
              <a:gd name="connsiteX7" fmla="*/ 1969124 w 7908105"/>
              <a:gd name="connsiteY7" fmla="*/ 6003637 h 6003637"/>
              <a:gd name="connsiteX8" fmla="*/ 1525778 w 7908105"/>
              <a:gd name="connsiteY8" fmla="*/ 5994400 h 6003637"/>
              <a:gd name="connsiteX9" fmla="*/ 1239451 w 7908105"/>
              <a:gd name="connsiteY9" fmla="*/ 5966691 h 6003637"/>
              <a:gd name="connsiteX10" fmla="*/ 1202505 w 7908105"/>
              <a:gd name="connsiteY10" fmla="*/ 5938982 h 6003637"/>
              <a:gd name="connsiteX11" fmla="*/ 1147087 w 7908105"/>
              <a:gd name="connsiteY11" fmla="*/ 5809673 h 6003637"/>
              <a:gd name="connsiteX12" fmla="*/ 1119378 w 7908105"/>
              <a:gd name="connsiteY12" fmla="*/ 5726546 h 6003637"/>
              <a:gd name="connsiteX13" fmla="*/ 1110142 w 7908105"/>
              <a:gd name="connsiteY13" fmla="*/ 5661891 h 6003637"/>
              <a:gd name="connsiteX14" fmla="*/ 1073196 w 7908105"/>
              <a:gd name="connsiteY14" fmla="*/ 5624946 h 6003637"/>
              <a:gd name="connsiteX15" fmla="*/ 990069 w 7908105"/>
              <a:gd name="connsiteY15" fmla="*/ 5588000 h 6003637"/>
              <a:gd name="connsiteX16" fmla="*/ 805342 w 7908105"/>
              <a:gd name="connsiteY16" fmla="*/ 5532582 h 6003637"/>
              <a:gd name="connsiteX17" fmla="*/ 657560 w 7908105"/>
              <a:gd name="connsiteY17" fmla="*/ 5514110 h 6003637"/>
              <a:gd name="connsiteX18" fmla="*/ 629851 w 7908105"/>
              <a:gd name="connsiteY18" fmla="*/ 5504873 h 6003637"/>
              <a:gd name="connsiteX19" fmla="*/ 537487 w 7908105"/>
              <a:gd name="connsiteY19" fmla="*/ 5477164 h 6003637"/>
              <a:gd name="connsiteX20" fmla="*/ 482069 w 7908105"/>
              <a:gd name="connsiteY20" fmla="*/ 5440219 h 6003637"/>
              <a:gd name="connsiteX21" fmla="*/ 417414 w 7908105"/>
              <a:gd name="connsiteY21" fmla="*/ 5384800 h 6003637"/>
              <a:gd name="connsiteX22" fmla="*/ 361996 w 7908105"/>
              <a:gd name="connsiteY22" fmla="*/ 5320146 h 6003637"/>
              <a:gd name="connsiteX23" fmla="*/ 297342 w 7908105"/>
              <a:gd name="connsiteY23" fmla="*/ 5273964 h 6003637"/>
              <a:gd name="connsiteX24" fmla="*/ 269633 w 7908105"/>
              <a:gd name="connsiteY24" fmla="*/ 5227782 h 6003637"/>
              <a:gd name="connsiteX25" fmla="*/ 214214 w 7908105"/>
              <a:gd name="connsiteY25" fmla="*/ 5098473 h 6003637"/>
              <a:gd name="connsiteX26" fmla="*/ 75669 w 7908105"/>
              <a:gd name="connsiteY26" fmla="*/ 4784437 h 6003637"/>
              <a:gd name="connsiteX27" fmla="*/ 57196 w 7908105"/>
              <a:gd name="connsiteY27" fmla="*/ 4710546 h 6003637"/>
              <a:gd name="connsiteX28" fmla="*/ 11014 w 7908105"/>
              <a:gd name="connsiteY28" fmla="*/ 4590473 h 6003637"/>
              <a:gd name="connsiteX29" fmla="*/ 1778 w 7908105"/>
              <a:gd name="connsiteY29" fmla="*/ 4525819 h 6003637"/>
              <a:gd name="connsiteX30" fmla="*/ 1778 w 7908105"/>
              <a:gd name="connsiteY30" fmla="*/ 4119419 h 6003637"/>
              <a:gd name="connsiteX31" fmla="*/ 20251 w 7908105"/>
              <a:gd name="connsiteY31" fmla="*/ 3906982 h 6003637"/>
              <a:gd name="connsiteX32" fmla="*/ 38724 w 7908105"/>
              <a:gd name="connsiteY32" fmla="*/ 3749964 h 6003637"/>
              <a:gd name="connsiteX33" fmla="*/ 57196 w 7908105"/>
              <a:gd name="connsiteY33" fmla="*/ 3685310 h 6003637"/>
              <a:gd name="connsiteX34" fmla="*/ 66433 w 7908105"/>
              <a:gd name="connsiteY34" fmla="*/ 3463637 h 6003637"/>
              <a:gd name="connsiteX35" fmla="*/ 84905 w 7908105"/>
              <a:gd name="connsiteY35" fmla="*/ 3334328 h 6003637"/>
              <a:gd name="connsiteX36" fmla="*/ 103378 w 7908105"/>
              <a:gd name="connsiteY36" fmla="*/ 3001819 h 6003637"/>
              <a:gd name="connsiteX37" fmla="*/ 112614 w 7908105"/>
              <a:gd name="connsiteY37" fmla="*/ 2817091 h 6003637"/>
              <a:gd name="connsiteX38" fmla="*/ 177269 w 7908105"/>
              <a:gd name="connsiteY38" fmla="*/ 2272146 h 6003637"/>
              <a:gd name="connsiteX39" fmla="*/ 214214 w 7908105"/>
              <a:gd name="connsiteY39" fmla="*/ 2004291 h 6003637"/>
              <a:gd name="connsiteX40" fmla="*/ 223451 w 7908105"/>
              <a:gd name="connsiteY40" fmla="*/ 1911928 h 6003637"/>
              <a:gd name="connsiteX41" fmla="*/ 232687 w 7908105"/>
              <a:gd name="connsiteY41" fmla="*/ 1838037 h 6003637"/>
              <a:gd name="connsiteX42" fmla="*/ 251160 w 7908105"/>
              <a:gd name="connsiteY42" fmla="*/ 1625600 h 6003637"/>
              <a:gd name="connsiteX43" fmla="*/ 269633 w 7908105"/>
              <a:gd name="connsiteY43" fmla="*/ 1440873 h 6003637"/>
              <a:gd name="connsiteX44" fmla="*/ 288105 w 7908105"/>
              <a:gd name="connsiteY44" fmla="*/ 1330037 h 6003637"/>
              <a:gd name="connsiteX45" fmla="*/ 306578 w 7908105"/>
              <a:gd name="connsiteY45" fmla="*/ 1256146 h 6003637"/>
              <a:gd name="connsiteX46" fmla="*/ 334287 w 7908105"/>
              <a:gd name="connsiteY46" fmla="*/ 1200728 h 6003637"/>
              <a:gd name="connsiteX47" fmla="*/ 398942 w 7908105"/>
              <a:gd name="connsiteY47" fmla="*/ 1062182 h 6003637"/>
              <a:gd name="connsiteX48" fmla="*/ 435887 w 7908105"/>
              <a:gd name="connsiteY48" fmla="*/ 1016000 h 6003637"/>
              <a:gd name="connsiteX49" fmla="*/ 500542 w 7908105"/>
              <a:gd name="connsiteY49" fmla="*/ 960582 h 6003637"/>
              <a:gd name="connsiteX50" fmla="*/ 555960 w 7908105"/>
              <a:gd name="connsiteY50" fmla="*/ 923637 h 6003637"/>
              <a:gd name="connsiteX51" fmla="*/ 657560 w 7908105"/>
              <a:gd name="connsiteY51" fmla="*/ 877455 h 6003637"/>
              <a:gd name="connsiteX52" fmla="*/ 869996 w 7908105"/>
              <a:gd name="connsiteY52" fmla="*/ 757382 h 6003637"/>
              <a:gd name="connsiteX53" fmla="*/ 1082433 w 7908105"/>
              <a:gd name="connsiteY53" fmla="*/ 655782 h 6003637"/>
              <a:gd name="connsiteX54" fmla="*/ 1276396 w 7908105"/>
              <a:gd name="connsiteY54" fmla="*/ 563419 h 6003637"/>
              <a:gd name="connsiteX55" fmla="*/ 1368760 w 7908105"/>
              <a:gd name="connsiteY55" fmla="*/ 517237 h 6003637"/>
              <a:gd name="connsiteX56" fmla="*/ 1433414 w 7908105"/>
              <a:gd name="connsiteY56" fmla="*/ 489528 h 6003637"/>
              <a:gd name="connsiteX57" fmla="*/ 1525778 w 7908105"/>
              <a:gd name="connsiteY57" fmla="*/ 434110 h 6003637"/>
              <a:gd name="connsiteX58" fmla="*/ 1618142 w 7908105"/>
              <a:gd name="connsiteY58" fmla="*/ 397164 h 6003637"/>
              <a:gd name="connsiteX59" fmla="*/ 1692033 w 7908105"/>
              <a:gd name="connsiteY59" fmla="*/ 350982 h 6003637"/>
              <a:gd name="connsiteX60" fmla="*/ 1765924 w 7908105"/>
              <a:gd name="connsiteY60" fmla="*/ 323273 h 6003637"/>
              <a:gd name="connsiteX61" fmla="*/ 1858287 w 7908105"/>
              <a:gd name="connsiteY61" fmla="*/ 277091 h 6003637"/>
              <a:gd name="connsiteX62" fmla="*/ 1913705 w 7908105"/>
              <a:gd name="connsiteY62" fmla="*/ 258619 h 6003637"/>
              <a:gd name="connsiteX63" fmla="*/ 1950651 w 7908105"/>
              <a:gd name="connsiteY63" fmla="*/ 240146 h 6003637"/>
              <a:gd name="connsiteX64" fmla="*/ 2089196 w 7908105"/>
              <a:gd name="connsiteY64" fmla="*/ 221673 h 6003637"/>
              <a:gd name="connsiteX65" fmla="*/ 2301633 w 7908105"/>
              <a:gd name="connsiteY65" fmla="*/ 166255 h 6003637"/>
              <a:gd name="connsiteX66" fmla="*/ 2551014 w 7908105"/>
              <a:gd name="connsiteY66" fmla="*/ 110837 h 6003637"/>
              <a:gd name="connsiteX67" fmla="*/ 2735742 w 7908105"/>
              <a:gd name="connsiteY67" fmla="*/ 83128 h 6003637"/>
              <a:gd name="connsiteX68" fmla="*/ 2948178 w 7908105"/>
              <a:gd name="connsiteY68" fmla="*/ 36946 h 6003637"/>
              <a:gd name="connsiteX69" fmla="*/ 3465414 w 7908105"/>
              <a:gd name="connsiteY69" fmla="*/ 9237 h 6003637"/>
              <a:gd name="connsiteX70" fmla="*/ 3991887 w 7908105"/>
              <a:gd name="connsiteY70" fmla="*/ 0 h 6003637"/>
              <a:gd name="connsiteX71" fmla="*/ 5460469 w 7908105"/>
              <a:gd name="connsiteY71" fmla="*/ 27710 h 6003637"/>
              <a:gd name="connsiteX72" fmla="*/ 5977705 w 7908105"/>
              <a:gd name="connsiteY72" fmla="*/ 64655 h 6003637"/>
              <a:gd name="connsiteX73" fmla="*/ 6070069 w 7908105"/>
              <a:gd name="connsiteY73" fmla="*/ 73891 h 6003637"/>
              <a:gd name="connsiteX74" fmla="*/ 6254796 w 7908105"/>
              <a:gd name="connsiteY74" fmla="*/ 101600 h 6003637"/>
              <a:gd name="connsiteX75" fmla="*/ 6402578 w 7908105"/>
              <a:gd name="connsiteY75" fmla="*/ 184728 h 6003637"/>
              <a:gd name="connsiteX76" fmla="*/ 6476469 w 7908105"/>
              <a:gd name="connsiteY76" fmla="*/ 249382 h 6003637"/>
              <a:gd name="connsiteX77" fmla="*/ 6504178 w 7908105"/>
              <a:gd name="connsiteY77" fmla="*/ 258619 h 6003637"/>
              <a:gd name="connsiteX78" fmla="*/ 6559596 w 7908105"/>
              <a:gd name="connsiteY78" fmla="*/ 286328 h 6003637"/>
              <a:gd name="connsiteX79" fmla="*/ 6855160 w 7908105"/>
              <a:gd name="connsiteY79" fmla="*/ 424873 h 6003637"/>
              <a:gd name="connsiteX80" fmla="*/ 6947524 w 7908105"/>
              <a:gd name="connsiteY80" fmla="*/ 581891 h 6003637"/>
              <a:gd name="connsiteX81" fmla="*/ 7002942 w 7908105"/>
              <a:gd name="connsiteY81" fmla="*/ 665019 h 6003637"/>
              <a:gd name="connsiteX82" fmla="*/ 7123014 w 7908105"/>
              <a:gd name="connsiteY82" fmla="*/ 812800 h 6003637"/>
              <a:gd name="connsiteX83" fmla="*/ 7196905 w 7908105"/>
              <a:gd name="connsiteY83" fmla="*/ 877455 h 6003637"/>
              <a:gd name="connsiteX84" fmla="*/ 7280033 w 7908105"/>
              <a:gd name="connsiteY84" fmla="*/ 969819 h 6003637"/>
              <a:gd name="connsiteX85" fmla="*/ 7307742 w 7908105"/>
              <a:gd name="connsiteY85" fmla="*/ 1080655 h 6003637"/>
              <a:gd name="connsiteX86" fmla="*/ 7335451 w 7908105"/>
              <a:gd name="connsiteY86" fmla="*/ 1274619 h 6003637"/>
              <a:gd name="connsiteX87" fmla="*/ 7316978 w 7908105"/>
              <a:gd name="connsiteY87" fmla="*/ 1681019 h 6003637"/>
              <a:gd name="connsiteX88" fmla="*/ 7289269 w 7908105"/>
              <a:gd name="connsiteY88" fmla="*/ 1773382 h 6003637"/>
              <a:gd name="connsiteX89" fmla="*/ 7252324 w 7908105"/>
              <a:gd name="connsiteY89" fmla="*/ 1874982 h 6003637"/>
              <a:gd name="connsiteX90" fmla="*/ 7243087 w 7908105"/>
              <a:gd name="connsiteY90" fmla="*/ 1939637 h 6003637"/>
              <a:gd name="connsiteX91" fmla="*/ 7215378 w 7908105"/>
              <a:gd name="connsiteY91" fmla="*/ 2068946 h 6003637"/>
              <a:gd name="connsiteX92" fmla="*/ 7252324 w 7908105"/>
              <a:gd name="connsiteY92" fmla="*/ 2540000 h 6003637"/>
              <a:gd name="connsiteX93" fmla="*/ 7280033 w 7908105"/>
              <a:gd name="connsiteY93" fmla="*/ 2613891 h 6003637"/>
              <a:gd name="connsiteX94" fmla="*/ 7307742 w 7908105"/>
              <a:gd name="connsiteY94" fmla="*/ 2697019 h 6003637"/>
              <a:gd name="connsiteX95" fmla="*/ 7326214 w 7908105"/>
              <a:gd name="connsiteY95" fmla="*/ 2733964 h 6003637"/>
              <a:gd name="connsiteX96" fmla="*/ 7400105 w 7908105"/>
              <a:gd name="connsiteY96" fmla="*/ 2937164 h 6003637"/>
              <a:gd name="connsiteX97" fmla="*/ 7455524 w 7908105"/>
              <a:gd name="connsiteY97" fmla="*/ 3029528 h 6003637"/>
              <a:gd name="connsiteX98" fmla="*/ 7492469 w 7908105"/>
              <a:gd name="connsiteY98" fmla="*/ 3112655 h 6003637"/>
              <a:gd name="connsiteX99" fmla="*/ 7547887 w 7908105"/>
              <a:gd name="connsiteY99" fmla="*/ 3214255 h 6003637"/>
              <a:gd name="connsiteX100" fmla="*/ 7566360 w 7908105"/>
              <a:gd name="connsiteY100" fmla="*/ 3260437 h 6003637"/>
              <a:gd name="connsiteX101" fmla="*/ 7621778 w 7908105"/>
              <a:gd name="connsiteY101" fmla="*/ 3371273 h 6003637"/>
              <a:gd name="connsiteX102" fmla="*/ 7723378 w 7908105"/>
              <a:gd name="connsiteY102" fmla="*/ 3611419 h 6003637"/>
              <a:gd name="connsiteX103" fmla="*/ 7769560 w 7908105"/>
              <a:gd name="connsiteY103" fmla="*/ 3740728 h 6003637"/>
              <a:gd name="connsiteX104" fmla="*/ 7806505 w 7908105"/>
              <a:gd name="connsiteY104" fmla="*/ 3860800 h 6003637"/>
              <a:gd name="connsiteX105" fmla="*/ 7852687 w 7908105"/>
              <a:gd name="connsiteY105" fmla="*/ 3980873 h 6003637"/>
              <a:gd name="connsiteX106" fmla="*/ 7908105 w 7908105"/>
              <a:gd name="connsiteY106" fmla="*/ 4128655 h 6003637"/>
              <a:gd name="connsiteX107" fmla="*/ 7889633 w 7908105"/>
              <a:gd name="connsiteY107" fmla="*/ 4193310 h 6003637"/>
              <a:gd name="connsiteX108" fmla="*/ 7861924 w 7908105"/>
              <a:gd name="connsiteY108" fmla="*/ 4294910 h 6003637"/>
              <a:gd name="connsiteX109" fmla="*/ 7843451 w 7908105"/>
              <a:gd name="connsiteY109" fmla="*/ 4368800 h 6003637"/>
              <a:gd name="connsiteX110" fmla="*/ 7806505 w 7908105"/>
              <a:gd name="connsiteY110" fmla="*/ 4433455 h 6003637"/>
              <a:gd name="connsiteX111" fmla="*/ 7788033 w 7908105"/>
              <a:gd name="connsiteY111" fmla="*/ 4461164 h 6003637"/>
              <a:gd name="connsiteX112" fmla="*/ 7732614 w 7908105"/>
              <a:gd name="connsiteY112" fmla="*/ 4498110 h 6003637"/>
              <a:gd name="connsiteX113" fmla="*/ 7667960 w 7908105"/>
              <a:gd name="connsiteY113" fmla="*/ 4590473 h 6003637"/>
              <a:gd name="connsiteX114" fmla="*/ 7631014 w 7908105"/>
              <a:gd name="connsiteY114" fmla="*/ 4655128 h 6003637"/>
              <a:gd name="connsiteX115" fmla="*/ 7557124 w 7908105"/>
              <a:gd name="connsiteY115" fmla="*/ 4719782 h 6003637"/>
              <a:gd name="connsiteX116" fmla="*/ 7455524 w 7908105"/>
              <a:gd name="connsiteY116" fmla="*/ 4756728 h 6003637"/>
              <a:gd name="connsiteX117" fmla="*/ 7289269 w 7908105"/>
              <a:gd name="connsiteY117" fmla="*/ 4793673 h 6003637"/>
              <a:gd name="connsiteX118" fmla="*/ 7123014 w 7908105"/>
              <a:gd name="connsiteY118" fmla="*/ 4830619 h 6003637"/>
              <a:gd name="connsiteX119" fmla="*/ 7012178 w 7908105"/>
              <a:gd name="connsiteY119" fmla="*/ 4876800 h 6003637"/>
              <a:gd name="connsiteX120" fmla="*/ 6965996 w 7908105"/>
              <a:gd name="connsiteY120" fmla="*/ 4895273 h 6003637"/>
              <a:gd name="connsiteX121" fmla="*/ 6910578 w 7908105"/>
              <a:gd name="connsiteY121" fmla="*/ 4904510 h 6003637"/>
              <a:gd name="connsiteX122" fmla="*/ 6845924 w 7908105"/>
              <a:gd name="connsiteY122" fmla="*/ 4932219 h 6003637"/>
              <a:gd name="connsiteX123" fmla="*/ 6679669 w 7908105"/>
              <a:gd name="connsiteY123" fmla="*/ 4987637 h 6003637"/>
              <a:gd name="connsiteX124" fmla="*/ 6568833 w 7908105"/>
              <a:gd name="connsiteY124" fmla="*/ 5015346 h 6003637"/>
              <a:gd name="connsiteX125" fmla="*/ 6430287 w 7908105"/>
              <a:gd name="connsiteY125" fmla="*/ 5052291 h 6003637"/>
              <a:gd name="connsiteX126" fmla="*/ 6393342 w 7908105"/>
              <a:gd name="connsiteY126" fmla="*/ 5061528 h 6003637"/>
              <a:gd name="connsiteX127" fmla="*/ 6199378 w 7908105"/>
              <a:gd name="connsiteY127" fmla="*/ 5089237 h 6003637"/>
              <a:gd name="connsiteX128" fmla="*/ 6134724 w 7908105"/>
              <a:gd name="connsiteY128" fmla="*/ 5098473 h 6003637"/>
              <a:gd name="connsiteX129" fmla="*/ 5959233 w 7908105"/>
              <a:gd name="connsiteY129" fmla="*/ 5126182 h 6003637"/>
              <a:gd name="connsiteX130" fmla="*/ 5349633 w 7908105"/>
              <a:gd name="connsiteY130" fmla="*/ 5135419 h 6003637"/>
              <a:gd name="connsiteX131" fmla="*/ 5312687 w 7908105"/>
              <a:gd name="connsiteY131" fmla="*/ 5144655 h 6003637"/>
              <a:gd name="connsiteX132" fmla="*/ 5174142 w 7908105"/>
              <a:gd name="connsiteY132" fmla="*/ 5163128 h 6003637"/>
              <a:gd name="connsiteX133" fmla="*/ 4352105 w 7908105"/>
              <a:gd name="connsiteY133" fmla="*/ 5153891 h 6003637"/>
              <a:gd name="connsiteX134" fmla="*/ 4268978 w 7908105"/>
              <a:gd name="connsiteY134" fmla="*/ 5144655 h 6003637"/>
              <a:gd name="connsiteX135" fmla="*/ 4102724 w 7908105"/>
              <a:gd name="connsiteY135" fmla="*/ 5135419 h 6003637"/>
              <a:gd name="connsiteX136" fmla="*/ 4028833 w 7908105"/>
              <a:gd name="connsiteY136" fmla="*/ 5126182 h 6003637"/>
              <a:gd name="connsiteX137" fmla="*/ 3964178 w 7908105"/>
              <a:gd name="connsiteY137" fmla="*/ 5116946 h 6003637"/>
              <a:gd name="connsiteX138" fmla="*/ 3548542 w 7908105"/>
              <a:gd name="connsiteY138" fmla="*/ 5135419 h 6003637"/>
              <a:gd name="connsiteX139" fmla="*/ 3474651 w 7908105"/>
              <a:gd name="connsiteY139" fmla="*/ 5181600 h 6003637"/>
              <a:gd name="connsiteX140" fmla="*/ 3465414 w 7908105"/>
              <a:gd name="connsiteY140" fmla="*/ 5209310 h 6003637"/>
              <a:gd name="connsiteX141" fmla="*/ 3437705 w 7908105"/>
              <a:gd name="connsiteY141" fmla="*/ 5227782 h 6003637"/>
              <a:gd name="connsiteX142" fmla="*/ 3326869 w 7908105"/>
              <a:gd name="connsiteY142" fmla="*/ 5310910 h 6003637"/>
              <a:gd name="connsiteX143" fmla="*/ 3289924 w 7908105"/>
              <a:gd name="connsiteY143" fmla="*/ 5329382 h 6003637"/>
              <a:gd name="connsiteX144" fmla="*/ 3262214 w 7908105"/>
              <a:gd name="connsiteY144" fmla="*/ 5347855 h 6003637"/>
              <a:gd name="connsiteX145" fmla="*/ 3197560 w 7908105"/>
              <a:gd name="connsiteY145" fmla="*/ 5375564 h 6003637"/>
              <a:gd name="connsiteX146" fmla="*/ 3123669 w 7908105"/>
              <a:gd name="connsiteY146" fmla="*/ 5403273 h 6003637"/>
              <a:gd name="connsiteX147" fmla="*/ 3095960 w 7908105"/>
              <a:gd name="connsiteY147" fmla="*/ 5421746 h 6003637"/>
              <a:gd name="connsiteX148" fmla="*/ 3049778 w 7908105"/>
              <a:gd name="connsiteY148" fmla="*/ 5430982 h 6003637"/>
              <a:gd name="connsiteX149" fmla="*/ 3012833 w 7908105"/>
              <a:gd name="connsiteY149" fmla="*/ 5440219 h 6003637"/>
              <a:gd name="connsiteX150" fmla="*/ 2957414 w 7908105"/>
              <a:gd name="connsiteY150" fmla="*/ 5458691 h 6003637"/>
              <a:gd name="connsiteX151" fmla="*/ 2837342 w 7908105"/>
              <a:gd name="connsiteY151" fmla="*/ 5477164 h 6003637"/>
              <a:gd name="connsiteX152" fmla="*/ 2791160 w 7908105"/>
              <a:gd name="connsiteY152" fmla="*/ 5486400 h 6003637"/>
              <a:gd name="connsiteX153" fmla="*/ 2735742 w 7908105"/>
              <a:gd name="connsiteY153" fmla="*/ 5495637 h 6003637"/>
              <a:gd name="connsiteX154" fmla="*/ 2708033 w 7908105"/>
              <a:gd name="connsiteY154" fmla="*/ 5504873 h 6003637"/>
              <a:gd name="connsiteX155" fmla="*/ 2615669 w 7908105"/>
              <a:gd name="connsiteY155" fmla="*/ 5514110 h 6003637"/>
              <a:gd name="connsiteX156" fmla="*/ 2560251 w 7908105"/>
              <a:gd name="connsiteY156" fmla="*/ 5532582 h 6003637"/>
              <a:gd name="connsiteX157" fmla="*/ 2523305 w 7908105"/>
              <a:gd name="connsiteY157" fmla="*/ 5541819 h 6003637"/>
              <a:gd name="connsiteX158" fmla="*/ 2486360 w 7908105"/>
              <a:gd name="connsiteY158" fmla="*/ 5560291 h 6003637"/>
              <a:gd name="connsiteX159" fmla="*/ 2458651 w 7908105"/>
              <a:gd name="connsiteY159" fmla="*/ 5569528 h 6003637"/>
              <a:gd name="connsiteX160" fmla="*/ 2403233 w 7908105"/>
              <a:gd name="connsiteY160" fmla="*/ 5606473 h 6003637"/>
              <a:gd name="connsiteX0" fmla="*/ 2406333 w 7911205"/>
              <a:gd name="connsiteY0" fmla="*/ 5606473 h 6003637"/>
              <a:gd name="connsiteX1" fmla="*/ 2406333 w 7911205"/>
              <a:gd name="connsiteY1" fmla="*/ 5606473 h 6003637"/>
              <a:gd name="connsiteX2" fmla="*/ 2313969 w 7911205"/>
              <a:gd name="connsiteY2" fmla="*/ 5717310 h 6003637"/>
              <a:gd name="connsiteX3" fmla="*/ 2295496 w 7911205"/>
              <a:gd name="connsiteY3" fmla="*/ 5745019 h 6003637"/>
              <a:gd name="connsiteX4" fmla="*/ 2230842 w 7911205"/>
              <a:gd name="connsiteY4" fmla="*/ 5837382 h 6003637"/>
              <a:gd name="connsiteX5" fmla="*/ 2175424 w 7911205"/>
              <a:gd name="connsiteY5" fmla="*/ 5892800 h 6003637"/>
              <a:gd name="connsiteX6" fmla="*/ 2055351 w 7911205"/>
              <a:gd name="connsiteY6" fmla="*/ 5985164 h 6003637"/>
              <a:gd name="connsiteX7" fmla="*/ 1972224 w 7911205"/>
              <a:gd name="connsiteY7" fmla="*/ 6003637 h 6003637"/>
              <a:gd name="connsiteX8" fmla="*/ 1528878 w 7911205"/>
              <a:gd name="connsiteY8" fmla="*/ 5994400 h 6003637"/>
              <a:gd name="connsiteX9" fmla="*/ 1242551 w 7911205"/>
              <a:gd name="connsiteY9" fmla="*/ 5966691 h 6003637"/>
              <a:gd name="connsiteX10" fmla="*/ 1205605 w 7911205"/>
              <a:gd name="connsiteY10" fmla="*/ 5938982 h 6003637"/>
              <a:gd name="connsiteX11" fmla="*/ 1150187 w 7911205"/>
              <a:gd name="connsiteY11" fmla="*/ 5809673 h 6003637"/>
              <a:gd name="connsiteX12" fmla="*/ 1122478 w 7911205"/>
              <a:gd name="connsiteY12" fmla="*/ 5726546 h 6003637"/>
              <a:gd name="connsiteX13" fmla="*/ 1113242 w 7911205"/>
              <a:gd name="connsiteY13" fmla="*/ 5661891 h 6003637"/>
              <a:gd name="connsiteX14" fmla="*/ 1076296 w 7911205"/>
              <a:gd name="connsiteY14" fmla="*/ 5624946 h 6003637"/>
              <a:gd name="connsiteX15" fmla="*/ 993169 w 7911205"/>
              <a:gd name="connsiteY15" fmla="*/ 5588000 h 6003637"/>
              <a:gd name="connsiteX16" fmla="*/ 808442 w 7911205"/>
              <a:gd name="connsiteY16" fmla="*/ 5532582 h 6003637"/>
              <a:gd name="connsiteX17" fmla="*/ 660660 w 7911205"/>
              <a:gd name="connsiteY17" fmla="*/ 5514110 h 6003637"/>
              <a:gd name="connsiteX18" fmla="*/ 632951 w 7911205"/>
              <a:gd name="connsiteY18" fmla="*/ 5504873 h 6003637"/>
              <a:gd name="connsiteX19" fmla="*/ 540587 w 7911205"/>
              <a:gd name="connsiteY19" fmla="*/ 5477164 h 6003637"/>
              <a:gd name="connsiteX20" fmla="*/ 485169 w 7911205"/>
              <a:gd name="connsiteY20" fmla="*/ 5440219 h 6003637"/>
              <a:gd name="connsiteX21" fmla="*/ 420514 w 7911205"/>
              <a:gd name="connsiteY21" fmla="*/ 5384800 h 6003637"/>
              <a:gd name="connsiteX22" fmla="*/ 365096 w 7911205"/>
              <a:gd name="connsiteY22" fmla="*/ 5320146 h 6003637"/>
              <a:gd name="connsiteX23" fmla="*/ 300442 w 7911205"/>
              <a:gd name="connsiteY23" fmla="*/ 5273964 h 6003637"/>
              <a:gd name="connsiteX24" fmla="*/ 272733 w 7911205"/>
              <a:gd name="connsiteY24" fmla="*/ 5227782 h 6003637"/>
              <a:gd name="connsiteX25" fmla="*/ 217314 w 7911205"/>
              <a:gd name="connsiteY25" fmla="*/ 5098473 h 6003637"/>
              <a:gd name="connsiteX26" fmla="*/ 78769 w 7911205"/>
              <a:gd name="connsiteY26" fmla="*/ 4784437 h 6003637"/>
              <a:gd name="connsiteX27" fmla="*/ 60296 w 7911205"/>
              <a:gd name="connsiteY27" fmla="*/ 4710546 h 6003637"/>
              <a:gd name="connsiteX28" fmla="*/ 4878 w 7911205"/>
              <a:gd name="connsiteY28" fmla="*/ 4525819 h 6003637"/>
              <a:gd name="connsiteX29" fmla="*/ 4878 w 7911205"/>
              <a:gd name="connsiteY29" fmla="*/ 4119419 h 6003637"/>
              <a:gd name="connsiteX30" fmla="*/ 23351 w 7911205"/>
              <a:gd name="connsiteY30" fmla="*/ 3906982 h 6003637"/>
              <a:gd name="connsiteX31" fmla="*/ 41824 w 7911205"/>
              <a:gd name="connsiteY31" fmla="*/ 3749964 h 6003637"/>
              <a:gd name="connsiteX32" fmla="*/ 60296 w 7911205"/>
              <a:gd name="connsiteY32" fmla="*/ 3685310 h 6003637"/>
              <a:gd name="connsiteX33" fmla="*/ 69533 w 7911205"/>
              <a:gd name="connsiteY33" fmla="*/ 3463637 h 6003637"/>
              <a:gd name="connsiteX34" fmla="*/ 88005 w 7911205"/>
              <a:gd name="connsiteY34" fmla="*/ 3334328 h 6003637"/>
              <a:gd name="connsiteX35" fmla="*/ 106478 w 7911205"/>
              <a:gd name="connsiteY35" fmla="*/ 3001819 h 6003637"/>
              <a:gd name="connsiteX36" fmla="*/ 115714 w 7911205"/>
              <a:gd name="connsiteY36" fmla="*/ 2817091 h 6003637"/>
              <a:gd name="connsiteX37" fmla="*/ 180369 w 7911205"/>
              <a:gd name="connsiteY37" fmla="*/ 2272146 h 6003637"/>
              <a:gd name="connsiteX38" fmla="*/ 217314 w 7911205"/>
              <a:gd name="connsiteY38" fmla="*/ 2004291 h 6003637"/>
              <a:gd name="connsiteX39" fmla="*/ 226551 w 7911205"/>
              <a:gd name="connsiteY39" fmla="*/ 1911928 h 6003637"/>
              <a:gd name="connsiteX40" fmla="*/ 235787 w 7911205"/>
              <a:gd name="connsiteY40" fmla="*/ 1838037 h 6003637"/>
              <a:gd name="connsiteX41" fmla="*/ 254260 w 7911205"/>
              <a:gd name="connsiteY41" fmla="*/ 1625600 h 6003637"/>
              <a:gd name="connsiteX42" fmla="*/ 272733 w 7911205"/>
              <a:gd name="connsiteY42" fmla="*/ 1440873 h 6003637"/>
              <a:gd name="connsiteX43" fmla="*/ 291205 w 7911205"/>
              <a:gd name="connsiteY43" fmla="*/ 1330037 h 6003637"/>
              <a:gd name="connsiteX44" fmla="*/ 309678 w 7911205"/>
              <a:gd name="connsiteY44" fmla="*/ 1256146 h 6003637"/>
              <a:gd name="connsiteX45" fmla="*/ 337387 w 7911205"/>
              <a:gd name="connsiteY45" fmla="*/ 1200728 h 6003637"/>
              <a:gd name="connsiteX46" fmla="*/ 402042 w 7911205"/>
              <a:gd name="connsiteY46" fmla="*/ 1062182 h 6003637"/>
              <a:gd name="connsiteX47" fmla="*/ 438987 w 7911205"/>
              <a:gd name="connsiteY47" fmla="*/ 1016000 h 6003637"/>
              <a:gd name="connsiteX48" fmla="*/ 503642 w 7911205"/>
              <a:gd name="connsiteY48" fmla="*/ 960582 h 6003637"/>
              <a:gd name="connsiteX49" fmla="*/ 559060 w 7911205"/>
              <a:gd name="connsiteY49" fmla="*/ 923637 h 6003637"/>
              <a:gd name="connsiteX50" fmla="*/ 660660 w 7911205"/>
              <a:gd name="connsiteY50" fmla="*/ 877455 h 6003637"/>
              <a:gd name="connsiteX51" fmla="*/ 873096 w 7911205"/>
              <a:gd name="connsiteY51" fmla="*/ 757382 h 6003637"/>
              <a:gd name="connsiteX52" fmla="*/ 1085533 w 7911205"/>
              <a:gd name="connsiteY52" fmla="*/ 655782 h 6003637"/>
              <a:gd name="connsiteX53" fmla="*/ 1279496 w 7911205"/>
              <a:gd name="connsiteY53" fmla="*/ 563419 h 6003637"/>
              <a:gd name="connsiteX54" fmla="*/ 1371860 w 7911205"/>
              <a:gd name="connsiteY54" fmla="*/ 517237 h 6003637"/>
              <a:gd name="connsiteX55" fmla="*/ 1436514 w 7911205"/>
              <a:gd name="connsiteY55" fmla="*/ 489528 h 6003637"/>
              <a:gd name="connsiteX56" fmla="*/ 1528878 w 7911205"/>
              <a:gd name="connsiteY56" fmla="*/ 434110 h 6003637"/>
              <a:gd name="connsiteX57" fmla="*/ 1621242 w 7911205"/>
              <a:gd name="connsiteY57" fmla="*/ 397164 h 6003637"/>
              <a:gd name="connsiteX58" fmla="*/ 1695133 w 7911205"/>
              <a:gd name="connsiteY58" fmla="*/ 350982 h 6003637"/>
              <a:gd name="connsiteX59" fmla="*/ 1769024 w 7911205"/>
              <a:gd name="connsiteY59" fmla="*/ 323273 h 6003637"/>
              <a:gd name="connsiteX60" fmla="*/ 1861387 w 7911205"/>
              <a:gd name="connsiteY60" fmla="*/ 277091 h 6003637"/>
              <a:gd name="connsiteX61" fmla="*/ 1916805 w 7911205"/>
              <a:gd name="connsiteY61" fmla="*/ 258619 h 6003637"/>
              <a:gd name="connsiteX62" fmla="*/ 1953751 w 7911205"/>
              <a:gd name="connsiteY62" fmla="*/ 240146 h 6003637"/>
              <a:gd name="connsiteX63" fmla="*/ 2092296 w 7911205"/>
              <a:gd name="connsiteY63" fmla="*/ 221673 h 6003637"/>
              <a:gd name="connsiteX64" fmla="*/ 2304733 w 7911205"/>
              <a:gd name="connsiteY64" fmla="*/ 166255 h 6003637"/>
              <a:gd name="connsiteX65" fmla="*/ 2554114 w 7911205"/>
              <a:gd name="connsiteY65" fmla="*/ 110837 h 6003637"/>
              <a:gd name="connsiteX66" fmla="*/ 2738842 w 7911205"/>
              <a:gd name="connsiteY66" fmla="*/ 83128 h 6003637"/>
              <a:gd name="connsiteX67" fmla="*/ 2951278 w 7911205"/>
              <a:gd name="connsiteY67" fmla="*/ 36946 h 6003637"/>
              <a:gd name="connsiteX68" fmla="*/ 3468514 w 7911205"/>
              <a:gd name="connsiteY68" fmla="*/ 9237 h 6003637"/>
              <a:gd name="connsiteX69" fmla="*/ 3994987 w 7911205"/>
              <a:gd name="connsiteY69" fmla="*/ 0 h 6003637"/>
              <a:gd name="connsiteX70" fmla="*/ 5463569 w 7911205"/>
              <a:gd name="connsiteY70" fmla="*/ 27710 h 6003637"/>
              <a:gd name="connsiteX71" fmla="*/ 5980805 w 7911205"/>
              <a:gd name="connsiteY71" fmla="*/ 64655 h 6003637"/>
              <a:gd name="connsiteX72" fmla="*/ 6073169 w 7911205"/>
              <a:gd name="connsiteY72" fmla="*/ 73891 h 6003637"/>
              <a:gd name="connsiteX73" fmla="*/ 6257896 w 7911205"/>
              <a:gd name="connsiteY73" fmla="*/ 101600 h 6003637"/>
              <a:gd name="connsiteX74" fmla="*/ 6405678 w 7911205"/>
              <a:gd name="connsiteY74" fmla="*/ 184728 h 6003637"/>
              <a:gd name="connsiteX75" fmla="*/ 6479569 w 7911205"/>
              <a:gd name="connsiteY75" fmla="*/ 249382 h 6003637"/>
              <a:gd name="connsiteX76" fmla="*/ 6507278 w 7911205"/>
              <a:gd name="connsiteY76" fmla="*/ 258619 h 6003637"/>
              <a:gd name="connsiteX77" fmla="*/ 6562696 w 7911205"/>
              <a:gd name="connsiteY77" fmla="*/ 286328 h 6003637"/>
              <a:gd name="connsiteX78" fmla="*/ 6858260 w 7911205"/>
              <a:gd name="connsiteY78" fmla="*/ 424873 h 6003637"/>
              <a:gd name="connsiteX79" fmla="*/ 6950624 w 7911205"/>
              <a:gd name="connsiteY79" fmla="*/ 581891 h 6003637"/>
              <a:gd name="connsiteX80" fmla="*/ 7006042 w 7911205"/>
              <a:gd name="connsiteY80" fmla="*/ 665019 h 6003637"/>
              <a:gd name="connsiteX81" fmla="*/ 7126114 w 7911205"/>
              <a:gd name="connsiteY81" fmla="*/ 812800 h 6003637"/>
              <a:gd name="connsiteX82" fmla="*/ 7200005 w 7911205"/>
              <a:gd name="connsiteY82" fmla="*/ 877455 h 6003637"/>
              <a:gd name="connsiteX83" fmla="*/ 7283133 w 7911205"/>
              <a:gd name="connsiteY83" fmla="*/ 969819 h 6003637"/>
              <a:gd name="connsiteX84" fmla="*/ 7310842 w 7911205"/>
              <a:gd name="connsiteY84" fmla="*/ 1080655 h 6003637"/>
              <a:gd name="connsiteX85" fmla="*/ 7338551 w 7911205"/>
              <a:gd name="connsiteY85" fmla="*/ 1274619 h 6003637"/>
              <a:gd name="connsiteX86" fmla="*/ 7320078 w 7911205"/>
              <a:gd name="connsiteY86" fmla="*/ 1681019 h 6003637"/>
              <a:gd name="connsiteX87" fmla="*/ 7292369 w 7911205"/>
              <a:gd name="connsiteY87" fmla="*/ 1773382 h 6003637"/>
              <a:gd name="connsiteX88" fmla="*/ 7255424 w 7911205"/>
              <a:gd name="connsiteY88" fmla="*/ 1874982 h 6003637"/>
              <a:gd name="connsiteX89" fmla="*/ 7246187 w 7911205"/>
              <a:gd name="connsiteY89" fmla="*/ 1939637 h 6003637"/>
              <a:gd name="connsiteX90" fmla="*/ 7218478 w 7911205"/>
              <a:gd name="connsiteY90" fmla="*/ 2068946 h 6003637"/>
              <a:gd name="connsiteX91" fmla="*/ 7255424 w 7911205"/>
              <a:gd name="connsiteY91" fmla="*/ 2540000 h 6003637"/>
              <a:gd name="connsiteX92" fmla="*/ 7283133 w 7911205"/>
              <a:gd name="connsiteY92" fmla="*/ 2613891 h 6003637"/>
              <a:gd name="connsiteX93" fmla="*/ 7310842 w 7911205"/>
              <a:gd name="connsiteY93" fmla="*/ 2697019 h 6003637"/>
              <a:gd name="connsiteX94" fmla="*/ 7329314 w 7911205"/>
              <a:gd name="connsiteY94" fmla="*/ 2733964 h 6003637"/>
              <a:gd name="connsiteX95" fmla="*/ 7403205 w 7911205"/>
              <a:gd name="connsiteY95" fmla="*/ 2937164 h 6003637"/>
              <a:gd name="connsiteX96" fmla="*/ 7458624 w 7911205"/>
              <a:gd name="connsiteY96" fmla="*/ 3029528 h 6003637"/>
              <a:gd name="connsiteX97" fmla="*/ 7495569 w 7911205"/>
              <a:gd name="connsiteY97" fmla="*/ 3112655 h 6003637"/>
              <a:gd name="connsiteX98" fmla="*/ 7550987 w 7911205"/>
              <a:gd name="connsiteY98" fmla="*/ 3214255 h 6003637"/>
              <a:gd name="connsiteX99" fmla="*/ 7569460 w 7911205"/>
              <a:gd name="connsiteY99" fmla="*/ 3260437 h 6003637"/>
              <a:gd name="connsiteX100" fmla="*/ 7624878 w 7911205"/>
              <a:gd name="connsiteY100" fmla="*/ 3371273 h 6003637"/>
              <a:gd name="connsiteX101" fmla="*/ 7726478 w 7911205"/>
              <a:gd name="connsiteY101" fmla="*/ 3611419 h 6003637"/>
              <a:gd name="connsiteX102" fmla="*/ 7772660 w 7911205"/>
              <a:gd name="connsiteY102" fmla="*/ 3740728 h 6003637"/>
              <a:gd name="connsiteX103" fmla="*/ 7809605 w 7911205"/>
              <a:gd name="connsiteY103" fmla="*/ 3860800 h 6003637"/>
              <a:gd name="connsiteX104" fmla="*/ 7855787 w 7911205"/>
              <a:gd name="connsiteY104" fmla="*/ 3980873 h 6003637"/>
              <a:gd name="connsiteX105" fmla="*/ 7911205 w 7911205"/>
              <a:gd name="connsiteY105" fmla="*/ 4128655 h 6003637"/>
              <a:gd name="connsiteX106" fmla="*/ 7892733 w 7911205"/>
              <a:gd name="connsiteY106" fmla="*/ 4193310 h 6003637"/>
              <a:gd name="connsiteX107" fmla="*/ 7865024 w 7911205"/>
              <a:gd name="connsiteY107" fmla="*/ 4294910 h 6003637"/>
              <a:gd name="connsiteX108" fmla="*/ 7846551 w 7911205"/>
              <a:gd name="connsiteY108" fmla="*/ 4368800 h 6003637"/>
              <a:gd name="connsiteX109" fmla="*/ 7809605 w 7911205"/>
              <a:gd name="connsiteY109" fmla="*/ 4433455 h 6003637"/>
              <a:gd name="connsiteX110" fmla="*/ 7791133 w 7911205"/>
              <a:gd name="connsiteY110" fmla="*/ 4461164 h 6003637"/>
              <a:gd name="connsiteX111" fmla="*/ 7735714 w 7911205"/>
              <a:gd name="connsiteY111" fmla="*/ 4498110 h 6003637"/>
              <a:gd name="connsiteX112" fmla="*/ 7671060 w 7911205"/>
              <a:gd name="connsiteY112" fmla="*/ 4590473 h 6003637"/>
              <a:gd name="connsiteX113" fmla="*/ 7634114 w 7911205"/>
              <a:gd name="connsiteY113" fmla="*/ 4655128 h 6003637"/>
              <a:gd name="connsiteX114" fmla="*/ 7560224 w 7911205"/>
              <a:gd name="connsiteY114" fmla="*/ 4719782 h 6003637"/>
              <a:gd name="connsiteX115" fmla="*/ 7458624 w 7911205"/>
              <a:gd name="connsiteY115" fmla="*/ 4756728 h 6003637"/>
              <a:gd name="connsiteX116" fmla="*/ 7292369 w 7911205"/>
              <a:gd name="connsiteY116" fmla="*/ 4793673 h 6003637"/>
              <a:gd name="connsiteX117" fmla="*/ 7126114 w 7911205"/>
              <a:gd name="connsiteY117" fmla="*/ 4830619 h 6003637"/>
              <a:gd name="connsiteX118" fmla="*/ 7015278 w 7911205"/>
              <a:gd name="connsiteY118" fmla="*/ 4876800 h 6003637"/>
              <a:gd name="connsiteX119" fmla="*/ 6969096 w 7911205"/>
              <a:gd name="connsiteY119" fmla="*/ 4895273 h 6003637"/>
              <a:gd name="connsiteX120" fmla="*/ 6913678 w 7911205"/>
              <a:gd name="connsiteY120" fmla="*/ 4904510 h 6003637"/>
              <a:gd name="connsiteX121" fmla="*/ 6849024 w 7911205"/>
              <a:gd name="connsiteY121" fmla="*/ 4932219 h 6003637"/>
              <a:gd name="connsiteX122" fmla="*/ 6682769 w 7911205"/>
              <a:gd name="connsiteY122" fmla="*/ 4987637 h 6003637"/>
              <a:gd name="connsiteX123" fmla="*/ 6571933 w 7911205"/>
              <a:gd name="connsiteY123" fmla="*/ 5015346 h 6003637"/>
              <a:gd name="connsiteX124" fmla="*/ 6433387 w 7911205"/>
              <a:gd name="connsiteY124" fmla="*/ 5052291 h 6003637"/>
              <a:gd name="connsiteX125" fmla="*/ 6396442 w 7911205"/>
              <a:gd name="connsiteY125" fmla="*/ 5061528 h 6003637"/>
              <a:gd name="connsiteX126" fmla="*/ 6202478 w 7911205"/>
              <a:gd name="connsiteY126" fmla="*/ 5089237 h 6003637"/>
              <a:gd name="connsiteX127" fmla="*/ 6137824 w 7911205"/>
              <a:gd name="connsiteY127" fmla="*/ 5098473 h 6003637"/>
              <a:gd name="connsiteX128" fmla="*/ 5962333 w 7911205"/>
              <a:gd name="connsiteY128" fmla="*/ 5126182 h 6003637"/>
              <a:gd name="connsiteX129" fmla="*/ 5352733 w 7911205"/>
              <a:gd name="connsiteY129" fmla="*/ 5135419 h 6003637"/>
              <a:gd name="connsiteX130" fmla="*/ 5315787 w 7911205"/>
              <a:gd name="connsiteY130" fmla="*/ 5144655 h 6003637"/>
              <a:gd name="connsiteX131" fmla="*/ 5177242 w 7911205"/>
              <a:gd name="connsiteY131" fmla="*/ 5163128 h 6003637"/>
              <a:gd name="connsiteX132" fmla="*/ 4355205 w 7911205"/>
              <a:gd name="connsiteY132" fmla="*/ 5153891 h 6003637"/>
              <a:gd name="connsiteX133" fmla="*/ 4272078 w 7911205"/>
              <a:gd name="connsiteY133" fmla="*/ 5144655 h 6003637"/>
              <a:gd name="connsiteX134" fmla="*/ 4105824 w 7911205"/>
              <a:gd name="connsiteY134" fmla="*/ 5135419 h 6003637"/>
              <a:gd name="connsiteX135" fmla="*/ 4031933 w 7911205"/>
              <a:gd name="connsiteY135" fmla="*/ 5126182 h 6003637"/>
              <a:gd name="connsiteX136" fmla="*/ 3967278 w 7911205"/>
              <a:gd name="connsiteY136" fmla="*/ 5116946 h 6003637"/>
              <a:gd name="connsiteX137" fmla="*/ 3551642 w 7911205"/>
              <a:gd name="connsiteY137" fmla="*/ 5135419 h 6003637"/>
              <a:gd name="connsiteX138" fmla="*/ 3477751 w 7911205"/>
              <a:gd name="connsiteY138" fmla="*/ 5181600 h 6003637"/>
              <a:gd name="connsiteX139" fmla="*/ 3468514 w 7911205"/>
              <a:gd name="connsiteY139" fmla="*/ 5209310 h 6003637"/>
              <a:gd name="connsiteX140" fmla="*/ 3440805 w 7911205"/>
              <a:gd name="connsiteY140" fmla="*/ 5227782 h 6003637"/>
              <a:gd name="connsiteX141" fmla="*/ 3329969 w 7911205"/>
              <a:gd name="connsiteY141" fmla="*/ 5310910 h 6003637"/>
              <a:gd name="connsiteX142" fmla="*/ 3293024 w 7911205"/>
              <a:gd name="connsiteY142" fmla="*/ 5329382 h 6003637"/>
              <a:gd name="connsiteX143" fmla="*/ 3265314 w 7911205"/>
              <a:gd name="connsiteY143" fmla="*/ 5347855 h 6003637"/>
              <a:gd name="connsiteX144" fmla="*/ 3200660 w 7911205"/>
              <a:gd name="connsiteY144" fmla="*/ 5375564 h 6003637"/>
              <a:gd name="connsiteX145" fmla="*/ 3126769 w 7911205"/>
              <a:gd name="connsiteY145" fmla="*/ 5403273 h 6003637"/>
              <a:gd name="connsiteX146" fmla="*/ 3099060 w 7911205"/>
              <a:gd name="connsiteY146" fmla="*/ 5421746 h 6003637"/>
              <a:gd name="connsiteX147" fmla="*/ 3052878 w 7911205"/>
              <a:gd name="connsiteY147" fmla="*/ 5430982 h 6003637"/>
              <a:gd name="connsiteX148" fmla="*/ 3015933 w 7911205"/>
              <a:gd name="connsiteY148" fmla="*/ 5440219 h 6003637"/>
              <a:gd name="connsiteX149" fmla="*/ 2960514 w 7911205"/>
              <a:gd name="connsiteY149" fmla="*/ 5458691 h 6003637"/>
              <a:gd name="connsiteX150" fmla="*/ 2840442 w 7911205"/>
              <a:gd name="connsiteY150" fmla="*/ 5477164 h 6003637"/>
              <a:gd name="connsiteX151" fmla="*/ 2794260 w 7911205"/>
              <a:gd name="connsiteY151" fmla="*/ 5486400 h 6003637"/>
              <a:gd name="connsiteX152" fmla="*/ 2738842 w 7911205"/>
              <a:gd name="connsiteY152" fmla="*/ 5495637 h 6003637"/>
              <a:gd name="connsiteX153" fmla="*/ 2711133 w 7911205"/>
              <a:gd name="connsiteY153" fmla="*/ 5504873 h 6003637"/>
              <a:gd name="connsiteX154" fmla="*/ 2618769 w 7911205"/>
              <a:gd name="connsiteY154" fmla="*/ 5514110 h 6003637"/>
              <a:gd name="connsiteX155" fmla="*/ 2563351 w 7911205"/>
              <a:gd name="connsiteY155" fmla="*/ 5532582 h 6003637"/>
              <a:gd name="connsiteX156" fmla="*/ 2526405 w 7911205"/>
              <a:gd name="connsiteY156" fmla="*/ 5541819 h 6003637"/>
              <a:gd name="connsiteX157" fmla="*/ 2489460 w 7911205"/>
              <a:gd name="connsiteY157" fmla="*/ 5560291 h 6003637"/>
              <a:gd name="connsiteX158" fmla="*/ 2461751 w 7911205"/>
              <a:gd name="connsiteY158" fmla="*/ 5569528 h 6003637"/>
              <a:gd name="connsiteX159" fmla="*/ 2406333 w 7911205"/>
              <a:gd name="connsiteY159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61641 w 7912550"/>
              <a:gd name="connsiteY31" fmla="*/ 3685310 h 6003637"/>
              <a:gd name="connsiteX32" fmla="*/ 70878 w 7912550"/>
              <a:gd name="connsiteY32" fmla="*/ 3463637 h 6003637"/>
              <a:gd name="connsiteX33" fmla="*/ 89350 w 7912550"/>
              <a:gd name="connsiteY33" fmla="*/ 3334328 h 6003637"/>
              <a:gd name="connsiteX34" fmla="*/ 107823 w 7912550"/>
              <a:gd name="connsiteY34" fmla="*/ 3001819 h 6003637"/>
              <a:gd name="connsiteX35" fmla="*/ 117059 w 7912550"/>
              <a:gd name="connsiteY35" fmla="*/ 2817091 h 6003637"/>
              <a:gd name="connsiteX36" fmla="*/ 181714 w 7912550"/>
              <a:gd name="connsiteY36" fmla="*/ 2272146 h 6003637"/>
              <a:gd name="connsiteX37" fmla="*/ 218659 w 7912550"/>
              <a:gd name="connsiteY37" fmla="*/ 2004291 h 6003637"/>
              <a:gd name="connsiteX38" fmla="*/ 227896 w 7912550"/>
              <a:gd name="connsiteY38" fmla="*/ 1911928 h 6003637"/>
              <a:gd name="connsiteX39" fmla="*/ 237132 w 7912550"/>
              <a:gd name="connsiteY39" fmla="*/ 1838037 h 6003637"/>
              <a:gd name="connsiteX40" fmla="*/ 255605 w 7912550"/>
              <a:gd name="connsiteY40" fmla="*/ 1625600 h 6003637"/>
              <a:gd name="connsiteX41" fmla="*/ 274078 w 7912550"/>
              <a:gd name="connsiteY41" fmla="*/ 1440873 h 6003637"/>
              <a:gd name="connsiteX42" fmla="*/ 292550 w 7912550"/>
              <a:gd name="connsiteY42" fmla="*/ 1330037 h 6003637"/>
              <a:gd name="connsiteX43" fmla="*/ 311023 w 7912550"/>
              <a:gd name="connsiteY43" fmla="*/ 1256146 h 6003637"/>
              <a:gd name="connsiteX44" fmla="*/ 338732 w 7912550"/>
              <a:gd name="connsiteY44" fmla="*/ 1200728 h 6003637"/>
              <a:gd name="connsiteX45" fmla="*/ 403387 w 7912550"/>
              <a:gd name="connsiteY45" fmla="*/ 1062182 h 6003637"/>
              <a:gd name="connsiteX46" fmla="*/ 440332 w 7912550"/>
              <a:gd name="connsiteY46" fmla="*/ 1016000 h 6003637"/>
              <a:gd name="connsiteX47" fmla="*/ 504987 w 7912550"/>
              <a:gd name="connsiteY47" fmla="*/ 960582 h 6003637"/>
              <a:gd name="connsiteX48" fmla="*/ 560405 w 7912550"/>
              <a:gd name="connsiteY48" fmla="*/ 923637 h 6003637"/>
              <a:gd name="connsiteX49" fmla="*/ 662005 w 7912550"/>
              <a:gd name="connsiteY49" fmla="*/ 877455 h 6003637"/>
              <a:gd name="connsiteX50" fmla="*/ 874441 w 7912550"/>
              <a:gd name="connsiteY50" fmla="*/ 757382 h 6003637"/>
              <a:gd name="connsiteX51" fmla="*/ 1086878 w 7912550"/>
              <a:gd name="connsiteY51" fmla="*/ 655782 h 6003637"/>
              <a:gd name="connsiteX52" fmla="*/ 1280841 w 7912550"/>
              <a:gd name="connsiteY52" fmla="*/ 563419 h 6003637"/>
              <a:gd name="connsiteX53" fmla="*/ 1373205 w 7912550"/>
              <a:gd name="connsiteY53" fmla="*/ 517237 h 6003637"/>
              <a:gd name="connsiteX54" fmla="*/ 1437859 w 7912550"/>
              <a:gd name="connsiteY54" fmla="*/ 489528 h 6003637"/>
              <a:gd name="connsiteX55" fmla="*/ 1530223 w 7912550"/>
              <a:gd name="connsiteY55" fmla="*/ 434110 h 6003637"/>
              <a:gd name="connsiteX56" fmla="*/ 1622587 w 7912550"/>
              <a:gd name="connsiteY56" fmla="*/ 397164 h 6003637"/>
              <a:gd name="connsiteX57" fmla="*/ 1696478 w 7912550"/>
              <a:gd name="connsiteY57" fmla="*/ 350982 h 6003637"/>
              <a:gd name="connsiteX58" fmla="*/ 1770369 w 7912550"/>
              <a:gd name="connsiteY58" fmla="*/ 323273 h 6003637"/>
              <a:gd name="connsiteX59" fmla="*/ 1862732 w 7912550"/>
              <a:gd name="connsiteY59" fmla="*/ 277091 h 6003637"/>
              <a:gd name="connsiteX60" fmla="*/ 1918150 w 7912550"/>
              <a:gd name="connsiteY60" fmla="*/ 258619 h 6003637"/>
              <a:gd name="connsiteX61" fmla="*/ 1955096 w 7912550"/>
              <a:gd name="connsiteY61" fmla="*/ 240146 h 6003637"/>
              <a:gd name="connsiteX62" fmla="*/ 2093641 w 7912550"/>
              <a:gd name="connsiteY62" fmla="*/ 221673 h 6003637"/>
              <a:gd name="connsiteX63" fmla="*/ 2306078 w 7912550"/>
              <a:gd name="connsiteY63" fmla="*/ 166255 h 6003637"/>
              <a:gd name="connsiteX64" fmla="*/ 2555459 w 7912550"/>
              <a:gd name="connsiteY64" fmla="*/ 110837 h 6003637"/>
              <a:gd name="connsiteX65" fmla="*/ 2740187 w 7912550"/>
              <a:gd name="connsiteY65" fmla="*/ 83128 h 6003637"/>
              <a:gd name="connsiteX66" fmla="*/ 2952623 w 7912550"/>
              <a:gd name="connsiteY66" fmla="*/ 36946 h 6003637"/>
              <a:gd name="connsiteX67" fmla="*/ 3469859 w 7912550"/>
              <a:gd name="connsiteY67" fmla="*/ 9237 h 6003637"/>
              <a:gd name="connsiteX68" fmla="*/ 3996332 w 7912550"/>
              <a:gd name="connsiteY68" fmla="*/ 0 h 6003637"/>
              <a:gd name="connsiteX69" fmla="*/ 5464914 w 7912550"/>
              <a:gd name="connsiteY69" fmla="*/ 27710 h 6003637"/>
              <a:gd name="connsiteX70" fmla="*/ 5982150 w 7912550"/>
              <a:gd name="connsiteY70" fmla="*/ 64655 h 6003637"/>
              <a:gd name="connsiteX71" fmla="*/ 6074514 w 7912550"/>
              <a:gd name="connsiteY71" fmla="*/ 73891 h 6003637"/>
              <a:gd name="connsiteX72" fmla="*/ 6259241 w 7912550"/>
              <a:gd name="connsiteY72" fmla="*/ 101600 h 6003637"/>
              <a:gd name="connsiteX73" fmla="*/ 6407023 w 7912550"/>
              <a:gd name="connsiteY73" fmla="*/ 184728 h 6003637"/>
              <a:gd name="connsiteX74" fmla="*/ 6480914 w 7912550"/>
              <a:gd name="connsiteY74" fmla="*/ 249382 h 6003637"/>
              <a:gd name="connsiteX75" fmla="*/ 6508623 w 7912550"/>
              <a:gd name="connsiteY75" fmla="*/ 258619 h 6003637"/>
              <a:gd name="connsiteX76" fmla="*/ 6564041 w 7912550"/>
              <a:gd name="connsiteY76" fmla="*/ 286328 h 6003637"/>
              <a:gd name="connsiteX77" fmla="*/ 6859605 w 7912550"/>
              <a:gd name="connsiteY77" fmla="*/ 424873 h 6003637"/>
              <a:gd name="connsiteX78" fmla="*/ 6951969 w 7912550"/>
              <a:gd name="connsiteY78" fmla="*/ 581891 h 6003637"/>
              <a:gd name="connsiteX79" fmla="*/ 7007387 w 7912550"/>
              <a:gd name="connsiteY79" fmla="*/ 665019 h 6003637"/>
              <a:gd name="connsiteX80" fmla="*/ 7127459 w 7912550"/>
              <a:gd name="connsiteY80" fmla="*/ 812800 h 6003637"/>
              <a:gd name="connsiteX81" fmla="*/ 7201350 w 7912550"/>
              <a:gd name="connsiteY81" fmla="*/ 877455 h 6003637"/>
              <a:gd name="connsiteX82" fmla="*/ 7284478 w 7912550"/>
              <a:gd name="connsiteY82" fmla="*/ 969819 h 6003637"/>
              <a:gd name="connsiteX83" fmla="*/ 7312187 w 7912550"/>
              <a:gd name="connsiteY83" fmla="*/ 1080655 h 6003637"/>
              <a:gd name="connsiteX84" fmla="*/ 7339896 w 7912550"/>
              <a:gd name="connsiteY84" fmla="*/ 1274619 h 6003637"/>
              <a:gd name="connsiteX85" fmla="*/ 7321423 w 7912550"/>
              <a:gd name="connsiteY85" fmla="*/ 1681019 h 6003637"/>
              <a:gd name="connsiteX86" fmla="*/ 7293714 w 7912550"/>
              <a:gd name="connsiteY86" fmla="*/ 1773382 h 6003637"/>
              <a:gd name="connsiteX87" fmla="*/ 7256769 w 7912550"/>
              <a:gd name="connsiteY87" fmla="*/ 1874982 h 6003637"/>
              <a:gd name="connsiteX88" fmla="*/ 7247532 w 7912550"/>
              <a:gd name="connsiteY88" fmla="*/ 1939637 h 6003637"/>
              <a:gd name="connsiteX89" fmla="*/ 7219823 w 7912550"/>
              <a:gd name="connsiteY89" fmla="*/ 2068946 h 6003637"/>
              <a:gd name="connsiteX90" fmla="*/ 7256769 w 7912550"/>
              <a:gd name="connsiteY90" fmla="*/ 2540000 h 6003637"/>
              <a:gd name="connsiteX91" fmla="*/ 7284478 w 7912550"/>
              <a:gd name="connsiteY91" fmla="*/ 2613891 h 6003637"/>
              <a:gd name="connsiteX92" fmla="*/ 7312187 w 7912550"/>
              <a:gd name="connsiteY92" fmla="*/ 2697019 h 6003637"/>
              <a:gd name="connsiteX93" fmla="*/ 7330659 w 7912550"/>
              <a:gd name="connsiteY93" fmla="*/ 2733964 h 6003637"/>
              <a:gd name="connsiteX94" fmla="*/ 7404550 w 7912550"/>
              <a:gd name="connsiteY94" fmla="*/ 2937164 h 6003637"/>
              <a:gd name="connsiteX95" fmla="*/ 7459969 w 7912550"/>
              <a:gd name="connsiteY95" fmla="*/ 3029528 h 6003637"/>
              <a:gd name="connsiteX96" fmla="*/ 7496914 w 7912550"/>
              <a:gd name="connsiteY96" fmla="*/ 3112655 h 6003637"/>
              <a:gd name="connsiteX97" fmla="*/ 7552332 w 7912550"/>
              <a:gd name="connsiteY97" fmla="*/ 3214255 h 6003637"/>
              <a:gd name="connsiteX98" fmla="*/ 7570805 w 7912550"/>
              <a:gd name="connsiteY98" fmla="*/ 3260437 h 6003637"/>
              <a:gd name="connsiteX99" fmla="*/ 7626223 w 7912550"/>
              <a:gd name="connsiteY99" fmla="*/ 3371273 h 6003637"/>
              <a:gd name="connsiteX100" fmla="*/ 7727823 w 7912550"/>
              <a:gd name="connsiteY100" fmla="*/ 3611419 h 6003637"/>
              <a:gd name="connsiteX101" fmla="*/ 7774005 w 7912550"/>
              <a:gd name="connsiteY101" fmla="*/ 3740728 h 6003637"/>
              <a:gd name="connsiteX102" fmla="*/ 7810950 w 7912550"/>
              <a:gd name="connsiteY102" fmla="*/ 3860800 h 6003637"/>
              <a:gd name="connsiteX103" fmla="*/ 7857132 w 7912550"/>
              <a:gd name="connsiteY103" fmla="*/ 3980873 h 6003637"/>
              <a:gd name="connsiteX104" fmla="*/ 7912550 w 7912550"/>
              <a:gd name="connsiteY104" fmla="*/ 4128655 h 6003637"/>
              <a:gd name="connsiteX105" fmla="*/ 7894078 w 7912550"/>
              <a:gd name="connsiteY105" fmla="*/ 4193310 h 6003637"/>
              <a:gd name="connsiteX106" fmla="*/ 7866369 w 7912550"/>
              <a:gd name="connsiteY106" fmla="*/ 4294910 h 6003637"/>
              <a:gd name="connsiteX107" fmla="*/ 7847896 w 7912550"/>
              <a:gd name="connsiteY107" fmla="*/ 4368800 h 6003637"/>
              <a:gd name="connsiteX108" fmla="*/ 7810950 w 7912550"/>
              <a:gd name="connsiteY108" fmla="*/ 4433455 h 6003637"/>
              <a:gd name="connsiteX109" fmla="*/ 7792478 w 7912550"/>
              <a:gd name="connsiteY109" fmla="*/ 4461164 h 6003637"/>
              <a:gd name="connsiteX110" fmla="*/ 7737059 w 7912550"/>
              <a:gd name="connsiteY110" fmla="*/ 4498110 h 6003637"/>
              <a:gd name="connsiteX111" fmla="*/ 7672405 w 7912550"/>
              <a:gd name="connsiteY111" fmla="*/ 4590473 h 6003637"/>
              <a:gd name="connsiteX112" fmla="*/ 7635459 w 7912550"/>
              <a:gd name="connsiteY112" fmla="*/ 4655128 h 6003637"/>
              <a:gd name="connsiteX113" fmla="*/ 7561569 w 7912550"/>
              <a:gd name="connsiteY113" fmla="*/ 4719782 h 6003637"/>
              <a:gd name="connsiteX114" fmla="*/ 7459969 w 7912550"/>
              <a:gd name="connsiteY114" fmla="*/ 4756728 h 6003637"/>
              <a:gd name="connsiteX115" fmla="*/ 7293714 w 7912550"/>
              <a:gd name="connsiteY115" fmla="*/ 4793673 h 6003637"/>
              <a:gd name="connsiteX116" fmla="*/ 7127459 w 7912550"/>
              <a:gd name="connsiteY116" fmla="*/ 4830619 h 6003637"/>
              <a:gd name="connsiteX117" fmla="*/ 7016623 w 7912550"/>
              <a:gd name="connsiteY117" fmla="*/ 4876800 h 6003637"/>
              <a:gd name="connsiteX118" fmla="*/ 6970441 w 7912550"/>
              <a:gd name="connsiteY118" fmla="*/ 4895273 h 6003637"/>
              <a:gd name="connsiteX119" fmla="*/ 6915023 w 7912550"/>
              <a:gd name="connsiteY119" fmla="*/ 4904510 h 6003637"/>
              <a:gd name="connsiteX120" fmla="*/ 6850369 w 7912550"/>
              <a:gd name="connsiteY120" fmla="*/ 4932219 h 6003637"/>
              <a:gd name="connsiteX121" fmla="*/ 6684114 w 7912550"/>
              <a:gd name="connsiteY121" fmla="*/ 4987637 h 6003637"/>
              <a:gd name="connsiteX122" fmla="*/ 6573278 w 7912550"/>
              <a:gd name="connsiteY122" fmla="*/ 5015346 h 6003637"/>
              <a:gd name="connsiteX123" fmla="*/ 6434732 w 7912550"/>
              <a:gd name="connsiteY123" fmla="*/ 5052291 h 6003637"/>
              <a:gd name="connsiteX124" fmla="*/ 6397787 w 7912550"/>
              <a:gd name="connsiteY124" fmla="*/ 5061528 h 6003637"/>
              <a:gd name="connsiteX125" fmla="*/ 6203823 w 7912550"/>
              <a:gd name="connsiteY125" fmla="*/ 5089237 h 6003637"/>
              <a:gd name="connsiteX126" fmla="*/ 6139169 w 7912550"/>
              <a:gd name="connsiteY126" fmla="*/ 5098473 h 6003637"/>
              <a:gd name="connsiteX127" fmla="*/ 5963678 w 7912550"/>
              <a:gd name="connsiteY127" fmla="*/ 5126182 h 6003637"/>
              <a:gd name="connsiteX128" fmla="*/ 5354078 w 7912550"/>
              <a:gd name="connsiteY128" fmla="*/ 5135419 h 6003637"/>
              <a:gd name="connsiteX129" fmla="*/ 5317132 w 7912550"/>
              <a:gd name="connsiteY129" fmla="*/ 5144655 h 6003637"/>
              <a:gd name="connsiteX130" fmla="*/ 5178587 w 7912550"/>
              <a:gd name="connsiteY130" fmla="*/ 5163128 h 6003637"/>
              <a:gd name="connsiteX131" fmla="*/ 4356550 w 7912550"/>
              <a:gd name="connsiteY131" fmla="*/ 5153891 h 6003637"/>
              <a:gd name="connsiteX132" fmla="*/ 4273423 w 7912550"/>
              <a:gd name="connsiteY132" fmla="*/ 5144655 h 6003637"/>
              <a:gd name="connsiteX133" fmla="*/ 4107169 w 7912550"/>
              <a:gd name="connsiteY133" fmla="*/ 5135419 h 6003637"/>
              <a:gd name="connsiteX134" fmla="*/ 4033278 w 7912550"/>
              <a:gd name="connsiteY134" fmla="*/ 5126182 h 6003637"/>
              <a:gd name="connsiteX135" fmla="*/ 3968623 w 7912550"/>
              <a:gd name="connsiteY135" fmla="*/ 5116946 h 6003637"/>
              <a:gd name="connsiteX136" fmla="*/ 3552987 w 7912550"/>
              <a:gd name="connsiteY136" fmla="*/ 5135419 h 6003637"/>
              <a:gd name="connsiteX137" fmla="*/ 3479096 w 7912550"/>
              <a:gd name="connsiteY137" fmla="*/ 5181600 h 6003637"/>
              <a:gd name="connsiteX138" fmla="*/ 3469859 w 7912550"/>
              <a:gd name="connsiteY138" fmla="*/ 5209310 h 6003637"/>
              <a:gd name="connsiteX139" fmla="*/ 3442150 w 7912550"/>
              <a:gd name="connsiteY139" fmla="*/ 5227782 h 6003637"/>
              <a:gd name="connsiteX140" fmla="*/ 3331314 w 7912550"/>
              <a:gd name="connsiteY140" fmla="*/ 5310910 h 6003637"/>
              <a:gd name="connsiteX141" fmla="*/ 3294369 w 7912550"/>
              <a:gd name="connsiteY141" fmla="*/ 5329382 h 6003637"/>
              <a:gd name="connsiteX142" fmla="*/ 3266659 w 7912550"/>
              <a:gd name="connsiteY142" fmla="*/ 5347855 h 6003637"/>
              <a:gd name="connsiteX143" fmla="*/ 3202005 w 7912550"/>
              <a:gd name="connsiteY143" fmla="*/ 5375564 h 6003637"/>
              <a:gd name="connsiteX144" fmla="*/ 3128114 w 7912550"/>
              <a:gd name="connsiteY144" fmla="*/ 5403273 h 6003637"/>
              <a:gd name="connsiteX145" fmla="*/ 3100405 w 7912550"/>
              <a:gd name="connsiteY145" fmla="*/ 5421746 h 6003637"/>
              <a:gd name="connsiteX146" fmla="*/ 3054223 w 7912550"/>
              <a:gd name="connsiteY146" fmla="*/ 5430982 h 6003637"/>
              <a:gd name="connsiteX147" fmla="*/ 3017278 w 7912550"/>
              <a:gd name="connsiteY147" fmla="*/ 5440219 h 6003637"/>
              <a:gd name="connsiteX148" fmla="*/ 2961859 w 7912550"/>
              <a:gd name="connsiteY148" fmla="*/ 5458691 h 6003637"/>
              <a:gd name="connsiteX149" fmla="*/ 2841787 w 7912550"/>
              <a:gd name="connsiteY149" fmla="*/ 5477164 h 6003637"/>
              <a:gd name="connsiteX150" fmla="*/ 2795605 w 7912550"/>
              <a:gd name="connsiteY150" fmla="*/ 5486400 h 6003637"/>
              <a:gd name="connsiteX151" fmla="*/ 2740187 w 7912550"/>
              <a:gd name="connsiteY151" fmla="*/ 5495637 h 6003637"/>
              <a:gd name="connsiteX152" fmla="*/ 2712478 w 7912550"/>
              <a:gd name="connsiteY152" fmla="*/ 5504873 h 6003637"/>
              <a:gd name="connsiteX153" fmla="*/ 2620114 w 7912550"/>
              <a:gd name="connsiteY153" fmla="*/ 5514110 h 6003637"/>
              <a:gd name="connsiteX154" fmla="*/ 2564696 w 7912550"/>
              <a:gd name="connsiteY154" fmla="*/ 5532582 h 6003637"/>
              <a:gd name="connsiteX155" fmla="*/ 2527750 w 7912550"/>
              <a:gd name="connsiteY155" fmla="*/ 5541819 h 6003637"/>
              <a:gd name="connsiteX156" fmla="*/ 2490805 w 7912550"/>
              <a:gd name="connsiteY156" fmla="*/ 5560291 h 6003637"/>
              <a:gd name="connsiteX157" fmla="*/ 2463096 w 7912550"/>
              <a:gd name="connsiteY157" fmla="*/ 5569528 h 6003637"/>
              <a:gd name="connsiteX158" fmla="*/ 2407678 w 7912550"/>
              <a:gd name="connsiteY158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70878 w 7912550"/>
              <a:gd name="connsiteY31" fmla="*/ 3463637 h 6003637"/>
              <a:gd name="connsiteX32" fmla="*/ 89350 w 7912550"/>
              <a:gd name="connsiteY32" fmla="*/ 3334328 h 6003637"/>
              <a:gd name="connsiteX33" fmla="*/ 107823 w 7912550"/>
              <a:gd name="connsiteY33" fmla="*/ 3001819 h 6003637"/>
              <a:gd name="connsiteX34" fmla="*/ 117059 w 7912550"/>
              <a:gd name="connsiteY34" fmla="*/ 2817091 h 6003637"/>
              <a:gd name="connsiteX35" fmla="*/ 181714 w 7912550"/>
              <a:gd name="connsiteY35" fmla="*/ 2272146 h 6003637"/>
              <a:gd name="connsiteX36" fmla="*/ 218659 w 7912550"/>
              <a:gd name="connsiteY36" fmla="*/ 2004291 h 6003637"/>
              <a:gd name="connsiteX37" fmla="*/ 227896 w 7912550"/>
              <a:gd name="connsiteY37" fmla="*/ 1911928 h 6003637"/>
              <a:gd name="connsiteX38" fmla="*/ 237132 w 7912550"/>
              <a:gd name="connsiteY38" fmla="*/ 1838037 h 6003637"/>
              <a:gd name="connsiteX39" fmla="*/ 255605 w 7912550"/>
              <a:gd name="connsiteY39" fmla="*/ 1625600 h 6003637"/>
              <a:gd name="connsiteX40" fmla="*/ 274078 w 7912550"/>
              <a:gd name="connsiteY40" fmla="*/ 1440873 h 6003637"/>
              <a:gd name="connsiteX41" fmla="*/ 292550 w 7912550"/>
              <a:gd name="connsiteY41" fmla="*/ 1330037 h 6003637"/>
              <a:gd name="connsiteX42" fmla="*/ 311023 w 7912550"/>
              <a:gd name="connsiteY42" fmla="*/ 1256146 h 6003637"/>
              <a:gd name="connsiteX43" fmla="*/ 338732 w 7912550"/>
              <a:gd name="connsiteY43" fmla="*/ 1200728 h 6003637"/>
              <a:gd name="connsiteX44" fmla="*/ 403387 w 7912550"/>
              <a:gd name="connsiteY44" fmla="*/ 1062182 h 6003637"/>
              <a:gd name="connsiteX45" fmla="*/ 440332 w 7912550"/>
              <a:gd name="connsiteY45" fmla="*/ 1016000 h 6003637"/>
              <a:gd name="connsiteX46" fmla="*/ 504987 w 7912550"/>
              <a:gd name="connsiteY46" fmla="*/ 960582 h 6003637"/>
              <a:gd name="connsiteX47" fmla="*/ 560405 w 7912550"/>
              <a:gd name="connsiteY47" fmla="*/ 923637 h 6003637"/>
              <a:gd name="connsiteX48" fmla="*/ 662005 w 7912550"/>
              <a:gd name="connsiteY48" fmla="*/ 877455 h 6003637"/>
              <a:gd name="connsiteX49" fmla="*/ 874441 w 7912550"/>
              <a:gd name="connsiteY49" fmla="*/ 757382 h 6003637"/>
              <a:gd name="connsiteX50" fmla="*/ 1086878 w 7912550"/>
              <a:gd name="connsiteY50" fmla="*/ 655782 h 6003637"/>
              <a:gd name="connsiteX51" fmla="*/ 1280841 w 7912550"/>
              <a:gd name="connsiteY51" fmla="*/ 563419 h 6003637"/>
              <a:gd name="connsiteX52" fmla="*/ 1373205 w 7912550"/>
              <a:gd name="connsiteY52" fmla="*/ 517237 h 6003637"/>
              <a:gd name="connsiteX53" fmla="*/ 1437859 w 7912550"/>
              <a:gd name="connsiteY53" fmla="*/ 489528 h 6003637"/>
              <a:gd name="connsiteX54" fmla="*/ 1530223 w 7912550"/>
              <a:gd name="connsiteY54" fmla="*/ 434110 h 6003637"/>
              <a:gd name="connsiteX55" fmla="*/ 1622587 w 7912550"/>
              <a:gd name="connsiteY55" fmla="*/ 397164 h 6003637"/>
              <a:gd name="connsiteX56" fmla="*/ 1696478 w 7912550"/>
              <a:gd name="connsiteY56" fmla="*/ 350982 h 6003637"/>
              <a:gd name="connsiteX57" fmla="*/ 1770369 w 7912550"/>
              <a:gd name="connsiteY57" fmla="*/ 323273 h 6003637"/>
              <a:gd name="connsiteX58" fmla="*/ 1862732 w 7912550"/>
              <a:gd name="connsiteY58" fmla="*/ 277091 h 6003637"/>
              <a:gd name="connsiteX59" fmla="*/ 1918150 w 7912550"/>
              <a:gd name="connsiteY59" fmla="*/ 258619 h 6003637"/>
              <a:gd name="connsiteX60" fmla="*/ 1955096 w 7912550"/>
              <a:gd name="connsiteY60" fmla="*/ 240146 h 6003637"/>
              <a:gd name="connsiteX61" fmla="*/ 2093641 w 7912550"/>
              <a:gd name="connsiteY61" fmla="*/ 221673 h 6003637"/>
              <a:gd name="connsiteX62" fmla="*/ 2306078 w 7912550"/>
              <a:gd name="connsiteY62" fmla="*/ 166255 h 6003637"/>
              <a:gd name="connsiteX63" fmla="*/ 2555459 w 7912550"/>
              <a:gd name="connsiteY63" fmla="*/ 110837 h 6003637"/>
              <a:gd name="connsiteX64" fmla="*/ 2740187 w 7912550"/>
              <a:gd name="connsiteY64" fmla="*/ 83128 h 6003637"/>
              <a:gd name="connsiteX65" fmla="*/ 2952623 w 7912550"/>
              <a:gd name="connsiteY65" fmla="*/ 36946 h 6003637"/>
              <a:gd name="connsiteX66" fmla="*/ 3469859 w 7912550"/>
              <a:gd name="connsiteY66" fmla="*/ 9237 h 6003637"/>
              <a:gd name="connsiteX67" fmla="*/ 3996332 w 7912550"/>
              <a:gd name="connsiteY67" fmla="*/ 0 h 6003637"/>
              <a:gd name="connsiteX68" fmla="*/ 5464914 w 7912550"/>
              <a:gd name="connsiteY68" fmla="*/ 27710 h 6003637"/>
              <a:gd name="connsiteX69" fmla="*/ 5982150 w 7912550"/>
              <a:gd name="connsiteY69" fmla="*/ 64655 h 6003637"/>
              <a:gd name="connsiteX70" fmla="*/ 6074514 w 7912550"/>
              <a:gd name="connsiteY70" fmla="*/ 73891 h 6003637"/>
              <a:gd name="connsiteX71" fmla="*/ 6259241 w 7912550"/>
              <a:gd name="connsiteY71" fmla="*/ 101600 h 6003637"/>
              <a:gd name="connsiteX72" fmla="*/ 6407023 w 7912550"/>
              <a:gd name="connsiteY72" fmla="*/ 184728 h 6003637"/>
              <a:gd name="connsiteX73" fmla="*/ 6480914 w 7912550"/>
              <a:gd name="connsiteY73" fmla="*/ 249382 h 6003637"/>
              <a:gd name="connsiteX74" fmla="*/ 6508623 w 7912550"/>
              <a:gd name="connsiteY74" fmla="*/ 258619 h 6003637"/>
              <a:gd name="connsiteX75" fmla="*/ 6564041 w 7912550"/>
              <a:gd name="connsiteY75" fmla="*/ 286328 h 6003637"/>
              <a:gd name="connsiteX76" fmla="*/ 6859605 w 7912550"/>
              <a:gd name="connsiteY76" fmla="*/ 424873 h 6003637"/>
              <a:gd name="connsiteX77" fmla="*/ 6951969 w 7912550"/>
              <a:gd name="connsiteY77" fmla="*/ 581891 h 6003637"/>
              <a:gd name="connsiteX78" fmla="*/ 7007387 w 7912550"/>
              <a:gd name="connsiteY78" fmla="*/ 665019 h 6003637"/>
              <a:gd name="connsiteX79" fmla="*/ 7127459 w 7912550"/>
              <a:gd name="connsiteY79" fmla="*/ 812800 h 6003637"/>
              <a:gd name="connsiteX80" fmla="*/ 7201350 w 7912550"/>
              <a:gd name="connsiteY80" fmla="*/ 877455 h 6003637"/>
              <a:gd name="connsiteX81" fmla="*/ 7284478 w 7912550"/>
              <a:gd name="connsiteY81" fmla="*/ 969819 h 6003637"/>
              <a:gd name="connsiteX82" fmla="*/ 7312187 w 7912550"/>
              <a:gd name="connsiteY82" fmla="*/ 1080655 h 6003637"/>
              <a:gd name="connsiteX83" fmla="*/ 7339896 w 7912550"/>
              <a:gd name="connsiteY83" fmla="*/ 1274619 h 6003637"/>
              <a:gd name="connsiteX84" fmla="*/ 7321423 w 7912550"/>
              <a:gd name="connsiteY84" fmla="*/ 1681019 h 6003637"/>
              <a:gd name="connsiteX85" fmla="*/ 7293714 w 7912550"/>
              <a:gd name="connsiteY85" fmla="*/ 1773382 h 6003637"/>
              <a:gd name="connsiteX86" fmla="*/ 7256769 w 7912550"/>
              <a:gd name="connsiteY86" fmla="*/ 1874982 h 6003637"/>
              <a:gd name="connsiteX87" fmla="*/ 7247532 w 7912550"/>
              <a:gd name="connsiteY87" fmla="*/ 1939637 h 6003637"/>
              <a:gd name="connsiteX88" fmla="*/ 7219823 w 7912550"/>
              <a:gd name="connsiteY88" fmla="*/ 2068946 h 6003637"/>
              <a:gd name="connsiteX89" fmla="*/ 7256769 w 7912550"/>
              <a:gd name="connsiteY89" fmla="*/ 2540000 h 6003637"/>
              <a:gd name="connsiteX90" fmla="*/ 7284478 w 7912550"/>
              <a:gd name="connsiteY90" fmla="*/ 2613891 h 6003637"/>
              <a:gd name="connsiteX91" fmla="*/ 7312187 w 7912550"/>
              <a:gd name="connsiteY91" fmla="*/ 2697019 h 6003637"/>
              <a:gd name="connsiteX92" fmla="*/ 7330659 w 7912550"/>
              <a:gd name="connsiteY92" fmla="*/ 2733964 h 6003637"/>
              <a:gd name="connsiteX93" fmla="*/ 7404550 w 7912550"/>
              <a:gd name="connsiteY93" fmla="*/ 2937164 h 6003637"/>
              <a:gd name="connsiteX94" fmla="*/ 7459969 w 7912550"/>
              <a:gd name="connsiteY94" fmla="*/ 3029528 h 6003637"/>
              <a:gd name="connsiteX95" fmla="*/ 7496914 w 7912550"/>
              <a:gd name="connsiteY95" fmla="*/ 3112655 h 6003637"/>
              <a:gd name="connsiteX96" fmla="*/ 7552332 w 7912550"/>
              <a:gd name="connsiteY96" fmla="*/ 3214255 h 6003637"/>
              <a:gd name="connsiteX97" fmla="*/ 7570805 w 7912550"/>
              <a:gd name="connsiteY97" fmla="*/ 3260437 h 6003637"/>
              <a:gd name="connsiteX98" fmla="*/ 7626223 w 7912550"/>
              <a:gd name="connsiteY98" fmla="*/ 3371273 h 6003637"/>
              <a:gd name="connsiteX99" fmla="*/ 7727823 w 7912550"/>
              <a:gd name="connsiteY99" fmla="*/ 3611419 h 6003637"/>
              <a:gd name="connsiteX100" fmla="*/ 7774005 w 7912550"/>
              <a:gd name="connsiteY100" fmla="*/ 3740728 h 6003637"/>
              <a:gd name="connsiteX101" fmla="*/ 7810950 w 7912550"/>
              <a:gd name="connsiteY101" fmla="*/ 3860800 h 6003637"/>
              <a:gd name="connsiteX102" fmla="*/ 7857132 w 7912550"/>
              <a:gd name="connsiteY102" fmla="*/ 3980873 h 6003637"/>
              <a:gd name="connsiteX103" fmla="*/ 7912550 w 7912550"/>
              <a:gd name="connsiteY103" fmla="*/ 4128655 h 6003637"/>
              <a:gd name="connsiteX104" fmla="*/ 7894078 w 7912550"/>
              <a:gd name="connsiteY104" fmla="*/ 4193310 h 6003637"/>
              <a:gd name="connsiteX105" fmla="*/ 7866369 w 7912550"/>
              <a:gd name="connsiteY105" fmla="*/ 4294910 h 6003637"/>
              <a:gd name="connsiteX106" fmla="*/ 7847896 w 7912550"/>
              <a:gd name="connsiteY106" fmla="*/ 4368800 h 6003637"/>
              <a:gd name="connsiteX107" fmla="*/ 7810950 w 7912550"/>
              <a:gd name="connsiteY107" fmla="*/ 4433455 h 6003637"/>
              <a:gd name="connsiteX108" fmla="*/ 7792478 w 7912550"/>
              <a:gd name="connsiteY108" fmla="*/ 4461164 h 6003637"/>
              <a:gd name="connsiteX109" fmla="*/ 7737059 w 7912550"/>
              <a:gd name="connsiteY109" fmla="*/ 4498110 h 6003637"/>
              <a:gd name="connsiteX110" fmla="*/ 7672405 w 7912550"/>
              <a:gd name="connsiteY110" fmla="*/ 4590473 h 6003637"/>
              <a:gd name="connsiteX111" fmla="*/ 7635459 w 7912550"/>
              <a:gd name="connsiteY111" fmla="*/ 4655128 h 6003637"/>
              <a:gd name="connsiteX112" fmla="*/ 7561569 w 7912550"/>
              <a:gd name="connsiteY112" fmla="*/ 4719782 h 6003637"/>
              <a:gd name="connsiteX113" fmla="*/ 7459969 w 7912550"/>
              <a:gd name="connsiteY113" fmla="*/ 4756728 h 6003637"/>
              <a:gd name="connsiteX114" fmla="*/ 7293714 w 7912550"/>
              <a:gd name="connsiteY114" fmla="*/ 4793673 h 6003637"/>
              <a:gd name="connsiteX115" fmla="*/ 7127459 w 7912550"/>
              <a:gd name="connsiteY115" fmla="*/ 4830619 h 6003637"/>
              <a:gd name="connsiteX116" fmla="*/ 7016623 w 7912550"/>
              <a:gd name="connsiteY116" fmla="*/ 4876800 h 6003637"/>
              <a:gd name="connsiteX117" fmla="*/ 6970441 w 7912550"/>
              <a:gd name="connsiteY117" fmla="*/ 4895273 h 6003637"/>
              <a:gd name="connsiteX118" fmla="*/ 6915023 w 7912550"/>
              <a:gd name="connsiteY118" fmla="*/ 4904510 h 6003637"/>
              <a:gd name="connsiteX119" fmla="*/ 6850369 w 7912550"/>
              <a:gd name="connsiteY119" fmla="*/ 4932219 h 6003637"/>
              <a:gd name="connsiteX120" fmla="*/ 6684114 w 7912550"/>
              <a:gd name="connsiteY120" fmla="*/ 4987637 h 6003637"/>
              <a:gd name="connsiteX121" fmla="*/ 6573278 w 7912550"/>
              <a:gd name="connsiteY121" fmla="*/ 5015346 h 6003637"/>
              <a:gd name="connsiteX122" fmla="*/ 6434732 w 7912550"/>
              <a:gd name="connsiteY122" fmla="*/ 5052291 h 6003637"/>
              <a:gd name="connsiteX123" fmla="*/ 6397787 w 7912550"/>
              <a:gd name="connsiteY123" fmla="*/ 5061528 h 6003637"/>
              <a:gd name="connsiteX124" fmla="*/ 6203823 w 7912550"/>
              <a:gd name="connsiteY124" fmla="*/ 5089237 h 6003637"/>
              <a:gd name="connsiteX125" fmla="*/ 6139169 w 7912550"/>
              <a:gd name="connsiteY125" fmla="*/ 5098473 h 6003637"/>
              <a:gd name="connsiteX126" fmla="*/ 5963678 w 7912550"/>
              <a:gd name="connsiteY126" fmla="*/ 5126182 h 6003637"/>
              <a:gd name="connsiteX127" fmla="*/ 5354078 w 7912550"/>
              <a:gd name="connsiteY127" fmla="*/ 5135419 h 6003637"/>
              <a:gd name="connsiteX128" fmla="*/ 5317132 w 7912550"/>
              <a:gd name="connsiteY128" fmla="*/ 5144655 h 6003637"/>
              <a:gd name="connsiteX129" fmla="*/ 5178587 w 7912550"/>
              <a:gd name="connsiteY129" fmla="*/ 5163128 h 6003637"/>
              <a:gd name="connsiteX130" fmla="*/ 4356550 w 7912550"/>
              <a:gd name="connsiteY130" fmla="*/ 5153891 h 6003637"/>
              <a:gd name="connsiteX131" fmla="*/ 4273423 w 7912550"/>
              <a:gd name="connsiteY131" fmla="*/ 5144655 h 6003637"/>
              <a:gd name="connsiteX132" fmla="*/ 4107169 w 7912550"/>
              <a:gd name="connsiteY132" fmla="*/ 5135419 h 6003637"/>
              <a:gd name="connsiteX133" fmla="*/ 4033278 w 7912550"/>
              <a:gd name="connsiteY133" fmla="*/ 5126182 h 6003637"/>
              <a:gd name="connsiteX134" fmla="*/ 3968623 w 7912550"/>
              <a:gd name="connsiteY134" fmla="*/ 5116946 h 6003637"/>
              <a:gd name="connsiteX135" fmla="*/ 3552987 w 7912550"/>
              <a:gd name="connsiteY135" fmla="*/ 5135419 h 6003637"/>
              <a:gd name="connsiteX136" fmla="*/ 3479096 w 7912550"/>
              <a:gd name="connsiteY136" fmla="*/ 5181600 h 6003637"/>
              <a:gd name="connsiteX137" fmla="*/ 3469859 w 7912550"/>
              <a:gd name="connsiteY137" fmla="*/ 5209310 h 6003637"/>
              <a:gd name="connsiteX138" fmla="*/ 3442150 w 7912550"/>
              <a:gd name="connsiteY138" fmla="*/ 5227782 h 6003637"/>
              <a:gd name="connsiteX139" fmla="*/ 3331314 w 7912550"/>
              <a:gd name="connsiteY139" fmla="*/ 5310910 h 6003637"/>
              <a:gd name="connsiteX140" fmla="*/ 3294369 w 7912550"/>
              <a:gd name="connsiteY140" fmla="*/ 5329382 h 6003637"/>
              <a:gd name="connsiteX141" fmla="*/ 3266659 w 7912550"/>
              <a:gd name="connsiteY141" fmla="*/ 5347855 h 6003637"/>
              <a:gd name="connsiteX142" fmla="*/ 3202005 w 7912550"/>
              <a:gd name="connsiteY142" fmla="*/ 5375564 h 6003637"/>
              <a:gd name="connsiteX143" fmla="*/ 3128114 w 7912550"/>
              <a:gd name="connsiteY143" fmla="*/ 5403273 h 6003637"/>
              <a:gd name="connsiteX144" fmla="*/ 3100405 w 7912550"/>
              <a:gd name="connsiteY144" fmla="*/ 5421746 h 6003637"/>
              <a:gd name="connsiteX145" fmla="*/ 3054223 w 7912550"/>
              <a:gd name="connsiteY145" fmla="*/ 5430982 h 6003637"/>
              <a:gd name="connsiteX146" fmla="*/ 3017278 w 7912550"/>
              <a:gd name="connsiteY146" fmla="*/ 5440219 h 6003637"/>
              <a:gd name="connsiteX147" fmla="*/ 2961859 w 7912550"/>
              <a:gd name="connsiteY147" fmla="*/ 5458691 h 6003637"/>
              <a:gd name="connsiteX148" fmla="*/ 2841787 w 7912550"/>
              <a:gd name="connsiteY148" fmla="*/ 5477164 h 6003637"/>
              <a:gd name="connsiteX149" fmla="*/ 2795605 w 7912550"/>
              <a:gd name="connsiteY149" fmla="*/ 5486400 h 6003637"/>
              <a:gd name="connsiteX150" fmla="*/ 2740187 w 7912550"/>
              <a:gd name="connsiteY150" fmla="*/ 5495637 h 6003637"/>
              <a:gd name="connsiteX151" fmla="*/ 2712478 w 7912550"/>
              <a:gd name="connsiteY151" fmla="*/ 5504873 h 6003637"/>
              <a:gd name="connsiteX152" fmla="*/ 2620114 w 7912550"/>
              <a:gd name="connsiteY152" fmla="*/ 5514110 h 6003637"/>
              <a:gd name="connsiteX153" fmla="*/ 2564696 w 7912550"/>
              <a:gd name="connsiteY153" fmla="*/ 5532582 h 6003637"/>
              <a:gd name="connsiteX154" fmla="*/ 2527750 w 7912550"/>
              <a:gd name="connsiteY154" fmla="*/ 5541819 h 6003637"/>
              <a:gd name="connsiteX155" fmla="*/ 2490805 w 7912550"/>
              <a:gd name="connsiteY155" fmla="*/ 5560291 h 6003637"/>
              <a:gd name="connsiteX156" fmla="*/ 2463096 w 7912550"/>
              <a:gd name="connsiteY156" fmla="*/ 5569528 h 6003637"/>
              <a:gd name="connsiteX157" fmla="*/ 2407678 w 7912550"/>
              <a:gd name="connsiteY157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89350 w 7912550"/>
              <a:gd name="connsiteY31" fmla="*/ 3334328 h 6003637"/>
              <a:gd name="connsiteX32" fmla="*/ 107823 w 7912550"/>
              <a:gd name="connsiteY32" fmla="*/ 3001819 h 6003637"/>
              <a:gd name="connsiteX33" fmla="*/ 117059 w 7912550"/>
              <a:gd name="connsiteY33" fmla="*/ 2817091 h 6003637"/>
              <a:gd name="connsiteX34" fmla="*/ 181714 w 7912550"/>
              <a:gd name="connsiteY34" fmla="*/ 2272146 h 6003637"/>
              <a:gd name="connsiteX35" fmla="*/ 218659 w 7912550"/>
              <a:gd name="connsiteY35" fmla="*/ 2004291 h 6003637"/>
              <a:gd name="connsiteX36" fmla="*/ 227896 w 7912550"/>
              <a:gd name="connsiteY36" fmla="*/ 1911928 h 6003637"/>
              <a:gd name="connsiteX37" fmla="*/ 237132 w 7912550"/>
              <a:gd name="connsiteY37" fmla="*/ 1838037 h 6003637"/>
              <a:gd name="connsiteX38" fmla="*/ 255605 w 7912550"/>
              <a:gd name="connsiteY38" fmla="*/ 1625600 h 6003637"/>
              <a:gd name="connsiteX39" fmla="*/ 274078 w 7912550"/>
              <a:gd name="connsiteY39" fmla="*/ 1440873 h 6003637"/>
              <a:gd name="connsiteX40" fmla="*/ 292550 w 7912550"/>
              <a:gd name="connsiteY40" fmla="*/ 1330037 h 6003637"/>
              <a:gd name="connsiteX41" fmla="*/ 311023 w 7912550"/>
              <a:gd name="connsiteY41" fmla="*/ 1256146 h 6003637"/>
              <a:gd name="connsiteX42" fmla="*/ 338732 w 7912550"/>
              <a:gd name="connsiteY42" fmla="*/ 1200728 h 6003637"/>
              <a:gd name="connsiteX43" fmla="*/ 403387 w 7912550"/>
              <a:gd name="connsiteY43" fmla="*/ 1062182 h 6003637"/>
              <a:gd name="connsiteX44" fmla="*/ 440332 w 7912550"/>
              <a:gd name="connsiteY44" fmla="*/ 1016000 h 6003637"/>
              <a:gd name="connsiteX45" fmla="*/ 504987 w 7912550"/>
              <a:gd name="connsiteY45" fmla="*/ 960582 h 6003637"/>
              <a:gd name="connsiteX46" fmla="*/ 560405 w 7912550"/>
              <a:gd name="connsiteY46" fmla="*/ 923637 h 6003637"/>
              <a:gd name="connsiteX47" fmla="*/ 662005 w 7912550"/>
              <a:gd name="connsiteY47" fmla="*/ 877455 h 6003637"/>
              <a:gd name="connsiteX48" fmla="*/ 874441 w 7912550"/>
              <a:gd name="connsiteY48" fmla="*/ 757382 h 6003637"/>
              <a:gd name="connsiteX49" fmla="*/ 1086878 w 7912550"/>
              <a:gd name="connsiteY49" fmla="*/ 655782 h 6003637"/>
              <a:gd name="connsiteX50" fmla="*/ 1280841 w 7912550"/>
              <a:gd name="connsiteY50" fmla="*/ 563419 h 6003637"/>
              <a:gd name="connsiteX51" fmla="*/ 1373205 w 7912550"/>
              <a:gd name="connsiteY51" fmla="*/ 517237 h 6003637"/>
              <a:gd name="connsiteX52" fmla="*/ 1437859 w 7912550"/>
              <a:gd name="connsiteY52" fmla="*/ 489528 h 6003637"/>
              <a:gd name="connsiteX53" fmla="*/ 1530223 w 7912550"/>
              <a:gd name="connsiteY53" fmla="*/ 434110 h 6003637"/>
              <a:gd name="connsiteX54" fmla="*/ 1622587 w 7912550"/>
              <a:gd name="connsiteY54" fmla="*/ 397164 h 6003637"/>
              <a:gd name="connsiteX55" fmla="*/ 1696478 w 7912550"/>
              <a:gd name="connsiteY55" fmla="*/ 350982 h 6003637"/>
              <a:gd name="connsiteX56" fmla="*/ 1770369 w 7912550"/>
              <a:gd name="connsiteY56" fmla="*/ 323273 h 6003637"/>
              <a:gd name="connsiteX57" fmla="*/ 1862732 w 7912550"/>
              <a:gd name="connsiteY57" fmla="*/ 277091 h 6003637"/>
              <a:gd name="connsiteX58" fmla="*/ 1918150 w 7912550"/>
              <a:gd name="connsiteY58" fmla="*/ 258619 h 6003637"/>
              <a:gd name="connsiteX59" fmla="*/ 1955096 w 7912550"/>
              <a:gd name="connsiteY59" fmla="*/ 240146 h 6003637"/>
              <a:gd name="connsiteX60" fmla="*/ 2093641 w 7912550"/>
              <a:gd name="connsiteY60" fmla="*/ 221673 h 6003637"/>
              <a:gd name="connsiteX61" fmla="*/ 2306078 w 7912550"/>
              <a:gd name="connsiteY61" fmla="*/ 166255 h 6003637"/>
              <a:gd name="connsiteX62" fmla="*/ 2555459 w 7912550"/>
              <a:gd name="connsiteY62" fmla="*/ 110837 h 6003637"/>
              <a:gd name="connsiteX63" fmla="*/ 2740187 w 7912550"/>
              <a:gd name="connsiteY63" fmla="*/ 83128 h 6003637"/>
              <a:gd name="connsiteX64" fmla="*/ 2952623 w 7912550"/>
              <a:gd name="connsiteY64" fmla="*/ 36946 h 6003637"/>
              <a:gd name="connsiteX65" fmla="*/ 3469859 w 7912550"/>
              <a:gd name="connsiteY65" fmla="*/ 9237 h 6003637"/>
              <a:gd name="connsiteX66" fmla="*/ 3996332 w 7912550"/>
              <a:gd name="connsiteY66" fmla="*/ 0 h 6003637"/>
              <a:gd name="connsiteX67" fmla="*/ 5464914 w 7912550"/>
              <a:gd name="connsiteY67" fmla="*/ 27710 h 6003637"/>
              <a:gd name="connsiteX68" fmla="*/ 5982150 w 7912550"/>
              <a:gd name="connsiteY68" fmla="*/ 64655 h 6003637"/>
              <a:gd name="connsiteX69" fmla="*/ 6074514 w 7912550"/>
              <a:gd name="connsiteY69" fmla="*/ 73891 h 6003637"/>
              <a:gd name="connsiteX70" fmla="*/ 6259241 w 7912550"/>
              <a:gd name="connsiteY70" fmla="*/ 101600 h 6003637"/>
              <a:gd name="connsiteX71" fmla="*/ 6407023 w 7912550"/>
              <a:gd name="connsiteY71" fmla="*/ 184728 h 6003637"/>
              <a:gd name="connsiteX72" fmla="*/ 6480914 w 7912550"/>
              <a:gd name="connsiteY72" fmla="*/ 249382 h 6003637"/>
              <a:gd name="connsiteX73" fmla="*/ 6508623 w 7912550"/>
              <a:gd name="connsiteY73" fmla="*/ 258619 h 6003637"/>
              <a:gd name="connsiteX74" fmla="*/ 6564041 w 7912550"/>
              <a:gd name="connsiteY74" fmla="*/ 286328 h 6003637"/>
              <a:gd name="connsiteX75" fmla="*/ 6859605 w 7912550"/>
              <a:gd name="connsiteY75" fmla="*/ 424873 h 6003637"/>
              <a:gd name="connsiteX76" fmla="*/ 6951969 w 7912550"/>
              <a:gd name="connsiteY76" fmla="*/ 581891 h 6003637"/>
              <a:gd name="connsiteX77" fmla="*/ 7007387 w 7912550"/>
              <a:gd name="connsiteY77" fmla="*/ 665019 h 6003637"/>
              <a:gd name="connsiteX78" fmla="*/ 7127459 w 7912550"/>
              <a:gd name="connsiteY78" fmla="*/ 812800 h 6003637"/>
              <a:gd name="connsiteX79" fmla="*/ 7201350 w 7912550"/>
              <a:gd name="connsiteY79" fmla="*/ 877455 h 6003637"/>
              <a:gd name="connsiteX80" fmla="*/ 7284478 w 7912550"/>
              <a:gd name="connsiteY80" fmla="*/ 969819 h 6003637"/>
              <a:gd name="connsiteX81" fmla="*/ 7312187 w 7912550"/>
              <a:gd name="connsiteY81" fmla="*/ 1080655 h 6003637"/>
              <a:gd name="connsiteX82" fmla="*/ 7339896 w 7912550"/>
              <a:gd name="connsiteY82" fmla="*/ 1274619 h 6003637"/>
              <a:gd name="connsiteX83" fmla="*/ 7321423 w 7912550"/>
              <a:gd name="connsiteY83" fmla="*/ 1681019 h 6003637"/>
              <a:gd name="connsiteX84" fmla="*/ 7293714 w 7912550"/>
              <a:gd name="connsiteY84" fmla="*/ 1773382 h 6003637"/>
              <a:gd name="connsiteX85" fmla="*/ 7256769 w 7912550"/>
              <a:gd name="connsiteY85" fmla="*/ 1874982 h 6003637"/>
              <a:gd name="connsiteX86" fmla="*/ 7247532 w 7912550"/>
              <a:gd name="connsiteY86" fmla="*/ 1939637 h 6003637"/>
              <a:gd name="connsiteX87" fmla="*/ 7219823 w 7912550"/>
              <a:gd name="connsiteY87" fmla="*/ 2068946 h 6003637"/>
              <a:gd name="connsiteX88" fmla="*/ 7256769 w 7912550"/>
              <a:gd name="connsiteY88" fmla="*/ 2540000 h 6003637"/>
              <a:gd name="connsiteX89" fmla="*/ 7284478 w 7912550"/>
              <a:gd name="connsiteY89" fmla="*/ 2613891 h 6003637"/>
              <a:gd name="connsiteX90" fmla="*/ 7312187 w 7912550"/>
              <a:gd name="connsiteY90" fmla="*/ 2697019 h 6003637"/>
              <a:gd name="connsiteX91" fmla="*/ 7330659 w 7912550"/>
              <a:gd name="connsiteY91" fmla="*/ 2733964 h 6003637"/>
              <a:gd name="connsiteX92" fmla="*/ 7404550 w 7912550"/>
              <a:gd name="connsiteY92" fmla="*/ 2937164 h 6003637"/>
              <a:gd name="connsiteX93" fmla="*/ 7459969 w 7912550"/>
              <a:gd name="connsiteY93" fmla="*/ 3029528 h 6003637"/>
              <a:gd name="connsiteX94" fmla="*/ 7496914 w 7912550"/>
              <a:gd name="connsiteY94" fmla="*/ 3112655 h 6003637"/>
              <a:gd name="connsiteX95" fmla="*/ 7552332 w 7912550"/>
              <a:gd name="connsiteY95" fmla="*/ 3214255 h 6003637"/>
              <a:gd name="connsiteX96" fmla="*/ 7570805 w 7912550"/>
              <a:gd name="connsiteY96" fmla="*/ 3260437 h 6003637"/>
              <a:gd name="connsiteX97" fmla="*/ 7626223 w 7912550"/>
              <a:gd name="connsiteY97" fmla="*/ 3371273 h 6003637"/>
              <a:gd name="connsiteX98" fmla="*/ 7727823 w 7912550"/>
              <a:gd name="connsiteY98" fmla="*/ 3611419 h 6003637"/>
              <a:gd name="connsiteX99" fmla="*/ 7774005 w 7912550"/>
              <a:gd name="connsiteY99" fmla="*/ 3740728 h 6003637"/>
              <a:gd name="connsiteX100" fmla="*/ 7810950 w 7912550"/>
              <a:gd name="connsiteY100" fmla="*/ 3860800 h 6003637"/>
              <a:gd name="connsiteX101" fmla="*/ 7857132 w 7912550"/>
              <a:gd name="connsiteY101" fmla="*/ 3980873 h 6003637"/>
              <a:gd name="connsiteX102" fmla="*/ 7912550 w 7912550"/>
              <a:gd name="connsiteY102" fmla="*/ 4128655 h 6003637"/>
              <a:gd name="connsiteX103" fmla="*/ 7894078 w 7912550"/>
              <a:gd name="connsiteY103" fmla="*/ 4193310 h 6003637"/>
              <a:gd name="connsiteX104" fmla="*/ 7866369 w 7912550"/>
              <a:gd name="connsiteY104" fmla="*/ 4294910 h 6003637"/>
              <a:gd name="connsiteX105" fmla="*/ 7847896 w 7912550"/>
              <a:gd name="connsiteY105" fmla="*/ 4368800 h 6003637"/>
              <a:gd name="connsiteX106" fmla="*/ 7810950 w 7912550"/>
              <a:gd name="connsiteY106" fmla="*/ 4433455 h 6003637"/>
              <a:gd name="connsiteX107" fmla="*/ 7792478 w 7912550"/>
              <a:gd name="connsiteY107" fmla="*/ 4461164 h 6003637"/>
              <a:gd name="connsiteX108" fmla="*/ 7737059 w 7912550"/>
              <a:gd name="connsiteY108" fmla="*/ 4498110 h 6003637"/>
              <a:gd name="connsiteX109" fmla="*/ 7672405 w 7912550"/>
              <a:gd name="connsiteY109" fmla="*/ 4590473 h 6003637"/>
              <a:gd name="connsiteX110" fmla="*/ 7635459 w 7912550"/>
              <a:gd name="connsiteY110" fmla="*/ 4655128 h 6003637"/>
              <a:gd name="connsiteX111" fmla="*/ 7561569 w 7912550"/>
              <a:gd name="connsiteY111" fmla="*/ 4719782 h 6003637"/>
              <a:gd name="connsiteX112" fmla="*/ 7459969 w 7912550"/>
              <a:gd name="connsiteY112" fmla="*/ 4756728 h 6003637"/>
              <a:gd name="connsiteX113" fmla="*/ 7293714 w 7912550"/>
              <a:gd name="connsiteY113" fmla="*/ 4793673 h 6003637"/>
              <a:gd name="connsiteX114" fmla="*/ 7127459 w 7912550"/>
              <a:gd name="connsiteY114" fmla="*/ 4830619 h 6003637"/>
              <a:gd name="connsiteX115" fmla="*/ 7016623 w 7912550"/>
              <a:gd name="connsiteY115" fmla="*/ 4876800 h 6003637"/>
              <a:gd name="connsiteX116" fmla="*/ 6970441 w 7912550"/>
              <a:gd name="connsiteY116" fmla="*/ 4895273 h 6003637"/>
              <a:gd name="connsiteX117" fmla="*/ 6915023 w 7912550"/>
              <a:gd name="connsiteY117" fmla="*/ 4904510 h 6003637"/>
              <a:gd name="connsiteX118" fmla="*/ 6850369 w 7912550"/>
              <a:gd name="connsiteY118" fmla="*/ 4932219 h 6003637"/>
              <a:gd name="connsiteX119" fmla="*/ 6684114 w 7912550"/>
              <a:gd name="connsiteY119" fmla="*/ 4987637 h 6003637"/>
              <a:gd name="connsiteX120" fmla="*/ 6573278 w 7912550"/>
              <a:gd name="connsiteY120" fmla="*/ 5015346 h 6003637"/>
              <a:gd name="connsiteX121" fmla="*/ 6434732 w 7912550"/>
              <a:gd name="connsiteY121" fmla="*/ 5052291 h 6003637"/>
              <a:gd name="connsiteX122" fmla="*/ 6397787 w 7912550"/>
              <a:gd name="connsiteY122" fmla="*/ 5061528 h 6003637"/>
              <a:gd name="connsiteX123" fmla="*/ 6203823 w 7912550"/>
              <a:gd name="connsiteY123" fmla="*/ 5089237 h 6003637"/>
              <a:gd name="connsiteX124" fmla="*/ 6139169 w 7912550"/>
              <a:gd name="connsiteY124" fmla="*/ 5098473 h 6003637"/>
              <a:gd name="connsiteX125" fmla="*/ 5963678 w 7912550"/>
              <a:gd name="connsiteY125" fmla="*/ 5126182 h 6003637"/>
              <a:gd name="connsiteX126" fmla="*/ 5354078 w 7912550"/>
              <a:gd name="connsiteY126" fmla="*/ 5135419 h 6003637"/>
              <a:gd name="connsiteX127" fmla="*/ 5317132 w 7912550"/>
              <a:gd name="connsiteY127" fmla="*/ 5144655 h 6003637"/>
              <a:gd name="connsiteX128" fmla="*/ 5178587 w 7912550"/>
              <a:gd name="connsiteY128" fmla="*/ 5163128 h 6003637"/>
              <a:gd name="connsiteX129" fmla="*/ 4356550 w 7912550"/>
              <a:gd name="connsiteY129" fmla="*/ 5153891 h 6003637"/>
              <a:gd name="connsiteX130" fmla="*/ 4273423 w 7912550"/>
              <a:gd name="connsiteY130" fmla="*/ 5144655 h 6003637"/>
              <a:gd name="connsiteX131" fmla="*/ 4107169 w 7912550"/>
              <a:gd name="connsiteY131" fmla="*/ 5135419 h 6003637"/>
              <a:gd name="connsiteX132" fmla="*/ 4033278 w 7912550"/>
              <a:gd name="connsiteY132" fmla="*/ 5126182 h 6003637"/>
              <a:gd name="connsiteX133" fmla="*/ 3968623 w 7912550"/>
              <a:gd name="connsiteY133" fmla="*/ 5116946 h 6003637"/>
              <a:gd name="connsiteX134" fmla="*/ 3552987 w 7912550"/>
              <a:gd name="connsiteY134" fmla="*/ 5135419 h 6003637"/>
              <a:gd name="connsiteX135" fmla="*/ 3479096 w 7912550"/>
              <a:gd name="connsiteY135" fmla="*/ 5181600 h 6003637"/>
              <a:gd name="connsiteX136" fmla="*/ 3469859 w 7912550"/>
              <a:gd name="connsiteY136" fmla="*/ 5209310 h 6003637"/>
              <a:gd name="connsiteX137" fmla="*/ 3442150 w 7912550"/>
              <a:gd name="connsiteY137" fmla="*/ 5227782 h 6003637"/>
              <a:gd name="connsiteX138" fmla="*/ 3331314 w 7912550"/>
              <a:gd name="connsiteY138" fmla="*/ 5310910 h 6003637"/>
              <a:gd name="connsiteX139" fmla="*/ 3294369 w 7912550"/>
              <a:gd name="connsiteY139" fmla="*/ 5329382 h 6003637"/>
              <a:gd name="connsiteX140" fmla="*/ 3266659 w 7912550"/>
              <a:gd name="connsiteY140" fmla="*/ 5347855 h 6003637"/>
              <a:gd name="connsiteX141" fmla="*/ 3202005 w 7912550"/>
              <a:gd name="connsiteY141" fmla="*/ 5375564 h 6003637"/>
              <a:gd name="connsiteX142" fmla="*/ 3128114 w 7912550"/>
              <a:gd name="connsiteY142" fmla="*/ 5403273 h 6003637"/>
              <a:gd name="connsiteX143" fmla="*/ 3100405 w 7912550"/>
              <a:gd name="connsiteY143" fmla="*/ 5421746 h 6003637"/>
              <a:gd name="connsiteX144" fmla="*/ 3054223 w 7912550"/>
              <a:gd name="connsiteY144" fmla="*/ 5430982 h 6003637"/>
              <a:gd name="connsiteX145" fmla="*/ 3017278 w 7912550"/>
              <a:gd name="connsiteY145" fmla="*/ 5440219 h 6003637"/>
              <a:gd name="connsiteX146" fmla="*/ 2961859 w 7912550"/>
              <a:gd name="connsiteY146" fmla="*/ 5458691 h 6003637"/>
              <a:gd name="connsiteX147" fmla="*/ 2841787 w 7912550"/>
              <a:gd name="connsiteY147" fmla="*/ 5477164 h 6003637"/>
              <a:gd name="connsiteX148" fmla="*/ 2795605 w 7912550"/>
              <a:gd name="connsiteY148" fmla="*/ 5486400 h 6003637"/>
              <a:gd name="connsiteX149" fmla="*/ 2740187 w 7912550"/>
              <a:gd name="connsiteY149" fmla="*/ 5495637 h 6003637"/>
              <a:gd name="connsiteX150" fmla="*/ 2712478 w 7912550"/>
              <a:gd name="connsiteY150" fmla="*/ 5504873 h 6003637"/>
              <a:gd name="connsiteX151" fmla="*/ 2620114 w 7912550"/>
              <a:gd name="connsiteY151" fmla="*/ 5514110 h 6003637"/>
              <a:gd name="connsiteX152" fmla="*/ 2564696 w 7912550"/>
              <a:gd name="connsiteY152" fmla="*/ 5532582 h 6003637"/>
              <a:gd name="connsiteX153" fmla="*/ 2527750 w 7912550"/>
              <a:gd name="connsiteY153" fmla="*/ 5541819 h 6003637"/>
              <a:gd name="connsiteX154" fmla="*/ 2490805 w 7912550"/>
              <a:gd name="connsiteY154" fmla="*/ 5560291 h 6003637"/>
              <a:gd name="connsiteX155" fmla="*/ 2463096 w 7912550"/>
              <a:gd name="connsiteY155" fmla="*/ 5569528 h 6003637"/>
              <a:gd name="connsiteX156" fmla="*/ 2407678 w 7912550"/>
              <a:gd name="connsiteY156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89350 w 7912550"/>
              <a:gd name="connsiteY31" fmla="*/ 3334328 h 6003637"/>
              <a:gd name="connsiteX32" fmla="*/ 107823 w 7912550"/>
              <a:gd name="connsiteY32" fmla="*/ 3001819 h 6003637"/>
              <a:gd name="connsiteX33" fmla="*/ 181714 w 7912550"/>
              <a:gd name="connsiteY33" fmla="*/ 2272146 h 6003637"/>
              <a:gd name="connsiteX34" fmla="*/ 218659 w 7912550"/>
              <a:gd name="connsiteY34" fmla="*/ 2004291 h 6003637"/>
              <a:gd name="connsiteX35" fmla="*/ 227896 w 7912550"/>
              <a:gd name="connsiteY35" fmla="*/ 1911928 h 6003637"/>
              <a:gd name="connsiteX36" fmla="*/ 237132 w 7912550"/>
              <a:gd name="connsiteY36" fmla="*/ 1838037 h 6003637"/>
              <a:gd name="connsiteX37" fmla="*/ 255605 w 7912550"/>
              <a:gd name="connsiteY37" fmla="*/ 1625600 h 6003637"/>
              <a:gd name="connsiteX38" fmla="*/ 274078 w 7912550"/>
              <a:gd name="connsiteY38" fmla="*/ 1440873 h 6003637"/>
              <a:gd name="connsiteX39" fmla="*/ 292550 w 7912550"/>
              <a:gd name="connsiteY39" fmla="*/ 1330037 h 6003637"/>
              <a:gd name="connsiteX40" fmla="*/ 311023 w 7912550"/>
              <a:gd name="connsiteY40" fmla="*/ 1256146 h 6003637"/>
              <a:gd name="connsiteX41" fmla="*/ 338732 w 7912550"/>
              <a:gd name="connsiteY41" fmla="*/ 1200728 h 6003637"/>
              <a:gd name="connsiteX42" fmla="*/ 403387 w 7912550"/>
              <a:gd name="connsiteY42" fmla="*/ 1062182 h 6003637"/>
              <a:gd name="connsiteX43" fmla="*/ 440332 w 7912550"/>
              <a:gd name="connsiteY43" fmla="*/ 1016000 h 6003637"/>
              <a:gd name="connsiteX44" fmla="*/ 504987 w 7912550"/>
              <a:gd name="connsiteY44" fmla="*/ 960582 h 6003637"/>
              <a:gd name="connsiteX45" fmla="*/ 560405 w 7912550"/>
              <a:gd name="connsiteY45" fmla="*/ 923637 h 6003637"/>
              <a:gd name="connsiteX46" fmla="*/ 662005 w 7912550"/>
              <a:gd name="connsiteY46" fmla="*/ 877455 h 6003637"/>
              <a:gd name="connsiteX47" fmla="*/ 874441 w 7912550"/>
              <a:gd name="connsiteY47" fmla="*/ 757382 h 6003637"/>
              <a:gd name="connsiteX48" fmla="*/ 1086878 w 7912550"/>
              <a:gd name="connsiteY48" fmla="*/ 655782 h 6003637"/>
              <a:gd name="connsiteX49" fmla="*/ 1280841 w 7912550"/>
              <a:gd name="connsiteY49" fmla="*/ 563419 h 6003637"/>
              <a:gd name="connsiteX50" fmla="*/ 1373205 w 7912550"/>
              <a:gd name="connsiteY50" fmla="*/ 517237 h 6003637"/>
              <a:gd name="connsiteX51" fmla="*/ 1437859 w 7912550"/>
              <a:gd name="connsiteY51" fmla="*/ 489528 h 6003637"/>
              <a:gd name="connsiteX52" fmla="*/ 1530223 w 7912550"/>
              <a:gd name="connsiteY52" fmla="*/ 434110 h 6003637"/>
              <a:gd name="connsiteX53" fmla="*/ 1622587 w 7912550"/>
              <a:gd name="connsiteY53" fmla="*/ 397164 h 6003637"/>
              <a:gd name="connsiteX54" fmla="*/ 1696478 w 7912550"/>
              <a:gd name="connsiteY54" fmla="*/ 350982 h 6003637"/>
              <a:gd name="connsiteX55" fmla="*/ 1770369 w 7912550"/>
              <a:gd name="connsiteY55" fmla="*/ 323273 h 6003637"/>
              <a:gd name="connsiteX56" fmla="*/ 1862732 w 7912550"/>
              <a:gd name="connsiteY56" fmla="*/ 277091 h 6003637"/>
              <a:gd name="connsiteX57" fmla="*/ 1918150 w 7912550"/>
              <a:gd name="connsiteY57" fmla="*/ 258619 h 6003637"/>
              <a:gd name="connsiteX58" fmla="*/ 1955096 w 7912550"/>
              <a:gd name="connsiteY58" fmla="*/ 240146 h 6003637"/>
              <a:gd name="connsiteX59" fmla="*/ 2093641 w 7912550"/>
              <a:gd name="connsiteY59" fmla="*/ 221673 h 6003637"/>
              <a:gd name="connsiteX60" fmla="*/ 2306078 w 7912550"/>
              <a:gd name="connsiteY60" fmla="*/ 166255 h 6003637"/>
              <a:gd name="connsiteX61" fmla="*/ 2555459 w 7912550"/>
              <a:gd name="connsiteY61" fmla="*/ 110837 h 6003637"/>
              <a:gd name="connsiteX62" fmla="*/ 2740187 w 7912550"/>
              <a:gd name="connsiteY62" fmla="*/ 83128 h 6003637"/>
              <a:gd name="connsiteX63" fmla="*/ 2952623 w 7912550"/>
              <a:gd name="connsiteY63" fmla="*/ 36946 h 6003637"/>
              <a:gd name="connsiteX64" fmla="*/ 3469859 w 7912550"/>
              <a:gd name="connsiteY64" fmla="*/ 9237 h 6003637"/>
              <a:gd name="connsiteX65" fmla="*/ 3996332 w 7912550"/>
              <a:gd name="connsiteY65" fmla="*/ 0 h 6003637"/>
              <a:gd name="connsiteX66" fmla="*/ 5464914 w 7912550"/>
              <a:gd name="connsiteY66" fmla="*/ 27710 h 6003637"/>
              <a:gd name="connsiteX67" fmla="*/ 5982150 w 7912550"/>
              <a:gd name="connsiteY67" fmla="*/ 64655 h 6003637"/>
              <a:gd name="connsiteX68" fmla="*/ 6074514 w 7912550"/>
              <a:gd name="connsiteY68" fmla="*/ 73891 h 6003637"/>
              <a:gd name="connsiteX69" fmla="*/ 6259241 w 7912550"/>
              <a:gd name="connsiteY69" fmla="*/ 101600 h 6003637"/>
              <a:gd name="connsiteX70" fmla="*/ 6407023 w 7912550"/>
              <a:gd name="connsiteY70" fmla="*/ 184728 h 6003637"/>
              <a:gd name="connsiteX71" fmla="*/ 6480914 w 7912550"/>
              <a:gd name="connsiteY71" fmla="*/ 249382 h 6003637"/>
              <a:gd name="connsiteX72" fmla="*/ 6508623 w 7912550"/>
              <a:gd name="connsiteY72" fmla="*/ 258619 h 6003637"/>
              <a:gd name="connsiteX73" fmla="*/ 6564041 w 7912550"/>
              <a:gd name="connsiteY73" fmla="*/ 286328 h 6003637"/>
              <a:gd name="connsiteX74" fmla="*/ 6859605 w 7912550"/>
              <a:gd name="connsiteY74" fmla="*/ 424873 h 6003637"/>
              <a:gd name="connsiteX75" fmla="*/ 6951969 w 7912550"/>
              <a:gd name="connsiteY75" fmla="*/ 581891 h 6003637"/>
              <a:gd name="connsiteX76" fmla="*/ 7007387 w 7912550"/>
              <a:gd name="connsiteY76" fmla="*/ 665019 h 6003637"/>
              <a:gd name="connsiteX77" fmla="*/ 7127459 w 7912550"/>
              <a:gd name="connsiteY77" fmla="*/ 812800 h 6003637"/>
              <a:gd name="connsiteX78" fmla="*/ 7201350 w 7912550"/>
              <a:gd name="connsiteY78" fmla="*/ 877455 h 6003637"/>
              <a:gd name="connsiteX79" fmla="*/ 7284478 w 7912550"/>
              <a:gd name="connsiteY79" fmla="*/ 969819 h 6003637"/>
              <a:gd name="connsiteX80" fmla="*/ 7312187 w 7912550"/>
              <a:gd name="connsiteY80" fmla="*/ 1080655 h 6003637"/>
              <a:gd name="connsiteX81" fmla="*/ 7339896 w 7912550"/>
              <a:gd name="connsiteY81" fmla="*/ 1274619 h 6003637"/>
              <a:gd name="connsiteX82" fmla="*/ 7321423 w 7912550"/>
              <a:gd name="connsiteY82" fmla="*/ 1681019 h 6003637"/>
              <a:gd name="connsiteX83" fmla="*/ 7293714 w 7912550"/>
              <a:gd name="connsiteY83" fmla="*/ 1773382 h 6003637"/>
              <a:gd name="connsiteX84" fmla="*/ 7256769 w 7912550"/>
              <a:gd name="connsiteY84" fmla="*/ 1874982 h 6003637"/>
              <a:gd name="connsiteX85" fmla="*/ 7247532 w 7912550"/>
              <a:gd name="connsiteY85" fmla="*/ 1939637 h 6003637"/>
              <a:gd name="connsiteX86" fmla="*/ 7219823 w 7912550"/>
              <a:gd name="connsiteY86" fmla="*/ 2068946 h 6003637"/>
              <a:gd name="connsiteX87" fmla="*/ 7256769 w 7912550"/>
              <a:gd name="connsiteY87" fmla="*/ 2540000 h 6003637"/>
              <a:gd name="connsiteX88" fmla="*/ 7284478 w 7912550"/>
              <a:gd name="connsiteY88" fmla="*/ 2613891 h 6003637"/>
              <a:gd name="connsiteX89" fmla="*/ 7312187 w 7912550"/>
              <a:gd name="connsiteY89" fmla="*/ 2697019 h 6003637"/>
              <a:gd name="connsiteX90" fmla="*/ 7330659 w 7912550"/>
              <a:gd name="connsiteY90" fmla="*/ 2733964 h 6003637"/>
              <a:gd name="connsiteX91" fmla="*/ 7404550 w 7912550"/>
              <a:gd name="connsiteY91" fmla="*/ 2937164 h 6003637"/>
              <a:gd name="connsiteX92" fmla="*/ 7459969 w 7912550"/>
              <a:gd name="connsiteY92" fmla="*/ 3029528 h 6003637"/>
              <a:gd name="connsiteX93" fmla="*/ 7496914 w 7912550"/>
              <a:gd name="connsiteY93" fmla="*/ 3112655 h 6003637"/>
              <a:gd name="connsiteX94" fmla="*/ 7552332 w 7912550"/>
              <a:gd name="connsiteY94" fmla="*/ 3214255 h 6003637"/>
              <a:gd name="connsiteX95" fmla="*/ 7570805 w 7912550"/>
              <a:gd name="connsiteY95" fmla="*/ 3260437 h 6003637"/>
              <a:gd name="connsiteX96" fmla="*/ 7626223 w 7912550"/>
              <a:gd name="connsiteY96" fmla="*/ 3371273 h 6003637"/>
              <a:gd name="connsiteX97" fmla="*/ 7727823 w 7912550"/>
              <a:gd name="connsiteY97" fmla="*/ 3611419 h 6003637"/>
              <a:gd name="connsiteX98" fmla="*/ 7774005 w 7912550"/>
              <a:gd name="connsiteY98" fmla="*/ 3740728 h 6003637"/>
              <a:gd name="connsiteX99" fmla="*/ 7810950 w 7912550"/>
              <a:gd name="connsiteY99" fmla="*/ 3860800 h 6003637"/>
              <a:gd name="connsiteX100" fmla="*/ 7857132 w 7912550"/>
              <a:gd name="connsiteY100" fmla="*/ 3980873 h 6003637"/>
              <a:gd name="connsiteX101" fmla="*/ 7912550 w 7912550"/>
              <a:gd name="connsiteY101" fmla="*/ 4128655 h 6003637"/>
              <a:gd name="connsiteX102" fmla="*/ 7894078 w 7912550"/>
              <a:gd name="connsiteY102" fmla="*/ 4193310 h 6003637"/>
              <a:gd name="connsiteX103" fmla="*/ 7866369 w 7912550"/>
              <a:gd name="connsiteY103" fmla="*/ 4294910 h 6003637"/>
              <a:gd name="connsiteX104" fmla="*/ 7847896 w 7912550"/>
              <a:gd name="connsiteY104" fmla="*/ 4368800 h 6003637"/>
              <a:gd name="connsiteX105" fmla="*/ 7810950 w 7912550"/>
              <a:gd name="connsiteY105" fmla="*/ 4433455 h 6003637"/>
              <a:gd name="connsiteX106" fmla="*/ 7792478 w 7912550"/>
              <a:gd name="connsiteY106" fmla="*/ 4461164 h 6003637"/>
              <a:gd name="connsiteX107" fmla="*/ 7737059 w 7912550"/>
              <a:gd name="connsiteY107" fmla="*/ 4498110 h 6003637"/>
              <a:gd name="connsiteX108" fmla="*/ 7672405 w 7912550"/>
              <a:gd name="connsiteY108" fmla="*/ 4590473 h 6003637"/>
              <a:gd name="connsiteX109" fmla="*/ 7635459 w 7912550"/>
              <a:gd name="connsiteY109" fmla="*/ 4655128 h 6003637"/>
              <a:gd name="connsiteX110" fmla="*/ 7561569 w 7912550"/>
              <a:gd name="connsiteY110" fmla="*/ 4719782 h 6003637"/>
              <a:gd name="connsiteX111" fmla="*/ 7459969 w 7912550"/>
              <a:gd name="connsiteY111" fmla="*/ 4756728 h 6003637"/>
              <a:gd name="connsiteX112" fmla="*/ 7293714 w 7912550"/>
              <a:gd name="connsiteY112" fmla="*/ 4793673 h 6003637"/>
              <a:gd name="connsiteX113" fmla="*/ 7127459 w 7912550"/>
              <a:gd name="connsiteY113" fmla="*/ 4830619 h 6003637"/>
              <a:gd name="connsiteX114" fmla="*/ 7016623 w 7912550"/>
              <a:gd name="connsiteY114" fmla="*/ 4876800 h 6003637"/>
              <a:gd name="connsiteX115" fmla="*/ 6970441 w 7912550"/>
              <a:gd name="connsiteY115" fmla="*/ 4895273 h 6003637"/>
              <a:gd name="connsiteX116" fmla="*/ 6915023 w 7912550"/>
              <a:gd name="connsiteY116" fmla="*/ 4904510 h 6003637"/>
              <a:gd name="connsiteX117" fmla="*/ 6850369 w 7912550"/>
              <a:gd name="connsiteY117" fmla="*/ 4932219 h 6003637"/>
              <a:gd name="connsiteX118" fmla="*/ 6684114 w 7912550"/>
              <a:gd name="connsiteY118" fmla="*/ 4987637 h 6003637"/>
              <a:gd name="connsiteX119" fmla="*/ 6573278 w 7912550"/>
              <a:gd name="connsiteY119" fmla="*/ 5015346 h 6003637"/>
              <a:gd name="connsiteX120" fmla="*/ 6434732 w 7912550"/>
              <a:gd name="connsiteY120" fmla="*/ 5052291 h 6003637"/>
              <a:gd name="connsiteX121" fmla="*/ 6397787 w 7912550"/>
              <a:gd name="connsiteY121" fmla="*/ 5061528 h 6003637"/>
              <a:gd name="connsiteX122" fmla="*/ 6203823 w 7912550"/>
              <a:gd name="connsiteY122" fmla="*/ 5089237 h 6003637"/>
              <a:gd name="connsiteX123" fmla="*/ 6139169 w 7912550"/>
              <a:gd name="connsiteY123" fmla="*/ 5098473 h 6003637"/>
              <a:gd name="connsiteX124" fmla="*/ 5963678 w 7912550"/>
              <a:gd name="connsiteY124" fmla="*/ 5126182 h 6003637"/>
              <a:gd name="connsiteX125" fmla="*/ 5354078 w 7912550"/>
              <a:gd name="connsiteY125" fmla="*/ 5135419 h 6003637"/>
              <a:gd name="connsiteX126" fmla="*/ 5317132 w 7912550"/>
              <a:gd name="connsiteY126" fmla="*/ 5144655 h 6003637"/>
              <a:gd name="connsiteX127" fmla="*/ 5178587 w 7912550"/>
              <a:gd name="connsiteY127" fmla="*/ 5163128 h 6003637"/>
              <a:gd name="connsiteX128" fmla="*/ 4356550 w 7912550"/>
              <a:gd name="connsiteY128" fmla="*/ 5153891 h 6003637"/>
              <a:gd name="connsiteX129" fmla="*/ 4273423 w 7912550"/>
              <a:gd name="connsiteY129" fmla="*/ 5144655 h 6003637"/>
              <a:gd name="connsiteX130" fmla="*/ 4107169 w 7912550"/>
              <a:gd name="connsiteY130" fmla="*/ 5135419 h 6003637"/>
              <a:gd name="connsiteX131" fmla="*/ 4033278 w 7912550"/>
              <a:gd name="connsiteY131" fmla="*/ 5126182 h 6003637"/>
              <a:gd name="connsiteX132" fmla="*/ 3968623 w 7912550"/>
              <a:gd name="connsiteY132" fmla="*/ 5116946 h 6003637"/>
              <a:gd name="connsiteX133" fmla="*/ 3552987 w 7912550"/>
              <a:gd name="connsiteY133" fmla="*/ 5135419 h 6003637"/>
              <a:gd name="connsiteX134" fmla="*/ 3479096 w 7912550"/>
              <a:gd name="connsiteY134" fmla="*/ 5181600 h 6003637"/>
              <a:gd name="connsiteX135" fmla="*/ 3469859 w 7912550"/>
              <a:gd name="connsiteY135" fmla="*/ 5209310 h 6003637"/>
              <a:gd name="connsiteX136" fmla="*/ 3442150 w 7912550"/>
              <a:gd name="connsiteY136" fmla="*/ 5227782 h 6003637"/>
              <a:gd name="connsiteX137" fmla="*/ 3331314 w 7912550"/>
              <a:gd name="connsiteY137" fmla="*/ 5310910 h 6003637"/>
              <a:gd name="connsiteX138" fmla="*/ 3294369 w 7912550"/>
              <a:gd name="connsiteY138" fmla="*/ 5329382 h 6003637"/>
              <a:gd name="connsiteX139" fmla="*/ 3266659 w 7912550"/>
              <a:gd name="connsiteY139" fmla="*/ 5347855 h 6003637"/>
              <a:gd name="connsiteX140" fmla="*/ 3202005 w 7912550"/>
              <a:gd name="connsiteY140" fmla="*/ 5375564 h 6003637"/>
              <a:gd name="connsiteX141" fmla="*/ 3128114 w 7912550"/>
              <a:gd name="connsiteY141" fmla="*/ 5403273 h 6003637"/>
              <a:gd name="connsiteX142" fmla="*/ 3100405 w 7912550"/>
              <a:gd name="connsiteY142" fmla="*/ 5421746 h 6003637"/>
              <a:gd name="connsiteX143" fmla="*/ 3054223 w 7912550"/>
              <a:gd name="connsiteY143" fmla="*/ 5430982 h 6003637"/>
              <a:gd name="connsiteX144" fmla="*/ 3017278 w 7912550"/>
              <a:gd name="connsiteY144" fmla="*/ 5440219 h 6003637"/>
              <a:gd name="connsiteX145" fmla="*/ 2961859 w 7912550"/>
              <a:gd name="connsiteY145" fmla="*/ 5458691 h 6003637"/>
              <a:gd name="connsiteX146" fmla="*/ 2841787 w 7912550"/>
              <a:gd name="connsiteY146" fmla="*/ 5477164 h 6003637"/>
              <a:gd name="connsiteX147" fmla="*/ 2795605 w 7912550"/>
              <a:gd name="connsiteY147" fmla="*/ 5486400 h 6003637"/>
              <a:gd name="connsiteX148" fmla="*/ 2740187 w 7912550"/>
              <a:gd name="connsiteY148" fmla="*/ 5495637 h 6003637"/>
              <a:gd name="connsiteX149" fmla="*/ 2712478 w 7912550"/>
              <a:gd name="connsiteY149" fmla="*/ 5504873 h 6003637"/>
              <a:gd name="connsiteX150" fmla="*/ 2620114 w 7912550"/>
              <a:gd name="connsiteY150" fmla="*/ 5514110 h 6003637"/>
              <a:gd name="connsiteX151" fmla="*/ 2564696 w 7912550"/>
              <a:gd name="connsiteY151" fmla="*/ 5532582 h 6003637"/>
              <a:gd name="connsiteX152" fmla="*/ 2527750 w 7912550"/>
              <a:gd name="connsiteY152" fmla="*/ 5541819 h 6003637"/>
              <a:gd name="connsiteX153" fmla="*/ 2490805 w 7912550"/>
              <a:gd name="connsiteY153" fmla="*/ 5560291 h 6003637"/>
              <a:gd name="connsiteX154" fmla="*/ 2463096 w 7912550"/>
              <a:gd name="connsiteY154" fmla="*/ 5569528 h 6003637"/>
              <a:gd name="connsiteX155" fmla="*/ 2407678 w 7912550"/>
              <a:gd name="connsiteY155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43169 w 7912550"/>
              <a:gd name="connsiteY30" fmla="*/ 3749964 h 6003637"/>
              <a:gd name="connsiteX31" fmla="*/ 89350 w 7912550"/>
              <a:gd name="connsiteY31" fmla="*/ 3334328 h 6003637"/>
              <a:gd name="connsiteX32" fmla="*/ 181714 w 7912550"/>
              <a:gd name="connsiteY32" fmla="*/ 2272146 h 6003637"/>
              <a:gd name="connsiteX33" fmla="*/ 218659 w 7912550"/>
              <a:gd name="connsiteY33" fmla="*/ 2004291 h 6003637"/>
              <a:gd name="connsiteX34" fmla="*/ 227896 w 7912550"/>
              <a:gd name="connsiteY34" fmla="*/ 1911928 h 6003637"/>
              <a:gd name="connsiteX35" fmla="*/ 237132 w 7912550"/>
              <a:gd name="connsiteY35" fmla="*/ 1838037 h 6003637"/>
              <a:gd name="connsiteX36" fmla="*/ 255605 w 7912550"/>
              <a:gd name="connsiteY36" fmla="*/ 1625600 h 6003637"/>
              <a:gd name="connsiteX37" fmla="*/ 274078 w 7912550"/>
              <a:gd name="connsiteY37" fmla="*/ 1440873 h 6003637"/>
              <a:gd name="connsiteX38" fmla="*/ 292550 w 7912550"/>
              <a:gd name="connsiteY38" fmla="*/ 1330037 h 6003637"/>
              <a:gd name="connsiteX39" fmla="*/ 311023 w 7912550"/>
              <a:gd name="connsiteY39" fmla="*/ 1256146 h 6003637"/>
              <a:gd name="connsiteX40" fmla="*/ 338732 w 7912550"/>
              <a:gd name="connsiteY40" fmla="*/ 1200728 h 6003637"/>
              <a:gd name="connsiteX41" fmla="*/ 403387 w 7912550"/>
              <a:gd name="connsiteY41" fmla="*/ 1062182 h 6003637"/>
              <a:gd name="connsiteX42" fmla="*/ 440332 w 7912550"/>
              <a:gd name="connsiteY42" fmla="*/ 1016000 h 6003637"/>
              <a:gd name="connsiteX43" fmla="*/ 504987 w 7912550"/>
              <a:gd name="connsiteY43" fmla="*/ 960582 h 6003637"/>
              <a:gd name="connsiteX44" fmla="*/ 560405 w 7912550"/>
              <a:gd name="connsiteY44" fmla="*/ 923637 h 6003637"/>
              <a:gd name="connsiteX45" fmla="*/ 662005 w 7912550"/>
              <a:gd name="connsiteY45" fmla="*/ 877455 h 6003637"/>
              <a:gd name="connsiteX46" fmla="*/ 874441 w 7912550"/>
              <a:gd name="connsiteY46" fmla="*/ 757382 h 6003637"/>
              <a:gd name="connsiteX47" fmla="*/ 1086878 w 7912550"/>
              <a:gd name="connsiteY47" fmla="*/ 655782 h 6003637"/>
              <a:gd name="connsiteX48" fmla="*/ 1280841 w 7912550"/>
              <a:gd name="connsiteY48" fmla="*/ 563419 h 6003637"/>
              <a:gd name="connsiteX49" fmla="*/ 1373205 w 7912550"/>
              <a:gd name="connsiteY49" fmla="*/ 517237 h 6003637"/>
              <a:gd name="connsiteX50" fmla="*/ 1437859 w 7912550"/>
              <a:gd name="connsiteY50" fmla="*/ 489528 h 6003637"/>
              <a:gd name="connsiteX51" fmla="*/ 1530223 w 7912550"/>
              <a:gd name="connsiteY51" fmla="*/ 434110 h 6003637"/>
              <a:gd name="connsiteX52" fmla="*/ 1622587 w 7912550"/>
              <a:gd name="connsiteY52" fmla="*/ 397164 h 6003637"/>
              <a:gd name="connsiteX53" fmla="*/ 1696478 w 7912550"/>
              <a:gd name="connsiteY53" fmla="*/ 350982 h 6003637"/>
              <a:gd name="connsiteX54" fmla="*/ 1770369 w 7912550"/>
              <a:gd name="connsiteY54" fmla="*/ 323273 h 6003637"/>
              <a:gd name="connsiteX55" fmla="*/ 1862732 w 7912550"/>
              <a:gd name="connsiteY55" fmla="*/ 277091 h 6003637"/>
              <a:gd name="connsiteX56" fmla="*/ 1918150 w 7912550"/>
              <a:gd name="connsiteY56" fmla="*/ 258619 h 6003637"/>
              <a:gd name="connsiteX57" fmla="*/ 1955096 w 7912550"/>
              <a:gd name="connsiteY57" fmla="*/ 240146 h 6003637"/>
              <a:gd name="connsiteX58" fmla="*/ 2093641 w 7912550"/>
              <a:gd name="connsiteY58" fmla="*/ 221673 h 6003637"/>
              <a:gd name="connsiteX59" fmla="*/ 2306078 w 7912550"/>
              <a:gd name="connsiteY59" fmla="*/ 166255 h 6003637"/>
              <a:gd name="connsiteX60" fmla="*/ 2555459 w 7912550"/>
              <a:gd name="connsiteY60" fmla="*/ 110837 h 6003637"/>
              <a:gd name="connsiteX61" fmla="*/ 2740187 w 7912550"/>
              <a:gd name="connsiteY61" fmla="*/ 83128 h 6003637"/>
              <a:gd name="connsiteX62" fmla="*/ 2952623 w 7912550"/>
              <a:gd name="connsiteY62" fmla="*/ 36946 h 6003637"/>
              <a:gd name="connsiteX63" fmla="*/ 3469859 w 7912550"/>
              <a:gd name="connsiteY63" fmla="*/ 9237 h 6003637"/>
              <a:gd name="connsiteX64" fmla="*/ 3996332 w 7912550"/>
              <a:gd name="connsiteY64" fmla="*/ 0 h 6003637"/>
              <a:gd name="connsiteX65" fmla="*/ 5464914 w 7912550"/>
              <a:gd name="connsiteY65" fmla="*/ 27710 h 6003637"/>
              <a:gd name="connsiteX66" fmla="*/ 5982150 w 7912550"/>
              <a:gd name="connsiteY66" fmla="*/ 64655 h 6003637"/>
              <a:gd name="connsiteX67" fmla="*/ 6074514 w 7912550"/>
              <a:gd name="connsiteY67" fmla="*/ 73891 h 6003637"/>
              <a:gd name="connsiteX68" fmla="*/ 6259241 w 7912550"/>
              <a:gd name="connsiteY68" fmla="*/ 101600 h 6003637"/>
              <a:gd name="connsiteX69" fmla="*/ 6407023 w 7912550"/>
              <a:gd name="connsiteY69" fmla="*/ 184728 h 6003637"/>
              <a:gd name="connsiteX70" fmla="*/ 6480914 w 7912550"/>
              <a:gd name="connsiteY70" fmla="*/ 249382 h 6003637"/>
              <a:gd name="connsiteX71" fmla="*/ 6508623 w 7912550"/>
              <a:gd name="connsiteY71" fmla="*/ 258619 h 6003637"/>
              <a:gd name="connsiteX72" fmla="*/ 6564041 w 7912550"/>
              <a:gd name="connsiteY72" fmla="*/ 286328 h 6003637"/>
              <a:gd name="connsiteX73" fmla="*/ 6859605 w 7912550"/>
              <a:gd name="connsiteY73" fmla="*/ 424873 h 6003637"/>
              <a:gd name="connsiteX74" fmla="*/ 6951969 w 7912550"/>
              <a:gd name="connsiteY74" fmla="*/ 581891 h 6003637"/>
              <a:gd name="connsiteX75" fmla="*/ 7007387 w 7912550"/>
              <a:gd name="connsiteY75" fmla="*/ 665019 h 6003637"/>
              <a:gd name="connsiteX76" fmla="*/ 7127459 w 7912550"/>
              <a:gd name="connsiteY76" fmla="*/ 812800 h 6003637"/>
              <a:gd name="connsiteX77" fmla="*/ 7201350 w 7912550"/>
              <a:gd name="connsiteY77" fmla="*/ 877455 h 6003637"/>
              <a:gd name="connsiteX78" fmla="*/ 7284478 w 7912550"/>
              <a:gd name="connsiteY78" fmla="*/ 969819 h 6003637"/>
              <a:gd name="connsiteX79" fmla="*/ 7312187 w 7912550"/>
              <a:gd name="connsiteY79" fmla="*/ 1080655 h 6003637"/>
              <a:gd name="connsiteX80" fmla="*/ 7339896 w 7912550"/>
              <a:gd name="connsiteY80" fmla="*/ 1274619 h 6003637"/>
              <a:gd name="connsiteX81" fmla="*/ 7321423 w 7912550"/>
              <a:gd name="connsiteY81" fmla="*/ 1681019 h 6003637"/>
              <a:gd name="connsiteX82" fmla="*/ 7293714 w 7912550"/>
              <a:gd name="connsiteY82" fmla="*/ 1773382 h 6003637"/>
              <a:gd name="connsiteX83" fmla="*/ 7256769 w 7912550"/>
              <a:gd name="connsiteY83" fmla="*/ 1874982 h 6003637"/>
              <a:gd name="connsiteX84" fmla="*/ 7247532 w 7912550"/>
              <a:gd name="connsiteY84" fmla="*/ 1939637 h 6003637"/>
              <a:gd name="connsiteX85" fmla="*/ 7219823 w 7912550"/>
              <a:gd name="connsiteY85" fmla="*/ 2068946 h 6003637"/>
              <a:gd name="connsiteX86" fmla="*/ 7256769 w 7912550"/>
              <a:gd name="connsiteY86" fmla="*/ 2540000 h 6003637"/>
              <a:gd name="connsiteX87" fmla="*/ 7284478 w 7912550"/>
              <a:gd name="connsiteY87" fmla="*/ 2613891 h 6003637"/>
              <a:gd name="connsiteX88" fmla="*/ 7312187 w 7912550"/>
              <a:gd name="connsiteY88" fmla="*/ 2697019 h 6003637"/>
              <a:gd name="connsiteX89" fmla="*/ 7330659 w 7912550"/>
              <a:gd name="connsiteY89" fmla="*/ 2733964 h 6003637"/>
              <a:gd name="connsiteX90" fmla="*/ 7404550 w 7912550"/>
              <a:gd name="connsiteY90" fmla="*/ 2937164 h 6003637"/>
              <a:gd name="connsiteX91" fmla="*/ 7459969 w 7912550"/>
              <a:gd name="connsiteY91" fmla="*/ 3029528 h 6003637"/>
              <a:gd name="connsiteX92" fmla="*/ 7496914 w 7912550"/>
              <a:gd name="connsiteY92" fmla="*/ 3112655 h 6003637"/>
              <a:gd name="connsiteX93" fmla="*/ 7552332 w 7912550"/>
              <a:gd name="connsiteY93" fmla="*/ 3214255 h 6003637"/>
              <a:gd name="connsiteX94" fmla="*/ 7570805 w 7912550"/>
              <a:gd name="connsiteY94" fmla="*/ 3260437 h 6003637"/>
              <a:gd name="connsiteX95" fmla="*/ 7626223 w 7912550"/>
              <a:gd name="connsiteY95" fmla="*/ 3371273 h 6003637"/>
              <a:gd name="connsiteX96" fmla="*/ 7727823 w 7912550"/>
              <a:gd name="connsiteY96" fmla="*/ 3611419 h 6003637"/>
              <a:gd name="connsiteX97" fmla="*/ 7774005 w 7912550"/>
              <a:gd name="connsiteY97" fmla="*/ 3740728 h 6003637"/>
              <a:gd name="connsiteX98" fmla="*/ 7810950 w 7912550"/>
              <a:gd name="connsiteY98" fmla="*/ 3860800 h 6003637"/>
              <a:gd name="connsiteX99" fmla="*/ 7857132 w 7912550"/>
              <a:gd name="connsiteY99" fmla="*/ 3980873 h 6003637"/>
              <a:gd name="connsiteX100" fmla="*/ 7912550 w 7912550"/>
              <a:gd name="connsiteY100" fmla="*/ 4128655 h 6003637"/>
              <a:gd name="connsiteX101" fmla="*/ 7894078 w 7912550"/>
              <a:gd name="connsiteY101" fmla="*/ 4193310 h 6003637"/>
              <a:gd name="connsiteX102" fmla="*/ 7866369 w 7912550"/>
              <a:gd name="connsiteY102" fmla="*/ 4294910 h 6003637"/>
              <a:gd name="connsiteX103" fmla="*/ 7847896 w 7912550"/>
              <a:gd name="connsiteY103" fmla="*/ 4368800 h 6003637"/>
              <a:gd name="connsiteX104" fmla="*/ 7810950 w 7912550"/>
              <a:gd name="connsiteY104" fmla="*/ 4433455 h 6003637"/>
              <a:gd name="connsiteX105" fmla="*/ 7792478 w 7912550"/>
              <a:gd name="connsiteY105" fmla="*/ 4461164 h 6003637"/>
              <a:gd name="connsiteX106" fmla="*/ 7737059 w 7912550"/>
              <a:gd name="connsiteY106" fmla="*/ 4498110 h 6003637"/>
              <a:gd name="connsiteX107" fmla="*/ 7672405 w 7912550"/>
              <a:gd name="connsiteY107" fmla="*/ 4590473 h 6003637"/>
              <a:gd name="connsiteX108" fmla="*/ 7635459 w 7912550"/>
              <a:gd name="connsiteY108" fmla="*/ 4655128 h 6003637"/>
              <a:gd name="connsiteX109" fmla="*/ 7561569 w 7912550"/>
              <a:gd name="connsiteY109" fmla="*/ 4719782 h 6003637"/>
              <a:gd name="connsiteX110" fmla="*/ 7459969 w 7912550"/>
              <a:gd name="connsiteY110" fmla="*/ 4756728 h 6003637"/>
              <a:gd name="connsiteX111" fmla="*/ 7293714 w 7912550"/>
              <a:gd name="connsiteY111" fmla="*/ 4793673 h 6003637"/>
              <a:gd name="connsiteX112" fmla="*/ 7127459 w 7912550"/>
              <a:gd name="connsiteY112" fmla="*/ 4830619 h 6003637"/>
              <a:gd name="connsiteX113" fmla="*/ 7016623 w 7912550"/>
              <a:gd name="connsiteY113" fmla="*/ 4876800 h 6003637"/>
              <a:gd name="connsiteX114" fmla="*/ 6970441 w 7912550"/>
              <a:gd name="connsiteY114" fmla="*/ 4895273 h 6003637"/>
              <a:gd name="connsiteX115" fmla="*/ 6915023 w 7912550"/>
              <a:gd name="connsiteY115" fmla="*/ 4904510 h 6003637"/>
              <a:gd name="connsiteX116" fmla="*/ 6850369 w 7912550"/>
              <a:gd name="connsiteY116" fmla="*/ 4932219 h 6003637"/>
              <a:gd name="connsiteX117" fmla="*/ 6684114 w 7912550"/>
              <a:gd name="connsiteY117" fmla="*/ 4987637 h 6003637"/>
              <a:gd name="connsiteX118" fmla="*/ 6573278 w 7912550"/>
              <a:gd name="connsiteY118" fmla="*/ 5015346 h 6003637"/>
              <a:gd name="connsiteX119" fmla="*/ 6434732 w 7912550"/>
              <a:gd name="connsiteY119" fmla="*/ 5052291 h 6003637"/>
              <a:gd name="connsiteX120" fmla="*/ 6397787 w 7912550"/>
              <a:gd name="connsiteY120" fmla="*/ 5061528 h 6003637"/>
              <a:gd name="connsiteX121" fmla="*/ 6203823 w 7912550"/>
              <a:gd name="connsiteY121" fmla="*/ 5089237 h 6003637"/>
              <a:gd name="connsiteX122" fmla="*/ 6139169 w 7912550"/>
              <a:gd name="connsiteY122" fmla="*/ 5098473 h 6003637"/>
              <a:gd name="connsiteX123" fmla="*/ 5963678 w 7912550"/>
              <a:gd name="connsiteY123" fmla="*/ 5126182 h 6003637"/>
              <a:gd name="connsiteX124" fmla="*/ 5354078 w 7912550"/>
              <a:gd name="connsiteY124" fmla="*/ 5135419 h 6003637"/>
              <a:gd name="connsiteX125" fmla="*/ 5317132 w 7912550"/>
              <a:gd name="connsiteY125" fmla="*/ 5144655 h 6003637"/>
              <a:gd name="connsiteX126" fmla="*/ 5178587 w 7912550"/>
              <a:gd name="connsiteY126" fmla="*/ 5163128 h 6003637"/>
              <a:gd name="connsiteX127" fmla="*/ 4356550 w 7912550"/>
              <a:gd name="connsiteY127" fmla="*/ 5153891 h 6003637"/>
              <a:gd name="connsiteX128" fmla="*/ 4273423 w 7912550"/>
              <a:gd name="connsiteY128" fmla="*/ 5144655 h 6003637"/>
              <a:gd name="connsiteX129" fmla="*/ 4107169 w 7912550"/>
              <a:gd name="connsiteY129" fmla="*/ 5135419 h 6003637"/>
              <a:gd name="connsiteX130" fmla="*/ 4033278 w 7912550"/>
              <a:gd name="connsiteY130" fmla="*/ 5126182 h 6003637"/>
              <a:gd name="connsiteX131" fmla="*/ 3968623 w 7912550"/>
              <a:gd name="connsiteY131" fmla="*/ 5116946 h 6003637"/>
              <a:gd name="connsiteX132" fmla="*/ 3552987 w 7912550"/>
              <a:gd name="connsiteY132" fmla="*/ 5135419 h 6003637"/>
              <a:gd name="connsiteX133" fmla="*/ 3479096 w 7912550"/>
              <a:gd name="connsiteY133" fmla="*/ 5181600 h 6003637"/>
              <a:gd name="connsiteX134" fmla="*/ 3469859 w 7912550"/>
              <a:gd name="connsiteY134" fmla="*/ 5209310 h 6003637"/>
              <a:gd name="connsiteX135" fmla="*/ 3442150 w 7912550"/>
              <a:gd name="connsiteY135" fmla="*/ 5227782 h 6003637"/>
              <a:gd name="connsiteX136" fmla="*/ 3331314 w 7912550"/>
              <a:gd name="connsiteY136" fmla="*/ 5310910 h 6003637"/>
              <a:gd name="connsiteX137" fmla="*/ 3294369 w 7912550"/>
              <a:gd name="connsiteY137" fmla="*/ 5329382 h 6003637"/>
              <a:gd name="connsiteX138" fmla="*/ 3266659 w 7912550"/>
              <a:gd name="connsiteY138" fmla="*/ 5347855 h 6003637"/>
              <a:gd name="connsiteX139" fmla="*/ 3202005 w 7912550"/>
              <a:gd name="connsiteY139" fmla="*/ 5375564 h 6003637"/>
              <a:gd name="connsiteX140" fmla="*/ 3128114 w 7912550"/>
              <a:gd name="connsiteY140" fmla="*/ 5403273 h 6003637"/>
              <a:gd name="connsiteX141" fmla="*/ 3100405 w 7912550"/>
              <a:gd name="connsiteY141" fmla="*/ 5421746 h 6003637"/>
              <a:gd name="connsiteX142" fmla="*/ 3054223 w 7912550"/>
              <a:gd name="connsiteY142" fmla="*/ 5430982 h 6003637"/>
              <a:gd name="connsiteX143" fmla="*/ 3017278 w 7912550"/>
              <a:gd name="connsiteY143" fmla="*/ 5440219 h 6003637"/>
              <a:gd name="connsiteX144" fmla="*/ 2961859 w 7912550"/>
              <a:gd name="connsiteY144" fmla="*/ 5458691 h 6003637"/>
              <a:gd name="connsiteX145" fmla="*/ 2841787 w 7912550"/>
              <a:gd name="connsiteY145" fmla="*/ 5477164 h 6003637"/>
              <a:gd name="connsiteX146" fmla="*/ 2795605 w 7912550"/>
              <a:gd name="connsiteY146" fmla="*/ 5486400 h 6003637"/>
              <a:gd name="connsiteX147" fmla="*/ 2740187 w 7912550"/>
              <a:gd name="connsiteY147" fmla="*/ 5495637 h 6003637"/>
              <a:gd name="connsiteX148" fmla="*/ 2712478 w 7912550"/>
              <a:gd name="connsiteY148" fmla="*/ 5504873 h 6003637"/>
              <a:gd name="connsiteX149" fmla="*/ 2620114 w 7912550"/>
              <a:gd name="connsiteY149" fmla="*/ 5514110 h 6003637"/>
              <a:gd name="connsiteX150" fmla="*/ 2564696 w 7912550"/>
              <a:gd name="connsiteY150" fmla="*/ 5532582 h 6003637"/>
              <a:gd name="connsiteX151" fmla="*/ 2527750 w 7912550"/>
              <a:gd name="connsiteY151" fmla="*/ 5541819 h 6003637"/>
              <a:gd name="connsiteX152" fmla="*/ 2490805 w 7912550"/>
              <a:gd name="connsiteY152" fmla="*/ 5560291 h 6003637"/>
              <a:gd name="connsiteX153" fmla="*/ 2463096 w 7912550"/>
              <a:gd name="connsiteY153" fmla="*/ 5569528 h 6003637"/>
              <a:gd name="connsiteX154" fmla="*/ 2407678 w 7912550"/>
              <a:gd name="connsiteY154" fmla="*/ 5606473 h 6003637"/>
              <a:gd name="connsiteX0" fmla="*/ 2407678 w 7912550"/>
              <a:gd name="connsiteY0" fmla="*/ 5606473 h 6003637"/>
              <a:gd name="connsiteX1" fmla="*/ 2407678 w 7912550"/>
              <a:gd name="connsiteY1" fmla="*/ 5606473 h 6003637"/>
              <a:gd name="connsiteX2" fmla="*/ 2315314 w 7912550"/>
              <a:gd name="connsiteY2" fmla="*/ 5717310 h 6003637"/>
              <a:gd name="connsiteX3" fmla="*/ 2296841 w 7912550"/>
              <a:gd name="connsiteY3" fmla="*/ 5745019 h 6003637"/>
              <a:gd name="connsiteX4" fmla="*/ 2232187 w 7912550"/>
              <a:gd name="connsiteY4" fmla="*/ 5837382 h 6003637"/>
              <a:gd name="connsiteX5" fmla="*/ 2176769 w 7912550"/>
              <a:gd name="connsiteY5" fmla="*/ 5892800 h 6003637"/>
              <a:gd name="connsiteX6" fmla="*/ 2056696 w 7912550"/>
              <a:gd name="connsiteY6" fmla="*/ 5985164 h 6003637"/>
              <a:gd name="connsiteX7" fmla="*/ 1973569 w 7912550"/>
              <a:gd name="connsiteY7" fmla="*/ 6003637 h 6003637"/>
              <a:gd name="connsiteX8" fmla="*/ 1530223 w 7912550"/>
              <a:gd name="connsiteY8" fmla="*/ 5994400 h 6003637"/>
              <a:gd name="connsiteX9" fmla="*/ 1243896 w 7912550"/>
              <a:gd name="connsiteY9" fmla="*/ 5966691 h 6003637"/>
              <a:gd name="connsiteX10" fmla="*/ 1206950 w 7912550"/>
              <a:gd name="connsiteY10" fmla="*/ 5938982 h 6003637"/>
              <a:gd name="connsiteX11" fmla="*/ 1151532 w 7912550"/>
              <a:gd name="connsiteY11" fmla="*/ 5809673 h 6003637"/>
              <a:gd name="connsiteX12" fmla="*/ 1123823 w 7912550"/>
              <a:gd name="connsiteY12" fmla="*/ 5726546 h 6003637"/>
              <a:gd name="connsiteX13" fmla="*/ 1114587 w 7912550"/>
              <a:gd name="connsiteY13" fmla="*/ 5661891 h 6003637"/>
              <a:gd name="connsiteX14" fmla="*/ 1077641 w 7912550"/>
              <a:gd name="connsiteY14" fmla="*/ 5624946 h 6003637"/>
              <a:gd name="connsiteX15" fmla="*/ 994514 w 7912550"/>
              <a:gd name="connsiteY15" fmla="*/ 5588000 h 6003637"/>
              <a:gd name="connsiteX16" fmla="*/ 809787 w 7912550"/>
              <a:gd name="connsiteY16" fmla="*/ 5532582 h 6003637"/>
              <a:gd name="connsiteX17" fmla="*/ 662005 w 7912550"/>
              <a:gd name="connsiteY17" fmla="*/ 5514110 h 6003637"/>
              <a:gd name="connsiteX18" fmla="*/ 634296 w 7912550"/>
              <a:gd name="connsiteY18" fmla="*/ 5504873 h 6003637"/>
              <a:gd name="connsiteX19" fmla="*/ 541932 w 7912550"/>
              <a:gd name="connsiteY19" fmla="*/ 5477164 h 6003637"/>
              <a:gd name="connsiteX20" fmla="*/ 486514 w 7912550"/>
              <a:gd name="connsiteY20" fmla="*/ 5440219 h 6003637"/>
              <a:gd name="connsiteX21" fmla="*/ 421859 w 7912550"/>
              <a:gd name="connsiteY21" fmla="*/ 5384800 h 6003637"/>
              <a:gd name="connsiteX22" fmla="*/ 366441 w 7912550"/>
              <a:gd name="connsiteY22" fmla="*/ 5320146 h 6003637"/>
              <a:gd name="connsiteX23" fmla="*/ 301787 w 7912550"/>
              <a:gd name="connsiteY23" fmla="*/ 5273964 h 6003637"/>
              <a:gd name="connsiteX24" fmla="*/ 274078 w 7912550"/>
              <a:gd name="connsiteY24" fmla="*/ 5227782 h 6003637"/>
              <a:gd name="connsiteX25" fmla="*/ 218659 w 7912550"/>
              <a:gd name="connsiteY25" fmla="*/ 5098473 h 6003637"/>
              <a:gd name="connsiteX26" fmla="*/ 80114 w 7912550"/>
              <a:gd name="connsiteY26" fmla="*/ 4784437 h 6003637"/>
              <a:gd name="connsiteX27" fmla="*/ 6223 w 7912550"/>
              <a:gd name="connsiteY27" fmla="*/ 4525819 h 6003637"/>
              <a:gd name="connsiteX28" fmla="*/ 6223 w 7912550"/>
              <a:gd name="connsiteY28" fmla="*/ 4119419 h 6003637"/>
              <a:gd name="connsiteX29" fmla="*/ 24696 w 7912550"/>
              <a:gd name="connsiteY29" fmla="*/ 3906982 h 6003637"/>
              <a:gd name="connsiteX30" fmla="*/ 89350 w 7912550"/>
              <a:gd name="connsiteY30" fmla="*/ 3334328 h 6003637"/>
              <a:gd name="connsiteX31" fmla="*/ 181714 w 7912550"/>
              <a:gd name="connsiteY31" fmla="*/ 2272146 h 6003637"/>
              <a:gd name="connsiteX32" fmla="*/ 218659 w 7912550"/>
              <a:gd name="connsiteY32" fmla="*/ 2004291 h 6003637"/>
              <a:gd name="connsiteX33" fmla="*/ 227896 w 7912550"/>
              <a:gd name="connsiteY33" fmla="*/ 1911928 h 6003637"/>
              <a:gd name="connsiteX34" fmla="*/ 237132 w 7912550"/>
              <a:gd name="connsiteY34" fmla="*/ 1838037 h 6003637"/>
              <a:gd name="connsiteX35" fmla="*/ 255605 w 7912550"/>
              <a:gd name="connsiteY35" fmla="*/ 1625600 h 6003637"/>
              <a:gd name="connsiteX36" fmla="*/ 274078 w 7912550"/>
              <a:gd name="connsiteY36" fmla="*/ 1440873 h 6003637"/>
              <a:gd name="connsiteX37" fmla="*/ 292550 w 7912550"/>
              <a:gd name="connsiteY37" fmla="*/ 1330037 h 6003637"/>
              <a:gd name="connsiteX38" fmla="*/ 311023 w 7912550"/>
              <a:gd name="connsiteY38" fmla="*/ 1256146 h 6003637"/>
              <a:gd name="connsiteX39" fmla="*/ 338732 w 7912550"/>
              <a:gd name="connsiteY39" fmla="*/ 1200728 h 6003637"/>
              <a:gd name="connsiteX40" fmla="*/ 403387 w 7912550"/>
              <a:gd name="connsiteY40" fmla="*/ 1062182 h 6003637"/>
              <a:gd name="connsiteX41" fmla="*/ 440332 w 7912550"/>
              <a:gd name="connsiteY41" fmla="*/ 1016000 h 6003637"/>
              <a:gd name="connsiteX42" fmla="*/ 504987 w 7912550"/>
              <a:gd name="connsiteY42" fmla="*/ 960582 h 6003637"/>
              <a:gd name="connsiteX43" fmla="*/ 560405 w 7912550"/>
              <a:gd name="connsiteY43" fmla="*/ 923637 h 6003637"/>
              <a:gd name="connsiteX44" fmla="*/ 662005 w 7912550"/>
              <a:gd name="connsiteY44" fmla="*/ 877455 h 6003637"/>
              <a:gd name="connsiteX45" fmla="*/ 874441 w 7912550"/>
              <a:gd name="connsiteY45" fmla="*/ 757382 h 6003637"/>
              <a:gd name="connsiteX46" fmla="*/ 1086878 w 7912550"/>
              <a:gd name="connsiteY46" fmla="*/ 655782 h 6003637"/>
              <a:gd name="connsiteX47" fmla="*/ 1280841 w 7912550"/>
              <a:gd name="connsiteY47" fmla="*/ 563419 h 6003637"/>
              <a:gd name="connsiteX48" fmla="*/ 1373205 w 7912550"/>
              <a:gd name="connsiteY48" fmla="*/ 517237 h 6003637"/>
              <a:gd name="connsiteX49" fmla="*/ 1437859 w 7912550"/>
              <a:gd name="connsiteY49" fmla="*/ 489528 h 6003637"/>
              <a:gd name="connsiteX50" fmla="*/ 1530223 w 7912550"/>
              <a:gd name="connsiteY50" fmla="*/ 434110 h 6003637"/>
              <a:gd name="connsiteX51" fmla="*/ 1622587 w 7912550"/>
              <a:gd name="connsiteY51" fmla="*/ 397164 h 6003637"/>
              <a:gd name="connsiteX52" fmla="*/ 1696478 w 7912550"/>
              <a:gd name="connsiteY52" fmla="*/ 350982 h 6003637"/>
              <a:gd name="connsiteX53" fmla="*/ 1770369 w 7912550"/>
              <a:gd name="connsiteY53" fmla="*/ 323273 h 6003637"/>
              <a:gd name="connsiteX54" fmla="*/ 1862732 w 7912550"/>
              <a:gd name="connsiteY54" fmla="*/ 277091 h 6003637"/>
              <a:gd name="connsiteX55" fmla="*/ 1918150 w 7912550"/>
              <a:gd name="connsiteY55" fmla="*/ 258619 h 6003637"/>
              <a:gd name="connsiteX56" fmla="*/ 1955096 w 7912550"/>
              <a:gd name="connsiteY56" fmla="*/ 240146 h 6003637"/>
              <a:gd name="connsiteX57" fmla="*/ 2093641 w 7912550"/>
              <a:gd name="connsiteY57" fmla="*/ 221673 h 6003637"/>
              <a:gd name="connsiteX58" fmla="*/ 2306078 w 7912550"/>
              <a:gd name="connsiteY58" fmla="*/ 166255 h 6003637"/>
              <a:gd name="connsiteX59" fmla="*/ 2555459 w 7912550"/>
              <a:gd name="connsiteY59" fmla="*/ 110837 h 6003637"/>
              <a:gd name="connsiteX60" fmla="*/ 2740187 w 7912550"/>
              <a:gd name="connsiteY60" fmla="*/ 83128 h 6003637"/>
              <a:gd name="connsiteX61" fmla="*/ 2952623 w 7912550"/>
              <a:gd name="connsiteY61" fmla="*/ 36946 h 6003637"/>
              <a:gd name="connsiteX62" fmla="*/ 3469859 w 7912550"/>
              <a:gd name="connsiteY62" fmla="*/ 9237 h 6003637"/>
              <a:gd name="connsiteX63" fmla="*/ 3996332 w 7912550"/>
              <a:gd name="connsiteY63" fmla="*/ 0 h 6003637"/>
              <a:gd name="connsiteX64" fmla="*/ 5464914 w 7912550"/>
              <a:gd name="connsiteY64" fmla="*/ 27710 h 6003637"/>
              <a:gd name="connsiteX65" fmla="*/ 5982150 w 7912550"/>
              <a:gd name="connsiteY65" fmla="*/ 64655 h 6003637"/>
              <a:gd name="connsiteX66" fmla="*/ 6074514 w 7912550"/>
              <a:gd name="connsiteY66" fmla="*/ 73891 h 6003637"/>
              <a:gd name="connsiteX67" fmla="*/ 6259241 w 7912550"/>
              <a:gd name="connsiteY67" fmla="*/ 101600 h 6003637"/>
              <a:gd name="connsiteX68" fmla="*/ 6407023 w 7912550"/>
              <a:gd name="connsiteY68" fmla="*/ 184728 h 6003637"/>
              <a:gd name="connsiteX69" fmla="*/ 6480914 w 7912550"/>
              <a:gd name="connsiteY69" fmla="*/ 249382 h 6003637"/>
              <a:gd name="connsiteX70" fmla="*/ 6508623 w 7912550"/>
              <a:gd name="connsiteY70" fmla="*/ 258619 h 6003637"/>
              <a:gd name="connsiteX71" fmla="*/ 6564041 w 7912550"/>
              <a:gd name="connsiteY71" fmla="*/ 286328 h 6003637"/>
              <a:gd name="connsiteX72" fmla="*/ 6859605 w 7912550"/>
              <a:gd name="connsiteY72" fmla="*/ 424873 h 6003637"/>
              <a:gd name="connsiteX73" fmla="*/ 6951969 w 7912550"/>
              <a:gd name="connsiteY73" fmla="*/ 581891 h 6003637"/>
              <a:gd name="connsiteX74" fmla="*/ 7007387 w 7912550"/>
              <a:gd name="connsiteY74" fmla="*/ 665019 h 6003637"/>
              <a:gd name="connsiteX75" fmla="*/ 7127459 w 7912550"/>
              <a:gd name="connsiteY75" fmla="*/ 812800 h 6003637"/>
              <a:gd name="connsiteX76" fmla="*/ 7201350 w 7912550"/>
              <a:gd name="connsiteY76" fmla="*/ 877455 h 6003637"/>
              <a:gd name="connsiteX77" fmla="*/ 7284478 w 7912550"/>
              <a:gd name="connsiteY77" fmla="*/ 969819 h 6003637"/>
              <a:gd name="connsiteX78" fmla="*/ 7312187 w 7912550"/>
              <a:gd name="connsiteY78" fmla="*/ 1080655 h 6003637"/>
              <a:gd name="connsiteX79" fmla="*/ 7339896 w 7912550"/>
              <a:gd name="connsiteY79" fmla="*/ 1274619 h 6003637"/>
              <a:gd name="connsiteX80" fmla="*/ 7321423 w 7912550"/>
              <a:gd name="connsiteY80" fmla="*/ 1681019 h 6003637"/>
              <a:gd name="connsiteX81" fmla="*/ 7293714 w 7912550"/>
              <a:gd name="connsiteY81" fmla="*/ 1773382 h 6003637"/>
              <a:gd name="connsiteX82" fmla="*/ 7256769 w 7912550"/>
              <a:gd name="connsiteY82" fmla="*/ 1874982 h 6003637"/>
              <a:gd name="connsiteX83" fmla="*/ 7247532 w 7912550"/>
              <a:gd name="connsiteY83" fmla="*/ 1939637 h 6003637"/>
              <a:gd name="connsiteX84" fmla="*/ 7219823 w 7912550"/>
              <a:gd name="connsiteY84" fmla="*/ 2068946 h 6003637"/>
              <a:gd name="connsiteX85" fmla="*/ 7256769 w 7912550"/>
              <a:gd name="connsiteY85" fmla="*/ 2540000 h 6003637"/>
              <a:gd name="connsiteX86" fmla="*/ 7284478 w 7912550"/>
              <a:gd name="connsiteY86" fmla="*/ 2613891 h 6003637"/>
              <a:gd name="connsiteX87" fmla="*/ 7312187 w 7912550"/>
              <a:gd name="connsiteY87" fmla="*/ 2697019 h 6003637"/>
              <a:gd name="connsiteX88" fmla="*/ 7330659 w 7912550"/>
              <a:gd name="connsiteY88" fmla="*/ 2733964 h 6003637"/>
              <a:gd name="connsiteX89" fmla="*/ 7404550 w 7912550"/>
              <a:gd name="connsiteY89" fmla="*/ 2937164 h 6003637"/>
              <a:gd name="connsiteX90" fmla="*/ 7459969 w 7912550"/>
              <a:gd name="connsiteY90" fmla="*/ 3029528 h 6003637"/>
              <a:gd name="connsiteX91" fmla="*/ 7496914 w 7912550"/>
              <a:gd name="connsiteY91" fmla="*/ 3112655 h 6003637"/>
              <a:gd name="connsiteX92" fmla="*/ 7552332 w 7912550"/>
              <a:gd name="connsiteY92" fmla="*/ 3214255 h 6003637"/>
              <a:gd name="connsiteX93" fmla="*/ 7570805 w 7912550"/>
              <a:gd name="connsiteY93" fmla="*/ 3260437 h 6003637"/>
              <a:gd name="connsiteX94" fmla="*/ 7626223 w 7912550"/>
              <a:gd name="connsiteY94" fmla="*/ 3371273 h 6003637"/>
              <a:gd name="connsiteX95" fmla="*/ 7727823 w 7912550"/>
              <a:gd name="connsiteY95" fmla="*/ 3611419 h 6003637"/>
              <a:gd name="connsiteX96" fmla="*/ 7774005 w 7912550"/>
              <a:gd name="connsiteY96" fmla="*/ 3740728 h 6003637"/>
              <a:gd name="connsiteX97" fmla="*/ 7810950 w 7912550"/>
              <a:gd name="connsiteY97" fmla="*/ 3860800 h 6003637"/>
              <a:gd name="connsiteX98" fmla="*/ 7857132 w 7912550"/>
              <a:gd name="connsiteY98" fmla="*/ 3980873 h 6003637"/>
              <a:gd name="connsiteX99" fmla="*/ 7912550 w 7912550"/>
              <a:gd name="connsiteY99" fmla="*/ 4128655 h 6003637"/>
              <a:gd name="connsiteX100" fmla="*/ 7894078 w 7912550"/>
              <a:gd name="connsiteY100" fmla="*/ 4193310 h 6003637"/>
              <a:gd name="connsiteX101" fmla="*/ 7866369 w 7912550"/>
              <a:gd name="connsiteY101" fmla="*/ 4294910 h 6003637"/>
              <a:gd name="connsiteX102" fmla="*/ 7847896 w 7912550"/>
              <a:gd name="connsiteY102" fmla="*/ 4368800 h 6003637"/>
              <a:gd name="connsiteX103" fmla="*/ 7810950 w 7912550"/>
              <a:gd name="connsiteY103" fmla="*/ 4433455 h 6003637"/>
              <a:gd name="connsiteX104" fmla="*/ 7792478 w 7912550"/>
              <a:gd name="connsiteY104" fmla="*/ 4461164 h 6003637"/>
              <a:gd name="connsiteX105" fmla="*/ 7737059 w 7912550"/>
              <a:gd name="connsiteY105" fmla="*/ 4498110 h 6003637"/>
              <a:gd name="connsiteX106" fmla="*/ 7672405 w 7912550"/>
              <a:gd name="connsiteY106" fmla="*/ 4590473 h 6003637"/>
              <a:gd name="connsiteX107" fmla="*/ 7635459 w 7912550"/>
              <a:gd name="connsiteY107" fmla="*/ 4655128 h 6003637"/>
              <a:gd name="connsiteX108" fmla="*/ 7561569 w 7912550"/>
              <a:gd name="connsiteY108" fmla="*/ 4719782 h 6003637"/>
              <a:gd name="connsiteX109" fmla="*/ 7459969 w 7912550"/>
              <a:gd name="connsiteY109" fmla="*/ 4756728 h 6003637"/>
              <a:gd name="connsiteX110" fmla="*/ 7293714 w 7912550"/>
              <a:gd name="connsiteY110" fmla="*/ 4793673 h 6003637"/>
              <a:gd name="connsiteX111" fmla="*/ 7127459 w 7912550"/>
              <a:gd name="connsiteY111" fmla="*/ 4830619 h 6003637"/>
              <a:gd name="connsiteX112" fmla="*/ 7016623 w 7912550"/>
              <a:gd name="connsiteY112" fmla="*/ 4876800 h 6003637"/>
              <a:gd name="connsiteX113" fmla="*/ 6970441 w 7912550"/>
              <a:gd name="connsiteY113" fmla="*/ 4895273 h 6003637"/>
              <a:gd name="connsiteX114" fmla="*/ 6915023 w 7912550"/>
              <a:gd name="connsiteY114" fmla="*/ 4904510 h 6003637"/>
              <a:gd name="connsiteX115" fmla="*/ 6850369 w 7912550"/>
              <a:gd name="connsiteY115" fmla="*/ 4932219 h 6003637"/>
              <a:gd name="connsiteX116" fmla="*/ 6684114 w 7912550"/>
              <a:gd name="connsiteY116" fmla="*/ 4987637 h 6003637"/>
              <a:gd name="connsiteX117" fmla="*/ 6573278 w 7912550"/>
              <a:gd name="connsiteY117" fmla="*/ 5015346 h 6003637"/>
              <a:gd name="connsiteX118" fmla="*/ 6434732 w 7912550"/>
              <a:gd name="connsiteY118" fmla="*/ 5052291 h 6003637"/>
              <a:gd name="connsiteX119" fmla="*/ 6397787 w 7912550"/>
              <a:gd name="connsiteY119" fmla="*/ 5061528 h 6003637"/>
              <a:gd name="connsiteX120" fmla="*/ 6203823 w 7912550"/>
              <a:gd name="connsiteY120" fmla="*/ 5089237 h 6003637"/>
              <a:gd name="connsiteX121" fmla="*/ 6139169 w 7912550"/>
              <a:gd name="connsiteY121" fmla="*/ 5098473 h 6003637"/>
              <a:gd name="connsiteX122" fmla="*/ 5963678 w 7912550"/>
              <a:gd name="connsiteY122" fmla="*/ 5126182 h 6003637"/>
              <a:gd name="connsiteX123" fmla="*/ 5354078 w 7912550"/>
              <a:gd name="connsiteY123" fmla="*/ 5135419 h 6003637"/>
              <a:gd name="connsiteX124" fmla="*/ 5317132 w 7912550"/>
              <a:gd name="connsiteY124" fmla="*/ 5144655 h 6003637"/>
              <a:gd name="connsiteX125" fmla="*/ 5178587 w 7912550"/>
              <a:gd name="connsiteY125" fmla="*/ 5163128 h 6003637"/>
              <a:gd name="connsiteX126" fmla="*/ 4356550 w 7912550"/>
              <a:gd name="connsiteY126" fmla="*/ 5153891 h 6003637"/>
              <a:gd name="connsiteX127" fmla="*/ 4273423 w 7912550"/>
              <a:gd name="connsiteY127" fmla="*/ 5144655 h 6003637"/>
              <a:gd name="connsiteX128" fmla="*/ 4107169 w 7912550"/>
              <a:gd name="connsiteY128" fmla="*/ 5135419 h 6003637"/>
              <a:gd name="connsiteX129" fmla="*/ 4033278 w 7912550"/>
              <a:gd name="connsiteY129" fmla="*/ 5126182 h 6003637"/>
              <a:gd name="connsiteX130" fmla="*/ 3968623 w 7912550"/>
              <a:gd name="connsiteY130" fmla="*/ 5116946 h 6003637"/>
              <a:gd name="connsiteX131" fmla="*/ 3552987 w 7912550"/>
              <a:gd name="connsiteY131" fmla="*/ 5135419 h 6003637"/>
              <a:gd name="connsiteX132" fmla="*/ 3479096 w 7912550"/>
              <a:gd name="connsiteY132" fmla="*/ 5181600 h 6003637"/>
              <a:gd name="connsiteX133" fmla="*/ 3469859 w 7912550"/>
              <a:gd name="connsiteY133" fmla="*/ 5209310 h 6003637"/>
              <a:gd name="connsiteX134" fmla="*/ 3442150 w 7912550"/>
              <a:gd name="connsiteY134" fmla="*/ 5227782 h 6003637"/>
              <a:gd name="connsiteX135" fmla="*/ 3331314 w 7912550"/>
              <a:gd name="connsiteY135" fmla="*/ 5310910 h 6003637"/>
              <a:gd name="connsiteX136" fmla="*/ 3294369 w 7912550"/>
              <a:gd name="connsiteY136" fmla="*/ 5329382 h 6003637"/>
              <a:gd name="connsiteX137" fmla="*/ 3266659 w 7912550"/>
              <a:gd name="connsiteY137" fmla="*/ 5347855 h 6003637"/>
              <a:gd name="connsiteX138" fmla="*/ 3202005 w 7912550"/>
              <a:gd name="connsiteY138" fmla="*/ 5375564 h 6003637"/>
              <a:gd name="connsiteX139" fmla="*/ 3128114 w 7912550"/>
              <a:gd name="connsiteY139" fmla="*/ 5403273 h 6003637"/>
              <a:gd name="connsiteX140" fmla="*/ 3100405 w 7912550"/>
              <a:gd name="connsiteY140" fmla="*/ 5421746 h 6003637"/>
              <a:gd name="connsiteX141" fmla="*/ 3054223 w 7912550"/>
              <a:gd name="connsiteY141" fmla="*/ 5430982 h 6003637"/>
              <a:gd name="connsiteX142" fmla="*/ 3017278 w 7912550"/>
              <a:gd name="connsiteY142" fmla="*/ 5440219 h 6003637"/>
              <a:gd name="connsiteX143" fmla="*/ 2961859 w 7912550"/>
              <a:gd name="connsiteY143" fmla="*/ 5458691 h 6003637"/>
              <a:gd name="connsiteX144" fmla="*/ 2841787 w 7912550"/>
              <a:gd name="connsiteY144" fmla="*/ 5477164 h 6003637"/>
              <a:gd name="connsiteX145" fmla="*/ 2795605 w 7912550"/>
              <a:gd name="connsiteY145" fmla="*/ 5486400 h 6003637"/>
              <a:gd name="connsiteX146" fmla="*/ 2740187 w 7912550"/>
              <a:gd name="connsiteY146" fmla="*/ 5495637 h 6003637"/>
              <a:gd name="connsiteX147" fmla="*/ 2712478 w 7912550"/>
              <a:gd name="connsiteY147" fmla="*/ 5504873 h 6003637"/>
              <a:gd name="connsiteX148" fmla="*/ 2620114 w 7912550"/>
              <a:gd name="connsiteY148" fmla="*/ 5514110 h 6003637"/>
              <a:gd name="connsiteX149" fmla="*/ 2564696 w 7912550"/>
              <a:gd name="connsiteY149" fmla="*/ 5532582 h 6003637"/>
              <a:gd name="connsiteX150" fmla="*/ 2527750 w 7912550"/>
              <a:gd name="connsiteY150" fmla="*/ 5541819 h 6003637"/>
              <a:gd name="connsiteX151" fmla="*/ 2490805 w 7912550"/>
              <a:gd name="connsiteY151" fmla="*/ 5560291 h 6003637"/>
              <a:gd name="connsiteX152" fmla="*/ 2463096 w 7912550"/>
              <a:gd name="connsiteY152" fmla="*/ 5569528 h 6003637"/>
              <a:gd name="connsiteX153" fmla="*/ 2407678 w 7912550"/>
              <a:gd name="connsiteY153" fmla="*/ 5606473 h 6003637"/>
              <a:gd name="connsiteX0" fmla="*/ 2404446 w 7909318"/>
              <a:gd name="connsiteY0" fmla="*/ 5606473 h 6003637"/>
              <a:gd name="connsiteX1" fmla="*/ 2404446 w 7909318"/>
              <a:gd name="connsiteY1" fmla="*/ 5606473 h 6003637"/>
              <a:gd name="connsiteX2" fmla="*/ 2312082 w 7909318"/>
              <a:gd name="connsiteY2" fmla="*/ 5717310 h 6003637"/>
              <a:gd name="connsiteX3" fmla="*/ 2293609 w 7909318"/>
              <a:gd name="connsiteY3" fmla="*/ 5745019 h 6003637"/>
              <a:gd name="connsiteX4" fmla="*/ 2228955 w 7909318"/>
              <a:gd name="connsiteY4" fmla="*/ 5837382 h 6003637"/>
              <a:gd name="connsiteX5" fmla="*/ 2173537 w 7909318"/>
              <a:gd name="connsiteY5" fmla="*/ 5892800 h 6003637"/>
              <a:gd name="connsiteX6" fmla="*/ 2053464 w 7909318"/>
              <a:gd name="connsiteY6" fmla="*/ 5985164 h 6003637"/>
              <a:gd name="connsiteX7" fmla="*/ 1970337 w 7909318"/>
              <a:gd name="connsiteY7" fmla="*/ 6003637 h 6003637"/>
              <a:gd name="connsiteX8" fmla="*/ 1526991 w 7909318"/>
              <a:gd name="connsiteY8" fmla="*/ 5994400 h 6003637"/>
              <a:gd name="connsiteX9" fmla="*/ 1240664 w 7909318"/>
              <a:gd name="connsiteY9" fmla="*/ 5966691 h 6003637"/>
              <a:gd name="connsiteX10" fmla="*/ 1203718 w 7909318"/>
              <a:gd name="connsiteY10" fmla="*/ 5938982 h 6003637"/>
              <a:gd name="connsiteX11" fmla="*/ 1148300 w 7909318"/>
              <a:gd name="connsiteY11" fmla="*/ 5809673 h 6003637"/>
              <a:gd name="connsiteX12" fmla="*/ 1120591 w 7909318"/>
              <a:gd name="connsiteY12" fmla="*/ 5726546 h 6003637"/>
              <a:gd name="connsiteX13" fmla="*/ 1111355 w 7909318"/>
              <a:gd name="connsiteY13" fmla="*/ 5661891 h 6003637"/>
              <a:gd name="connsiteX14" fmla="*/ 1074409 w 7909318"/>
              <a:gd name="connsiteY14" fmla="*/ 5624946 h 6003637"/>
              <a:gd name="connsiteX15" fmla="*/ 991282 w 7909318"/>
              <a:gd name="connsiteY15" fmla="*/ 5588000 h 6003637"/>
              <a:gd name="connsiteX16" fmla="*/ 806555 w 7909318"/>
              <a:gd name="connsiteY16" fmla="*/ 5532582 h 6003637"/>
              <a:gd name="connsiteX17" fmla="*/ 658773 w 7909318"/>
              <a:gd name="connsiteY17" fmla="*/ 5514110 h 6003637"/>
              <a:gd name="connsiteX18" fmla="*/ 631064 w 7909318"/>
              <a:gd name="connsiteY18" fmla="*/ 5504873 h 6003637"/>
              <a:gd name="connsiteX19" fmla="*/ 538700 w 7909318"/>
              <a:gd name="connsiteY19" fmla="*/ 5477164 h 6003637"/>
              <a:gd name="connsiteX20" fmla="*/ 483282 w 7909318"/>
              <a:gd name="connsiteY20" fmla="*/ 5440219 h 6003637"/>
              <a:gd name="connsiteX21" fmla="*/ 418627 w 7909318"/>
              <a:gd name="connsiteY21" fmla="*/ 5384800 h 6003637"/>
              <a:gd name="connsiteX22" fmla="*/ 363209 w 7909318"/>
              <a:gd name="connsiteY22" fmla="*/ 5320146 h 6003637"/>
              <a:gd name="connsiteX23" fmla="*/ 298555 w 7909318"/>
              <a:gd name="connsiteY23" fmla="*/ 5273964 h 6003637"/>
              <a:gd name="connsiteX24" fmla="*/ 270846 w 7909318"/>
              <a:gd name="connsiteY24" fmla="*/ 5227782 h 6003637"/>
              <a:gd name="connsiteX25" fmla="*/ 215427 w 7909318"/>
              <a:gd name="connsiteY25" fmla="*/ 5098473 h 6003637"/>
              <a:gd name="connsiteX26" fmla="*/ 76882 w 7909318"/>
              <a:gd name="connsiteY26" fmla="*/ 4784437 h 6003637"/>
              <a:gd name="connsiteX27" fmla="*/ 2991 w 7909318"/>
              <a:gd name="connsiteY27" fmla="*/ 4525819 h 6003637"/>
              <a:gd name="connsiteX28" fmla="*/ 21464 w 7909318"/>
              <a:gd name="connsiteY28" fmla="*/ 3906982 h 6003637"/>
              <a:gd name="connsiteX29" fmla="*/ 86118 w 7909318"/>
              <a:gd name="connsiteY29" fmla="*/ 3334328 h 6003637"/>
              <a:gd name="connsiteX30" fmla="*/ 178482 w 7909318"/>
              <a:gd name="connsiteY30" fmla="*/ 2272146 h 6003637"/>
              <a:gd name="connsiteX31" fmla="*/ 215427 w 7909318"/>
              <a:gd name="connsiteY31" fmla="*/ 2004291 h 6003637"/>
              <a:gd name="connsiteX32" fmla="*/ 224664 w 7909318"/>
              <a:gd name="connsiteY32" fmla="*/ 1911928 h 6003637"/>
              <a:gd name="connsiteX33" fmla="*/ 233900 w 7909318"/>
              <a:gd name="connsiteY33" fmla="*/ 1838037 h 6003637"/>
              <a:gd name="connsiteX34" fmla="*/ 252373 w 7909318"/>
              <a:gd name="connsiteY34" fmla="*/ 1625600 h 6003637"/>
              <a:gd name="connsiteX35" fmla="*/ 270846 w 7909318"/>
              <a:gd name="connsiteY35" fmla="*/ 1440873 h 6003637"/>
              <a:gd name="connsiteX36" fmla="*/ 289318 w 7909318"/>
              <a:gd name="connsiteY36" fmla="*/ 1330037 h 6003637"/>
              <a:gd name="connsiteX37" fmla="*/ 307791 w 7909318"/>
              <a:gd name="connsiteY37" fmla="*/ 1256146 h 6003637"/>
              <a:gd name="connsiteX38" fmla="*/ 335500 w 7909318"/>
              <a:gd name="connsiteY38" fmla="*/ 1200728 h 6003637"/>
              <a:gd name="connsiteX39" fmla="*/ 400155 w 7909318"/>
              <a:gd name="connsiteY39" fmla="*/ 1062182 h 6003637"/>
              <a:gd name="connsiteX40" fmla="*/ 437100 w 7909318"/>
              <a:gd name="connsiteY40" fmla="*/ 1016000 h 6003637"/>
              <a:gd name="connsiteX41" fmla="*/ 501755 w 7909318"/>
              <a:gd name="connsiteY41" fmla="*/ 960582 h 6003637"/>
              <a:gd name="connsiteX42" fmla="*/ 557173 w 7909318"/>
              <a:gd name="connsiteY42" fmla="*/ 923637 h 6003637"/>
              <a:gd name="connsiteX43" fmla="*/ 658773 w 7909318"/>
              <a:gd name="connsiteY43" fmla="*/ 877455 h 6003637"/>
              <a:gd name="connsiteX44" fmla="*/ 871209 w 7909318"/>
              <a:gd name="connsiteY44" fmla="*/ 757382 h 6003637"/>
              <a:gd name="connsiteX45" fmla="*/ 1083646 w 7909318"/>
              <a:gd name="connsiteY45" fmla="*/ 655782 h 6003637"/>
              <a:gd name="connsiteX46" fmla="*/ 1277609 w 7909318"/>
              <a:gd name="connsiteY46" fmla="*/ 563419 h 6003637"/>
              <a:gd name="connsiteX47" fmla="*/ 1369973 w 7909318"/>
              <a:gd name="connsiteY47" fmla="*/ 517237 h 6003637"/>
              <a:gd name="connsiteX48" fmla="*/ 1434627 w 7909318"/>
              <a:gd name="connsiteY48" fmla="*/ 489528 h 6003637"/>
              <a:gd name="connsiteX49" fmla="*/ 1526991 w 7909318"/>
              <a:gd name="connsiteY49" fmla="*/ 434110 h 6003637"/>
              <a:gd name="connsiteX50" fmla="*/ 1619355 w 7909318"/>
              <a:gd name="connsiteY50" fmla="*/ 397164 h 6003637"/>
              <a:gd name="connsiteX51" fmla="*/ 1693246 w 7909318"/>
              <a:gd name="connsiteY51" fmla="*/ 350982 h 6003637"/>
              <a:gd name="connsiteX52" fmla="*/ 1767137 w 7909318"/>
              <a:gd name="connsiteY52" fmla="*/ 323273 h 6003637"/>
              <a:gd name="connsiteX53" fmla="*/ 1859500 w 7909318"/>
              <a:gd name="connsiteY53" fmla="*/ 277091 h 6003637"/>
              <a:gd name="connsiteX54" fmla="*/ 1914918 w 7909318"/>
              <a:gd name="connsiteY54" fmla="*/ 258619 h 6003637"/>
              <a:gd name="connsiteX55" fmla="*/ 1951864 w 7909318"/>
              <a:gd name="connsiteY55" fmla="*/ 240146 h 6003637"/>
              <a:gd name="connsiteX56" fmla="*/ 2090409 w 7909318"/>
              <a:gd name="connsiteY56" fmla="*/ 221673 h 6003637"/>
              <a:gd name="connsiteX57" fmla="*/ 2302846 w 7909318"/>
              <a:gd name="connsiteY57" fmla="*/ 166255 h 6003637"/>
              <a:gd name="connsiteX58" fmla="*/ 2552227 w 7909318"/>
              <a:gd name="connsiteY58" fmla="*/ 110837 h 6003637"/>
              <a:gd name="connsiteX59" fmla="*/ 2736955 w 7909318"/>
              <a:gd name="connsiteY59" fmla="*/ 83128 h 6003637"/>
              <a:gd name="connsiteX60" fmla="*/ 2949391 w 7909318"/>
              <a:gd name="connsiteY60" fmla="*/ 36946 h 6003637"/>
              <a:gd name="connsiteX61" fmla="*/ 3466627 w 7909318"/>
              <a:gd name="connsiteY61" fmla="*/ 9237 h 6003637"/>
              <a:gd name="connsiteX62" fmla="*/ 3993100 w 7909318"/>
              <a:gd name="connsiteY62" fmla="*/ 0 h 6003637"/>
              <a:gd name="connsiteX63" fmla="*/ 5461682 w 7909318"/>
              <a:gd name="connsiteY63" fmla="*/ 27710 h 6003637"/>
              <a:gd name="connsiteX64" fmla="*/ 5978918 w 7909318"/>
              <a:gd name="connsiteY64" fmla="*/ 64655 h 6003637"/>
              <a:gd name="connsiteX65" fmla="*/ 6071282 w 7909318"/>
              <a:gd name="connsiteY65" fmla="*/ 73891 h 6003637"/>
              <a:gd name="connsiteX66" fmla="*/ 6256009 w 7909318"/>
              <a:gd name="connsiteY66" fmla="*/ 101600 h 6003637"/>
              <a:gd name="connsiteX67" fmla="*/ 6403791 w 7909318"/>
              <a:gd name="connsiteY67" fmla="*/ 184728 h 6003637"/>
              <a:gd name="connsiteX68" fmla="*/ 6477682 w 7909318"/>
              <a:gd name="connsiteY68" fmla="*/ 249382 h 6003637"/>
              <a:gd name="connsiteX69" fmla="*/ 6505391 w 7909318"/>
              <a:gd name="connsiteY69" fmla="*/ 258619 h 6003637"/>
              <a:gd name="connsiteX70" fmla="*/ 6560809 w 7909318"/>
              <a:gd name="connsiteY70" fmla="*/ 286328 h 6003637"/>
              <a:gd name="connsiteX71" fmla="*/ 6856373 w 7909318"/>
              <a:gd name="connsiteY71" fmla="*/ 424873 h 6003637"/>
              <a:gd name="connsiteX72" fmla="*/ 6948737 w 7909318"/>
              <a:gd name="connsiteY72" fmla="*/ 581891 h 6003637"/>
              <a:gd name="connsiteX73" fmla="*/ 7004155 w 7909318"/>
              <a:gd name="connsiteY73" fmla="*/ 665019 h 6003637"/>
              <a:gd name="connsiteX74" fmla="*/ 7124227 w 7909318"/>
              <a:gd name="connsiteY74" fmla="*/ 812800 h 6003637"/>
              <a:gd name="connsiteX75" fmla="*/ 7198118 w 7909318"/>
              <a:gd name="connsiteY75" fmla="*/ 877455 h 6003637"/>
              <a:gd name="connsiteX76" fmla="*/ 7281246 w 7909318"/>
              <a:gd name="connsiteY76" fmla="*/ 969819 h 6003637"/>
              <a:gd name="connsiteX77" fmla="*/ 7308955 w 7909318"/>
              <a:gd name="connsiteY77" fmla="*/ 1080655 h 6003637"/>
              <a:gd name="connsiteX78" fmla="*/ 7336664 w 7909318"/>
              <a:gd name="connsiteY78" fmla="*/ 1274619 h 6003637"/>
              <a:gd name="connsiteX79" fmla="*/ 7318191 w 7909318"/>
              <a:gd name="connsiteY79" fmla="*/ 1681019 h 6003637"/>
              <a:gd name="connsiteX80" fmla="*/ 7290482 w 7909318"/>
              <a:gd name="connsiteY80" fmla="*/ 1773382 h 6003637"/>
              <a:gd name="connsiteX81" fmla="*/ 7253537 w 7909318"/>
              <a:gd name="connsiteY81" fmla="*/ 1874982 h 6003637"/>
              <a:gd name="connsiteX82" fmla="*/ 7244300 w 7909318"/>
              <a:gd name="connsiteY82" fmla="*/ 1939637 h 6003637"/>
              <a:gd name="connsiteX83" fmla="*/ 7216591 w 7909318"/>
              <a:gd name="connsiteY83" fmla="*/ 2068946 h 6003637"/>
              <a:gd name="connsiteX84" fmla="*/ 7253537 w 7909318"/>
              <a:gd name="connsiteY84" fmla="*/ 2540000 h 6003637"/>
              <a:gd name="connsiteX85" fmla="*/ 7281246 w 7909318"/>
              <a:gd name="connsiteY85" fmla="*/ 2613891 h 6003637"/>
              <a:gd name="connsiteX86" fmla="*/ 7308955 w 7909318"/>
              <a:gd name="connsiteY86" fmla="*/ 2697019 h 6003637"/>
              <a:gd name="connsiteX87" fmla="*/ 7327427 w 7909318"/>
              <a:gd name="connsiteY87" fmla="*/ 2733964 h 6003637"/>
              <a:gd name="connsiteX88" fmla="*/ 7401318 w 7909318"/>
              <a:gd name="connsiteY88" fmla="*/ 2937164 h 6003637"/>
              <a:gd name="connsiteX89" fmla="*/ 7456737 w 7909318"/>
              <a:gd name="connsiteY89" fmla="*/ 3029528 h 6003637"/>
              <a:gd name="connsiteX90" fmla="*/ 7493682 w 7909318"/>
              <a:gd name="connsiteY90" fmla="*/ 3112655 h 6003637"/>
              <a:gd name="connsiteX91" fmla="*/ 7549100 w 7909318"/>
              <a:gd name="connsiteY91" fmla="*/ 3214255 h 6003637"/>
              <a:gd name="connsiteX92" fmla="*/ 7567573 w 7909318"/>
              <a:gd name="connsiteY92" fmla="*/ 3260437 h 6003637"/>
              <a:gd name="connsiteX93" fmla="*/ 7622991 w 7909318"/>
              <a:gd name="connsiteY93" fmla="*/ 3371273 h 6003637"/>
              <a:gd name="connsiteX94" fmla="*/ 7724591 w 7909318"/>
              <a:gd name="connsiteY94" fmla="*/ 3611419 h 6003637"/>
              <a:gd name="connsiteX95" fmla="*/ 7770773 w 7909318"/>
              <a:gd name="connsiteY95" fmla="*/ 3740728 h 6003637"/>
              <a:gd name="connsiteX96" fmla="*/ 7807718 w 7909318"/>
              <a:gd name="connsiteY96" fmla="*/ 3860800 h 6003637"/>
              <a:gd name="connsiteX97" fmla="*/ 7853900 w 7909318"/>
              <a:gd name="connsiteY97" fmla="*/ 3980873 h 6003637"/>
              <a:gd name="connsiteX98" fmla="*/ 7909318 w 7909318"/>
              <a:gd name="connsiteY98" fmla="*/ 4128655 h 6003637"/>
              <a:gd name="connsiteX99" fmla="*/ 7890846 w 7909318"/>
              <a:gd name="connsiteY99" fmla="*/ 4193310 h 6003637"/>
              <a:gd name="connsiteX100" fmla="*/ 7863137 w 7909318"/>
              <a:gd name="connsiteY100" fmla="*/ 4294910 h 6003637"/>
              <a:gd name="connsiteX101" fmla="*/ 7844664 w 7909318"/>
              <a:gd name="connsiteY101" fmla="*/ 4368800 h 6003637"/>
              <a:gd name="connsiteX102" fmla="*/ 7807718 w 7909318"/>
              <a:gd name="connsiteY102" fmla="*/ 4433455 h 6003637"/>
              <a:gd name="connsiteX103" fmla="*/ 7789246 w 7909318"/>
              <a:gd name="connsiteY103" fmla="*/ 4461164 h 6003637"/>
              <a:gd name="connsiteX104" fmla="*/ 7733827 w 7909318"/>
              <a:gd name="connsiteY104" fmla="*/ 4498110 h 6003637"/>
              <a:gd name="connsiteX105" fmla="*/ 7669173 w 7909318"/>
              <a:gd name="connsiteY105" fmla="*/ 4590473 h 6003637"/>
              <a:gd name="connsiteX106" fmla="*/ 7632227 w 7909318"/>
              <a:gd name="connsiteY106" fmla="*/ 4655128 h 6003637"/>
              <a:gd name="connsiteX107" fmla="*/ 7558337 w 7909318"/>
              <a:gd name="connsiteY107" fmla="*/ 4719782 h 6003637"/>
              <a:gd name="connsiteX108" fmla="*/ 7456737 w 7909318"/>
              <a:gd name="connsiteY108" fmla="*/ 4756728 h 6003637"/>
              <a:gd name="connsiteX109" fmla="*/ 7290482 w 7909318"/>
              <a:gd name="connsiteY109" fmla="*/ 4793673 h 6003637"/>
              <a:gd name="connsiteX110" fmla="*/ 7124227 w 7909318"/>
              <a:gd name="connsiteY110" fmla="*/ 4830619 h 6003637"/>
              <a:gd name="connsiteX111" fmla="*/ 7013391 w 7909318"/>
              <a:gd name="connsiteY111" fmla="*/ 4876800 h 6003637"/>
              <a:gd name="connsiteX112" fmla="*/ 6967209 w 7909318"/>
              <a:gd name="connsiteY112" fmla="*/ 4895273 h 6003637"/>
              <a:gd name="connsiteX113" fmla="*/ 6911791 w 7909318"/>
              <a:gd name="connsiteY113" fmla="*/ 4904510 h 6003637"/>
              <a:gd name="connsiteX114" fmla="*/ 6847137 w 7909318"/>
              <a:gd name="connsiteY114" fmla="*/ 4932219 h 6003637"/>
              <a:gd name="connsiteX115" fmla="*/ 6680882 w 7909318"/>
              <a:gd name="connsiteY115" fmla="*/ 4987637 h 6003637"/>
              <a:gd name="connsiteX116" fmla="*/ 6570046 w 7909318"/>
              <a:gd name="connsiteY116" fmla="*/ 5015346 h 6003637"/>
              <a:gd name="connsiteX117" fmla="*/ 6431500 w 7909318"/>
              <a:gd name="connsiteY117" fmla="*/ 5052291 h 6003637"/>
              <a:gd name="connsiteX118" fmla="*/ 6394555 w 7909318"/>
              <a:gd name="connsiteY118" fmla="*/ 5061528 h 6003637"/>
              <a:gd name="connsiteX119" fmla="*/ 6200591 w 7909318"/>
              <a:gd name="connsiteY119" fmla="*/ 5089237 h 6003637"/>
              <a:gd name="connsiteX120" fmla="*/ 6135937 w 7909318"/>
              <a:gd name="connsiteY120" fmla="*/ 5098473 h 6003637"/>
              <a:gd name="connsiteX121" fmla="*/ 5960446 w 7909318"/>
              <a:gd name="connsiteY121" fmla="*/ 5126182 h 6003637"/>
              <a:gd name="connsiteX122" fmla="*/ 5350846 w 7909318"/>
              <a:gd name="connsiteY122" fmla="*/ 5135419 h 6003637"/>
              <a:gd name="connsiteX123" fmla="*/ 5313900 w 7909318"/>
              <a:gd name="connsiteY123" fmla="*/ 5144655 h 6003637"/>
              <a:gd name="connsiteX124" fmla="*/ 5175355 w 7909318"/>
              <a:gd name="connsiteY124" fmla="*/ 5163128 h 6003637"/>
              <a:gd name="connsiteX125" fmla="*/ 4353318 w 7909318"/>
              <a:gd name="connsiteY125" fmla="*/ 5153891 h 6003637"/>
              <a:gd name="connsiteX126" fmla="*/ 4270191 w 7909318"/>
              <a:gd name="connsiteY126" fmla="*/ 5144655 h 6003637"/>
              <a:gd name="connsiteX127" fmla="*/ 4103937 w 7909318"/>
              <a:gd name="connsiteY127" fmla="*/ 5135419 h 6003637"/>
              <a:gd name="connsiteX128" fmla="*/ 4030046 w 7909318"/>
              <a:gd name="connsiteY128" fmla="*/ 5126182 h 6003637"/>
              <a:gd name="connsiteX129" fmla="*/ 3965391 w 7909318"/>
              <a:gd name="connsiteY129" fmla="*/ 5116946 h 6003637"/>
              <a:gd name="connsiteX130" fmla="*/ 3549755 w 7909318"/>
              <a:gd name="connsiteY130" fmla="*/ 5135419 h 6003637"/>
              <a:gd name="connsiteX131" fmla="*/ 3475864 w 7909318"/>
              <a:gd name="connsiteY131" fmla="*/ 5181600 h 6003637"/>
              <a:gd name="connsiteX132" fmla="*/ 3466627 w 7909318"/>
              <a:gd name="connsiteY132" fmla="*/ 5209310 h 6003637"/>
              <a:gd name="connsiteX133" fmla="*/ 3438918 w 7909318"/>
              <a:gd name="connsiteY133" fmla="*/ 5227782 h 6003637"/>
              <a:gd name="connsiteX134" fmla="*/ 3328082 w 7909318"/>
              <a:gd name="connsiteY134" fmla="*/ 5310910 h 6003637"/>
              <a:gd name="connsiteX135" fmla="*/ 3291137 w 7909318"/>
              <a:gd name="connsiteY135" fmla="*/ 5329382 h 6003637"/>
              <a:gd name="connsiteX136" fmla="*/ 3263427 w 7909318"/>
              <a:gd name="connsiteY136" fmla="*/ 5347855 h 6003637"/>
              <a:gd name="connsiteX137" fmla="*/ 3198773 w 7909318"/>
              <a:gd name="connsiteY137" fmla="*/ 5375564 h 6003637"/>
              <a:gd name="connsiteX138" fmla="*/ 3124882 w 7909318"/>
              <a:gd name="connsiteY138" fmla="*/ 5403273 h 6003637"/>
              <a:gd name="connsiteX139" fmla="*/ 3097173 w 7909318"/>
              <a:gd name="connsiteY139" fmla="*/ 5421746 h 6003637"/>
              <a:gd name="connsiteX140" fmla="*/ 3050991 w 7909318"/>
              <a:gd name="connsiteY140" fmla="*/ 5430982 h 6003637"/>
              <a:gd name="connsiteX141" fmla="*/ 3014046 w 7909318"/>
              <a:gd name="connsiteY141" fmla="*/ 5440219 h 6003637"/>
              <a:gd name="connsiteX142" fmla="*/ 2958627 w 7909318"/>
              <a:gd name="connsiteY142" fmla="*/ 5458691 h 6003637"/>
              <a:gd name="connsiteX143" fmla="*/ 2838555 w 7909318"/>
              <a:gd name="connsiteY143" fmla="*/ 5477164 h 6003637"/>
              <a:gd name="connsiteX144" fmla="*/ 2792373 w 7909318"/>
              <a:gd name="connsiteY144" fmla="*/ 5486400 h 6003637"/>
              <a:gd name="connsiteX145" fmla="*/ 2736955 w 7909318"/>
              <a:gd name="connsiteY145" fmla="*/ 5495637 h 6003637"/>
              <a:gd name="connsiteX146" fmla="*/ 2709246 w 7909318"/>
              <a:gd name="connsiteY146" fmla="*/ 5504873 h 6003637"/>
              <a:gd name="connsiteX147" fmla="*/ 2616882 w 7909318"/>
              <a:gd name="connsiteY147" fmla="*/ 5514110 h 6003637"/>
              <a:gd name="connsiteX148" fmla="*/ 2561464 w 7909318"/>
              <a:gd name="connsiteY148" fmla="*/ 5532582 h 6003637"/>
              <a:gd name="connsiteX149" fmla="*/ 2524518 w 7909318"/>
              <a:gd name="connsiteY149" fmla="*/ 5541819 h 6003637"/>
              <a:gd name="connsiteX150" fmla="*/ 2487573 w 7909318"/>
              <a:gd name="connsiteY150" fmla="*/ 5560291 h 6003637"/>
              <a:gd name="connsiteX151" fmla="*/ 2459864 w 7909318"/>
              <a:gd name="connsiteY151" fmla="*/ 5569528 h 6003637"/>
              <a:gd name="connsiteX152" fmla="*/ 2404446 w 7909318"/>
              <a:gd name="connsiteY152" fmla="*/ 5606473 h 6003637"/>
              <a:gd name="connsiteX0" fmla="*/ 2401499 w 7906371"/>
              <a:gd name="connsiteY0" fmla="*/ 5606473 h 6003637"/>
              <a:gd name="connsiteX1" fmla="*/ 2401499 w 7906371"/>
              <a:gd name="connsiteY1" fmla="*/ 5606473 h 6003637"/>
              <a:gd name="connsiteX2" fmla="*/ 2309135 w 7906371"/>
              <a:gd name="connsiteY2" fmla="*/ 5717310 h 6003637"/>
              <a:gd name="connsiteX3" fmla="*/ 2290662 w 7906371"/>
              <a:gd name="connsiteY3" fmla="*/ 5745019 h 6003637"/>
              <a:gd name="connsiteX4" fmla="*/ 2226008 w 7906371"/>
              <a:gd name="connsiteY4" fmla="*/ 5837382 h 6003637"/>
              <a:gd name="connsiteX5" fmla="*/ 2170590 w 7906371"/>
              <a:gd name="connsiteY5" fmla="*/ 5892800 h 6003637"/>
              <a:gd name="connsiteX6" fmla="*/ 2050517 w 7906371"/>
              <a:gd name="connsiteY6" fmla="*/ 5985164 h 6003637"/>
              <a:gd name="connsiteX7" fmla="*/ 1967390 w 7906371"/>
              <a:gd name="connsiteY7" fmla="*/ 6003637 h 6003637"/>
              <a:gd name="connsiteX8" fmla="*/ 1524044 w 7906371"/>
              <a:gd name="connsiteY8" fmla="*/ 5994400 h 6003637"/>
              <a:gd name="connsiteX9" fmla="*/ 1237717 w 7906371"/>
              <a:gd name="connsiteY9" fmla="*/ 5966691 h 6003637"/>
              <a:gd name="connsiteX10" fmla="*/ 1200771 w 7906371"/>
              <a:gd name="connsiteY10" fmla="*/ 5938982 h 6003637"/>
              <a:gd name="connsiteX11" fmla="*/ 1145353 w 7906371"/>
              <a:gd name="connsiteY11" fmla="*/ 5809673 h 6003637"/>
              <a:gd name="connsiteX12" fmla="*/ 1117644 w 7906371"/>
              <a:gd name="connsiteY12" fmla="*/ 5726546 h 6003637"/>
              <a:gd name="connsiteX13" fmla="*/ 1108408 w 7906371"/>
              <a:gd name="connsiteY13" fmla="*/ 5661891 h 6003637"/>
              <a:gd name="connsiteX14" fmla="*/ 1071462 w 7906371"/>
              <a:gd name="connsiteY14" fmla="*/ 5624946 h 6003637"/>
              <a:gd name="connsiteX15" fmla="*/ 988335 w 7906371"/>
              <a:gd name="connsiteY15" fmla="*/ 5588000 h 6003637"/>
              <a:gd name="connsiteX16" fmla="*/ 803608 w 7906371"/>
              <a:gd name="connsiteY16" fmla="*/ 5532582 h 6003637"/>
              <a:gd name="connsiteX17" fmla="*/ 655826 w 7906371"/>
              <a:gd name="connsiteY17" fmla="*/ 5514110 h 6003637"/>
              <a:gd name="connsiteX18" fmla="*/ 628117 w 7906371"/>
              <a:gd name="connsiteY18" fmla="*/ 5504873 h 6003637"/>
              <a:gd name="connsiteX19" fmla="*/ 535753 w 7906371"/>
              <a:gd name="connsiteY19" fmla="*/ 5477164 h 6003637"/>
              <a:gd name="connsiteX20" fmla="*/ 480335 w 7906371"/>
              <a:gd name="connsiteY20" fmla="*/ 5440219 h 6003637"/>
              <a:gd name="connsiteX21" fmla="*/ 415680 w 7906371"/>
              <a:gd name="connsiteY21" fmla="*/ 5384800 h 6003637"/>
              <a:gd name="connsiteX22" fmla="*/ 360262 w 7906371"/>
              <a:gd name="connsiteY22" fmla="*/ 5320146 h 6003637"/>
              <a:gd name="connsiteX23" fmla="*/ 295608 w 7906371"/>
              <a:gd name="connsiteY23" fmla="*/ 5273964 h 6003637"/>
              <a:gd name="connsiteX24" fmla="*/ 267899 w 7906371"/>
              <a:gd name="connsiteY24" fmla="*/ 5227782 h 6003637"/>
              <a:gd name="connsiteX25" fmla="*/ 212480 w 7906371"/>
              <a:gd name="connsiteY25" fmla="*/ 5098473 h 6003637"/>
              <a:gd name="connsiteX26" fmla="*/ 73935 w 7906371"/>
              <a:gd name="connsiteY26" fmla="*/ 4784437 h 6003637"/>
              <a:gd name="connsiteX27" fmla="*/ 44 w 7906371"/>
              <a:gd name="connsiteY27" fmla="*/ 4525819 h 6003637"/>
              <a:gd name="connsiteX28" fmla="*/ 83171 w 7906371"/>
              <a:gd name="connsiteY28" fmla="*/ 3334328 h 6003637"/>
              <a:gd name="connsiteX29" fmla="*/ 175535 w 7906371"/>
              <a:gd name="connsiteY29" fmla="*/ 2272146 h 6003637"/>
              <a:gd name="connsiteX30" fmla="*/ 212480 w 7906371"/>
              <a:gd name="connsiteY30" fmla="*/ 2004291 h 6003637"/>
              <a:gd name="connsiteX31" fmla="*/ 221717 w 7906371"/>
              <a:gd name="connsiteY31" fmla="*/ 1911928 h 6003637"/>
              <a:gd name="connsiteX32" fmla="*/ 230953 w 7906371"/>
              <a:gd name="connsiteY32" fmla="*/ 1838037 h 6003637"/>
              <a:gd name="connsiteX33" fmla="*/ 249426 w 7906371"/>
              <a:gd name="connsiteY33" fmla="*/ 1625600 h 6003637"/>
              <a:gd name="connsiteX34" fmla="*/ 267899 w 7906371"/>
              <a:gd name="connsiteY34" fmla="*/ 1440873 h 6003637"/>
              <a:gd name="connsiteX35" fmla="*/ 286371 w 7906371"/>
              <a:gd name="connsiteY35" fmla="*/ 1330037 h 6003637"/>
              <a:gd name="connsiteX36" fmla="*/ 304844 w 7906371"/>
              <a:gd name="connsiteY36" fmla="*/ 1256146 h 6003637"/>
              <a:gd name="connsiteX37" fmla="*/ 332553 w 7906371"/>
              <a:gd name="connsiteY37" fmla="*/ 1200728 h 6003637"/>
              <a:gd name="connsiteX38" fmla="*/ 397208 w 7906371"/>
              <a:gd name="connsiteY38" fmla="*/ 1062182 h 6003637"/>
              <a:gd name="connsiteX39" fmla="*/ 434153 w 7906371"/>
              <a:gd name="connsiteY39" fmla="*/ 1016000 h 6003637"/>
              <a:gd name="connsiteX40" fmla="*/ 498808 w 7906371"/>
              <a:gd name="connsiteY40" fmla="*/ 960582 h 6003637"/>
              <a:gd name="connsiteX41" fmla="*/ 554226 w 7906371"/>
              <a:gd name="connsiteY41" fmla="*/ 923637 h 6003637"/>
              <a:gd name="connsiteX42" fmla="*/ 655826 w 7906371"/>
              <a:gd name="connsiteY42" fmla="*/ 877455 h 6003637"/>
              <a:gd name="connsiteX43" fmla="*/ 868262 w 7906371"/>
              <a:gd name="connsiteY43" fmla="*/ 757382 h 6003637"/>
              <a:gd name="connsiteX44" fmla="*/ 1080699 w 7906371"/>
              <a:gd name="connsiteY44" fmla="*/ 655782 h 6003637"/>
              <a:gd name="connsiteX45" fmla="*/ 1274662 w 7906371"/>
              <a:gd name="connsiteY45" fmla="*/ 563419 h 6003637"/>
              <a:gd name="connsiteX46" fmla="*/ 1367026 w 7906371"/>
              <a:gd name="connsiteY46" fmla="*/ 517237 h 6003637"/>
              <a:gd name="connsiteX47" fmla="*/ 1431680 w 7906371"/>
              <a:gd name="connsiteY47" fmla="*/ 489528 h 6003637"/>
              <a:gd name="connsiteX48" fmla="*/ 1524044 w 7906371"/>
              <a:gd name="connsiteY48" fmla="*/ 434110 h 6003637"/>
              <a:gd name="connsiteX49" fmla="*/ 1616408 w 7906371"/>
              <a:gd name="connsiteY49" fmla="*/ 397164 h 6003637"/>
              <a:gd name="connsiteX50" fmla="*/ 1690299 w 7906371"/>
              <a:gd name="connsiteY50" fmla="*/ 350982 h 6003637"/>
              <a:gd name="connsiteX51" fmla="*/ 1764190 w 7906371"/>
              <a:gd name="connsiteY51" fmla="*/ 323273 h 6003637"/>
              <a:gd name="connsiteX52" fmla="*/ 1856553 w 7906371"/>
              <a:gd name="connsiteY52" fmla="*/ 277091 h 6003637"/>
              <a:gd name="connsiteX53" fmla="*/ 1911971 w 7906371"/>
              <a:gd name="connsiteY53" fmla="*/ 258619 h 6003637"/>
              <a:gd name="connsiteX54" fmla="*/ 1948917 w 7906371"/>
              <a:gd name="connsiteY54" fmla="*/ 240146 h 6003637"/>
              <a:gd name="connsiteX55" fmla="*/ 2087462 w 7906371"/>
              <a:gd name="connsiteY55" fmla="*/ 221673 h 6003637"/>
              <a:gd name="connsiteX56" fmla="*/ 2299899 w 7906371"/>
              <a:gd name="connsiteY56" fmla="*/ 166255 h 6003637"/>
              <a:gd name="connsiteX57" fmla="*/ 2549280 w 7906371"/>
              <a:gd name="connsiteY57" fmla="*/ 110837 h 6003637"/>
              <a:gd name="connsiteX58" fmla="*/ 2734008 w 7906371"/>
              <a:gd name="connsiteY58" fmla="*/ 83128 h 6003637"/>
              <a:gd name="connsiteX59" fmla="*/ 2946444 w 7906371"/>
              <a:gd name="connsiteY59" fmla="*/ 36946 h 6003637"/>
              <a:gd name="connsiteX60" fmla="*/ 3463680 w 7906371"/>
              <a:gd name="connsiteY60" fmla="*/ 9237 h 6003637"/>
              <a:gd name="connsiteX61" fmla="*/ 3990153 w 7906371"/>
              <a:gd name="connsiteY61" fmla="*/ 0 h 6003637"/>
              <a:gd name="connsiteX62" fmla="*/ 5458735 w 7906371"/>
              <a:gd name="connsiteY62" fmla="*/ 27710 h 6003637"/>
              <a:gd name="connsiteX63" fmla="*/ 5975971 w 7906371"/>
              <a:gd name="connsiteY63" fmla="*/ 64655 h 6003637"/>
              <a:gd name="connsiteX64" fmla="*/ 6068335 w 7906371"/>
              <a:gd name="connsiteY64" fmla="*/ 73891 h 6003637"/>
              <a:gd name="connsiteX65" fmla="*/ 6253062 w 7906371"/>
              <a:gd name="connsiteY65" fmla="*/ 101600 h 6003637"/>
              <a:gd name="connsiteX66" fmla="*/ 6400844 w 7906371"/>
              <a:gd name="connsiteY66" fmla="*/ 184728 h 6003637"/>
              <a:gd name="connsiteX67" fmla="*/ 6474735 w 7906371"/>
              <a:gd name="connsiteY67" fmla="*/ 249382 h 6003637"/>
              <a:gd name="connsiteX68" fmla="*/ 6502444 w 7906371"/>
              <a:gd name="connsiteY68" fmla="*/ 258619 h 6003637"/>
              <a:gd name="connsiteX69" fmla="*/ 6557862 w 7906371"/>
              <a:gd name="connsiteY69" fmla="*/ 286328 h 6003637"/>
              <a:gd name="connsiteX70" fmla="*/ 6853426 w 7906371"/>
              <a:gd name="connsiteY70" fmla="*/ 424873 h 6003637"/>
              <a:gd name="connsiteX71" fmla="*/ 6945790 w 7906371"/>
              <a:gd name="connsiteY71" fmla="*/ 581891 h 6003637"/>
              <a:gd name="connsiteX72" fmla="*/ 7001208 w 7906371"/>
              <a:gd name="connsiteY72" fmla="*/ 665019 h 6003637"/>
              <a:gd name="connsiteX73" fmla="*/ 7121280 w 7906371"/>
              <a:gd name="connsiteY73" fmla="*/ 812800 h 6003637"/>
              <a:gd name="connsiteX74" fmla="*/ 7195171 w 7906371"/>
              <a:gd name="connsiteY74" fmla="*/ 877455 h 6003637"/>
              <a:gd name="connsiteX75" fmla="*/ 7278299 w 7906371"/>
              <a:gd name="connsiteY75" fmla="*/ 969819 h 6003637"/>
              <a:gd name="connsiteX76" fmla="*/ 7306008 w 7906371"/>
              <a:gd name="connsiteY76" fmla="*/ 1080655 h 6003637"/>
              <a:gd name="connsiteX77" fmla="*/ 7333717 w 7906371"/>
              <a:gd name="connsiteY77" fmla="*/ 1274619 h 6003637"/>
              <a:gd name="connsiteX78" fmla="*/ 7315244 w 7906371"/>
              <a:gd name="connsiteY78" fmla="*/ 1681019 h 6003637"/>
              <a:gd name="connsiteX79" fmla="*/ 7287535 w 7906371"/>
              <a:gd name="connsiteY79" fmla="*/ 1773382 h 6003637"/>
              <a:gd name="connsiteX80" fmla="*/ 7250590 w 7906371"/>
              <a:gd name="connsiteY80" fmla="*/ 1874982 h 6003637"/>
              <a:gd name="connsiteX81" fmla="*/ 7241353 w 7906371"/>
              <a:gd name="connsiteY81" fmla="*/ 1939637 h 6003637"/>
              <a:gd name="connsiteX82" fmla="*/ 7213644 w 7906371"/>
              <a:gd name="connsiteY82" fmla="*/ 2068946 h 6003637"/>
              <a:gd name="connsiteX83" fmla="*/ 7250590 w 7906371"/>
              <a:gd name="connsiteY83" fmla="*/ 2540000 h 6003637"/>
              <a:gd name="connsiteX84" fmla="*/ 7278299 w 7906371"/>
              <a:gd name="connsiteY84" fmla="*/ 2613891 h 6003637"/>
              <a:gd name="connsiteX85" fmla="*/ 7306008 w 7906371"/>
              <a:gd name="connsiteY85" fmla="*/ 2697019 h 6003637"/>
              <a:gd name="connsiteX86" fmla="*/ 7324480 w 7906371"/>
              <a:gd name="connsiteY86" fmla="*/ 2733964 h 6003637"/>
              <a:gd name="connsiteX87" fmla="*/ 7398371 w 7906371"/>
              <a:gd name="connsiteY87" fmla="*/ 2937164 h 6003637"/>
              <a:gd name="connsiteX88" fmla="*/ 7453790 w 7906371"/>
              <a:gd name="connsiteY88" fmla="*/ 3029528 h 6003637"/>
              <a:gd name="connsiteX89" fmla="*/ 7490735 w 7906371"/>
              <a:gd name="connsiteY89" fmla="*/ 3112655 h 6003637"/>
              <a:gd name="connsiteX90" fmla="*/ 7546153 w 7906371"/>
              <a:gd name="connsiteY90" fmla="*/ 3214255 h 6003637"/>
              <a:gd name="connsiteX91" fmla="*/ 7564626 w 7906371"/>
              <a:gd name="connsiteY91" fmla="*/ 3260437 h 6003637"/>
              <a:gd name="connsiteX92" fmla="*/ 7620044 w 7906371"/>
              <a:gd name="connsiteY92" fmla="*/ 3371273 h 6003637"/>
              <a:gd name="connsiteX93" fmla="*/ 7721644 w 7906371"/>
              <a:gd name="connsiteY93" fmla="*/ 3611419 h 6003637"/>
              <a:gd name="connsiteX94" fmla="*/ 7767826 w 7906371"/>
              <a:gd name="connsiteY94" fmla="*/ 3740728 h 6003637"/>
              <a:gd name="connsiteX95" fmla="*/ 7804771 w 7906371"/>
              <a:gd name="connsiteY95" fmla="*/ 3860800 h 6003637"/>
              <a:gd name="connsiteX96" fmla="*/ 7850953 w 7906371"/>
              <a:gd name="connsiteY96" fmla="*/ 3980873 h 6003637"/>
              <a:gd name="connsiteX97" fmla="*/ 7906371 w 7906371"/>
              <a:gd name="connsiteY97" fmla="*/ 4128655 h 6003637"/>
              <a:gd name="connsiteX98" fmla="*/ 7887899 w 7906371"/>
              <a:gd name="connsiteY98" fmla="*/ 4193310 h 6003637"/>
              <a:gd name="connsiteX99" fmla="*/ 7860190 w 7906371"/>
              <a:gd name="connsiteY99" fmla="*/ 4294910 h 6003637"/>
              <a:gd name="connsiteX100" fmla="*/ 7841717 w 7906371"/>
              <a:gd name="connsiteY100" fmla="*/ 4368800 h 6003637"/>
              <a:gd name="connsiteX101" fmla="*/ 7804771 w 7906371"/>
              <a:gd name="connsiteY101" fmla="*/ 4433455 h 6003637"/>
              <a:gd name="connsiteX102" fmla="*/ 7786299 w 7906371"/>
              <a:gd name="connsiteY102" fmla="*/ 4461164 h 6003637"/>
              <a:gd name="connsiteX103" fmla="*/ 7730880 w 7906371"/>
              <a:gd name="connsiteY103" fmla="*/ 4498110 h 6003637"/>
              <a:gd name="connsiteX104" fmla="*/ 7666226 w 7906371"/>
              <a:gd name="connsiteY104" fmla="*/ 4590473 h 6003637"/>
              <a:gd name="connsiteX105" fmla="*/ 7629280 w 7906371"/>
              <a:gd name="connsiteY105" fmla="*/ 4655128 h 6003637"/>
              <a:gd name="connsiteX106" fmla="*/ 7555390 w 7906371"/>
              <a:gd name="connsiteY106" fmla="*/ 4719782 h 6003637"/>
              <a:gd name="connsiteX107" fmla="*/ 7453790 w 7906371"/>
              <a:gd name="connsiteY107" fmla="*/ 4756728 h 6003637"/>
              <a:gd name="connsiteX108" fmla="*/ 7287535 w 7906371"/>
              <a:gd name="connsiteY108" fmla="*/ 4793673 h 6003637"/>
              <a:gd name="connsiteX109" fmla="*/ 7121280 w 7906371"/>
              <a:gd name="connsiteY109" fmla="*/ 4830619 h 6003637"/>
              <a:gd name="connsiteX110" fmla="*/ 7010444 w 7906371"/>
              <a:gd name="connsiteY110" fmla="*/ 4876800 h 6003637"/>
              <a:gd name="connsiteX111" fmla="*/ 6964262 w 7906371"/>
              <a:gd name="connsiteY111" fmla="*/ 4895273 h 6003637"/>
              <a:gd name="connsiteX112" fmla="*/ 6908844 w 7906371"/>
              <a:gd name="connsiteY112" fmla="*/ 4904510 h 6003637"/>
              <a:gd name="connsiteX113" fmla="*/ 6844190 w 7906371"/>
              <a:gd name="connsiteY113" fmla="*/ 4932219 h 6003637"/>
              <a:gd name="connsiteX114" fmla="*/ 6677935 w 7906371"/>
              <a:gd name="connsiteY114" fmla="*/ 4987637 h 6003637"/>
              <a:gd name="connsiteX115" fmla="*/ 6567099 w 7906371"/>
              <a:gd name="connsiteY115" fmla="*/ 5015346 h 6003637"/>
              <a:gd name="connsiteX116" fmla="*/ 6428553 w 7906371"/>
              <a:gd name="connsiteY116" fmla="*/ 5052291 h 6003637"/>
              <a:gd name="connsiteX117" fmla="*/ 6391608 w 7906371"/>
              <a:gd name="connsiteY117" fmla="*/ 5061528 h 6003637"/>
              <a:gd name="connsiteX118" fmla="*/ 6197644 w 7906371"/>
              <a:gd name="connsiteY118" fmla="*/ 5089237 h 6003637"/>
              <a:gd name="connsiteX119" fmla="*/ 6132990 w 7906371"/>
              <a:gd name="connsiteY119" fmla="*/ 5098473 h 6003637"/>
              <a:gd name="connsiteX120" fmla="*/ 5957499 w 7906371"/>
              <a:gd name="connsiteY120" fmla="*/ 5126182 h 6003637"/>
              <a:gd name="connsiteX121" fmla="*/ 5347899 w 7906371"/>
              <a:gd name="connsiteY121" fmla="*/ 5135419 h 6003637"/>
              <a:gd name="connsiteX122" fmla="*/ 5310953 w 7906371"/>
              <a:gd name="connsiteY122" fmla="*/ 5144655 h 6003637"/>
              <a:gd name="connsiteX123" fmla="*/ 5172408 w 7906371"/>
              <a:gd name="connsiteY123" fmla="*/ 5163128 h 6003637"/>
              <a:gd name="connsiteX124" fmla="*/ 4350371 w 7906371"/>
              <a:gd name="connsiteY124" fmla="*/ 5153891 h 6003637"/>
              <a:gd name="connsiteX125" fmla="*/ 4267244 w 7906371"/>
              <a:gd name="connsiteY125" fmla="*/ 5144655 h 6003637"/>
              <a:gd name="connsiteX126" fmla="*/ 4100990 w 7906371"/>
              <a:gd name="connsiteY126" fmla="*/ 5135419 h 6003637"/>
              <a:gd name="connsiteX127" fmla="*/ 4027099 w 7906371"/>
              <a:gd name="connsiteY127" fmla="*/ 5126182 h 6003637"/>
              <a:gd name="connsiteX128" fmla="*/ 3962444 w 7906371"/>
              <a:gd name="connsiteY128" fmla="*/ 5116946 h 6003637"/>
              <a:gd name="connsiteX129" fmla="*/ 3546808 w 7906371"/>
              <a:gd name="connsiteY129" fmla="*/ 5135419 h 6003637"/>
              <a:gd name="connsiteX130" fmla="*/ 3472917 w 7906371"/>
              <a:gd name="connsiteY130" fmla="*/ 5181600 h 6003637"/>
              <a:gd name="connsiteX131" fmla="*/ 3463680 w 7906371"/>
              <a:gd name="connsiteY131" fmla="*/ 5209310 h 6003637"/>
              <a:gd name="connsiteX132" fmla="*/ 3435971 w 7906371"/>
              <a:gd name="connsiteY132" fmla="*/ 5227782 h 6003637"/>
              <a:gd name="connsiteX133" fmla="*/ 3325135 w 7906371"/>
              <a:gd name="connsiteY133" fmla="*/ 5310910 h 6003637"/>
              <a:gd name="connsiteX134" fmla="*/ 3288190 w 7906371"/>
              <a:gd name="connsiteY134" fmla="*/ 5329382 h 6003637"/>
              <a:gd name="connsiteX135" fmla="*/ 3260480 w 7906371"/>
              <a:gd name="connsiteY135" fmla="*/ 5347855 h 6003637"/>
              <a:gd name="connsiteX136" fmla="*/ 3195826 w 7906371"/>
              <a:gd name="connsiteY136" fmla="*/ 5375564 h 6003637"/>
              <a:gd name="connsiteX137" fmla="*/ 3121935 w 7906371"/>
              <a:gd name="connsiteY137" fmla="*/ 5403273 h 6003637"/>
              <a:gd name="connsiteX138" fmla="*/ 3094226 w 7906371"/>
              <a:gd name="connsiteY138" fmla="*/ 5421746 h 6003637"/>
              <a:gd name="connsiteX139" fmla="*/ 3048044 w 7906371"/>
              <a:gd name="connsiteY139" fmla="*/ 5430982 h 6003637"/>
              <a:gd name="connsiteX140" fmla="*/ 3011099 w 7906371"/>
              <a:gd name="connsiteY140" fmla="*/ 5440219 h 6003637"/>
              <a:gd name="connsiteX141" fmla="*/ 2955680 w 7906371"/>
              <a:gd name="connsiteY141" fmla="*/ 5458691 h 6003637"/>
              <a:gd name="connsiteX142" fmla="*/ 2835608 w 7906371"/>
              <a:gd name="connsiteY142" fmla="*/ 5477164 h 6003637"/>
              <a:gd name="connsiteX143" fmla="*/ 2789426 w 7906371"/>
              <a:gd name="connsiteY143" fmla="*/ 5486400 h 6003637"/>
              <a:gd name="connsiteX144" fmla="*/ 2734008 w 7906371"/>
              <a:gd name="connsiteY144" fmla="*/ 5495637 h 6003637"/>
              <a:gd name="connsiteX145" fmla="*/ 2706299 w 7906371"/>
              <a:gd name="connsiteY145" fmla="*/ 5504873 h 6003637"/>
              <a:gd name="connsiteX146" fmla="*/ 2613935 w 7906371"/>
              <a:gd name="connsiteY146" fmla="*/ 5514110 h 6003637"/>
              <a:gd name="connsiteX147" fmla="*/ 2558517 w 7906371"/>
              <a:gd name="connsiteY147" fmla="*/ 5532582 h 6003637"/>
              <a:gd name="connsiteX148" fmla="*/ 2521571 w 7906371"/>
              <a:gd name="connsiteY148" fmla="*/ 5541819 h 6003637"/>
              <a:gd name="connsiteX149" fmla="*/ 2484626 w 7906371"/>
              <a:gd name="connsiteY149" fmla="*/ 5560291 h 6003637"/>
              <a:gd name="connsiteX150" fmla="*/ 2456917 w 7906371"/>
              <a:gd name="connsiteY150" fmla="*/ 5569528 h 6003637"/>
              <a:gd name="connsiteX151" fmla="*/ 2401499 w 7906371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9258 w 7832458"/>
              <a:gd name="connsiteY28" fmla="*/ 3334328 h 6003637"/>
              <a:gd name="connsiteX29" fmla="*/ 101622 w 7832458"/>
              <a:gd name="connsiteY29" fmla="*/ 2272146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20094 w 7832458"/>
              <a:gd name="connsiteY28" fmla="*/ 3362037 h 6003637"/>
              <a:gd name="connsiteX29" fmla="*/ 101622 w 7832458"/>
              <a:gd name="connsiteY29" fmla="*/ 2272146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20094 w 7832458"/>
              <a:gd name="connsiteY28" fmla="*/ 3362037 h 6003637"/>
              <a:gd name="connsiteX29" fmla="*/ 129331 w 7832458"/>
              <a:gd name="connsiteY29" fmla="*/ 2309092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20094 w 7832458"/>
              <a:gd name="connsiteY28" fmla="*/ 3362037 h 6003637"/>
              <a:gd name="connsiteX29" fmla="*/ 166276 w 7832458"/>
              <a:gd name="connsiteY29" fmla="*/ 2346037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7586 w 7832458"/>
              <a:gd name="connsiteY0" fmla="*/ 5606473 h 6003637"/>
              <a:gd name="connsiteX1" fmla="*/ 2327586 w 7832458"/>
              <a:gd name="connsiteY1" fmla="*/ 5606473 h 6003637"/>
              <a:gd name="connsiteX2" fmla="*/ 2235222 w 7832458"/>
              <a:gd name="connsiteY2" fmla="*/ 5717310 h 6003637"/>
              <a:gd name="connsiteX3" fmla="*/ 2216749 w 7832458"/>
              <a:gd name="connsiteY3" fmla="*/ 5745019 h 6003637"/>
              <a:gd name="connsiteX4" fmla="*/ 2152095 w 7832458"/>
              <a:gd name="connsiteY4" fmla="*/ 5837382 h 6003637"/>
              <a:gd name="connsiteX5" fmla="*/ 2096677 w 7832458"/>
              <a:gd name="connsiteY5" fmla="*/ 5892800 h 6003637"/>
              <a:gd name="connsiteX6" fmla="*/ 1976604 w 7832458"/>
              <a:gd name="connsiteY6" fmla="*/ 5985164 h 6003637"/>
              <a:gd name="connsiteX7" fmla="*/ 1893477 w 7832458"/>
              <a:gd name="connsiteY7" fmla="*/ 6003637 h 6003637"/>
              <a:gd name="connsiteX8" fmla="*/ 1450131 w 7832458"/>
              <a:gd name="connsiteY8" fmla="*/ 5994400 h 6003637"/>
              <a:gd name="connsiteX9" fmla="*/ 1163804 w 7832458"/>
              <a:gd name="connsiteY9" fmla="*/ 5966691 h 6003637"/>
              <a:gd name="connsiteX10" fmla="*/ 1126858 w 7832458"/>
              <a:gd name="connsiteY10" fmla="*/ 5938982 h 6003637"/>
              <a:gd name="connsiteX11" fmla="*/ 1071440 w 7832458"/>
              <a:gd name="connsiteY11" fmla="*/ 5809673 h 6003637"/>
              <a:gd name="connsiteX12" fmla="*/ 1043731 w 7832458"/>
              <a:gd name="connsiteY12" fmla="*/ 5726546 h 6003637"/>
              <a:gd name="connsiteX13" fmla="*/ 1034495 w 7832458"/>
              <a:gd name="connsiteY13" fmla="*/ 5661891 h 6003637"/>
              <a:gd name="connsiteX14" fmla="*/ 997549 w 7832458"/>
              <a:gd name="connsiteY14" fmla="*/ 5624946 h 6003637"/>
              <a:gd name="connsiteX15" fmla="*/ 914422 w 7832458"/>
              <a:gd name="connsiteY15" fmla="*/ 5588000 h 6003637"/>
              <a:gd name="connsiteX16" fmla="*/ 729695 w 7832458"/>
              <a:gd name="connsiteY16" fmla="*/ 5532582 h 6003637"/>
              <a:gd name="connsiteX17" fmla="*/ 581913 w 7832458"/>
              <a:gd name="connsiteY17" fmla="*/ 5514110 h 6003637"/>
              <a:gd name="connsiteX18" fmla="*/ 554204 w 7832458"/>
              <a:gd name="connsiteY18" fmla="*/ 5504873 h 6003637"/>
              <a:gd name="connsiteX19" fmla="*/ 461840 w 7832458"/>
              <a:gd name="connsiteY19" fmla="*/ 5477164 h 6003637"/>
              <a:gd name="connsiteX20" fmla="*/ 406422 w 7832458"/>
              <a:gd name="connsiteY20" fmla="*/ 5440219 h 6003637"/>
              <a:gd name="connsiteX21" fmla="*/ 341767 w 7832458"/>
              <a:gd name="connsiteY21" fmla="*/ 5384800 h 6003637"/>
              <a:gd name="connsiteX22" fmla="*/ 286349 w 7832458"/>
              <a:gd name="connsiteY22" fmla="*/ 5320146 h 6003637"/>
              <a:gd name="connsiteX23" fmla="*/ 221695 w 7832458"/>
              <a:gd name="connsiteY23" fmla="*/ 5273964 h 6003637"/>
              <a:gd name="connsiteX24" fmla="*/ 193986 w 7832458"/>
              <a:gd name="connsiteY24" fmla="*/ 5227782 h 6003637"/>
              <a:gd name="connsiteX25" fmla="*/ 138567 w 7832458"/>
              <a:gd name="connsiteY25" fmla="*/ 5098473 h 6003637"/>
              <a:gd name="connsiteX26" fmla="*/ 22 w 7832458"/>
              <a:gd name="connsiteY26" fmla="*/ 4784437 h 6003637"/>
              <a:gd name="connsiteX27" fmla="*/ 147803 w 7832458"/>
              <a:gd name="connsiteY27" fmla="*/ 4461164 h 6003637"/>
              <a:gd name="connsiteX28" fmla="*/ 175512 w 7832458"/>
              <a:gd name="connsiteY28" fmla="*/ 3408219 h 6003637"/>
              <a:gd name="connsiteX29" fmla="*/ 166276 w 7832458"/>
              <a:gd name="connsiteY29" fmla="*/ 2346037 h 6003637"/>
              <a:gd name="connsiteX30" fmla="*/ 138567 w 7832458"/>
              <a:gd name="connsiteY30" fmla="*/ 2004291 h 6003637"/>
              <a:gd name="connsiteX31" fmla="*/ 147804 w 7832458"/>
              <a:gd name="connsiteY31" fmla="*/ 1911928 h 6003637"/>
              <a:gd name="connsiteX32" fmla="*/ 157040 w 7832458"/>
              <a:gd name="connsiteY32" fmla="*/ 1838037 h 6003637"/>
              <a:gd name="connsiteX33" fmla="*/ 175513 w 7832458"/>
              <a:gd name="connsiteY33" fmla="*/ 1625600 h 6003637"/>
              <a:gd name="connsiteX34" fmla="*/ 193986 w 7832458"/>
              <a:gd name="connsiteY34" fmla="*/ 1440873 h 6003637"/>
              <a:gd name="connsiteX35" fmla="*/ 212458 w 7832458"/>
              <a:gd name="connsiteY35" fmla="*/ 1330037 h 6003637"/>
              <a:gd name="connsiteX36" fmla="*/ 230931 w 7832458"/>
              <a:gd name="connsiteY36" fmla="*/ 1256146 h 6003637"/>
              <a:gd name="connsiteX37" fmla="*/ 258640 w 7832458"/>
              <a:gd name="connsiteY37" fmla="*/ 1200728 h 6003637"/>
              <a:gd name="connsiteX38" fmla="*/ 323295 w 7832458"/>
              <a:gd name="connsiteY38" fmla="*/ 1062182 h 6003637"/>
              <a:gd name="connsiteX39" fmla="*/ 360240 w 7832458"/>
              <a:gd name="connsiteY39" fmla="*/ 1016000 h 6003637"/>
              <a:gd name="connsiteX40" fmla="*/ 424895 w 7832458"/>
              <a:gd name="connsiteY40" fmla="*/ 960582 h 6003637"/>
              <a:gd name="connsiteX41" fmla="*/ 480313 w 7832458"/>
              <a:gd name="connsiteY41" fmla="*/ 923637 h 6003637"/>
              <a:gd name="connsiteX42" fmla="*/ 581913 w 7832458"/>
              <a:gd name="connsiteY42" fmla="*/ 877455 h 6003637"/>
              <a:gd name="connsiteX43" fmla="*/ 794349 w 7832458"/>
              <a:gd name="connsiteY43" fmla="*/ 757382 h 6003637"/>
              <a:gd name="connsiteX44" fmla="*/ 1006786 w 7832458"/>
              <a:gd name="connsiteY44" fmla="*/ 655782 h 6003637"/>
              <a:gd name="connsiteX45" fmla="*/ 1200749 w 7832458"/>
              <a:gd name="connsiteY45" fmla="*/ 563419 h 6003637"/>
              <a:gd name="connsiteX46" fmla="*/ 1293113 w 7832458"/>
              <a:gd name="connsiteY46" fmla="*/ 517237 h 6003637"/>
              <a:gd name="connsiteX47" fmla="*/ 1357767 w 7832458"/>
              <a:gd name="connsiteY47" fmla="*/ 489528 h 6003637"/>
              <a:gd name="connsiteX48" fmla="*/ 1450131 w 7832458"/>
              <a:gd name="connsiteY48" fmla="*/ 434110 h 6003637"/>
              <a:gd name="connsiteX49" fmla="*/ 1542495 w 7832458"/>
              <a:gd name="connsiteY49" fmla="*/ 397164 h 6003637"/>
              <a:gd name="connsiteX50" fmla="*/ 1616386 w 7832458"/>
              <a:gd name="connsiteY50" fmla="*/ 350982 h 6003637"/>
              <a:gd name="connsiteX51" fmla="*/ 1690277 w 7832458"/>
              <a:gd name="connsiteY51" fmla="*/ 323273 h 6003637"/>
              <a:gd name="connsiteX52" fmla="*/ 1782640 w 7832458"/>
              <a:gd name="connsiteY52" fmla="*/ 277091 h 6003637"/>
              <a:gd name="connsiteX53" fmla="*/ 1838058 w 7832458"/>
              <a:gd name="connsiteY53" fmla="*/ 258619 h 6003637"/>
              <a:gd name="connsiteX54" fmla="*/ 1875004 w 7832458"/>
              <a:gd name="connsiteY54" fmla="*/ 240146 h 6003637"/>
              <a:gd name="connsiteX55" fmla="*/ 2013549 w 7832458"/>
              <a:gd name="connsiteY55" fmla="*/ 221673 h 6003637"/>
              <a:gd name="connsiteX56" fmla="*/ 2225986 w 7832458"/>
              <a:gd name="connsiteY56" fmla="*/ 166255 h 6003637"/>
              <a:gd name="connsiteX57" fmla="*/ 2475367 w 7832458"/>
              <a:gd name="connsiteY57" fmla="*/ 110837 h 6003637"/>
              <a:gd name="connsiteX58" fmla="*/ 2660095 w 7832458"/>
              <a:gd name="connsiteY58" fmla="*/ 83128 h 6003637"/>
              <a:gd name="connsiteX59" fmla="*/ 2872531 w 7832458"/>
              <a:gd name="connsiteY59" fmla="*/ 36946 h 6003637"/>
              <a:gd name="connsiteX60" fmla="*/ 3389767 w 7832458"/>
              <a:gd name="connsiteY60" fmla="*/ 9237 h 6003637"/>
              <a:gd name="connsiteX61" fmla="*/ 3916240 w 7832458"/>
              <a:gd name="connsiteY61" fmla="*/ 0 h 6003637"/>
              <a:gd name="connsiteX62" fmla="*/ 5384822 w 7832458"/>
              <a:gd name="connsiteY62" fmla="*/ 27710 h 6003637"/>
              <a:gd name="connsiteX63" fmla="*/ 5902058 w 7832458"/>
              <a:gd name="connsiteY63" fmla="*/ 64655 h 6003637"/>
              <a:gd name="connsiteX64" fmla="*/ 5994422 w 7832458"/>
              <a:gd name="connsiteY64" fmla="*/ 73891 h 6003637"/>
              <a:gd name="connsiteX65" fmla="*/ 6179149 w 7832458"/>
              <a:gd name="connsiteY65" fmla="*/ 101600 h 6003637"/>
              <a:gd name="connsiteX66" fmla="*/ 6326931 w 7832458"/>
              <a:gd name="connsiteY66" fmla="*/ 184728 h 6003637"/>
              <a:gd name="connsiteX67" fmla="*/ 6400822 w 7832458"/>
              <a:gd name="connsiteY67" fmla="*/ 249382 h 6003637"/>
              <a:gd name="connsiteX68" fmla="*/ 6428531 w 7832458"/>
              <a:gd name="connsiteY68" fmla="*/ 258619 h 6003637"/>
              <a:gd name="connsiteX69" fmla="*/ 6483949 w 7832458"/>
              <a:gd name="connsiteY69" fmla="*/ 286328 h 6003637"/>
              <a:gd name="connsiteX70" fmla="*/ 6779513 w 7832458"/>
              <a:gd name="connsiteY70" fmla="*/ 424873 h 6003637"/>
              <a:gd name="connsiteX71" fmla="*/ 6871877 w 7832458"/>
              <a:gd name="connsiteY71" fmla="*/ 581891 h 6003637"/>
              <a:gd name="connsiteX72" fmla="*/ 6927295 w 7832458"/>
              <a:gd name="connsiteY72" fmla="*/ 665019 h 6003637"/>
              <a:gd name="connsiteX73" fmla="*/ 7047367 w 7832458"/>
              <a:gd name="connsiteY73" fmla="*/ 812800 h 6003637"/>
              <a:gd name="connsiteX74" fmla="*/ 7121258 w 7832458"/>
              <a:gd name="connsiteY74" fmla="*/ 877455 h 6003637"/>
              <a:gd name="connsiteX75" fmla="*/ 7204386 w 7832458"/>
              <a:gd name="connsiteY75" fmla="*/ 969819 h 6003637"/>
              <a:gd name="connsiteX76" fmla="*/ 7232095 w 7832458"/>
              <a:gd name="connsiteY76" fmla="*/ 1080655 h 6003637"/>
              <a:gd name="connsiteX77" fmla="*/ 7259804 w 7832458"/>
              <a:gd name="connsiteY77" fmla="*/ 1274619 h 6003637"/>
              <a:gd name="connsiteX78" fmla="*/ 7241331 w 7832458"/>
              <a:gd name="connsiteY78" fmla="*/ 1681019 h 6003637"/>
              <a:gd name="connsiteX79" fmla="*/ 7213622 w 7832458"/>
              <a:gd name="connsiteY79" fmla="*/ 1773382 h 6003637"/>
              <a:gd name="connsiteX80" fmla="*/ 7176677 w 7832458"/>
              <a:gd name="connsiteY80" fmla="*/ 1874982 h 6003637"/>
              <a:gd name="connsiteX81" fmla="*/ 7167440 w 7832458"/>
              <a:gd name="connsiteY81" fmla="*/ 1939637 h 6003637"/>
              <a:gd name="connsiteX82" fmla="*/ 7139731 w 7832458"/>
              <a:gd name="connsiteY82" fmla="*/ 2068946 h 6003637"/>
              <a:gd name="connsiteX83" fmla="*/ 7176677 w 7832458"/>
              <a:gd name="connsiteY83" fmla="*/ 2540000 h 6003637"/>
              <a:gd name="connsiteX84" fmla="*/ 7204386 w 7832458"/>
              <a:gd name="connsiteY84" fmla="*/ 2613891 h 6003637"/>
              <a:gd name="connsiteX85" fmla="*/ 7232095 w 7832458"/>
              <a:gd name="connsiteY85" fmla="*/ 2697019 h 6003637"/>
              <a:gd name="connsiteX86" fmla="*/ 7250567 w 7832458"/>
              <a:gd name="connsiteY86" fmla="*/ 2733964 h 6003637"/>
              <a:gd name="connsiteX87" fmla="*/ 7324458 w 7832458"/>
              <a:gd name="connsiteY87" fmla="*/ 2937164 h 6003637"/>
              <a:gd name="connsiteX88" fmla="*/ 7379877 w 7832458"/>
              <a:gd name="connsiteY88" fmla="*/ 3029528 h 6003637"/>
              <a:gd name="connsiteX89" fmla="*/ 7416822 w 7832458"/>
              <a:gd name="connsiteY89" fmla="*/ 3112655 h 6003637"/>
              <a:gd name="connsiteX90" fmla="*/ 7472240 w 7832458"/>
              <a:gd name="connsiteY90" fmla="*/ 3214255 h 6003637"/>
              <a:gd name="connsiteX91" fmla="*/ 7490713 w 7832458"/>
              <a:gd name="connsiteY91" fmla="*/ 3260437 h 6003637"/>
              <a:gd name="connsiteX92" fmla="*/ 7546131 w 7832458"/>
              <a:gd name="connsiteY92" fmla="*/ 3371273 h 6003637"/>
              <a:gd name="connsiteX93" fmla="*/ 7647731 w 7832458"/>
              <a:gd name="connsiteY93" fmla="*/ 3611419 h 6003637"/>
              <a:gd name="connsiteX94" fmla="*/ 7693913 w 7832458"/>
              <a:gd name="connsiteY94" fmla="*/ 3740728 h 6003637"/>
              <a:gd name="connsiteX95" fmla="*/ 7730858 w 7832458"/>
              <a:gd name="connsiteY95" fmla="*/ 3860800 h 6003637"/>
              <a:gd name="connsiteX96" fmla="*/ 7777040 w 7832458"/>
              <a:gd name="connsiteY96" fmla="*/ 3980873 h 6003637"/>
              <a:gd name="connsiteX97" fmla="*/ 7832458 w 7832458"/>
              <a:gd name="connsiteY97" fmla="*/ 4128655 h 6003637"/>
              <a:gd name="connsiteX98" fmla="*/ 7813986 w 7832458"/>
              <a:gd name="connsiteY98" fmla="*/ 4193310 h 6003637"/>
              <a:gd name="connsiteX99" fmla="*/ 7786277 w 7832458"/>
              <a:gd name="connsiteY99" fmla="*/ 4294910 h 6003637"/>
              <a:gd name="connsiteX100" fmla="*/ 7767804 w 7832458"/>
              <a:gd name="connsiteY100" fmla="*/ 4368800 h 6003637"/>
              <a:gd name="connsiteX101" fmla="*/ 7730858 w 7832458"/>
              <a:gd name="connsiteY101" fmla="*/ 4433455 h 6003637"/>
              <a:gd name="connsiteX102" fmla="*/ 7712386 w 7832458"/>
              <a:gd name="connsiteY102" fmla="*/ 4461164 h 6003637"/>
              <a:gd name="connsiteX103" fmla="*/ 7656967 w 7832458"/>
              <a:gd name="connsiteY103" fmla="*/ 4498110 h 6003637"/>
              <a:gd name="connsiteX104" fmla="*/ 7592313 w 7832458"/>
              <a:gd name="connsiteY104" fmla="*/ 4590473 h 6003637"/>
              <a:gd name="connsiteX105" fmla="*/ 7555367 w 7832458"/>
              <a:gd name="connsiteY105" fmla="*/ 4655128 h 6003637"/>
              <a:gd name="connsiteX106" fmla="*/ 7481477 w 7832458"/>
              <a:gd name="connsiteY106" fmla="*/ 4719782 h 6003637"/>
              <a:gd name="connsiteX107" fmla="*/ 7379877 w 7832458"/>
              <a:gd name="connsiteY107" fmla="*/ 4756728 h 6003637"/>
              <a:gd name="connsiteX108" fmla="*/ 7213622 w 7832458"/>
              <a:gd name="connsiteY108" fmla="*/ 4793673 h 6003637"/>
              <a:gd name="connsiteX109" fmla="*/ 7047367 w 7832458"/>
              <a:gd name="connsiteY109" fmla="*/ 4830619 h 6003637"/>
              <a:gd name="connsiteX110" fmla="*/ 6936531 w 7832458"/>
              <a:gd name="connsiteY110" fmla="*/ 4876800 h 6003637"/>
              <a:gd name="connsiteX111" fmla="*/ 6890349 w 7832458"/>
              <a:gd name="connsiteY111" fmla="*/ 4895273 h 6003637"/>
              <a:gd name="connsiteX112" fmla="*/ 6834931 w 7832458"/>
              <a:gd name="connsiteY112" fmla="*/ 4904510 h 6003637"/>
              <a:gd name="connsiteX113" fmla="*/ 6770277 w 7832458"/>
              <a:gd name="connsiteY113" fmla="*/ 4932219 h 6003637"/>
              <a:gd name="connsiteX114" fmla="*/ 6604022 w 7832458"/>
              <a:gd name="connsiteY114" fmla="*/ 4987637 h 6003637"/>
              <a:gd name="connsiteX115" fmla="*/ 6493186 w 7832458"/>
              <a:gd name="connsiteY115" fmla="*/ 5015346 h 6003637"/>
              <a:gd name="connsiteX116" fmla="*/ 6354640 w 7832458"/>
              <a:gd name="connsiteY116" fmla="*/ 5052291 h 6003637"/>
              <a:gd name="connsiteX117" fmla="*/ 6317695 w 7832458"/>
              <a:gd name="connsiteY117" fmla="*/ 5061528 h 6003637"/>
              <a:gd name="connsiteX118" fmla="*/ 6123731 w 7832458"/>
              <a:gd name="connsiteY118" fmla="*/ 5089237 h 6003637"/>
              <a:gd name="connsiteX119" fmla="*/ 6059077 w 7832458"/>
              <a:gd name="connsiteY119" fmla="*/ 5098473 h 6003637"/>
              <a:gd name="connsiteX120" fmla="*/ 5883586 w 7832458"/>
              <a:gd name="connsiteY120" fmla="*/ 5126182 h 6003637"/>
              <a:gd name="connsiteX121" fmla="*/ 5273986 w 7832458"/>
              <a:gd name="connsiteY121" fmla="*/ 5135419 h 6003637"/>
              <a:gd name="connsiteX122" fmla="*/ 5237040 w 7832458"/>
              <a:gd name="connsiteY122" fmla="*/ 5144655 h 6003637"/>
              <a:gd name="connsiteX123" fmla="*/ 5098495 w 7832458"/>
              <a:gd name="connsiteY123" fmla="*/ 5163128 h 6003637"/>
              <a:gd name="connsiteX124" fmla="*/ 4276458 w 7832458"/>
              <a:gd name="connsiteY124" fmla="*/ 5153891 h 6003637"/>
              <a:gd name="connsiteX125" fmla="*/ 4193331 w 7832458"/>
              <a:gd name="connsiteY125" fmla="*/ 5144655 h 6003637"/>
              <a:gd name="connsiteX126" fmla="*/ 4027077 w 7832458"/>
              <a:gd name="connsiteY126" fmla="*/ 5135419 h 6003637"/>
              <a:gd name="connsiteX127" fmla="*/ 3953186 w 7832458"/>
              <a:gd name="connsiteY127" fmla="*/ 5126182 h 6003637"/>
              <a:gd name="connsiteX128" fmla="*/ 3888531 w 7832458"/>
              <a:gd name="connsiteY128" fmla="*/ 5116946 h 6003637"/>
              <a:gd name="connsiteX129" fmla="*/ 3472895 w 7832458"/>
              <a:gd name="connsiteY129" fmla="*/ 5135419 h 6003637"/>
              <a:gd name="connsiteX130" fmla="*/ 3399004 w 7832458"/>
              <a:gd name="connsiteY130" fmla="*/ 5181600 h 6003637"/>
              <a:gd name="connsiteX131" fmla="*/ 3389767 w 7832458"/>
              <a:gd name="connsiteY131" fmla="*/ 5209310 h 6003637"/>
              <a:gd name="connsiteX132" fmla="*/ 3362058 w 7832458"/>
              <a:gd name="connsiteY132" fmla="*/ 5227782 h 6003637"/>
              <a:gd name="connsiteX133" fmla="*/ 3251222 w 7832458"/>
              <a:gd name="connsiteY133" fmla="*/ 5310910 h 6003637"/>
              <a:gd name="connsiteX134" fmla="*/ 3214277 w 7832458"/>
              <a:gd name="connsiteY134" fmla="*/ 5329382 h 6003637"/>
              <a:gd name="connsiteX135" fmla="*/ 3186567 w 7832458"/>
              <a:gd name="connsiteY135" fmla="*/ 5347855 h 6003637"/>
              <a:gd name="connsiteX136" fmla="*/ 3121913 w 7832458"/>
              <a:gd name="connsiteY136" fmla="*/ 5375564 h 6003637"/>
              <a:gd name="connsiteX137" fmla="*/ 3048022 w 7832458"/>
              <a:gd name="connsiteY137" fmla="*/ 5403273 h 6003637"/>
              <a:gd name="connsiteX138" fmla="*/ 3020313 w 7832458"/>
              <a:gd name="connsiteY138" fmla="*/ 5421746 h 6003637"/>
              <a:gd name="connsiteX139" fmla="*/ 2974131 w 7832458"/>
              <a:gd name="connsiteY139" fmla="*/ 5430982 h 6003637"/>
              <a:gd name="connsiteX140" fmla="*/ 2937186 w 7832458"/>
              <a:gd name="connsiteY140" fmla="*/ 5440219 h 6003637"/>
              <a:gd name="connsiteX141" fmla="*/ 2881767 w 7832458"/>
              <a:gd name="connsiteY141" fmla="*/ 5458691 h 6003637"/>
              <a:gd name="connsiteX142" fmla="*/ 2761695 w 7832458"/>
              <a:gd name="connsiteY142" fmla="*/ 5477164 h 6003637"/>
              <a:gd name="connsiteX143" fmla="*/ 2715513 w 7832458"/>
              <a:gd name="connsiteY143" fmla="*/ 5486400 h 6003637"/>
              <a:gd name="connsiteX144" fmla="*/ 2660095 w 7832458"/>
              <a:gd name="connsiteY144" fmla="*/ 5495637 h 6003637"/>
              <a:gd name="connsiteX145" fmla="*/ 2632386 w 7832458"/>
              <a:gd name="connsiteY145" fmla="*/ 5504873 h 6003637"/>
              <a:gd name="connsiteX146" fmla="*/ 2540022 w 7832458"/>
              <a:gd name="connsiteY146" fmla="*/ 5514110 h 6003637"/>
              <a:gd name="connsiteX147" fmla="*/ 2484604 w 7832458"/>
              <a:gd name="connsiteY147" fmla="*/ 5532582 h 6003637"/>
              <a:gd name="connsiteX148" fmla="*/ 2447658 w 7832458"/>
              <a:gd name="connsiteY148" fmla="*/ 5541819 h 6003637"/>
              <a:gd name="connsiteX149" fmla="*/ 2410713 w 7832458"/>
              <a:gd name="connsiteY149" fmla="*/ 5560291 h 6003637"/>
              <a:gd name="connsiteX150" fmla="*/ 2383004 w 7832458"/>
              <a:gd name="connsiteY150" fmla="*/ 5569528 h 6003637"/>
              <a:gd name="connsiteX151" fmla="*/ 2327586 w 7832458"/>
              <a:gd name="connsiteY151" fmla="*/ 5606473 h 6003637"/>
              <a:gd name="connsiteX0" fmla="*/ 2328042 w 7832914"/>
              <a:gd name="connsiteY0" fmla="*/ 5606473 h 6003637"/>
              <a:gd name="connsiteX1" fmla="*/ 2328042 w 7832914"/>
              <a:gd name="connsiteY1" fmla="*/ 5606473 h 6003637"/>
              <a:gd name="connsiteX2" fmla="*/ 2235678 w 7832914"/>
              <a:gd name="connsiteY2" fmla="*/ 5717310 h 6003637"/>
              <a:gd name="connsiteX3" fmla="*/ 2217205 w 7832914"/>
              <a:gd name="connsiteY3" fmla="*/ 5745019 h 6003637"/>
              <a:gd name="connsiteX4" fmla="*/ 2152551 w 7832914"/>
              <a:gd name="connsiteY4" fmla="*/ 5837382 h 6003637"/>
              <a:gd name="connsiteX5" fmla="*/ 2097133 w 7832914"/>
              <a:gd name="connsiteY5" fmla="*/ 5892800 h 6003637"/>
              <a:gd name="connsiteX6" fmla="*/ 1977060 w 7832914"/>
              <a:gd name="connsiteY6" fmla="*/ 5985164 h 6003637"/>
              <a:gd name="connsiteX7" fmla="*/ 1893933 w 7832914"/>
              <a:gd name="connsiteY7" fmla="*/ 6003637 h 6003637"/>
              <a:gd name="connsiteX8" fmla="*/ 1450587 w 7832914"/>
              <a:gd name="connsiteY8" fmla="*/ 5994400 h 6003637"/>
              <a:gd name="connsiteX9" fmla="*/ 1164260 w 7832914"/>
              <a:gd name="connsiteY9" fmla="*/ 5966691 h 6003637"/>
              <a:gd name="connsiteX10" fmla="*/ 1127314 w 7832914"/>
              <a:gd name="connsiteY10" fmla="*/ 5938982 h 6003637"/>
              <a:gd name="connsiteX11" fmla="*/ 1071896 w 7832914"/>
              <a:gd name="connsiteY11" fmla="*/ 5809673 h 6003637"/>
              <a:gd name="connsiteX12" fmla="*/ 1044187 w 7832914"/>
              <a:gd name="connsiteY12" fmla="*/ 5726546 h 6003637"/>
              <a:gd name="connsiteX13" fmla="*/ 1034951 w 7832914"/>
              <a:gd name="connsiteY13" fmla="*/ 5661891 h 6003637"/>
              <a:gd name="connsiteX14" fmla="*/ 998005 w 7832914"/>
              <a:gd name="connsiteY14" fmla="*/ 5624946 h 6003637"/>
              <a:gd name="connsiteX15" fmla="*/ 914878 w 7832914"/>
              <a:gd name="connsiteY15" fmla="*/ 5588000 h 6003637"/>
              <a:gd name="connsiteX16" fmla="*/ 730151 w 7832914"/>
              <a:gd name="connsiteY16" fmla="*/ 5532582 h 6003637"/>
              <a:gd name="connsiteX17" fmla="*/ 582369 w 7832914"/>
              <a:gd name="connsiteY17" fmla="*/ 5514110 h 6003637"/>
              <a:gd name="connsiteX18" fmla="*/ 554660 w 7832914"/>
              <a:gd name="connsiteY18" fmla="*/ 5504873 h 6003637"/>
              <a:gd name="connsiteX19" fmla="*/ 462296 w 7832914"/>
              <a:gd name="connsiteY19" fmla="*/ 5477164 h 6003637"/>
              <a:gd name="connsiteX20" fmla="*/ 406878 w 7832914"/>
              <a:gd name="connsiteY20" fmla="*/ 5440219 h 6003637"/>
              <a:gd name="connsiteX21" fmla="*/ 342223 w 7832914"/>
              <a:gd name="connsiteY21" fmla="*/ 5384800 h 6003637"/>
              <a:gd name="connsiteX22" fmla="*/ 286805 w 7832914"/>
              <a:gd name="connsiteY22" fmla="*/ 5320146 h 6003637"/>
              <a:gd name="connsiteX23" fmla="*/ 222151 w 7832914"/>
              <a:gd name="connsiteY23" fmla="*/ 5273964 h 6003637"/>
              <a:gd name="connsiteX24" fmla="*/ 194442 w 7832914"/>
              <a:gd name="connsiteY24" fmla="*/ 5227782 h 6003637"/>
              <a:gd name="connsiteX25" fmla="*/ 139023 w 7832914"/>
              <a:gd name="connsiteY25" fmla="*/ 5098473 h 6003637"/>
              <a:gd name="connsiteX26" fmla="*/ 478 w 7832914"/>
              <a:gd name="connsiteY26" fmla="*/ 4784437 h 6003637"/>
              <a:gd name="connsiteX27" fmla="*/ 185205 w 7832914"/>
              <a:gd name="connsiteY27" fmla="*/ 4461164 h 6003637"/>
              <a:gd name="connsiteX28" fmla="*/ 175968 w 7832914"/>
              <a:gd name="connsiteY28" fmla="*/ 3408219 h 6003637"/>
              <a:gd name="connsiteX29" fmla="*/ 166732 w 7832914"/>
              <a:gd name="connsiteY29" fmla="*/ 2346037 h 6003637"/>
              <a:gd name="connsiteX30" fmla="*/ 139023 w 7832914"/>
              <a:gd name="connsiteY30" fmla="*/ 2004291 h 6003637"/>
              <a:gd name="connsiteX31" fmla="*/ 148260 w 7832914"/>
              <a:gd name="connsiteY31" fmla="*/ 1911928 h 6003637"/>
              <a:gd name="connsiteX32" fmla="*/ 157496 w 7832914"/>
              <a:gd name="connsiteY32" fmla="*/ 1838037 h 6003637"/>
              <a:gd name="connsiteX33" fmla="*/ 175969 w 7832914"/>
              <a:gd name="connsiteY33" fmla="*/ 1625600 h 6003637"/>
              <a:gd name="connsiteX34" fmla="*/ 194442 w 7832914"/>
              <a:gd name="connsiteY34" fmla="*/ 1440873 h 6003637"/>
              <a:gd name="connsiteX35" fmla="*/ 212914 w 7832914"/>
              <a:gd name="connsiteY35" fmla="*/ 1330037 h 6003637"/>
              <a:gd name="connsiteX36" fmla="*/ 231387 w 7832914"/>
              <a:gd name="connsiteY36" fmla="*/ 1256146 h 6003637"/>
              <a:gd name="connsiteX37" fmla="*/ 259096 w 7832914"/>
              <a:gd name="connsiteY37" fmla="*/ 1200728 h 6003637"/>
              <a:gd name="connsiteX38" fmla="*/ 323751 w 7832914"/>
              <a:gd name="connsiteY38" fmla="*/ 1062182 h 6003637"/>
              <a:gd name="connsiteX39" fmla="*/ 360696 w 7832914"/>
              <a:gd name="connsiteY39" fmla="*/ 1016000 h 6003637"/>
              <a:gd name="connsiteX40" fmla="*/ 425351 w 7832914"/>
              <a:gd name="connsiteY40" fmla="*/ 960582 h 6003637"/>
              <a:gd name="connsiteX41" fmla="*/ 480769 w 7832914"/>
              <a:gd name="connsiteY41" fmla="*/ 923637 h 6003637"/>
              <a:gd name="connsiteX42" fmla="*/ 582369 w 7832914"/>
              <a:gd name="connsiteY42" fmla="*/ 877455 h 6003637"/>
              <a:gd name="connsiteX43" fmla="*/ 794805 w 7832914"/>
              <a:gd name="connsiteY43" fmla="*/ 757382 h 6003637"/>
              <a:gd name="connsiteX44" fmla="*/ 1007242 w 7832914"/>
              <a:gd name="connsiteY44" fmla="*/ 655782 h 6003637"/>
              <a:gd name="connsiteX45" fmla="*/ 1201205 w 7832914"/>
              <a:gd name="connsiteY45" fmla="*/ 563419 h 6003637"/>
              <a:gd name="connsiteX46" fmla="*/ 1293569 w 7832914"/>
              <a:gd name="connsiteY46" fmla="*/ 517237 h 6003637"/>
              <a:gd name="connsiteX47" fmla="*/ 1358223 w 7832914"/>
              <a:gd name="connsiteY47" fmla="*/ 489528 h 6003637"/>
              <a:gd name="connsiteX48" fmla="*/ 1450587 w 7832914"/>
              <a:gd name="connsiteY48" fmla="*/ 434110 h 6003637"/>
              <a:gd name="connsiteX49" fmla="*/ 1542951 w 7832914"/>
              <a:gd name="connsiteY49" fmla="*/ 397164 h 6003637"/>
              <a:gd name="connsiteX50" fmla="*/ 1616842 w 7832914"/>
              <a:gd name="connsiteY50" fmla="*/ 350982 h 6003637"/>
              <a:gd name="connsiteX51" fmla="*/ 1690733 w 7832914"/>
              <a:gd name="connsiteY51" fmla="*/ 323273 h 6003637"/>
              <a:gd name="connsiteX52" fmla="*/ 1783096 w 7832914"/>
              <a:gd name="connsiteY52" fmla="*/ 277091 h 6003637"/>
              <a:gd name="connsiteX53" fmla="*/ 1838514 w 7832914"/>
              <a:gd name="connsiteY53" fmla="*/ 258619 h 6003637"/>
              <a:gd name="connsiteX54" fmla="*/ 1875460 w 7832914"/>
              <a:gd name="connsiteY54" fmla="*/ 240146 h 6003637"/>
              <a:gd name="connsiteX55" fmla="*/ 2014005 w 7832914"/>
              <a:gd name="connsiteY55" fmla="*/ 221673 h 6003637"/>
              <a:gd name="connsiteX56" fmla="*/ 2226442 w 7832914"/>
              <a:gd name="connsiteY56" fmla="*/ 166255 h 6003637"/>
              <a:gd name="connsiteX57" fmla="*/ 2475823 w 7832914"/>
              <a:gd name="connsiteY57" fmla="*/ 110837 h 6003637"/>
              <a:gd name="connsiteX58" fmla="*/ 2660551 w 7832914"/>
              <a:gd name="connsiteY58" fmla="*/ 83128 h 6003637"/>
              <a:gd name="connsiteX59" fmla="*/ 2872987 w 7832914"/>
              <a:gd name="connsiteY59" fmla="*/ 36946 h 6003637"/>
              <a:gd name="connsiteX60" fmla="*/ 3390223 w 7832914"/>
              <a:gd name="connsiteY60" fmla="*/ 9237 h 6003637"/>
              <a:gd name="connsiteX61" fmla="*/ 3916696 w 7832914"/>
              <a:gd name="connsiteY61" fmla="*/ 0 h 6003637"/>
              <a:gd name="connsiteX62" fmla="*/ 5385278 w 7832914"/>
              <a:gd name="connsiteY62" fmla="*/ 27710 h 6003637"/>
              <a:gd name="connsiteX63" fmla="*/ 5902514 w 7832914"/>
              <a:gd name="connsiteY63" fmla="*/ 64655 h 6003637"/>
              <a:gd name="connsiteX64" fmla="*/ 5994878 w 7832914"/>
              <a:gd name="connsiteY64" fmla="*/ 73891 h 6003637"/>
              <a:gd name="connsiteX65" fmla="*/ 6179605 w 7832914"/>
              <a:gd name="connsiteY65" fmla="*/ 101600 h 6003637"/>
              <a:gd name="connsiteX66" fmla="*/ 6327387 w 7832914"/>
              <a:gd name="connsiteY66" fmla="*/ 184728 h 6003637"/>
              <a:gd name="connsiteX67" fmla="*/ 6401278 w 7832914"/>
              <a:gd name="connsiteY67" fmla="*/ 249382 h 6003637"/>
              <a:gd name="connsiteX68" fmla="*/ 6428987 w 7832914"/>
              <a:gd name="connsiteY68" fmla="*/ 258619 h 6003637"/>
              <a:gd name="connsiteX69" fmla="*/ 6484405 w 7832914"/>
              <a:gd name="connsiteY69" fmla="*/ 286328 h 6003637"/>
              <a:gd name="connsiteX70" fmla="*/ 6779969 w 7832914"/>
              <a:gd name="connsiteY70" fmla="*/ 424873 h 6003637"/>
              <a:gd name="connsiteX71" fmla="*/ 6872333 w 7832914"/>
              <a:gd name="connsiteY71" fmla="*/ 581891 h 6003637"/>
              <a:gd name="connsiteX72" fmla="*/ 6927751 w 7832914"/>
              <a:gd name="connsiteY72" fmla="*/ 665019 h 6003637"/>
              <a:gd name="connsiteX73" fmla="*/ 7047823 w 7832914"/>
              <a:gd name="connsiteY73" fmla="*/ 812800 h 6003637"/>
              <a:gd name="connsiteX74" fmla="*/ 7121714 w 7832914"/>
              <a:gd name="connsiteY74" fmla="*/ 877455 h 6003637"/>
              <a:gd name="connsiteX75" fmla="*/ 7204842 w 7832914"/>
              <a:gd name="connsiteY75" fmla="*/ 969819 h 6003637"/>
              <a:gd name="connsiteX76" fmla="*/ 7232551 w 7832914"/>
              <a:gd name="connsiteY76" fmla="*/ 1080655 h 6003637"/>
              <a:gd name="connsiteX77" fmla="*/ 7260260 w 7832914"/>
              <a:gd name="connsiteY77" fmla="*/ 1274619 h 6003637"/>
              <a:gd name="connsiteX78" fmla="*/ 7241787 w 7832914"/>
              <a:gd name="connsiteY78" fmla="*/ 1681019 h 6003637"/>
              <a:gd name="connsiteX79" fmla="*/ 7214078 w 7832914"/>
              <a:gd name="connsiteY79" fmla="*/ 1773382 h 6003637"/>
              <a:gd name="connsiteX80" fmla="*/ 7177133 w 7832914"/>
              <a:gd name="connsiteY80" fmla="*/ 1874982 h 6003637"/>
              <a:gd name="connsiteX81" fmla="*/ 7167896 w 7832914"/>
              <a:gd name="connsiteY81" fmla="*/ 1939637 h 6003637"/>
              <a:gd name="connsiteX82" fmla="*/ 7140187 w 7832914"/>
              <a:gd name="connsiteY82" fmla="*/ 2068946 h 6003637"/>
              <a:gd name="connsiteX83" fmla="*/ 7177133 w 7832914"/>
              <a:gd name="connsiteY83" fmla="*/ 2540000 h 6003637"/>
              <a:gd name="connsiteX84" fmla="*/ 7204842 w 7832914"/>
              <a:gd name="connsiteY84" fmla="*/ 2613891 h 6003637"/>
              <a:gd name="connsiteX85" fmla="*/ 7232551 w 7832914"/>
              <a:gd name="connsiteY85" fmla="*/ 2697019 h 6003637"/>
              <a:gd name="connsiteX86" fmla="*/ 7251023 w 7832914"/>
              <a:gd name="connsiteY86" fmla="*/ 2733964 h 6003637"/>
              <a:gd name="connsiteX87" fmla="*/ 7324914 w 7832914"/>
              <a:gd name="connsiteY87" fmla="*/ 2937164 h 6003637"/>
              <a:gd name="connsiteX88" fmla="*/ 7380333 w 7832914"/>
              <a:gd name="connsiteY88" fmla="*/ 3029528 h 6003637"/>
              <a:gd name="connsiteX89" fmla="*/ 7417278 w 7832914"/>
              <a:gd name="connsiteY89" fmla="*/ 3112655 h 6003637"/>
              <a:gd name="connsiteX90" fmla="*/ 7472696 w 7832914"/>
              <a:gd name="connsiteY90" fmla="*/ 3214255 h 6003637"/>
              <a:gd name="connsiteX91" fmla="*/ 7491169 w 7832914"/>
              <a:gd name="connsiteY91" fmla="*/ 3260437 h 6003637"/>
              <a:gd name="connsiteX92" fmla="*/ 7546587 w 7832914"/>
              <a:gd name="connsiteY92" fmla="*/ 3371273 h 6003637"/>
              <a:gd name="connsiteX93" fmla="*/ 7648187 w 7832914"/>
              <a:gd name="connsiteY93" fmla="*/ 3611419 h 6003637"/>
              <a:gd name="connsiteX94" fmla="*/ 7694369 w 7832914"/>
              <a:gd name="connsiteY94" fmla="*/ 3740728 h 6003637"/>
              <a:gd name="connsiteX95" fmla="*/ 7731314 w 7832914"/>
              <a:gd name="connsiteY95" fmla="*/ 3860800 h 6003637"/>
              <a:gd name="connsiteX96" fmla="*/ 7777496 w 7832914"/>
              <a:gd name="connsiteY96" fmla="*/ 3980873 h 6003637"/>
              <a:gd name="connsiteX97" fmla="*/ 7832914 w 7832914"/>
              <a:gd name="connsiteY97" fmla="*/ 4128655 h 6003637"/>
              <a:gd name="connsiteX98" fmla="*/ 7814442 w 7832914"/>
              <a:gd name="connsiteY98" fmla="*/ 4193310 h 6003637"/>
              <a:gd name="connsiteX99" fmla="*/ 7786733 w 7832914"/>
              <a:gd name="connsiteY99" fmla="*/ 4294910 h 6003637"/>
              <a:gd name="connsiteX100" fmla="*/ 7768260 w 7832914"/>
              <a:gd name="connsiteY100" fmla="*/ 4368800 h 6003637"/>
              <a:gd name="connsiteX101" fmla="*/ 7731314 w 7832914"/>
              <a:gd name="connsiteY101" fmla="*/ 4433455 h 6003637"/>
              <a:gd name="connsiteX102" fmla="*/ 7712842 w 7832914"/>
              <a:gd name="connsiteY102" fmla="*/ 4461164 h 6003637"/>
              <a:gd name="connsiteX103" fmla="*/ 7657423 w 7832914"/>
              <a:gd name="connsiteY103" fmla="*/ 4498110 h 6003637"/>
              <a:gd name="connsiteX104" fmla="*/ 7592769 w 7832914"/>
              <a:gd name="connsiteY104" fmla="*/ 4590473 h 6003637"/>
              <a:gd name="connsiteX105" fmla="*/ 7555823 w 7832914"/>
              <a:gd name="connsiteY105" fmla="*/ 4655128 h 6003637"/>
              <a:gd name="connsiteX106" fmla="*/ 7481933 w 7832914"/>
              <a:gd name="connsiteY106" fmla="*/ 4719782 h 6003637"/>
              <a:gd name="connsiteX107" fmla="*/ 7380333 w 7832914"/>
              <a:gd name="connsiteY107" fmla="*/ 4756728 h 6003637"/>
              <a:gd name="connsiteX108" fmla="*/ 7214078 w 7832914"/>
              <a:gd name="connsiteY108" fmla="*/ 4793673 h 6003637"/>
              <a:gd name="connsiteX109" fmla="*/ 7047823 w 7832914"/>
              <a:gd name="connsiteY109" fmla="*/ 4830619 h 6003637"/>
              <a:gd name="connsiteX110" fmla="*/ 6936987 w 7832914"/>
              <a:gd name="connsiteY110" fmla="*/ 4876800 h 6003637"/>
              <a:gd name="connsiteX111" fmla="*/ 6890805 w 7832914"/>
              <a:gd name="connsiteY111" fmla="*/ 4895273 h 6003637"/>
              <a:gd name="connsiteX112" fmla="*/ 6835387 w 7832914"/>
              <a:gd name="connsiteY112" fmla="*/ 4904510 h 6003637"/>
              <a:gd name="connsiteX113" fmla="*/ 6770733 w 7832914"/>
              <a:gd name="connsiteY113" fmla="*/ 4932219 h 6003637"/>
              <a:gd name="connsiteX114" fmla="*/ 6604478 w 7832914"/>
              <a:gd name="connsiteY114" fmla="*/ 4987637 h 6003637"/>
              <a:gd name="connsiteX115" fmla="*/ 6493642 w 7832914"/>
              <a:gd name="connsiteY115" fmla="*/ 5015346 h 6003637"/>
              <a:gd name="connsiteX116" fmla="*/ 6355096 w 7832914"/>
              <a:gd name="connsiteY116" fmla="*/ 5052291 h 6003637"/>
              <a:gd name="connsiteX117" fmla="*/ 6318151 w 7832914"/>
              <a:gd name="connsiteY117" fmla="*/ 5061528 h 6003637"/>
              <a:gd name="connsiteX118" fmla="*/ 6124187 w 7832914"/>
              <a:gd name="connsiteY118" fmla="*/ 5089237 h 6003637"/>
              <a:gd name="connsiteX119" fmla="*/ 6059533 w 7832914"/>
              <a:gd name="connsiteY119" fmla="*/ 5098473 h 6003637"/>
              <a:gd name="connsiteX120" fmla="*/ 5884042 w 7832914"/>
              <a:gd name="connsiteY120" fmla="*/ 5126182 h 6003637"/>
              <a:gd name="connsiteX121" fmla="*/ 5274442 w 7832914"/>
              <a:gd name="connsiteY121" fmla="*/ 5135419 h 6003637"/>
              <a:gd name="connsiteX122" fmla="*/ 5237496 w 7832914"/>
              <a:gd name="connsiteY122" fmla="*/ 5144655 h 6003637"/>
              <a:gd name="connsiteX123" fmla="*/ 5098951 w 7832914"/>
              <a:gd name="connsiteY123" fmla="*/ 5163128 h 6003637"/>
              <a:gd name="connsiteX124" fmla="*/ 4276914 w 7832914"/>
              <a:gd name="connsiteY124" fmla="*/ 5153891 h 6003637"/>
              <a:gd name="connsiteX125" fmla="*/ 4193787 w 7832914"/>
              <a:gd name="connsiteY125" fmla="*/ 5144655 h 6003637"/>
              <a:gd name="connsiteX126" fmla="*/ 4027533 w 7832914"/>
              <a:gd name="connsiteY126" fmla="*/ 5135419 h 6003637"/>
              <a:gd name="connsiteX127" fmla="*/ 3953642 w 7832914"/>
              <a:gd name="connsiteY127" fmla="*/ 5126182 h 6003637"/>
              <a:gd name="connsiteX128" fmla="*/ 3888987 w 7832914"/>
              <a:gd name="connsiteY128" fmla="*/ 5116946 h 6003637"/>
              <a:gd name="connsiteX129" fmla="*/ 3473351 w 7832914"/>
              <a:gd name="connsiteY129" fmla="*/ 5135419 h 6003637"/>
              <a:gd name="connsiteX130" fmla="*/ 3399460 w 7832914"/>
              <a:gd name="connsiteY130" fmla="*/ 5181600 h 6003637"/>
              <a:gd name="connsiteX131" fmla="*/ 3390223 w 7832914"/>
              <a:gd name="connsiteY131" fmla="*/ 5209310 h 6003637"/>
              <a:gd name="connsiteX132" fmla="*/ 3362514 w 7832914"/>
              <a:gd name="connsiteY132" fmla="*/ 5227782 h 6003637"/>
              <a:gd name="connsiteX133" fmla="*/ 3251678 w 7832914"/>
              <a:gd name="connsiteY133" fmla="*/ 5310910 h 6003637"/>
              <a:gd name="connsiteX134" fmla="*/ 3214733 w 7832914"/>
              <a:gd name="connsiteY134" fmla="*/ 5329382 h 6003637"/>
              <a:gd name="connsiteX135" fmla="*/ 3187023 w 7832914"/>
              <a:gd name="connsiteY135" fmla="*/ 5347855 h 6003637"/>
              <a:gd name="connsiteX136" fmla="*/ 3122369 w 7832914"/>
              <a:gd name="connsiteY136" fmla="*/ 5375564 h 6003637"/>
              <a:gd name="connsiteX137" fmla="*/ 3048478 w 7832914"/>
              <a:gd name="connsiteY137" fmla="*/ 5403273 h 6003637"/>
              <a:gd name="connsiteX138" fmla="*/ 3020769 w 7832914"/>
              <a:gd name="connsiteY138" fmla="*/ 5421746 h 6003637"/>
              <a:gd name="connsiteX139" fmla="*/ 2974587 w 7832914"/>
              <a:gd name="connsiteY139" fmla="*/ 5430982 h 6003637"/>
              <a:gd name="connsiteX140" fmla="*/ 2937642 w 7832914"/>
              <a:gd name="connsiteY140" fmla="*/ 5440219 h 6003637"/>
              <a:gd name="connsiteX141" fmla="*/ 2882223 w 7832914"/>
              <a:gd name="connsiteY141" fmla="*/ 5458691 h 6003637"/>
              <a:gd name="connsiteX142" fmla="*/ 2762151 w 7832914"/>
              <a:gd name="connsiteY142" fmla="*/ 5477164 h 6003637"/>
              <a:gd name="connsiteX143" fmla="*/ 2715969 w 7832914"/>
              <a:gd name="connsiteY143" fmla="*/ 5486400 h 6003637"/>
              <a:gd name="connsiteX144" fmla="*/ 2660551 w 7832914"/>
              <a:gd name="connsiteY144" fmla="*/ 5495637 h 6003637"/>
              <a:gd name="connsiteX145" fmla="*/ 2632842 w 7832914"/>
              <a:gd name="connsiteY145" fmla="*/ 5504873 h 6003637"/>
              <a:gd name="connsiteX146" fmla="*/ 2540478 w 7832914"/>
              <a:gd name="connsiteY146" fmla="*/ 5514110 h 6003637"/>
              <a:gd name="connsiteX147" fmla="*/ 2485060 w 7832914"/>
              <a:gd name="connsiteY147" fmla="*/ 5532582 h 6003637"/>
              <a:gd name="connsiteX148" fmla="*/ 2448114 w 7832914"/>
              <a:gd name="connsiteY148" fmla="*/ 5541819 h 6003637"/>
              <a:gd name="connsiteX149" fmla="*/ 2411169 w 7832914"/>
              <a:gd name="connsiteY149" fmla="*/ 5560291 h 6003637"/>
              <a:gd name="connsiteX150" fmla="*/ 2383460 w 7832914"/>
              <a:gd name="connsiteY150" fmla="*/ 5569528 h 6003637"/>
              <a:gd name="connsiteX151" fmla="*/ 2328042 w 7832914"/>
              <a:gd name="connsiteY151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148420 w 7694529"/>
              <a:gd name="connsiteY22" fmla="*/ 5320146 h 6003637"/>
              <a:gd name="connsiteX23" fmla="*/ 83766 w 7694529"/>
              <a:gd name="connsiteY23" fmla="*/ 5273964 h 6003637"/>
              <a:gd name="connsiteX24" fmla="*/ 56057 w 7694529"/>
              <a:gd name="connsiteY24" fmla="*/ 5227782 h 6003637"/>
              <a:gd name="connsiteX25" fmla="*/ 638 w 7694529"/>
              <a:gd name="connsiteY25" fmla="*/ 5098473 h 6003637"/>
              <a:gd name="connsiteX26" fmla="*/ 46820 w 7694529"/>
              <a:gd name="connsiteY26" fmla="*/ 4461164 h 6003637"/>
              <a:gd name="connsiteX27" fmla="*/ 37583 w 7694529"/>
              <a:gd name="connsiteY27" fmla="*/ 3408219 h 6003637"/>
              <a:gd name="connsiteX28" fmla="*/ 28347 w 7694529"/>
              <a:gd name="connsiteY28" fmla="*/ 2346037 h 6003637"/>
              <a:gd name="connsiteX29" fmla="*/ 638 w 7694529"/>
              <a:gd name="connsiteY29" fmla="*/ 2004291 h 6003637"/>
              <a:gd name="connsiteX30" fmla="*/ 9875 w 7694529"/>
              <a:gd name="connsiteY30" fmla="*/ 1911928 h 6003637"/>
              <a:gd name="connsiteX31" fmla="*/ 19111 w 7694529"/>
              <a:gd name="connsiteY31" fmla="*/ 1838037 h 6003637"/>
              <a:gd name="connsiteX32" fmla="*/ 37584 w 7694529"/>
              <a:gd name="connsiteY32" fmla="*/ 1625600 h 6003637"/>
              <a:gd name="connsiteX33" fmla="*/ 56057 w 7694529"/>
              <a:gd name="connsiteY33" fmla="*/ 1440873 h 6003637"/>
              <a:gd name="connsiteX34" fmla="*/ 74529 w 7694529"/>
              <a:gd name="connsiteY34" fmla="*/ 1330037 h 6003637"/>
              <a:gd name="connsiteX35" fmla="*/ 93002 w 7694529"/>
              <a:gd name="connsiteY35" fmla="*/ 1256146 h 6003637"/>
              <a:gd name="connsiteX36" fmla="*/ 120711 w 7694529"/>
              <a:gd name="connsiteY36" fmla="*/ 1200728 h 6003637"/>
              <a:gd name="connsiteX37" fmla="*/ 185366 w 7694529"/>
              <a:gd name="connsiteY37" fmla="*/ 1062182 h 6003637"/>
              <a:gd name="connsiteX38" fmla="*/ 222311 w 7694529"/>
              <a:gd name="connsiteY38" fmla="*/ 1016000 h 6003637"/>
              <a:gd name="connsiteX39" fmla="*/ 286966 w 7694529"/>
              <a:gd name="connsiteY39" fmla="*/ 960582 h 6003637"/>
              <a:gd name="connsiteX40" fmla="*/ 342384 w 7694529"/>
              <a:gd name="connsiteY40" fmla="*/ 923637 h 6003637"/>
              <a:gd name="connsiteX41" fmla="*/ 443984 w 7694529"/>
              <a:gd name="connsiteY41" fmla="*/ 877455 h 6003637"/>
              <a:gd name="connsiteX42" fmla="*/ 656420 w 7694529"/>
              <a:gd name="connsiteY42" fmla="*/ 757382 h 6003637"/>
              <a:gd name="connsiteX43" fmla="*/ 868857 w 7694529"/>
              <a:gd name="connsiteY43" fmla="*/ 655782 h 6003637"/>
              <a:gd name="connsiteX44" fmla="*/ 1062820 w 7694529"/>
              <a:gd name="connsiteY44" fmla="*/ 563419 h 6003637"/>
              <a:gd name="connsiteX45" fmla="*/ 1155184 w 7694529"/>
              <a:gd name="connsiteY45" fmla="*/ 517237 h 6003637"/>
              <a:gd name="connsiteX46" fmla="*/ 1219838 w 7694529"/>
              <a:gd name="connsiteY46" fmla="*/ 489528 h 6003637"/>
              <a:gd name="connsiteX47" fmla="*/ 1312202 w 7694529"/>
              <a:gd name="connsiteY47" fmla="*/ 434110 h 6003637"/>
              <a:gd name="connsiteX48" fmla="*/ 1404566 w 7694529"/>
              <a:gd name="connsiteY48" fmla="*/ 397164 h 6003637"/>
              <a:gd name="connsiteX49" fmla="*/ 1478457 w 7694529"/>
              <a:gd name="connsiteY49" fmla="*/ 350982 h 6003637"/>
              <a:gd name="connsiteX50" fmla="*/ 1552348 w 7694529"/>
              <a:gd name="connsiteY50" fmla="*/ 323273 h 6003637"/>
              <a:gd name="connsiteX51" fmla="*/ 1644711 w 7694529"/>
              <a:gd name="connsiteY51" fmla="*/ 277091 h 6003637"/>
              <a:gd name="connsiteX52" fmla="*/ 1700129 w 7694529"/>
              <a:gd name="connsiteY52" fmla="*/ 258619 h 6003637"/>
              <a:gd name="connsiteX53" fmla="*/ 1737075 w 7694529"/>
              <a:gd name="connsiteY53" fmla="*/ 240146 h 6003637"/>
              <a:gd name="connsiteX54" fmla="*/ 1875620 w 7694529"/>
              <a:gd name="connsiteY54" fmla="*/ 221673 h 6003637"/>
              <a:gd name="connsiteX55" fmla="*/ 2088057 w 7694529"/>
              <a:gd name="connsiteY55" fmla="*/ 166255 h 6003637"/>
              <a:gd name="connsiteX56" fmla="*/ 2337438 w 7694529"/>
              <a:gd name="connsiteY56" fmla="*/ 110837 h 6003637"/>
              <a:gd name="connsiteX57" fmla="*/ 2522166 w 7694529"/>
              <a:gd name="connsiteY57" fmla="*/ 83128 h 6003637"/>
              <a:gd name="connsiteX58" fmla="*/ 2734602 w 7694529"/>
              <a:gd name="connsiteY58" fmla="*/ 36946 h 6003637"/>
              <a:gd name="connsiteX59" fmla="*/ 3251838 w 7694529"/>
              <a:gd name="connsiteY59" fmla="*/ 9237 h 6003637"/>
              <a:gd name="connsiteX60" fmla="*/ 3778311 w 7694529"/>
              <a:gd name="connsiteY60" fmla="*/ 0 h 6003637"/>
              <a:gd name="connsiteX61" fmla="*/ 5246893 w 7694529"/>
              <a:gd name="connsiteY61" fmla="*/ 27710 h 6003637"/>
              <a:gd name="connsiteX62" fmla="*/ 5764129 w 7694529"/>
              <a:gd name="connsiteY62" fmla="*/ 64655 h 6003637"/>
              <a:gd name="connsiteX63" fmla="*/ 5856493 w 7694529"/>
              <a:gd name="connsiteY63" fmla="*/ 73891 h 6003637"/>
              <a:gd name="connsiteX64" fmla="*/ 6041220 w 7694529"/>
              <a:gd name="connsiteY64" fmla="*/ 101600 h 6003637"/>
              <a:gd name="connsiteX65" fmla="*/ 6189002 w 7694529"/>
              <a:gd name="connsiteY65" fmla="*/ 184728 h 6003637"/>
              <a:gd name="connsiteX66" fmla="*/ 6262893 w 7694529"/>
              <a:gd name="connsiteY66" fmla="*/ 249382 h 6003637"/>
              <a:gd name="connsiteX67" fmla="*/ 6290602 w 7694529"/>
              <a:gd name="connsiteY67" fmla="*/ 258619 h 6003637"/>
              <a:gd name="connsiteX68" fmla="*/ 6346020 w 7694529"/>
              <a:gd name="connsiteY68" fmla="*/ 286328 h 6003637"/>
              <a:gd name="connsiteX69" fmla="*/ 6641584 w 7694529"/>
              <a:gd name="connsiteY69" fmla="*/ 424873 h 6003637"/>
              <a:gd name="connsiteX70" fmla="*/ 6733948 w 7694529"/>
              <a:gd name="connsiteY70" fmla="*/ 581891 h 6003637"/>
              <a:gd name="connsiteX71" fmla="*/ 6789366 w 7694529"/>
              <a:gd name="connsiteY71" fmla="*/ 665019 h 6003637"/>
              <a:gd name="connsiteX72" fmla="*/ 6909438 w 7694529"/>
              <a:gd name="connsiteY72" fmla="*/ 812800 h 6003637"/>
              <a:gd name="connsiteX73" fmla="*/ 6983329 w 7694529"/>
              <a:gd name="connsiteY73" fmla="*/ 877455 h 6003637"/>
              <a:gd name="connsiteX74" fmla="*/ 7066457 w 7694529"/>
              <a:gd name="connsiteY74" fmla="*/ 969819 h 6003637"/>
              <a:gd name="connsiteX75" fmla="*/ 7094166 w 7694529"/>
              <a:gd name="connsiteY75" fmla="*/ 1080655 h 6003637"/>
              <a:gd name="connsiteX76" fmla="*/ 7121875 w 7694529"/>
              <a:gd name="connsiteY76" fmla="*/ 1274619 h 6003637"/>
              <a:gd name="connsiteX77" fmla="*/ 7103402 w 7694529"/>
              <a:gd name="connsiteY77" fmla="*/ 1681019 h 6003637"/>
              <a:gd name="connsiteX78" fmla="*/ 7075693 w 7694529"/>
              <a:gd name="connsiteY78" fmla="*/ 1773382 h 6003637"/>
              <a:gd name="connsiteX79" fmla="*/ 7038748 w 7694529"/>
              <a:gd name="connsiteY79" fmla="*/ 1874982 h 6003637"/>
              <a:gd name="connsiteX80" fmla="*/ 7029511 w 7694529"/>
              <a:gd name="connsiteY80" fmla="*/ 1939637 h 6003637"/>
              <a:gd name="connsiteX81" fmla="*/ 7001802 w 7694529"/>
              <a:gd name="connsiteY81" fmla="*/ 2068946 h 6003637"/>
              <a:gd name="connsiteX82" fmla="*/ 7038748 w 7694529"/>
              <a:gd name="connsiteY82" fmla="*/ 2540000 h 6003637"/>
              <a:gd name="connsiteX83" fmla="*/ 7066457 w 7694529"/>
              <a:gd name="connsiteY83" fmla="*/ 2613891 h 6003637"/>
              <a:gd name="connsiteX84" fmla="*/ 7094166 w 7694529"/>
              <a:gd name="connsiteY84" fmla="*/ 2697019 h 6003637"/>
              <a:gd name="connsiteX85" fmla="*/ 7112638 w 7694529"/>
              <a:gd name="connsiteY85" fmla="*/ 2733964 h 6003637"/>
              <a:gd name="connsiteX86" fmla="*/ 7186529 w 7694529"/>
              <a:gd name="connsiteY86" fmla="*/ 2937164 h 6003637"/>
              <a:gd name="connsiteX87" fmla="*/ 7241948 w 7694529"/>
              <a:gd name="connsiteY87" fmla="*/ 3029528 h 6003637"/>
              <a:gd name="connsiteX88" fmla="*/ 7278893 w 7694529"/>
              <a:gd name="connsiteY88" fmla="*/ 3112655 h 6003637"/>
              <a:gd name="connsiteX89" fmla="*/ 7334311 w 7694529"/>
              <a:gd name="connsiteY89" fmla="*/ 3214255 h 6003637"/>
              <a:gd name="connsiteX90" fmla="*/ 7352784 w 7694529"/>
              <a:gd name="connsiteY90" fmla="*/ 3260437 h 6003637"/>
              <a:gd name="connsiteX91" fmla="*/ 7408202 w 7694529"/>
              <a:gd name="connsiteY91" fmla="*/ 3371273 h 6003637"/>
              <a:gd name="connsiteX92" fmla="*/ 7509802 w 7694529"/>
              <a:gd name="connsiteY92" fmla="*/ 3611419 h 6003637"/>
              <a:gd name="connsiteX93" fmla="*/ 7555984 w 7694529"/>
              <a:gd name="connsiteY93" fmla="*/ 3740728 h 6003637"/>
              <a:gd name="connsiteX94" fmla="*/ 7592929 w 7694529"/>
              <a:gd name="connsiteY94" fmla="*/ 3860800 h 6003637"/>
              <a:gd name="connsiteX95" fmla="*/ 7639111 w 7694529"/>
              <a:gd name="connsiteY95" fmla="*/ 3980873 h 6003637"/>
              <a:gd name="connsiteX96" fmla="*/ 7694529 w 7694529"/>
              <a:gd name="connsiteY96" fmla="*/ 4128655 h 6003637"/>
              <a:gd name="connsiteX97" fmla="*/ 7676057 w 7694529"/>
              <a:gd name="connsiteY97" fmla="*/ 4193310 h 6003637"/>
              <a:gd name="connsiteX98" fmla="*/ 7648348 w 7694529"/>
              <a:gd name="connsiteY98" fmla="*/ 4294910 h 6003637"/>
              <a:gd name="connsiteX99" fmla="*/ 7629875 w 7694529"/>
              <a:gd name="connsiteY99" fmla="*/ 4368800 h 6003637"/>
              <a:gd name="connsiteX100" fmla="*/ 7592929 w 7694529"/>
              <a:gd name="connsiteY100" fmla="*/ 4433455 h 6003637"/>
              <a:gd name="connsiteX101" fmla="*/ 7574457 w 7694529"/>
              <a:gd name="connsiteY101" fmla="*/ 4461164 h 6003637"/>
              <a:gd name="connsiteX102" fmla="*/ 7519038 w 7694529"/>
              <a:gd name="connsiteY102" fmla="*/ 4498110 h 6003637"/>
              <a:gd name="connsiteX103" fmla="*/ 7454384 w 7694529"/>
              <a:gd name="connsiteY103" fmla="*/ 4590473 h 6003637"/>
              <a:gd name="connsiteX104" fmla="*/ 7417438 w 7694529"/>
              <a:gd name="connsiteY104" fmla="*/ 4655128 h 6003637"/>
              <a:gd name="connsiteX105" fmla="*/ 7343548 w 7694529"/>
              <a:gd name="connsiteY105" fmla="*/ 4719782 h 6003637"/>
              <a:gd name="connsiteX106" fmla="*/ 7241948 w 7694529"/>
              <a:gd name="connsiteY106" fmla="*/ 4756728 h 6003637"/>
              <a:gd name="connsiteX107" fmla="*/ 7075693 w 7694529"/>
              <a:gd name="connsiteY107" fmla="*/ 4793673 h 6003637"/>
              <a:gd name="connsiteX108" fmla="*/ 6909438 w 7694529"/>
              <a:gd name="connsiteY108" fmla="*/ 4830619 h 6003637"/>
              <a:gd name="connsiteX109" fmla="*/ 6798602 w 7694529"/>
              <a:gd name="connsiteY109" fmla="*/ 4876800 h 6003637"/>
              <a:gd name="connsiteX110" fmla="*/ 6752420 w 7694529"/>
              <a:gd name="connsiteY110" fmla="*/ 4895273 h 6003637"/>
              <a:gd name="connsiteX111" fmla="*/ 6697002 w 7694529"/>
              <a:gd name="connsiteY111" fmla="*/ 4904510 h 6003637"/>
              <a:gd name="connsiteX112" fmla="*/ 6632348 w 7694529"/>
              <a:gd name="connsiteY112" fmla="*/ 4932219 h 6003637"/>
              <a:gd name="connsiteX113" fmla="*/ 6466093 w 7694529"/>
              <a:gd name="connsiteY113" fmla="*/ 4987637 h 6003637"/>
              <a:gd name="connsiteX114" fmla="*/ 6355257 w 7694529"/>
              <a:gd name="connsiteY114" fmla="*/ 5015346 h 6003637"/>
              <a:gd name="connsiteX115" fmla="*/ 6216711 w 7694529"/>
              <a:gd name="connsiteY115" fmla="*/ 5052291 h 6003637"/>
              <a:gd name="connsiteX116" fmla="*/ 6179766 w 7694529"/>
              <a:gd name="connsiteY116" fmla="*/ 5061528 h 6003637"/>
              <a:gd name="connsiteX117" fmla="*/ 5985802 w 7694529"/>
              <a:gd name="connsiteY117" fmla="*/ 5089237 h 6003637"/>
              <a:gd name="connsiteX118" fmla="*/ 5921148 w 7694529"/>
              <a:gd name="connsiteY118" fmla="*/ 5098473 h 6003637"/>
              <a:gd name="connsiteX119" fmla="*/ 5745657 w 7694529"/>
              <a:gd name="connsiteY119" fmla="*/ 5126182 h 6003637"/>
              <a:gd name="connsiteX120" fmla="*/ 5136057 w 7694529"/>
              <a:gd name="connsiteY120" fmla="*/ 5135419 h 6003637"/>
              <a:gd name="connsiteX121" fmla="*/ 5099111 w 7694529"/>
              <a:gd name="connsiteY121" fmla="*/ 5144655 h 6003637"/>
              <a:gd name="connsiteX122" fmla="*/ 4960566 w 7694529"/>
              <a:gd name="connsiteY122" fmla="*/ 5163128 h 6003637"/>
              <a:gd name="connsiteX123" fmla="*/ 4138529 w 7694529"/>
              <a:gd name="connsiteY123" fmla="*/ 5153891 h 6003637"/>
              <a:gd name="connsiteX124" fmla="*/ 4055402 w 7694529"/>
              <a:gd name="connsiteY124" fmla="*/ 5144655 h 6003637"/>
              <a:gd name="connsiteX125" fmla="*/ 3889148 w 7694529"/>
              <a:gd name="connsiteY125" fmla="*/ 5135419 h 6003637"/>
              <a:gd name="connsiteX126" fmla="*/ 3815257 w 7694529"/>
              <a:gd name="connsiteY126" fmla="*/ 5126182 h 6003637"/>
              <a:gd name="connsiteX127" fmla="*/ 3750602 w 7694529"/>
              <a:gd name="connsiteY127" fmla="*/ 5116946 h 6003637"/>
              <a:gd name="connsiteX128" fmla="*/ 3334966 w 7694529"/>
              <a:gd name="connsiteY128" fmla="*/ 5135419 h 6003637"/>
              <a:gd name="connsiteX129" fmla="*/ 3261075 w 7694529"/>
              <a:gd name="connsiteY129" fmla="*/ 5181600 h 6003637"/>
              <a:gd name="connsiteX130" fmla="*/ 3251838 w 7694529"/>
              <a:gd name="connsiteY130" fmla="*/ 5209310 h 6003637"/>
              <a:gd name="connsiteX131" fmla="*/ 3224129 w 7694529"/>
              <a:gd name="connsiteY131" fmla="*/ 5227782 h 6003637"/>
              <a:gd name="connsiteX132" fmla="*/ 3113293 w 7694529"/>
              <a:gd name="connsiteY132" fmla="*/ 5310910 h 6003637"/>
              <a:gd name="connsiteX133" fmla="*/ 3076348 w 7694529"/>
              <a:gd name="connsiteY133" fmla="*/ 5329382 h 6003637"/>
              <a:gd name="connsiteX134" fmla="*/ 3048638 w 7694529"/>
              <a:gd name="connsiteY134" fmla="*/ 5347855 h 6003637"/>
              <a:gd name="connsiteX135" fmla="*/ 2983984 w 7694529"/>
              <a:gd name="connsiteY135" fmla="*/ 5375564 h 6003637"/>
              <a:gd name="connsiteX136" fmla="*/ 2910093 w 7694529"/>
              <a:gd name="connsiteY136" fmla="*/ 5403273 h 6003637"/>
              <a:gd name="connsiteX137" fmla="*/ 2882384 w 7694529"/>
              <a:gd name="connsiteY137" fmla="*/ 5421746 h 6003637"/>
              <a:gd name="connsiteX138" fmla="*/ 2836202 w 7694529"/>
              <a:gd name="connsiteY138" fmla="*/ 5430982 h 6003637"/>
              <a:gd name="connsiteX139" fmla="*/ 2799257 w 7694529"/>
              <a:gd name="connsiteY139" fmla="*/ 5440219 h 6003637"/>
              <a:gd name="connsiteX140" fmla="*/ 2743838 w 7694529"/>
              <a:gd name="connsiteY140" fmla="*/ 5458691 h 6003637"/>
              <a:gd name="connsiteX141" fmla="*/ 2623766 w 7694529"/>
              <a:gd name="connsiteY141" fmla="*/ 5477164 h 6003637"/>
              <a:gd name="connsiteX142" fmla="*/ 2577584 w 7694529"/>
              <a:gd name="connsiteY142" fmla="*/ 5486400 h 6003637"/>
              <a:gd name="connsiteX143" fmla="*/ 2522166 w 7694529"/>
              <a:gd name="connsiteY143" fmla="*/ 5495637 h 6003637"/>
              <a:gd name="connsiteX144" fmla="*/ 2494457 w 7694529"/>
              <a:gd name="connsiteY144" fmla="*/ 5504873 h 6003637"/>
              <a:gd name="connsiteX145" fmla="*/ 2402093 w 7694529"/>
              <a:gd name="connsiteY145" fmla="*/ 5514110 h 6003637"/>
              <a:gd name="connsiteX146" fmla="*/ 2346675 w 7694529"/>
              <a:gd name="connsiteY146" fmla="*/ 5532582 h 6003637"/>
              <a:gd name="connsiteX147" fmla="*/ 2309729 w 7694529"/>
              <a:gd name="connsiteY147" fmla="*/ 5541819 h 6003637"/>
              <a:gd name="connsiteX148" fmla="*/ 2272784 w 7694529"/>
              <a:gd name="connsiteY148" fmla="*/ 5560291 h 6003637"/>
              <a:gd name="connsiteX149" fmla="*/ 2245075 w 7694529"/>
              <a:gd name="connsiteY149" fmla="*/ 5569528 h 6003637"/>
              <a:gd name="connsiteX150" fmla="*/ 2189657 w 7694529"/>
              <a:gd name="connsiteY150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148420 w 7694529"/>
              <a:gd name="connsiteY22" fmla="*/ 5320146 h 6003637"/>
              <a:gd name="connsiteX23" fmla="*/ 83766 w 7694529"/>
              <a:gd name="connsiteY23" fmla="*/ 5273964 h 6003637"/>
              <a:gd name="connsiteX24" fmla="*/ 56057 w 7694529"/>
              <a:gd name="connsiteY24" fmla="*/ 5227782 h 6003637"/>
              <a:gd name="connsiteX25" fmla="*/ 46820 w 7694529"/>
              <a:gd name="connsiteY25" fmla="*/ 4461164 h 6003637"/>
              <a:gd name="connsiteX26" fmla="*/ 37583 w 7694529"/>
              <a:gd name="connsiteY26" fmla="*/ 3408219 h 6003637"/>
              <a:gd name="connsiteX27" fmla="*/ 28347 w 7694529"/>
              <a:gd name="connsiteY27" fmla="*/ 2346037 h 6003637"/>
              <a:gd name="connsiteX28" fmla="*/ 638 w 7694529"/>
              <a:gd name="connsiteY28" fmla="*/ 2004291 h 6003637"/>
              <a:gd name="connsiteX29" fmla="*/ 9875 w 7694529"/>
              <a:gd name="connsiteY29" fmla="*/ 1911928 h 6003637"/>
              <a:gd name="connsiteX30" fmla="*/ 19111 w 7694529"/>
              <a:gd name="connsiteY30" fmla="*/ 1838037 h 6003637"/>
              <a:gd name="connsiteX31" fmla="*/ 37584 w 7694529"/>
              <a:gd name="connsiteY31" fmla="*/ 1625600 h 6003637"/>
              <a:gd name="connsiteX32" fmla="*/ 56057 w 7694529"/>
              <a:gd name="connsiteY32" fmla="*/ 1440873 h 6003637"/>
              <a:gd name="connsiteX33" fmla="*/ 74529 w 7694529"/>
              <a:gd name="connsiteY33" fmla="*/ 1330037 h 6003637"/>
              <a:gd name="connsiteX34" fmla="*/ 93002 w 7694529"/>
              <a:gd name="connsiteY34" fmla="*/ 1256146 h 6003637"/>
              <a:gd name="connsiteX35" fmla="*/ 120711 w 7694529"/>
              <a:gd name="connsiteY35" fmla="*/ 1200728 h 6003637"/>
              <a:gd name="connsiteX36" fmla="*/ 185366 w 7694529"/>
              <a:gd name="connsiteY36" fmla="*/ 1062182 h 6003637"/>
              <a:gd name="connsiteX37" fmla="*/ 222311 w 7694529"/>
              <a:gd name="connsiteY37" fmla="*/ 1016000 h 6003637"/>
              <a:gd name="connsiteX38" fmla="*/ 286966 w 7694529"/>
              <a:gd name="connsiteY38" fmla="*/ 960582 h 6003637"/>
              <a:gd name="connsiteX39" fmla="*/ 342384 w 7694529"/>
              <a:gd name="connsiteY39" fmla="*/ 923637 h 6003637"/>
              <a:gd name="connsiteX40" fmla="*/ 443984 w 7694529"/>
              <a:gd name="connsiteY40" fmla="*/ 877455 h 6003637"/>
              <a:gd name="connsiteX41" fmla="*/ 656420 w 7694529"/>
              <a:gd name="connsiteY41" fmla="*/ 757382 h 6003637"/>
              <a:gd name="connsiteX42" fmla="*/ 868857 w 7694529"/>
              <a:gd name="connsiteY42" fmla="*/ 655782 h 6003637"/>
              <a:gd name="connsiteX43" fmla="*/ 1062820 w 7694529"/>
              <a:gd name="connsiteY43" fmla="*/ 563419 h 6003637"/>
              <a:gd name="connsiteX44" fmla="*/ 1155184 w 7694529"/>
              <a:gd name="connsiteY44" fmla="*/ 517237 h 6003637"/>
              <a:gd name="connsiteX45" fmla="*/ 1219838 w 7694529"/>
              <a:gd name="connsiteY45" fmla="*/ 489528 h 6003637"/>
              <a:gd name="connsiteX46" fmla="*/ 1312202 w 7694529"/>
              <a:gd name="connsiteY46" fmla="*/ 434110 h 6003637"/>
              <a:gd name="connsiteX47" fmla="*/ 1404566 w 7694529"/>
              <a:gd name="connsiteY47" fmla="*/ 397164 h 6003637"/>
              <a:gd name="connsiteX48" fmla="*/ 1478457 w 7694529"/>
              <a:gd name="connsiteY48" fmla="*/ 350982 h 6003637"/>
              <a:gd name="connsiteX49" fmla="*/ 1552348 w 7694529"/>
              <a:gd name="connsiteY49" fmla="*/ 323273 h 6003637"/>
              <a:gd name="connsiteX50" fmla="*/ 1644711 w 7694529"/>
              <a:gd name="connsiteY50" fmla="*/ 277091 h 6003637"/>
              <a:gd name="connsiteX51" fmla="*/ 1700129 w 7694529"/>
              <a:gd name="connsiteY51" fmla="*/ 258619 h 6003637"/>
              <a:gd name="connsiteX52" fmla="*/ 1737075 w 7694529"/>
              <a:gd name="connsiteY52" fmla="*/ 240146 h 6003637"/>
              <a:gd name="connsiteX53" fmla="*/ 1875620 w 7694529"/>
              <a:gd name="connsiteY53" fmla="*/ 221673 h 6003637"/>
              <a:gd name="connsiteX54" fmla="*/ 2088057 w 7694529"/>
              <a:gd name="connsiteY54" fmla="*/ 166255 h 6003637"/>
              <a:gd name="connsiteX55" fmla="*/ 2337438 w 7694529"/>
              <a:gd name="connsiteY55" fmla="*/ 110837 h 6003637"/>
              <a:gd name="connsiteX56" fmla="*/ 2522166 w 7694529"/>
              <a:gd name="connsiteY56" fmla="*/ 83128 h 6003637"/>
              <a:gd name="connsiteX57" fmla="*/ 2734602 w 7694529"/>
              <a:gd name="connsiteY57" fmla="*/ 36946 h 6003637"/>
              <a:gd name="connsiteX58" fmla="*/ 3251838 w 7694529"/>
              <a:gd name="connsiteY58" fmla="*/ 9237 h 6003637"/>
              <a:gd name="connsiteX59" fmla="*/ 3778311 w 7694529"/>
              <a:gd name="connsiteY59" fmla="*/ 0 h 6003637"/>
              <a:gd name="connsiteX60" fmla="*/ 5246893 w 7694529"/>
              <a:gd name="connsiteY60" fmla="*/ 27710 h 6003637"/>
              <a:gd name="connsiteX61" fmla="*/ 5764129 w 7694529"/>
              <a:gd name="connsiteY61" fmla="*/ 64655 h 6003637"/>
              <a:gd name="connsiteX62" fmla="*/ 5856493 w 7694529"/>
              <a:gd name="connsiteY62" fmla="*/ 73891 h 6003637"/>
              <a:gd name="connsiteX63" fmla="*/ 6041220 w 7694529"/>
              <a:gd name="connsiteY63" fmla="*/ 101600 h 6003637"/>
              <a:gd name="connsiteX64" fmla="*/ 6189002 w 7694529"/>
              <a:gd name="connsiteY64" fmla="*/ 184728 h 6003637"/>
              <a:gd name="connsiteX65" fmla="*/ 6262893 w 7694529"/>
              <a:gd name="connsiteY65" fmla="*/ 249382 h 6003637"/>
              <a:gd name="connsiteX66" fmla="*/ 6290602 w 7694529"/>
              <a:gd name="connsiteY66" fmla="*/ 258619 h 6003637"/>
              <a:gd name="connsiteX67" fmla="*/ 6346020 w 7694529"/>
              <a:gd name="connsiteY67" fmla="*/ 286328 h 6003637"/>
              <a:gd name="connsiteX68" fmla="*/ 6641584 w 7694529"/>
              <a:gd name="connsiteY68" fmla="*/ 424873 h 6003637"/>
              <a:gd name="connsiteX69" fmla="*/ 6733948 w 7694529"/>
              <a:gd name="connsiteY69" fmla="*/ 581891 h 6003637"/>
              <a:gd name="connsiteX70" fmla="*/ 6789366 w 7694529"/>
              <a:gd name="connsiteY70" fmla="*/ 665019 h 6003637"/>
              <a:gd name="connsiteX71" fmla="*/ 6909438 w 7694529"/>
              <a:gd name="connsiteY71" fmla="*/ 812800 h 6003637"/>
              <a:gd name="connsiteX72" fmla="*/ 6983329 w 7694529"/>
              <a:gd name="connsiteY72" fmla="*/ 877455 h 6003637"/>
              <a:gd name="connsiteX73" fmla="*/ 7066457 w 7694529"/>
              <a:gd name="connsiteY73" fmla="*/ 969819 h 6003637"/>
              <a:gd name="connsiteX74" fmla="*/ 7094166 w 7694529"/>
              <a:gd name="connsiteY74" fmla="*/ 1080655 h 6003637"/>
              <a:gd name="connsiteX75" fmla="*/ 7121875 w 7694529"/>
              <a:gd name="connsiteY75" fmla="*/ 1274619 h 6003637"/>
              <a:gd name="connsiteX76" fmla="*/ 7103402 w 7694529"/>
              <a:gd name="connsiteY76" fmla="*/ 1681019 h 6003637"/>
              <a:gd name="connsiteX77" fmla="*/ 7075693 w 7694529"/>
              <a:gd name="connsiteY77" fmla="*/ 1773382 h 6003637"/>
              <a:gd name="connsiteX78" fmla="*/ 7038748 w 7694529"/>
              <a:gd name="connsiteY78" fmla="*/ 1874982 h 6003637"/>
              <a:gd name="connsiteX79" fmla="*/ 7029511 w 7694529"/>
              <a:gd name="connsiteY79" fmla="*/ 1939637 h 6003637"/>
              <a:gd name="connsiteX80" fmla="*/ 7001802 w 7694529"/>
              <a:gd name="connsiteY80" fmla="*/ 2068946 h 6003637"/>
              <a:gd name="connsiteX81" fmla="*/ 7038748 w 7694529"/>
              <a:gd name="connsiteY81" fmla="*/ 2540000 h 6003637"/>
              <a:gd name="connsiteX82" fmla="*/ 7066457 w 7694529"/>
              <a:gd name="connsiteY82" fmla="*/ 2613891 h 6003637"/>
              <a:gd name="connsiteX83" fmla="*/ 7094166 w 7694529"/>
              <a:gd name="connsiteY83" fmla="*/ 2697019 h 6003637"/>
              <a:gd name="connsiteX84" fmla="*/ 7112638 w 7694529"/>
              <a:gd name="connsiteY84" fmla="*/ 2733964 h 6003637"/>
              <a:gd name="connsiteX85" fmla="*/ 7186529 w 7694529"/>
              <a:gd name="connsiteY85" fmla="*/ 2937164 h 6003637"/>
              <a:gd name="connsiteX86" fmla="*/ 7241948 w 7694529"/>
              <a:gd name="connsiteY86" fmla="*/ 3029528 h 6003637"/>
              <a:gd name="connsiteX87" fmla="*/ 7278893 w 7694529"/>
              <a:gd name="connsiteY87" fmla="*/ 3112655 h 6003637"/>
              <a:gd name="connsiteX88" fmla="*/ 7334311 w 7694529"/>
              <a:gd name="connsiteY88" fmla="*/ 3214255 h 6003637"/>
              <a:gd name="connsiteX89" fmla="*/ 7352784 w 7694529"/>
              <a:gd name="connsiteY89" fmla="*/ 3260437 h 6003637"/>
              <a:gd name="connsiteX90" fmla="*/ 7408202 w 7694529"/>
              <a:gd name="connsiteY90" fmla="*/ 3371273 h 6003637"/>
              <a:gd name="connsiteX91" fmla="*/ 7509802 w 7694529"/>
              <a:gd name="connsiteY91" fmla="*/ 3611419 h 6003637"/>
              <a:gd name="connsiteX92" fmla="*/ 7555984 w 7694529"/>
              <a:gd name="connsiteY92" fmla="*/ 3740728 h 6003637"/>
              <a:gd name="connsiteX93" fmla="*/ 7592929 w 7694529"/>
              <a:gd name="connsiteY93" fmla="*/ 3860800 h 6003637"/>
              <a:gd name="connsiteX94" fmla="*/ 7639111 w 7694529"/>
              <a:gd name="connsiteY94" fmla="*/ 3980873 h 6003637"/>
              <a:gd name="connsiteX95" fmla="*/ 7694529 w 7694529"/>
              <a:gd name="connsiteY95" fmla="*/ 4128655 h 6003637"/>
              <a:gd name="connsiteX96" fmla="*/ 7676057 w 7694529"/>
              <a:gd name="connsiteY96" fmla="*/ 4193310 h 6003637"/>
              <a:gd name="connsiteX97" fmla="*/ 7648348 w 7694529"/>
              <a:gd name="connsiteY97" fmla="*/ 4294910 h 6003637"/>
              <a:gd name="connsiteX98" fmla="*/ 7629875 w 7694529"/>
              <a:gd name="connsiteY98" fmla="*/ 4368800 h 6003637"/>
              <a:gd name="connsiteX99" fmla="*/ 7592929 w 7694529"/>
              <a:gd name="connsiteY99" fmla="*/ 4433455 h 6003637"/>
              <a:gd name="connsiteX100" fmla="*/ 7574457 w 7694529"/>
              <a:gd name="connsiteY100" fmla="*/ 4461164 h 6003637"/>
              <a:gd name="connsiteX101" fmla="*/ 7519038 w 7694529"/>
              <a:gd name="connsiteY101" fmla="*/ 4498110 h 6003637"/>
              <a:gd name="connsiteX102" fmla="*/ 7454384 w 7694529"/>
              <a:gd name="connsiteY102" fmla="*/ 4590473 h 6003637"/>
              <a:gd name="connsiteX103" fmla="*/ 7417438 w 7694529"/>
              <a:gd name="connsiteY103" fmla="*/ 4655128 h 6003637"/>
              <a:gd name="connsiteX104" fmla="*/ 7343548 w 7694529"/>
              <a:gd name="connsiteY104" fmla="*/ 4719782 h 6003637"/>
              <a:gd name="connsiteX105" fmla="*/ 7241948 w 7694529"/>
              <a:gd name="connsiteY105" fmla="*/ 4756728 h 6003637"/>
              <a:gd name="connsiteX106" fmla="*/ 7075693 w 7694529"/>
              <a:gd name="connsiteY106" fmla="*/ 4793673 h 6003637"/>
              <a:gd name="connsiteX107" fmla="*/ 6909438 w 7694529"/>
              <a:gd name="connsiteY107" fmla="*/ 4830619 h 6003637"/>
              <a:gd name="connsiteX108" fmla="*/ 6798602 w 7694529"/>
              <a:gd name="connsiteY108" fmla="*/ 4876800 h 6003637"/>
              <a:gd name="connsiteX109" fmla="*/ 6752420 w 7694529"/>
              <a:gd name="connsiteY109" fmla="*/ 4895273 h 6003637"/>
              <a:gd name="connsiteX110" fmla="*/ 6697002 w 7694529"/>
              <a:gd name="connsiteY110" fmla="*/ 4904510 h 6003637"/>
              <a:gd name="connsiteX111" fmla="*/ 6632348 w 7694529"/>
              <a:gd name="connsiteY111" fmla="*/ 4932219 h 6003637"/>
              <a:gd name="connsiteX112" fmla="*/ 6466093 w 7694529"/>
              <a:gd name="connsiteY112" fmla="*/ 4987637 h 6003637"/>
              <a:gd name="connsiteX113" fmla="*/ 6355257 w 7694529"/>
              <a:gd name="connsiteY113" fmla="*/ 5015346 h 6003637"/>
              <a:gd name="connsiteX114" fmla="*/ 6216711 w 7694529"/>
              <a:gd name="connsiteY114" fmla="*/ 5052291 h 6003637"/>
              <a:gd name="connsiteX115" fmla="*/ 6179766 w 7694529"/>
              <a:gd name="connsiteY115" fmla="*/ 5061528 h 6003637"/>
              <a:gd name="connsiteX116" fmla="*/ 5985802 w 7694529"/>
              <a:gd name="connsiteY116" fmla="*/ 5089237 h 6003637"/>
              <a:gd name="connsiteX117" fmla="*/ 5921148 w 7694529"/>
              <a:gd name="connsiteY117" fmla="*/ 5098473 h 6003637"/>
              <a:gd name="connsiteX118" fmla="*/ 5745657 w 7694529"/>
              <a:gd name="connsiteY118" fmla="*/ 5126182 h 6003637"/>
              <a:gd name="connsiteX119" fmla="*/ 5136057 w 7694529"/>
              <a:gd name="connsiteY119" fmla="*/ 5135419 h 6003637"/>
              <a:gd name="connsiteX120" fmla="*/ 5099111 w 7694529"/>
              <a:gd name="connsiteY120" fmla="*/ 5144655 h 6003637"/>
              <a:gd name="connsiteX121" fmla="*/ 4960566 w 7694529"/>
              <a:gd name="connsiteY121" fmla="*/ 5163128 h 6003637"/>
              <a:gd name="connsiteX122" fmla="*/ 4138529 w 7694529"/>
              <a:gd name="connsiteY122" fmla="*/ 5153891 h 6003637"/>
              <a:gd name="connsiteX123" fmla="*/ 4055402 w 7694529"/>
              <a:gd name="connsiteY123" fmla="*/ 5144655 h 6003637"/>
              <a:gd name="connsiteX124" fmla="*/ 3889148 w 7694529"/>
              <a:gd name="connsiteY124" fmla="*/ 5135419 h 6003637"/>
              <a:gd name="connsiteX125" fmla="*/ 3815257 w 7694529"/>
              <a:gd name="connsiteY125" fmla="*/ 5126182 h 6003637"/>
              <a:gd name="connsiteX126" fmla="*/ 3750602 w 7694529"/>
              <a:gd name="connsiteY126" fmla="*/ 5116946 h 6003637"/>
              <a:gd name="connsiteX127" fmla="*/ 3334966 w 7694529"/>
              <a:gd name="connsiteY127" fmla="*/ 5135419 h 6003637"/>
              <a:gd name="connsiteX128" fmla="*/ 3261075 w 7694529"/>
              <a:gd name="connsiteY128" fmla="*/ 5181600 h 6003637"/>
              <a:gd name="connsiteX129" fmla="*/ 3251838 w 7694529"/>
              <a:gd name="connsiteY129" fmla="*/ 5209310 h 6003637"/>
              <a:gd name="connsiteX130" fmla="*/ 3224129 w 7694529"/>
              <a:gd name="connsiteY130" fmla="*/ 5227782 h 6003637"/>
              <a:gd name="connsiteX131" fmla="*/ 3113293 w 7694529"/>
              <a:gd name="connsiteY131" fmla="*/ 5310910 h 6003637"/>
              <a:gd name="connsiteX132" fmla="*/ 3076348 w 7694529"/>
              <a:gd name="connsiteY132" fmla="*/ 5329382 h 6003637"/>
              <a:gd name="connsiteX133" fmla="*/ 3048638 w 7694529"/>
              <a:gd name="connsiteY133" fmla="*/ 5347855 h 6003637"/>
              <a:gd name="connsiteX134" fmla="*/ 2983984 w 7694529"/>
              <a:gd name="connsiteY134" fmla="*/ 5375564 h 6003637"/>
              <a:gd name="connsiteX135" fmla="*/ 2910093 w 7694529"/>
              <a:gd name="connsiteY135" fmla="*/ 5403273 h 6003637"/>
              <a:gd name="connsiteX136" fmla="*/ 2882384 w 7694529"/>
              <a:gd name="connsiteY136" fmla="*/ 5421746 h 6003637"/>
              <a:gd name="connsiteX137" fmla="*/ 2836202 w 7694529"/>
              <a:gd name="connsiteY137" fmla="*/ 5430982 h 6003637"/>
              <a:gd name="connsiteX138" fmla="*/ 2799257 w 7694529"/>
              <a:gd name="connsiteY138" fmla="*/ 5440219 h 6003637"/>
              <a:gd name="connsiteX139" fmla="*/ 2743838 w 7694529"/>
              <a:gd name="connsiteY139" fmla="*/ 5458691 h 6003637"/>
              <a:gd name="connsiteX140" fmla="*/ 2623766 w 7694529"/>
              <a:gd name="connsiteY140" fmla="*/ 5477164 h 6003637"/>
              <a:gd name="connsiteX141" fmla="*/ 2577584 w 7694529"/>
              <a:gd name="connsiteY141" fmla="*/ 5486400 h 6003637"/>
              <a:gd name="connsiteX142" fmla="*/ 2522166 w 7694529"/>
              <a:gd name="connsiteY142" fmla="*/ 5495637 h 6003637"/>
              <a:gd name="connsiteX143" fmla="*/ 2494457 w 7694529"/>
              <a:gd name="connsiteY143" fmla="*/ 5504873 h 6003637"/>
              <a:gd name="connsiteX144" fmla="*/ 2402093 w 7694529"/>
              <a:gd name="connsiteY144" fmla="*/ 5514110 h 6003637"/>
              <a:gd name="connsiteX145" fmla="*/ 2346675 w 7694529"/>
              <a:gd name="connsiteY145" fmla="*/ 5532582 h 6003637"/>
              <a:gd name="connsiteX146" fmla="*/ 2309729 w 7694529"/>
              <a:gd name="connsiteY146" fmla="*/ 5541819 h 6003637"/>
              <a:gd name="connsiteX147" fmla="*/ 2272784 w 7694529"/>
              <a:gd name="connsiteY147" fmla="*/ 5560291 h 6003637"/>
              <a:gd name="connsiteX148" fmla="*/ 2245075 w 7694529"/>
              <a:gd name="connsiteY148" fmla="*/ 5569528 h 6003637"/>
              <a:gd name="connsiteX149" fmla="*/ 2189657 w 7694529"/>
              <a:gd name="connsiteY149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83766 w 7694529"/>
              <a:gd name="connsiteY22" fmla="*/ 5273964 h 6003637"/>
              <a:gd name="connsiteX23" fmla="*/ 56057 w 7694529"/>
              <a:gd name="connsiteY23" fmla="*/ 5227782 h 6003637"/>
              <a:gd name="connsiteX24" fmla="*/ 46820 w 7694529"/>
              <a:gd name="connsiteY24" fmla="*/ 4461164 h 6003637"/>
              <a:gd name="connsiteX25" fmla="*/ 37583 w 7694529"/>
              <a:gd name="connsiteY25" fmla="*/ 3408219 h 6003637"/>
              <a:gd name="connsiteX26" fmla="*/ 28347 w 7694529"/>
              <a:gd name="connsiteY26" fmla="*/ 2346037 h 6003637"/>
              <a:gd name="connsiteX27" fmla="*/ 638 w 7694529"/>
              <a:gd name="connsiteY27" fmla="*/ 2004291 h 6003637"/>
              <a:gd name="connsiteX28" fmla="*/ 9875 w 7694529"/>
              <a:gd name="connsiteY28" fmla="*/ 1911928 h 6003637"/>
              <a:gd name="connsiteX29" fmla="*/ 19111 w 7694529"/>
              <a:gd name="connsiteY29" fmla="*/ 1838037 h 6003637"/>
              <a:gd name="connsiteX30" fmla="*/ 37584 w 7694529"/>
              <a:gd name="connsiteY30" fmla="*/ 1625600 h 6003637"/>
              <a:gd name="connsiteX31" fmla="*/ 56057 w 7694529"/>
              <a:gd name="connsiteY31" fmla="*/ 1440873 h 6003637"/>
              <a:gd name="connsiteX32" fmla="*/ 74529 w 7694529"/>
              <a:gd name="connsiteY32" fmla="*/ 1330037 h 6003637"/>
              <a:gd name="connsiteX33" fmla="*/ 93002 w 7694529"/>
              <a:gd name="connsiteY33" fmla="*/ 1256146 h 6003637"/>
              <a:gd name="connsiteX34" fmla="*/ 120711 w 7694529"/>
              <a:gd name="connsiteY34" fmla="*/ 1200728 h 6003637"/>
              <a:gd name="connsiteX35" fmla="*/ 185366 w 7694529"/>
              <a:gd name="connsiteY35" fmla="*/ 1062182 h 6003637"/>
              <a:gd name="connsiteX36" fmla="*/ 222311 w 7694529"/>
              <a:gd name="connsiteY36" fmla="*/ 1016000 h 6003637"/>
              <a:gd name="connsiteX37" fmla="*/ 286966 w 7694529"/>
              <a:gd name="connsiteY37" fmla="*/ 960582 h 6003637"/>
              <a:gd name="connsiteX38" fmla="*/ 342384 w 7694529"/>
              <a:gd name="connsiteY38" fmla="*/ 923637 h 6003637"/>
              <a:gd name="connsiteX39" fmla="*/ 443984 w 7694529"/>
              <a:gd name="connsiteY39" fmla="*/ 877455 h 6003637"/>
              <a:gd name="connsiteX40" fmla="*/ 656420 w 7694529"/>
              <a:gd name="connsiteY40" fmla="*/ 757382 h 6003637"/>
              <a:gd name="connsiteX41" fmla="*/ 868857 w 7694529"/>
              <a:gd name="connsiteY41" fmla="*/ 655782 h 6003637"/>
              <a:gd name="connsiteX42" fmla="*/ 1062820 w 7694529"/>
              <a:gd name="connsiteY42" fmla="*/ 563419 h 6003637"/>
              <a:gd name="connsiteX43" fmla="*/ 1155184 w 7694529"/>
              <a:gd name="connsiteY43" fmla="*/ 517237 h 6003637"/>
              <a:gd name="connsiteX44" fmla="*/ 1219838 w 7694529"/>
              <a:gd name="connsiteY44" fmla="*/ 489528 h 6003637"/>
              <a:gd name="connsiteX45" fmla="*/ 1312202 w 7694529"/>
              <a:gd name="connsiteY45" fmla="*/ 434110 h 6003637"/>
              <a:gd name="connsiteX46" fmla="*/ 1404566 w 7694529"/>
              <a:gd name="connsiteY46" fmla="*/ 397164 h 6003637"/>
              <a:gd name="connsiteX47" fmla="*/ 1478457 w 7694529"/>
              <a:gd name="connsiteY47" fmla="*/ 350982 h 6003637"/>
              <a:gd name="connsiteX48" fmla="*/ 1552348 w 7694529"/>
              <a:gd name="connsiteY48" fmla="*/ 323273 h 6003637"/>
              <a:gd name="connsiteX49" fmla="*/ 1644711 w 7694529"/>
              <a:gd name="connsiteY49" fmla="*/ 277091 h 6003637"/>
              <a:gd name="connsiteX50" fmla="*/ 1700129 w 7694529"/>
              <a:gd name="connsiteY50" fmla="*/ 258619 h 6003637"/>
              <a:gd name="connsiteX51" fmla="*/ 1737075 w 7694529"/>
              <a:gd name="connsiteY51" fmla="*/ 240146 h 6003637"/>
              <a:gd name="connsiteX52" fmla="*/ 1875620 w 7694529"/>
              <a:gd name="connsiteY52" fmla="*/ 221673 h 6003637"/>
              <a:gd name="connsiteX53" fmla="*/ 2088057 w 7694529"/>
              <a:gd name="connsiteY53" fmla="*/ 166255 h 6003637"/>
              <a:gd name="connsiteX54" fmla="*/ 2337438 w 7694529"/>
              <a:gd name="connsiteY54" fmla="*/ 110837 h 6003637"/>
              <a:gd name="connsiteX55" fmla="*/ 2522166 w 7694529"/>
              <a:gd name="connsiteY55" fmla="*/ 83128 h 6003637"/>
              <a:gd name="connsiteX56" fmla="*/ 2734602 w 7694529"/>
              <a:gd name="connsiteY56" fmla="*/ 36946 h 6003637"/>
              <a:gd name="connsiteX57" fmla="*/ 3251838 w 7694529"/>
              <a:gd name="connsiteY57" fmla="*/ 9237 h 6003637"/>
              <a:gd name="connsiteX58" fmla="*/ 3778311 w 7694529"/>
              <a:gd name="connsiteY58" fmla="*/ 0 h 6003637"/>
              <a:gd name="connsiteX59" fmla="*/ 5246893 w 7694529"/>
              <a:gd name="connsiteY59" fmla="*/ 27710 h 6003637"/>
              <a:gd name="connsiteX60" fmla="*/ 5764129 w 7694529"/>
              <a:gd name="connsiteY60" fmla="*/ 64655 h 6003637"/>
              <a:gd name="connsiteX61" fmla="*/ 5856493 w 7694529"/>
              <a:gd name="connsiteY61" fmla="*/ 73891 h 6003637"/>
              <a:gd name="connsiteX62" fmla="*/ 6041220 w 7694529"/>
              <a:gd name="connsiteY62" fmla="*/ 101600 h 6003637"/>
              <a:gd name="connsiteX63" fmla="*/ 6189002 w 7694529"/>
              <a:gd name="connsiteY63" fmla="*/ 184728 h 6003637"/>
              <a:gd name="connsiteX64" fmla="*/ 6262893 w 7694529"/>
              <a:gd name="connsiteY64" fmla="*/ 249382 h 6003637"/>
              <a:gd name="connsiteX65" fmla="*/ 6290602 w 7694529"/>
              <a:gd name="connsiteY65" fmla="*/ 258619 h 6003637"/>
              <a:gd name="connsiteX66" fmla="*/ 6346020 w 7694529"/>
              <a:gd name="connsiteY66" fmla="*/ 286328 h 6003637"/>
              <a:gd name="connsiteX67" fmla="*/ 6641584 w 7694529"/>
              <a:gd name="connsiteY67" fmla="*/ 424873 h 6003637"/>
              <a:gd name="connsiteX68" fmla="*/ 6733948 w 7694529"/>
              <a:gd name="connsiteY68" fmla="*/ 581891 h 6003637"/>
              <a:gd name="connsiteX69" fmla="*/ 6789366 w 7694529"/>
              <a:gd name="connsiteY69" fmla="*/ 665019 h 6003637"/>
              <a:gd name="connsiteX70" fmla="*/ 6909438 w 7694529"/>
              <a:gd name="connsiteY70" fmla="*/ 812800 h 6003637"/>
              <a:gd name="connsiteX71" fmla="*/ 6983329 w 7694529"/>
              <a:gd name="connsiteY71" fmla="*/ 877455 h 6003637"/>
              <a:gd name="connsiteX72" fmla="*/ 7066457 w 7694529"/>
              <a:gd name="connsiteY72" fmla="*/ 969819 h 6003637"/>
              <a:gd name="connsiteX73" fmla="*/ 7094166 w 7694529"/>
              <a:gd name="connsiteY73" fmla="*/ 1080655 h 6003637"/>
              <a:gd name="connsiteX74" fmla="*/ 7121875 w 7694529"/>
              <a:gd name="connsiteY74" fmla="*/ 1274619 h 6003637"/>
              <a:gd name="connsiteX75" fmla="*/ 7103402 w 7694529"/>
              <a:gd name="connsiteY75" fmla="*/ 1681019 h 6003637"/>
              <a:gd name="connsiteX76" fmla="*/ 7075693 w 7694529"/>
              <a:gd name="connsiteY76" fmla="*/ 1773382 h 6003637"/>
              <a:gd name="connsiteX77" fmla="*/ 7038748 w 7694529"/>
              <a:gd name="connsiteY77" fmla="*/ 1874982 h 6003637"/>
              <a:gd name="connsiteX78" fmla="*/ 7029511 w 7694529"/>
              <a:gd name="connsiteY78" fmla="*/ 1939637 h 6003637"/>
              <a:gd name="connsiteX79" fmla="*/ 7001802 w 7694529"/>
              <a:gd name="connsiteY79" fmla="*/ 2068946 h 6003637"/>
              <a:gd name="connsiteX80" fmla="*/ 7038748 w 7694529"/>
              <a:gd name="connsiteY80" fmla="*/ 2540000 h 6003637"/>
              <a:gd name="connsiteX81" fmla="*/ 7066457 w 7694529"/>
              <a:gd name="connsiteY81" fmla="*/ 2613891 h 6003637"/>
              <a:gd name="connsiteX82" fmla="*/ 7094166 w 7694529"/>
              <a:gd name="connsiteY82" fmla="*/ 2697019 h 6003637"/>
              <a:gd name="connsiteX83" fmla="*/ 7112638 w 7694529"/>
              <a:gd name="connsiteY83" fmla="*/ 2733964 h 6003637"/>
              <a:gd name="connsiteX84" fmla="*/ 7186529 w 7694529"/>
              <a:gd name="connsiteY84" fmla="*/ 2937164 h 6003637"/>
              <a:gd name="connsiteX85" fmla="*/ 7241948 w 7694529"/>
              <a:gd name="connsiteY85" fmla="*/ 3029528 h 6003637"/>
              <a:gd name="connsiteX86" fmla="*/ 7278893 w 7694529"/>
              <a:gd name="connsiteY86" fmla="*/ 3112655 h 6003637"/>
              <a:gd name="connsiteX87" fmla="*/ 7334311 w 7694529"/>
              <a:gd name="connsiteY87" fmla="*/ 3214255 h 6003637"/>
              <a:gd name="connsiteX88" fmla="*/ 7352784 w 7694529"/>
              <a:gd name="connsiteY88" fmla="*/ 3260437 h 6003637"/>
              <a:gd name="connsiteX89" fmla="*/ 7408202 w 7694529"/>
              <a:gd name="connsiteY89" fmla="*/ 3371273 h 6003637"/>
              <a:gd name="connsiteX90" fmla="*/ 7509802 w 7694529"/>
              <a:gd name="connsiteY90" fmla="*/ 3611419 h 6003637"/>
              <a:gd name="connsiteX91" fmla="*/ 7555984 w 7694529"/>
              <a:gd name="connsiteY91" fmla="*/ 3740728 h 6003637"/>
              <a:gd name="connsiteX92" fmla="*/ 7592929 w 7694529"/>
              <a:gd name="connsiteY92" fmla="*/ 3860800 h 6003637"/>
              <a:gd name="connsiteX93" fmla="*/ 7639111 w 7694529"/>
              <a:gd name="connsiteY93" fmla="*/ 3980873 h 6003637"/>
              <a:gd name="connsiteX94" fmla="*/ 7694529 w 7694529"/>
              <a:gd name="connsiteY94" fmla="*/ 4128655 h 6003637"/>
              <a:gd name="connsiteX95" fmla="*/ 7676057 w 7694529"/>
              <a:gd name="connsiteY95" fmla="*/ 4193310 h 6003637"/>
              <a:gd name="connsiteX96" fmla="*/ 7648348 w 7694529"/>
              <a:gd name="connsiteY96" fmla="*/ 4294910 h 6003637"/>
              <a:gd name="connsiteX97" fmla="*/ 7629875 w 7694529"/>
              <a:gd name="connsiteY97" fmla="*/ 4368800 h 6003637"/>
              <a:gd name="connsiteX98" fmla="*/ 7592929 w 7694529"/>
              <a:gd name="connsiteY98" fmla="*/ 4433455 h 6003637"/>
              <a:gd name="connsiteX99" fmla="*/ 7574457 w 7694529"/>
              <a:gd name="connsiteY99" fmla="*/ 4461164 h 6003637"/>
              <a:gd name="connsiteX100" fmla="*/ 7519038 w 7694529"/>
              <a:gd name="connsiteY100" fmla="*/ 4498110 h 6003637"/>
              <a:gd name="connsiteX101" fmla="*/ 7454384 w 7694529"/>
              <a:gd name="connsiteY101" fmla="*/ 4590473 h 6003637"/>
              <a:gd name="connsiteX102" fmla="*/ 7417438 w 7694529"/>
              <a:gd name="connsiteY102" fmla="*/ 4655128 h 6003637"/>
              <a:gd name="connsiteX103" fmla="*/ 7343548 w 7694529"/>
              <a:gd name="connsiteY103" fmla="*/ 4719782 h 6003637"/>
              <a:gd name="connsiteX104" fmla="*/ 7241948 w 7694529"/>
              <a:gd name="connsiteY104" fmla="*/ 4756728 h 6003637"/>
              <a:gd name="connsiteX105" fmla="*/ 7075693 w 7694529"/>
              <a:gd name="connsiteY105" fmla="*/ 4793673 h 6003637"/>
              <a:gd name="connsiteX106" fmla="*/ 6909438 w 7694529"/>
              <a:gd name="connsiteY106" fmla="*/ 4830619 h 6003637"/>
              <a:gd name="connsiteX107" fmla="*/ 6798602 w 7694529"/>
              <a:gd name="connsiteY107" fmla="*/ 4876800 h 6003637"/>
              <a:gd name="connsiteX108" fmla="*/ 6752420 w 7694529"/>
              <a:gd name="connsiteY108" fmla="*/ 4895273 h 6003637"/>
              <a:gd name="connsiteX109" fmla="*/ 6697002 w 7694529"/>
              <a:gd name="connsiteY109" fmla="*/ 4904510 h 6003637"/>
              <a:gd name="connsiteX110" fmla="*/ 6632348 w 7694529"/>
              <a:gd name="connsiteY110" fmla="*/ 4932219 h 6003637"/>
              <a:gd name="connsiteX111" fmla="*/ 6466093 w 7694529"/>
              <a:gd name="connsiteY111" fmla="*/ 4987637 h 6003637"/>
              <a:gd name="connsiteX112" fmla="*/ 6355257 w 7694529"/>
              <a:gd name="connsiteY112" fmla="*/ 5015346 h 6003637"/>
              <a:gd name="connsiteX113" fmla="*/ 6216711 w 7694529"/>
              <a:gd name="connsiteY113" fmla="*/ 5052291 h 6003637"/>
              <a:gd name="connsiteX114" fmla="*/ 6179766 w 7694529"/>
              <a:gd name="connsiteY114" fmla="*/ 5061528 h 6003637"/>
              <a:gd name="connsiteX115" fmla="*/ 5985802 w 7694529"/>
              <a:gd name="connsiteY115" fmla="*/ 5089237 h 6003637"/>
              <a:gd name="connsiteX116" fmla="*/ 5921148 w 7694529"/>
              <a:gd name="connsiteY116" fmla="*/ 5098473 h 6003637"/>
              <a:gd name="connsiteX117" fmla="*/ 5745657 w 7694529"/>
              <a:gd name="connsiteY117" fmla="*/ 5126182 h 6003637"/>
              <a:gd name="connsiteX118" fmla="*/ 5136057 w 7694529"/>
              <a:gd name="connsiteY118" fmla="*/ 5135419 h 6003637"/>
              <a:gd name="connsiteX119" fmla="*/ 5099111 w 7694529"/>
              <a:gd name="connsiteY119" fmla="*/ 5144655 h 6003637"/>
              <a:gd name="connsiteX120" fmla="*/ 4960566 w 7694529"/>
              <a:gd name="connsiteY120" fmla="*/ 5163128 h 6003637"/>
              <a:gd name="connsiteX121" fmla="*/ 4138529 w 7694529"/>
              <a:gd name="connsiteY121" fmla="*/ 5153891 h 6003637"/>
              <a:gd name="connsiteX122" fmla="*/ 4055402 w 7694529"/>
              <a:gd name="connsiteY122" fmla="*/ 5144655 h 6003637"/>
              <a:gd name="connsiteX123" fmla="*/ 3889148 w 7694529"/>
              <a:gd name="connsiteY123" fmla="*/ 5135419 h 6003637"/>
              <a:gd name="connsiteX124" fmla="*/ 3815257 w 7694529"/>
              <a:gd name="connsiteY124" fmla="*/ 5126182 h 6003637"/>
              <a:gd name="connsiteX125" fmla="*/ 3750602 w 7694529"/>
              <a:gd name="connsiteY125" fmla="*/ 5116946 h 6003637"/>
              <a:gd name="connsiteX126" fmla="*/ 3334966 w 7694529"/>
              <a:gd name="connsiteY126" fmla="*/ 5135419 h 6003637"/>
              <a:gd name="connsiteX127" fmla="*/ 3261075 w 7694529"/>
              <a:gd name="connsiteY127" fmla="*/ 5181600 h 6003637"/>
              <a:gd name="connsiteX128" fmla="*/ 3251838 w 7694529"/>
              <a:gd name="connsiteY128" fmla="*/ 5209310 h 6003637"/>
              <a:gd name="connsiteX129" fmla="*/ 3224129 w 7694529"/>
              <a:gd name="connsiteY129" fmla="*/ 5227782 h 6003637"/>
              <a:gd name="connsiteX130" fmla="*/ 3113293 w 7694529"/>
              <a:gd name="connsiteY130" fmla="*/ 5310910 h 6003637"/>
              <a:gd name="connsiteX131" fmla="*/ 3076348 w 7694529"/>
              <a:gd name="connsiteY131" fmla="*/ 5329382 h 6003637"/>
              <a:gd name="connsiteX132" fmla="*/ 3048638 w 7694529"/>
              <a:gd name="connsiteY132" fmla="*/ 5347855 h 6003637"/>
              <a:gd name="connsiteX133" fmla="*/ 2983984 w 7694529"/>
              <a:gd name="connsiteY133" fmla="*/ 5375564 h 6003637"/>
              <a:gd name="connsiteX134" fmla="*/ 2910093 w 7694529"/>
              <a:gd name="connsiteY134" fmla="*/ 5403273 h 6003637"/>
              <a:gd name="connsiteX135" fmla="*/ 2882384 w 7694529"/>
              <a:gd name="connsiteY135" fmla="*/ 5421746 h 6003637"/>
              <a:gd name="connsiteX136" fmla="*/ 2836202 w 7694529"/>
              <a:gd name="connsiteY136" fmla="*/ 5430982 h 6003637"/>
              <a:gd name="connsiteX137" fmla="*/ 2799257 w 7694529"/>
              <a:gd name="connsiteY137" fmla="*/ 5440219 h 6003637"/>
              <a:gd name="connsiteX138" fmla="*/ 2743838 w 7694529"/>
              <a:gd name="connsiteY138" fmla="*/ 5458691 h 6003637"/>
              <a:gd name="connsiteX139" fmla="*/ 2623766 w 7694529"/>
              <a:gd name="connsiteY139" fmla="*/ 5477164 h 6003637"/>
              <a:gd name="connsiteX140" fmla="*/ 2577584 w 7694529"/>
              <a:gd name="connsiteY140" fmla="*/ 5486400 h 6003637"/>
              <a:gd name="connsiteX141" fmla="*/ 2522166 w 7694529"/>
              <a:gd name="connsiteY141" fmla="*/ 5495637 h 6003637"/>
              <a:gd name="connsiteX142" fmla="*/ 2494457 w 7694529"/>
              <a:gd name="connsiteY142" fmla="*/ 5504873 h 6003637"/>
              <a:gd name="connsiteX143" fmla="*/ 2402093 w 7694529"/>
              <a:gd name="connsiteY143" fmla="*/ 5514110 h 6003637"/>
              <a:gd name="connsiteX144" fmla="*/ 2346675 w 7694529"/>
              <a:gd name="connsiteY144" fmla="*/ 5532582 h 6003637"/>
              <a:gd name="connsiteX145" fmla="*/ 2309729 w 7694529"/>
              <a:gd name="connsiteY145" fmla="*/ 5541819 h 6003637"/>
              <a:gd name="connsiteX146" fmla="*/ 2272784 w 7694529"/>
              <a:gd name="connsiteY146" fmla="*/ 5560291 h 6003637"/>
              <a:gd name="connsiteX147" fmla="*/ 2245075 w 7694529"/>
              <a:gd name="connsiteY147" fmla="*/ 5569528 h 6003637"/>
              <a:gd name="connsiteX148" fmla="*/ 2189657 w 7694529"/>
              <a:gd name="connsiteY148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203838 w 7694529"/>
              <a:gd name="connsiteY21" fmla="*/ 5384800 h 6003637"/>
              <a:gd name="connsiteX22" fmla="*/ 83766 w 7694529"/>
              <a:gd name="connsiteY22" fmla="*/ 5273964 h 6003637"/>
              <a:gd name="connsiteX23" fmla="*/ 46820 w 7694529"/>
              <a:gd name="connsiteY23" fmla="*/ 4461164 h 6003637"/>
              <a:gd name="connsiteX24" fmla="*/ 37583 w 7694529"/>
              <a:gd name="connsiteY24" fmla="*/ 3408219 h 6003637"/>
              <a:gd name="connsiteX25" fmla="*/ 28347 w 7694529"/>
              <a:gd name="connsiteY25" fmla="*/ 2346037 h 6003637"/>
              <a:gd name="connsiteX26" fmla="*/ 638 w 7694529"/>
              <a:gd name="connsiteY26" fmla="*/ 2004291 h 6003637"/>
              <a:gd name="connsiteX27" fmla="*/ 9875 w 7694529"/>
              <a:gd name="connsiteY27" fmla="*/ 1911928 h 6003637"/>
              <a:gd name="connsiteX28" fmla="*/ 19111 w 7694529"/>
              <a:gd name="connsiteY28" fmla="*/ 1838037 h 6003637"/>
              <a:gd name="connsiteX29" fmla="*/ 37584 w 7694529"/>
              <a:gd name="connsiteY29" fmla="*/ 1625600 h 6003637"/>
              <a:gd name="connsiteX30" fmla="*/ 56057 w 7694529"/>
              <a:gd name="connsiteY30" fmla="*/ 1440873 h 6003637"/>
              <a:gd name="connsiteX31" fmla="*/ 74529 w 7694529"/>
              <a:gd name="connsiteY31" fmla="*/ 1330037 h 6003637"/>
              <a:gd name="connsiteX32" fmla="*/ 93002 w 7694529"/>
              <a:gd name="connsiteY32" fmla="*/ 1256146 h 6003637"/>
              <a:gd name="connsiteX33" fmla="*/ 120711 w 7694529"/>
              <a:gd name="connsiteY33" fmla="*/ 1200728 h 6003637"/>
              <a:gd name="connsiteX34" fmla="*/ 185366 w 7694529"/>
              <a:gd name="connsiteY34" fmla="*/ 1062182 h 6003637"/>
              <a:gd name="connsiteX35" fmla="*/ 222311 w 7694529"/>
              <a:gd name="connsiteY35" fmla="*/ 1016000 h 6003637"/>
              <a:gd name="connsiteX36" fmla="*/ 286966 w 7694529"/>
              <a:gd name="connsiteY36" fmla="*/ 960582 h 6003637"/>
              <a:gd name="connsiteX37" fmla="*/ 342384 w 7694529"/>
              <a:gd name="connsiteY37" fmla="*/ 923637 h 6003637"/>
              <a:gd name="connsiteX38" fmla="*/ 443984 w 7694529"/>
              <a:gd name="connsiteY38" fmla="*/ 877455 h 6003637"/>
              <a:gd name="connsiteX39" fmla="*/ 656420 w 7694529"/>
              <a:gd name="connsiteY39" fmla="*/ 757382 h 6003637"/>
              <a:gd name="connsiteX40" fmla="*/ 868857 w 7694529"/>
              <a:gd name="connsiteY40" fmla="*/ 655782 h 6003637"/>
              <a:gd name="connsiteX41" fmla="*/ 1062820 w 7694529"/>
              <a:gd name="connsiteY41" fmla="*/ 563419 h 6003637"/>
              <a:gd name="connsiteX42" fmla="*/ 1155184 w 7694529"/>
              <a:gd name="connsiteY42" fmla="*/ 517237 h 6003637"/>
              <a:gd name="connsiteX43" fmla="*/ 1219838 w 7694529"/>
              <a:gd name="connsiteY43" fmla="*/ 489528 h 6003637"/>
              <a:gd name="connsiteX44" fmla="*/ 1312202 w 7694529"/>
              <a:gd name="connsiteY44" fmla="*/ 434110 h 6003637"/>
              <a:gd name="connsiteX45" fmla="*/ 1404566 w 7694529"/>
              <a:gd name="connsiteY45" fmla="*/ 397164 h 6003637"/>
              <a:gd name="connsiteX46" fmla="*/ 1478457 w 7694529"/>
              <a:gd name="connsiteY46" fmla="*/ 350982 h 6003637"/>
              <a:gd name="connsiteX47" fmla="*/ 1552348 w 7694529"/>
              <a:gd name="connsiteY47" fmla="*/ 323273 h 6003637"/>
              <a:gd name="connsiteX48" fmla="*/ 1644711 w 7694529"/>
              <a:gd name="connsiteY48" fmla="*/ 277091 h 6003637"/>
              <a:gd name="connsiteX49" fmla="*/ 1700129 w 7694529"/>
              <a:gd name="connsiteY49" fmla="*/ 258619 h 6003637"/>
              <a:gd name="connsiteX50" fmla="*/ 1737075 w 7694529"/>
              <a:gd name="connsiteY50" fmla="*/ 240146 h 6003637"/>
              <a:gd name="connsiteX51" fmla="*/ 1875620 w 7694529"/>
              <a:gd name="connsiteY51" fmla="*/ 221673 h 6003637"/>
              <a:gd name="connsiteX52" fmla="*/ 2088057 w 7694529"/>
              <a:gd name="connsiteY52" fmla="*/ 166255 h 6003637"/>
              <a:gd name="connsiteX53" fmla="*/ 2337438 w 7694529"/>
              <a:gd name="connsiteY53" fmla="*/ 110837 h 6003637"/>
              <a:gd name="connsiteX54" fmla="*/ 2522166 w 7694529"/>
              <a:gd name="connsiteY54" fmla="*/ 83128 h 6003637"/>
              <a:gd name="connsiteX55" fmla="*/ 2734602 w 7694529"/>
              <a:gd name="connsiteY55" fmla="*/ 36946 h 6003637"/>
              <a:gd name="connsiteX56" fmla="*/ 3251838 w 7694529"/>
              <a:gd name="connsiteY56" fmla="*/ 9237 h 6003637"/>
              <a:gd name="connsiteX57" fmla="*/ 3778311 w 7694529"/>
              <a:gd name="connsiteY57" fmla="*/ 0 h 6003637"/>
              <a:gd name="connsiteX58" fmla="*/ 5246893 w 7694529"/>
              <a:gd name="connsiteY58" fmla="*/ 27710 h 6003637"/>
              <a:gd name="connsiteX59" fmla="*/ 5764129 w 7694529"/>
              <a:gd name="connsiteY59" fmla="*/ 64655 h 6003637"/>
              <a:gd name="connsiteX60" fmla="*/ 5856493 w 7694529"/>
              <a:gd name="connsiteY60" fmla="*/ 73891 h 6003637"/>
              <a:gd name="connsiteX61" fmla="*/ 6041220 w 7694529"/>
              <a:gd name="connsiteY61" fmla="*/ 101600 h 6003637"/>
              <a:gd name="connsiteX62" fmla="*/ 6189002 w 7694529"/>
              <a:gd name="connsiteY62" fmla="*/ 184728 h 6003637"/>
              <a:gd name="connsiteX63" fmla="*/ 6262893 w 7694529"/>
              <a:gd name="connsiteY63" fmla="*/ 249382 h 6003637"/>
              <a:gd name="connsiteX64" fmla="*/ 6290602 w 7694529"/>
              <a:gd name="connsiteY64" fmla="*/ 258619 h 6003637"/>
              <a:gd name="connsiteX65" fmla="*/ 6346020 w 7694529"/>
              <a:gd name="connsiteY65" fmla="*/ 286328 h 6003637"/>
              <a:gd name="connsiteX66" fmla="*/ 6641584 w 7694529"/>
              <a:gd name="connsiteY66" fmla="*/ 424873 h 6003637"/>
              <a:gd name="connsiteX67" fmla="*/ 6733948 w 7694529"/>
              <a:gd name="connsiteY67" fmla="*/ 581891 h 6003637"/>
              <a:gd name="connsiteX68" fmla="*/ 6789366 w 7694529"/>
              <a:gd name="connsiteY68" fmla="*/ 665019 h 6003637"/>
              <a:gd name="connsiteX69" fmla="*/ 6909438 w 7694529"/>
              <a:gd name="connsiteY69" fmla="*/ 812800 h 6003637"/>
              <a:gd name="connsiteX70" fmla="*/ 6983329 w 7694529"/>
              <a:gd name="connsiteY70" fmla="*/ 877455 h 6003637"/>
              <a:gd name="connsiteX71" fmla="*/ 7066457 w 7694529"/>
              <a:gd name="connsiteY71" fmla="*/ 969819 h 6003637"/>
              <a:gd name="connsiteX72" fmla="*/ 7094166 w 7694529"/>
              <a:gd name="connsiteY72" fmla="*/ 1080655 h 6003637"/>
              <a:gd name="connsiteX73" fmla="*/ 7121875 w 7694529"/>
              <a:gd name="connsiteY73" fmla="*/ 1274619 h 6003637"/>
              <a:gd name="connsiteX74" fmla="*/ 7103402 w 7694529"/>
              <a:gd name="connsiteY74" fmla="*/ 1681019 h 6003637"/>
              <a:gd name="connsiteX75" fmla="*/ 7075693 w 7694529"/>
              <a:gd name="connsiteY75" fmla="*/ 1773382 h 6003637"/>
              <a:gd name="connsiteX76" fmla="*/ 7038748 w 7694529"/>
              <a:gd name="connsiteY76" fmla="*/ 1874982 h 6003637"/>
              <a:gd name="connsiteX77" fmla="*/ 7029511 w 7694529"/>
              <a:gd name="connsiteY77" fmla="*/ 1939637 h 6003637"/>
              <a:gd name="connsiteX78" fmla="*/ 7001802 w 7694529"/>
              <a:gd name="connsiteY78" fmla="*/ 2068946 h 6003637"/>
              <a:gd name="connsiteX79" fmla="*/ 7038748 w 7694529"/>
              <a:gd name="connsiteY79" fmla="*/ 2540000 h 6003637"/>
              <a:gd name="connsiteX80" fmla="*/ 7066457 w 7694529"/>
              <a:gd name="connsiteY80" fmla="*/ 2613891 h 6003637"/>
              <a:gd name="connsiteX81" fmla="*/ 7094166 w 7694529"/>
              <a:gd name="connsiteY81" fmla="*/ 2697019 h 6003637"/>
              <a:gd name="connsiteX82" fmla="*/ 7112638 w 7694529"/>
              <a:gd name="connsiteY82" fmla="*/ 2733964 h 6003637"/>
              <a:gd name="connsiteX83" fmla="*/ 7186529 w 7694529"/>
              <a:gd name="connsiteY83" fmla="*/ 2937164 h 6003637"/>
              <a:gd name="connsiteX84" fmla="*/ 7241948 w 7694529"/>
              <a:gd name="connsiteY84" fmla="*/ 3029528 h 6003637"/>
              <a:gd name="connsiteX85" fmla="*/ 7278893 w 7694529"/>
              <a:gd name="connsiteY85" fmla="*/ 3112655 h 6003637"/>
              <a:gd name="connsiteX86" fmla="*/ 7334311 w 7694529"/>
              <a:gd name="connsiteY86" fmla="*/ 3214255 h 6003637"/>
              <a:gd name="connsiteX87" fmla="*/ 7352784 w 7694529"/>
              <a:gd name="connsiteY87" fmla="*/ 3260437 h 6003637"/>
              <a:gd name="connsiteX88" fmla="*/ 7408202 w 7694529"/>
              <a:gd name="connsiteY88" fmla="*/ 3371273 h 6003637"/>
              <a:gd name="connsiteX89" fmla="*/ 7509802 w 7694529"/>
              <a:gd name="connsiteY89" fmla="*/ 3611419 h 6003637"/>
              <a:gd name="connsiteX90" fmla="*/ 7555984 w 7694529"/>
              <a:gd name="connsiteY90" fmla="*/ 3740728 h 6003637"/>
              <a:gd name="connsiteX91" fmla="*/ 7592929 w 7694529"/>
              <a:gd name="connsiteY91" fmla="*/ 3860800 h 6003637"/>
              <a:gd name="connsiteX92" fmla="*/ 7639111 w 7694529"/>
              <a:gd name="connsiteY92" fmla="*/ 3980873 h 6003637"/>
              <a:gd name="connsiteX93" fmla="*/ 7694529 w 7694529"/>
              <a:gd name="connsiteY93" fmla="*/ 4128655 h 6003637"/>
              <a:gd name="connsiteX94" fmla="*/ 7676057 w 7694529"/>
              <a:gd name="connsiteY94" fmla="*/ 4193310 h 6003637"/>
              <a:gd name="connsiteX95" fmla="*/ 7648348 w 7694529"/>
              <a:gd name="connsiteY95" fmla="*/ 4294910 h 6003637"/>
              <a:gd name="connsiteX96" fmla="*/ 7629875 w 7694529"/>
              <a:gd name="connsiteY96" fmla="*/ 4368800 h 6003637"/>
              <a:gd name="connsiteX97" fmla="*/ 7592929 w 7694529"/>
              <a:gd name="connsiteY97" fmla="*/ 4433455 h 6003637"/>
              <a:gd name="connsiteX98" fmla="*/ 7574457 w 7694529"/>
              <a:gd name="connsiteY98" fmla="*/ 4461164 h 6003637"/>
              <a:gd name="connsiteX99" fmla="*/ 7519038 w 7694529"/>
              <a:gd name="connsiteY99" fmla="*/ 4498110 h 6003637"/>
              <a:gd name="connsiteX100" fmla="*/ 7454384 w 7694529"/>
              <a:gd name="connsiteY100" fmla="*/ 4590473 h 6003637"/>
              <a:gd name="connsiteX101" fmla="*/ 7417438 w 7694529"/>
              <a:gd name="connsiteY101" fmla="*/ 4655128 h 6003637"/>
              <a:gd name="connsiteX102" fmla="*/ 7343548 w 7694529"/>
              <a:gd name="connsiteY102" fmla="*/ 4719782 h 6003637"/>
              <a:gd name="connsiteX103" fmla="*/ 7241948 w 7694529"/>
              <a:gd name="connsiteY103" fmla="*/ 4756728 h 6003637"/>
              <a:gd name="connsiteX104" fmla="*/ 7075693 w 7694529"/>
              <a:gd name="connsiteY104" fmla="*/ 4793673 h 6003637"/>
              <a:gd name="connsiteX105" fmla="*/ 6909438 w 7694529"/>
              <a:gd name="connsiteY105" fmla="*/ 4830619 h 6003637"/>
              <a:gd name="connsiteX106" fmla="*/ 6798602 w 7694529"/>
              <a:gd name="connsiteY106" fmla="*/ 4876800 h 6003637"/>
              <a:gd name="connsiteX107" fmla="*/ 6752420 w 7694529"/>
              <a:gd name="connsiteY107" fmla="*/ 4895273 h 6003637"/>
              <a:gd name="connsiteX108" fmla="*/ 6697002 w 7694529"/>
              <a:gd name="connsiteY108" fmla="*/ 4904510 h 6003637"/>
              <a:gd name="connsiteX109" fmla="*/ 6632348 w 7694529"/>
              <a:gd name="connsiteY109" fmla="*/ 4932219 h 6003637"/>
              <a:gd name="connsiteX110" fmla="*/ 6466093 w 7694529"/>
              <a:gd name="connsiteY110" fmla="*/ 4987637 h 6003637"/>
              <a:gd name="connsiteX111" fmla="*/ 6355257 w 7694529"/>
              <a:gd name="connsiteY111" fmla="*/ 5015346 h 6003637"/>
              <a:gd name="connsiteX112" fmla="*/ 6216711 w 7694529"/>
              <a:gd name="connsiteY112" fmla="*/ 5052291 h 6003637"/>
              <a:gd name="connsiteX113" fmla="*/ 6179766 w 7694529"/>
              <a:gd name="connsiteY113" fmla="*/ 5061528 h 6003637"/>
              <a:gd name="connsiteX114" fmla="*/ 5985802 w 7694529"/>
              <a:gd name="connsiteY114" fmla="*/ 5089237 h 6003637"/>
              <a:gd name="connsiteX115" fmla="*/ 5921148 w 7694529"/>
              <a:gd name="connsiteY115" fmla="*/ 5098473 h 6003637"/>
              <a:gd name="connsiteX116" fmla="*/ 5745657 w 7694529"/>
              <a:gd name="connsiteY116" fmla="*/ 5126182 h 6003637"/>
              <a:gd name="connsiteX117" fmla="*/ 5136057 w 7694529"/>
              <a:gd name="connsiteY117" fmla="*/ 5135419 h 6003637"/>
              <a:gd name="connsiteX118" fmla="*/ 5099111 w 7694529"/>
              <a:gd name="connsiteY118" fmla="*/ 5144655 h 6003637"/>
              <a:gd name="connsiteX119" fmla="*/ 4960566 w 7694529"/>
              <a:gd name="connsiteY119" fmla="*/ 5163128 h 6003637"/>
              <a:gd name="connsiteX120" fmla="*/ 4138529 w 7694529"/>
              <a:gd name="connsiteY120" fmla="*/ 5153891 h 6003637"/>
              <a:gd name="connsiteX121" fmla="*/ 4055402 w 7694529"/>
              <a:gd name="connsiteY121" fmla="*/ 5144655 h 6003637"/>
              <a:gd name="connsiteX122" fmla="*/ 3889148 w 7694529"/>
              <a:gd name="connsiteY122" fmla="*/ 5135419 h 6003637"/>
              <a:gd name="connsiteX123" fmla="*/ 3815257 w 7694529"/>
              <a:gd name="connsiteY123" fmla="*/ 5126182 h 6003637"/>
              <a:gd name="connsiteX124" fmla="*/ 3750602 w 7694529"/>
              <a:gd name="connsiteY124" fmla="*/ 5116946 h 6003637"/>
              <a:gd name="connsiteX125" fmla="*/ 3334966 w 7694529"/>
              <a:gd name="connsiteY125" fmla="*/ 5135419 h 6003637"/>
              <a:gd name="connsiteX126" fmla="*/ 3261075 w 7694529"/>
              <a:gd name="connsiteY126" fmla="*/ 5181600 h 6003637"/>
              <a:gd name="connsiteX127" fmla="*/ 3251838 w 7694529"/>
              <a:gd name="connsiteY127" fmla="*/ 5209310 h 6003637"/>
              <a:gd name="connsiteX128" fmla="*/ 3224129 w 7694529"/>
              <a:gd name="connsiteY128" fmla="*/ 5227782 h 6003637"/>
              <a:gd name="connsiteX129" fmla="*/ 3113293 w 7694529"/>
              <a:gd name="connsiteY129" fmla="*/ 5310910 h 6003637"/>
              <a:gd name="connsiteX130" fmla="*/ 3076348 w 7694529"/>
              <a:gd name="connsiteY130" fmla="*/ 5329382 h 6003637"/>
              <a:gd name="connsiteX131" fmla="*/ 3048638 w 7694529"/>
              <a:gd name="connsiteY131" fmla="*/ 5347855 h 6003637"/>
              <a:gd name="connsiteX132" fmla="*/ 2983984 w 7694529"/>
              <a:gd name="connsiteY132" fmla="*/ 5375564 h 6003637"/>
              <a:gd name="connsiteX133" fmla="*/ 2910093 w 7694529"/>
              <a:gd name="connsiteY133" fmla="*/ 5403273 h 6003637"/>
              <a:gd name="connsiteX134" fmla="*/ 2882384 w 7694529"/>
              <a:gd name="connsiteY134" fmla="*/ 5421746 h 6003637"/>
              <a:gd name="connsiteX135" fmla="*/ 2836202 w 7694529"/>
              <a:gd name="connsiteY135" fmla="*/ 5430982 h 6003637"/>
              <a:gd name="connsiteX136" fmla="*/ 2799257 w 7694529"/>
              <a:gd name="connsiteY136" fmla="*/ 5440219 h 6003637"/>
              <a:gd name="connsiteX137" fmla="*/ 2743838 w 7694529"/>
              <a:gd name="connsiteY137" fmla="*/ 5458691 h 6003637"/>
              <a:gd name="connsiteX138" fmla="*/ 2623766 w 7694529"/>
              <a:gd name="connsiteY138" fmla="*/ 5477164 h 6003637"/>
              <a:gd name="connsiteX139" fmla="*/ 2577584 w 7694529"/>
              <a:gd name="connsiteY139" fmla="*/ 5486400 h 6003637"/>
              <a:gd name="connsiteX140" fmla="*/ 2522166 w 7694529"/>
              <a:gd name="connsiteY140" fmla="*/ 5495637 h 6003637"/>
              <a:gd name="connsiteX141" fmla="*/ 2494457 w 7694529"/>
              <a:gd name="connsiteY141" fmla="*/ 5504873 h 6003637"/>
              <a:gd name="connsiteX142" fmla="*/ 2402093 w 7694529"/>
              <a:gd name="connsiteY142" fmla="*/ 5514110 h 6003637"/>
              <a:gd name="connsiteX143" fmla="*/ 2346675 w 7694529"/>
              <a:gd name="connsiteY143" fmla="*/ 5532582 h 6003637"/>
              <a:gd name="connsiteX144" fmla="*/ 2309729 w 7694529"/>
              <a:gd name="connsiteY144" fmla="*/ 5541819 h 6003637"/>
              <a:gd name="connsiteX145" fmla="*/ 2272784 w 7694529"/>
              <a:gd name="connsiteY145" fmla="*/ 5560291 h 6003637"/>
              <a:gd name="connsiteX146" fmla="*/ 2245075 w 7694529"/>
              <a:gd name="connsiteY146" fmla="*/ 5569528 h 6003637"/>
              <a:gd name="connsiteX147" fmla="*/ 2189657 w 7694529"/>
              <a:gd name="connsiteY147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268493 w 7694529"/>
              <a:gd name="connsiteY20" fmla="*/ 5440219 h 6003637"/>
              <a:gd name="connsiteX21" fmla="*/ 83766 w 7694529"/>
              <a:gd name="connsiteY21" fmla="*/ 5273964 h 6003637"/>
              <a:gd name="connsiteX22" fmla="*/ 46820 w 7694529"/>
              <a:gd name="connsiteY22" fmla="*/ 4461164 h 6003637"/>
              <a:gd name="connsiteX23" fmla="*/ 37583 w 7694529"/>
              <a:gd name="connsiteY23" fmla="*/ 3408219 h 6003637"/>
              <a:gd name="connsiteX24" fmla="*/ 28347 w 7694529"/>
              <a:gd name="connsiteY24" fmla="*/ 2346037 h 6003637"/>
              <a:gd name="connsiteX25" fmla="*/ 638 w 7694529"/>
              <a:gd name="connsiteY25" fmla="*/ 2004291 h 6003637"/>
              <a:gd name="connsiteX26" fmla="*/ 9875 w 7694529"/>
              <a:gd name="connsiteY26" fmla="*/ 1911928 h 6003637"/>
              <a:gd name="connsiteX27" fmla="*/ 19111 w 7694529"/>
              <a:gd name="connsiteY27" fmla="*/ 1838037 h 6003637"/>
              <a:gd name="connsiteX28" fmla="*/ 37584 w 7694529"/>
              <a:gd name="connsiteY28" fmla="*/ 1625600 h 6003637"/>
              <a:gd name="connsiteX29" fmla="*/ 56057 w 7694529"/>
              <a:gd name="connsiteY29" fmla="*/ 1440873 h 6003637"/>
              <a:gd name="connsiteX30" fmla="*/ 74529 w 7694529"/>
              <a:gd name="connsiteY30" fmla="*/ 1330037 h 6003637"/>
              <a:gd name="connsiteX31" fmla="*/ 93002 w 7694529"/>
              <a:gd name="connsiteY31" fmla="*/ 1256146 h 6003637"/>
              <a:gd name="connsiteX32" fmla="*/ 120711 w 7694529"/>
              <a:gd name="connsiteY32" fmla="*/ 1200728 h 6003637"/>
              <a:gd name="connsiteX33" fmla="*/ 185366 w 7694529"/>
              <a:gd name="connsiteY33" fmla="*/ 1062182 h 6003637"/>
              <a:gd name="connsiteX34" fmla="*/ 222311 w 7694529"/>
              <a:gd name="connsiteY34" fmla="*/ 1016000 h 6003637"/>
              <a:gd name="connsiteX35" fmla="*/ 286966 w 7694529"/>
              <a:gd name="connsiteY35" fmla="*/ 960582 h 6003637"/>
              <a:gd name="connsiteX36" fmla="*/ 342384 w 7694529"/>
              <a:gd name="connsiteY36" fmla="*/ 923637 h 6003637"/>
              <a:gd name="connsiteX37" fmla="*/ 443984 w 7694529"/>
              <a:gd name="connsiteY37" fmla="*/ 877455 h 6003637"/>
              <a:gd name="connsiteX38" fmla="*/ 656420 w 7694529"/>
              <a:gd name="connsiteY38" fmla="*/ 757382 h 6003637"/>
              <a:gd name="connsiteX39" fmla="*/ 868857 w 7694529"/>
              <a:gd name="connsiteY39" fmla="*/ 655782 h 6003637"/>
              <a:gd name="connsiteX40" fmla="*/ 1062820 w 7694529"/>
              <a:gd name="connsiteY40" fmla="*/ 563419 h 6003637"/>
              <a:gd name="connsiteX41" fmla="*/ 1155184 w 7694529"/>
              <a:gd name="connsiteY41" fmla="*/ 517237 h 6003637"/>
              <a:gd name="connsiteX42" fmla="*/ 1219838 w 7694529"/>
              <a:gd name="connsiteY42" fmla="*/ 489528 h 6003637"/>
              <a:gd name="connsiteX43" fmla="*/ 1312202 w 7694529"/>
              <a:gd name="connsiteY43" fmla="*/ 434110 h 6003637"/>
              <a:gd name="connsiteX44" fmla="*/ 1404566 w 7694529"/>
              <a:gd name="connsiteY44" fmla="*/ 397164 h 6003637"/>
              <a:gd name="connsiteX45" fmla="*/ 1478457 w 7694529"/>
              <a:gd name="connsiteY45" fmla="*/ 350982 h 6003637"/>
              <a:gd name="connsiteX46" fmla="*/ 1552348 w 7694529"/>
              <a:gd name="connsiteY46" fmla="*/ 323273 h 6003637"/>
              <a:gd name="connsiteX47" fmla="*/ 1644711 w 7694529"/>
              <a:gd name="connsiteY47" fmla="*/ 277091 h 6003637"/>
              <a:gd name="connsiteX48" fmla="*/ 1700129 w 7694529"/>
              <a:gd name="connsiteY48" fmla="*/ 258619 h 6003637"/>
              <a:gd name="connsiteX49" fmla="*/ 1737075 w 7694529"/>
              <a:gd name="connsiteY49" fmla="*/ 240146 h 6003637"/>
              <a:gd name="connsiteX50" fmla="*/ 1875620 w 7694529"/>
              <a:gd name="connsiteY50" fmla="*/ 221673 h 6003637"/>
              <a:gd name="connsiteX51" fmla="*/ 2088057 w 7694529"/>
              <a:gd name="connsiteY51" fmla="*/ 166255 h 6003637"/>
              <a:gd name="connsiteX52" fmla="*/ 2337438 w 7694529"/>
              <a:gd name="connsiteY52" fmla="*/ 110837 h 6003637"/>
              <a:gd name="connsiteX53" fmla="*/ 2522166 w 7694529"/>
              <a:gd name="connsiteY53" fmla="*/ 83128 h 6003637"/>
              <a:gd name="connsiteX54" fmla="*/ 2734602 w 7694529"/>
              <a:gd name="connsiteY54" fmla="*/ 36946 h 6003637"/>
              <a:gd name="connsiteX55" fmla="*/ 3251838 w 7694529"/>
              <a:gd name="connsiteY55" fmla="*/ 9237 h 6003637"/>
              <a:gd name="connsiteX56" fmla="*/ 3778311 w 7694529"/>
              <a:gd name="connsiteY56" fmla="*/ 0 h 6003637"/>
              <a:gd name="connsiteX57" fmla="*/ 5246893 w 7694529"/>
              <a:gd name="connsiteY57" fmla="*/ 27710 h 6003637"/>
              <a:gd name="connsiteX58" fmla="*/ 5764129 w 7694529"/>
              <a:gd name="connsiteY58" fmla="*/ 64655 h 6003637"/>
              <a:gd name="connsiteX59" fmla="*/ 5856493 w 7694529"/>
              <a:gd name="connsiteY59" fmla="*/ 73891 h 6003637"/>
              <a:gd name="connsiteX60" fmla="*/ 6041220 w 7694529"/>
              <a:gd name="connsiteY60" fmla="*/ 101600 h 6003637"/>
              <a:gd name="connsiteX61" fmla="*/ 6189002 w 7694529"/>
              <a:gd name="connsiteY61" fmla="*/ 184728 h 6003637"/>
              <a:gd name="connsiteX62" fmla="*/ 6262893 w 7694529"/>
              <a:gd name="connsiteY62" fmla="*/ 249382 h 6003637"/>
              <a:gd name="connsiteX63" fmla="*/ 6290602 w 7694529"/>
              <a:gd name="connsiteY63" fmla="*/ 258619 h 6003637"/>
              <a:gd name="connsiteX64" fmla="*/ 6346020 w 7694529"/>
              <a:gd name="connsiteY64" fmla="*/ 286328 h 6003637"/>
              <a:gd name="connsiteX65" fmla="*/ 6641584 w 7694529"/>
              <a:gd name="connsiteY65" fmla="*/ 424873 h 6003637"/>
              <a:gd name="connsiteX66" fmla="*/ 6733948 w 7694529"/>
              <a:gd name="connsiteY66" fmla="*/ 581891 h 6003637"/>
              <a:gd name="connsiteX67" fmla="*/ 6789366 w 7694529"/>
              <a:gd name="connsiteY67" fmla="*/ 665019 h 6003637"/>
              <a:gd name="connsiteX68" fmla="*/ 6909438 w 7694529"/>
              <a:gd name="connsiteY68" fmla="*/ 812800 h 6003637"/>
              <a:gd name="connsiteX69" fmla="*/ 6983329 w 7694529"/>
              <a:gd name="connsiteY69" fmla="*/ 877455 h 6003637"/>
              <a:gd name="connsiteX70" fmla="*/ 7066457 w 7694529"/>
              <a:gd name="connsiteY70" fmla="*/ 969819 h 6003637"/>
              <a:gd name="connsiteX71" fmla="*/ 7094166 w 7694529"/>
              <a:gd name="connsiteY71" fmla="*/ 1080655 h 6003637"/>
              <a:gd name="connsiteX72" fmla="*/ 7121875 w 7694529"/>
              <a:gd name="connsiteY72" fmla="*/ 1274619 h 6003637"/>
              <a:gd name="connsiteX73" fmla="*/ 7103402 w 7694529"/>
              <a:gd name="connsiteY73" fmla="*/ 1681019 h 6003637"/>
              <a:gd name="connsiteX74" fmla="*/ 7075693 w 7694529"/>
              <a:gd name="connsiteY74" fmla="*/ 1773382 h 6003637"/>
              <a:gd name="connsiteX75" fmla="*/ 7038748 w 7694529"/>
              <a:gd name="connsiteY75" fmla="*/ 1874982 h 6003637"/>
              <a:gd name="connsiteX76" fmla="*/ 7029511 w 7694529"/>
              <a:gd name="connsiteY76" fmla="*/ 1939637 h 6003637"/>
              <a:gd name="connsiteX77" fmla="*/ 7001802 w 7694529"/>
              <a:gd name="connsiteY77" fmla="*/ 2068946 h 6003637"/>
              <a:gd name="connsiteX78" fmla="*/ 7038748 w 7694529"/>
              <a:gd name="connsiteY78" fmla="*/ 2540000 h 6003637"/>
              <a:gd name="connsiteX79" fmla="*/ 7066457 w 7694529"/>
              <a:gd name="connsiteY79" fmla="*/ 2613891 h 6003637"/>
              <a:gd name="connsiteX80" fmla="*/ 7094166 w 7694529"/>
              <a:gd name="connsiteY80" fmla="*/ 2697019 h 6003637"/>
              <a:gd name="connsiteX81" fmla="*/ 7112638 w 7694529"/>
              <a:gd name="connsiteY81" fmla="*/ 2733964 h 6003637"/>
              <a:gd name="connsiteX82" fmla="*/ 7186529 w 7694529"/>
              <a:gd name="connsiteY82" fmla="*/ 2937164 h 6003637"/>
              <a:gd name="connsiteX83" fmla="*/ 7241948 w 7694529"/>
              <a:gd name="connsiteY83" fmla="*/ 3029528 h 6003637"/>
              <a:gd name="connsiteX84" fmla="*/ 7278893 w 7694529"/>
              <a:gd name="connsiteY84" fmla="*/ 3112655 h 6003637"/>
              <a:gd name="connsiteX85" fmla="*/ 7334311 w 7694529"/>
              <a:gd name="connsiteY85" fmla="*/ 3214255 h 6003637"/>
              <a:gd name="connsiteX86" fmla="*/ 7352784 w 7694529"/>
              <a:gd name="connsiteY86" fmla="*/ 3260437 h 6003637"/>
              <a:gd name="connsiteX87" fmla="*/ 7408202 w 7694529"/>
              <a:gd name="connsiteY87" fmla="*/ 3371273 h 6003637"/>
              <a:gd name="connsiteX88" fmla="*/ 7509802 w 7694529"/>
              <a:gd name="connsiteY88" fmla="*/ 3611419 h 6003637"/>
              <a:gd name="connsiteX89" fmla="*/ 7555984 w 7694529"/>
              <a:gd name="connsiteY89" fmla="*/ 3740728 h 6003637"/>
              <a:gd name="connsiteX90" fmla="*/ 7592929 w 7694529"/>
              <a:gd name="connsiteY90" fmla="*/ 3860800 h 6003637"/>
              <a:gd name="connsiteX91" fmla="*/ 7639111 w 7694529"/>
              <a:gd name="connsiteY91" fmla="*/ 3980873 h 6003637"/>
              <a:gd name="connsiteX92" fmla="*/ 7694529 w 7694529"/>
              <a:gd name="connsiteY92" fmla="*/ 4128655 h 6003637"/>
              <a:gd name="connsiteX93" fmla="*/ 7676057 w 7694529"/>
              <a:gd name="connsiteY93" fmla="*/ 4193310 h 6003637"/>
              <a:gd name="connsiteX94" fmla="*/ 7648348 w 7694529"/>
              <a:gd name="connsiteY94" fmla="*/ 4294910 h 6003637"/>
              <a:gd name="connsiteX95" fmla="*/ 7629875 w 7694529"/>
              <a:gd name="connsiteY95" fmla="*/ 4368800 h 6003637"/>
              <a:gd name="connsiteX96" fmla="*/ 7592929 w 7694529"/>
              <a:gd name="connsiteY96" fmla="*/ 4433455 h 6003637"/>
              <a:gd name="connsiteX97" fmla="*/ 7574457 w 7694529"/>
              <a:gd name="connsiteY97" fmla="*/ 4461164 h 6003637"/>
              <a:gd name="connsiteX98" fmla="*/ 7519038 w 7694529"/>
              <a:gd name="connsiteY98" fmla="*/ 4498110 h 6003637"/>
              <a:gd name="connsiteX99" fmla="*/ 7454384 w 7694529"/>
              <a:gd name="connsiteY99" fmla="*/ 4590473 h 6003637"/>
              <a:gd name="connsiteX100" fmla="*/ 7417438 w 7694529"/>
              <a:gd name="connsiteY100" fmla="*/ 4655128 h 6003637"/>
              <a:gd name="connsiteX101" fmla="*/ 7343548 w 7694529"/>
              <a:gd name="connsiteY101" fmla="*/ 4719782 h 6003637"/>
              <a:gd name="connsiteX102" fmla="*/ 7241948 w 7694529"/>
              <a:gd name="connsiteY102" fmla="*/ 4756728 h 6003637"/>
              <a:gd name="connsiteX103" fmla="*/ 7075693 w 7694529"/>
              <a:gd name="connsiteY103" fmla="*/ 4793673 h 6003637"/>
              <a:gd name="connsiteX104" fmla="*/ 6909438 w 7694529"/>
              <a:gd name="connsiteY104" fmla="*/ 4830619 h 6003637"/>
              <a:gd name="connsiteX105" fmla="*/ 6798602 w 7694529"/>
              <a:gd name="connsiteY105" fmla="*/ 4876800 h 6003637"/>
              <a:gd name="connsiteX106" fmla="*/ 6752420 w 7694529"/>
              <a:gd name="connsiteY106" fmla="*/ 4895273 h 6003637"/>
              <a:gd name="connsiteX107" fmla="*/ 6697002 w 7694529"/>
              <a:gd name="connsiteY107" fmla="*/ 4904510 h 6003637"/>
              <a:gd name="connsiteX108" fmla="*/ 6632348 w 7694529"/>
              <a:gd name="connsiteY108" fmla="*/ 4932219 h 6003637"/>
              <a:gd name="connsiteX109" fmla="*/ 6466093 w 7694529"/>
              <a:gd name="connsiteY109" fmla="*/ 4987637 h 6003637"/>
              <a:gd name="connsiteX110" fmla="*/ 6355257 w 7694529"/>
              <a:gd name="connsiteY110" fmla="*/ 5015346 h 6003637"/>
              <a:gd name="connsiteX111" fmla="*/ 6216711 w 7694529"/>
              <a:gd name="connsiteY111" fmla="*/ 5052291 h 6003637"/>
              <a:gd name="connsiteX112" fmla="*/ 6179766 w 7694529"/>
              <a:gd name="connsiteY112" fmla="*/ 5061528 h 6003637"/>
              <a:gd name="connsiteX113" fmla="*/ 5985802 w 7694529"/>
              <a:gd name="connsiteY113" fmla="*/ 5089237 h 6003637"/>
              <a:gd name="connsiteX114" fmla="*/ 5921148 w 7694529"/>
              <a:gd name="connsiteY114" fmla="*/ 5098473 h 6003637"/>
              <a:gd name="connsiteX115" fmla="*/ 5745657 w 7694529"/>
              <a:gd name="connsiteY115" fmla="*/ 5126182 h 6003637"/>
              <a:gd name="connsiteX116" fmla="*/ 5136057 w 7694529"/>
              <a:gd name="connsiteY116" fmla="*/ 5135419 h 6003637"/>
              <a:gd name="connsiteX117" fmla="*/ 5099111 w 7694529"/>
              <a:gd name="connsiteY117" fmla="*/ 5144655 h 6003637"/>
              <a:gd name="connsiteX118" fmla="*/ 4960566 w 7694529"/>
              <a:gd name="connsiteY118" fmla="*/ 5163128 h 6003637"/>
              <a:gd name="connsiteX119" fmla="*/ 4138529 w 7694529"/>
              <a:gd name="connsiteY119" fmla="*/ 5153891 h 6003637"/>
              <a:gd name="connsiteX120" fmla="*/ 4055402 w 7694529"/>
              <a:gd name="connsiteY120" fmla="*/ 5144655 h 6003637"/>
              <a:gd name="connsiteX121" fmla="*/ 3889148 w 7694529"/>
              <a:gd name="connsiteY121" fmla="*/ 5135419 h 6003637"/>
              <a:gd name="connsiteX122" fmla="*/ 3815257 w 7694529"/>
              <a:gd name="connsiteY122" fmla="*/ 5126182 h 6003637"/>
              <a:gd name="connsiteX123" fmla="*/ 3750602 w 7694529"/>
              <a:gd name="connsiteY123" fmla="*/ 5116946 h 6003637"/>
              <a:gd name="connsiteX124" fmla="*/ 3334966 w 7694529"/>
              <a:gd name="connsiteY124" fmla="*/ 5135419 h 6003637"/>
              <a:gd name="connsiteX125" fmla="*/ 3261075 w 7694529"/>
              <a:gd name="connsiteY125" fmla="*/ 5181600 h 6003637"/>
              <a:gd name="connsiteX126" fmla="*/ 3251838 w 7694529"/>
              <a:gd name="connsiteY126" fmla="*/ 5209310 h 6003637"/>
              <a:gd name="connsiteX127" fmla="*/ 3224129 w 7694529"/>
              <a:gd name="connsiteY127" fmla="*/ 5227782 h 6003637"/>
              <a:gd name="connsiteX128" fmla="*/ 3113293 w 7694529"/>
              <a:gd name="connsiteY128" fmla="*/ 5310910 h 6003637"/>
              <a:gd name="connsiteX129" fmla="*/ 3076348 w 7694529"/>
              <a:gd name="connsiteY129" fmla="*/ 5329382 h 6003637"/>
              <a:gd name="connsiteX130" fmla="*/ 3048638 w 7694529"/>
              <a:gd name="connsiteY130" fmla="*/ 5347855 h 6003637"/>
              <a:gd name="connsiteX131" fmla="*/ 2983984 w 7694529"/>
              <a:gd name="connsiteY131" fmla="*/ 5375564 h 6003637"/>
              <a:gd name="connsiteX132" fmla="*/ 2910093 w 7694529"/>
              <a:gd name="connsiteY132" fmla="*/ 5403273 h 6003637"/>
              <a:gd name="connsiteX133" fmla="*/ 2882384 w 7694529"/>
              <a:gd name="connsiteY133" fmla="*/ 5421746 h 6003637"/>
              <a:gd name="connsiteX134" fmla="*/ 2836202 w 7694529"/>
              <a:gd name="connsiteY134" fmla="*/ 5430982 h 6003637"/>
              <a:gd name="connsiteX135" fmla="*/ 2799257 w 7694529"/>
              <a:gd name="connsiteY135" fmla="*/ 5440219 h 6003637"/>
              <a:gd name="connsiteX136" fmla="*/ 2743838 w 7694529"/>
              <a:gd name="connsiteY136" fmla="*/ 5458691 h 6003637"/>
              <a:gd name="connsiteX137" fmla="*/ 2623766 w 7694529"/>
              <a:gd name="connsiteY137" fmla="*/ 5477164 h 6003637"/>
              <a:gd name="connsiteX138" fmla="*/ 2577584 w 7694529"/>
              <a:gd name="connsiteY138" fmla="*/ 5486400 h 6003637"/>
              <a:gd name="connsiteX139" fmla="*/ 2522166 w 7694529"/>
              <a:gd name="connsiteY139" fmla="*/ 5495637 h 6003637"/>
              <a:gd name="connsiteX140" fmla="*/ 2494457 w 7694529"/>
              <a:gd name="connsiteY140" fmla="*/ 5504873 h 6003637"/>
              <a:gd name="connsiteX141" fmla="*/ 2402093 w 7694529"/>
              <a:gd name="connsiteY141" fmla="*/ 5514110 h 6003637"/>
              <a:gd name="connsiteX142" fmla="*/ 2346675 w 7694529"/>
              <a:gd name="connsiteY142" fmla="*/ 5532582 h 6003637"/>
              <a:gd name="connsiteX143" fmla="*/ 2309729 w 7694529"/>
              <a:gd name="connsiteY143" fmla="*/ 5541819 h 6003637"/>
              <a:gd name="connsiteX144" fmla="*/ 2272784 w 7694529"/>
              <a:gd name="connsiteY144" fmla="*/ 5560291 h 6003637"/>
              <a:gd name="connsiteX145" fmla="*/ 2245075 w 7694529"/>
              <a:gd name="connsiteY145" fmla="*/ 5569528 h 6003637"/>
              <a:gd name="connsiteX146" fmla="*/ 2189657 w 7694529"/>
              <a:gd name="connsiteY146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416275 w 7694529"/>
              <a:gd name="connsiteY18" fmla="*/ 5504873 h 6003637"/>
              <a:gd name="connsiteX19" fmla="*/ 323911 w 7694529"/>
              <a:gd name="connsiteY19" fmla="*/ 5477164 h 6003637"/>
              <a:gd name="connsiteX20" fmla="*/ 83766 w 7694529"/>
              <a:gd name="connsiteY20" fmla="*/ 5273964 h 6003637"/>
              <a:gd name="connsiteX21" fmla="*/ 46820 w 7694529"/>
              <a:gd name="connsiteY21" fmla="*/ 4461164 h 6003637"/>
              <a:gd name="connsiteX22" fmla="*/ 37583 w 7694529"/>
              <a:gd name="connsiteY22" fmla="*/ 3408219 h 6003637"/>
              <a:gd name="connsiteX23" fmla="*/ 28347 w 7694529"/>
              <a:gd name="connsiteY23" fmla="*/ 2346037 h 6003637"/>
              <a:gd name="connsiteX24" fmla="*/ 638 w 7694529"/>
              <a:gd name="connsiteY24" fmla="*/ 2004291 h 6003637"/>
              <a:gd name="connsiteX25" fmla="*/ 9875 w 7694529"/>
              <a:gd name="connsiteY25" fmla="*/ 1911928 h 6003637"/>
              <a:gd name="connsiteX26" fmla="*/ 19111 w 7694529"/>
              <a:gd name="connsiteY26" fmla="*/ 1838037 h 6003637"/>
              <a:gd name="connsiteX27" fmla="*/ 37584 w 7694529"/>
              <a:gd name="connsiteY27" fmla="*/ 1625600 h 6003637"/>
              <a:gd name="connsiteX28" fmla="*/ 56057 w 7694529"/>
              <a:gd name="connsiteY28" fmla="*/ 1440873 h 6003637"/>
              <a:gd name="connsiteX29" fmla="*/ 74529 w 7694529"/>
              <a:gd name="connsiteY29" fmla="*/ 1330037 h 6003637"/>
              <a:gd name="connsiteX30" fmla="*/ 93002 w 7694529"/>
              <a:gd name="connsiteY30" fmla="*/ 1256146 h 6003637"/>
              <a:gd name="connsiteX31" fmla="*/ 120711 w 7694529"/>
              <a:gd name="connsiteY31" fmla="*/ 1200728 h 6003637"/>
              <a:gd name="connsiteX32" fmla="*/ 185366 w 7694529"/>
              <a:gd name="connsiteY32" fmla="*/ 1062182 h 6003637"/>
              <a:gd name="connsiteX33" fmla="*/ 222311 w 7694529"/>
              <a:gd name="connsiteY33" fmla="*/ 1016000 h 6003637"/>
              <a:gd name="connsiteX34" fmla="*/ 286966 w 7694529"/>
              <a:gd name="connsiteY34" fmla="*/ 960582 h 6003637"/>
              <a:gd name="connsiteX35" fmla="*/ 342384 w 7694529"/>
              <a:gd name="connsiteY35" fmla="*/ 923637 h 6003637"/>
              <a:gd name="connsiteX36" fmla="*/ 443984 w 7694529"/>
              <a:gd name="connsiteY36" fmla="*/ 877455 h 6003637"/>
              <a:gd name="connsiteX37" fmla="*/ 656420 w 7694529"/>
              <a:gd name="connsiteY37" fmla="*/ 757382 h 6003637"/>
              <a:gd name="connsiteX38" fmla="*/ 868857 w 7694529"/>
              <a:gd name="connsiteY38" fmla="*/ 655782 h 6003637"/>
              <a:gd name="connsiteX39" fmla="*/ 1062820 w 7694529"/>
              <a:gd name="connsiteY39" fmla="*/ 563419 h 6003637"/>
              <a:gd name="connsiteX40" fmla="*/ 1155184 w 7694529"/>
              <a:gd name="connsiteY40" fmla="*/ 517237 h 6003637"/>
              <a:gd name="connsiteX41" fmla="*/ 1219838 w 7694529"/>
              <a:gd name="connsiteY41" fmla="*/ 489528 h 6003637"/>
              <a:gd name="connsiteX42" fmla="*/ 1312202 w 7694529"/>
              <a:gd name="connsiteY42" fmla="*/ 434110 h 6003637"/>
              <a:gd name="connsiteX43" fmla="*/ 1404566 w 7694529"/>
              <a:gd name="connsiteY43" fmla="*/ 397164 h 6003637"/>
              <a:gd name="connsiteX44" fmla="*/ 1478457 w 7694529"/>
              <a:gd name="connsiteY44" fmla="*/ 350982 h 6003637"/>
              <a:gd name="connsiteX45" fmla="*/ 1552348 w 7694529"/>
              <a:gd name="connsiteY45" fmla="*/ 323273 h 6003637"/>
              <a:gd name="connsiteX46" fmla="*/ 1644711 w 7694529"/>
              <a:gd name="connsiteY46" fmla="*/ 277091 h 6003637"/>
              <a:gd name="connsiteX47" fmla="*/ 1700129 w 7694529"/>
              <a:gd name="connsiteY47" fmla="*/ 258619 h 6003637"/>
              <a:gd name="connsiteX48" fmla="*/ 1737075 w 7694529"/>
              <a:gd name="connsiteY48" fmla="*/ 240146 h 6003637"/>
              <a:gd name="connsiteX49" fmla="*/ 1875620 w 7694529"/>
              <a:gd name="connsiteY49" fmla="*/ 221673 h 6003637"/>
              <a:gd name="connsiteX50" fmla="*/ 2088057 w 7694529"/>
              <a:gd name="connsiteY50" fmla="*/ 166255 h 6003637"/>
              <a:gd name="connsiteX51" fmla="*/ 2337438 w 7694529"/>
              <a:gd name="connsiteY51" fmla="*/ 110837 h 6003637"/>
              <a:gd name="connsiteX52" fmla="*/ 2522166 w 7694529"/>
              <a:gd name="connsiteY52" fmla="*/ 83128 h 6003637"/>
              <a:gd name="connsiteX53" fmla="*/ 2734602 w 7694529"/>
              <a:gd name="connsiteY53" fmla="*/ 36946 h 6003637"/>
              <a:gd name="connsiteX54" fmla="*/ 3251838 w 7694529"/>
              <a:gd name="connsiteY54" fmla="*/ 9237 h 6003637"/>
              <a:gd name="connsiteX55" fmla="*/ 3778311 w 7694529"/>
              <a:gd name="connsiteY55" fmla="*/ 0 h 6003637"/>
              <a:gd name="connsiteX56" fmla="*/ 5246893 w 7694529"/>
              <a:gd name="connsiteY56" fmla="*/ 27710 h 6003637"/>
              <a:gd name="connsiteX57" fmla="*/ 5764129 w 7694529"/>
              <a:gd name="connsiteY57" fmla="*/ 64655 h 6003637"/>
              <a:gd name="connsiteX58" fmla="*/ 5856493 w 7694529"/>
              <a:gd name="connsiteY58" fmla="*/ 73891 h 6003637"/>
              <a:gd name="connsiteX59" fmla="*/ 6041220 w 7694529"/>
              <a:gd name="connsiteY59" fmla="*/ 101600 h 6003637"/>
              <a:gd name="connsiteX60" fmla="*/ 6189002 w 7694529"/>
              <a:gd name="connsiteY60" fmla="*/ 184728 h 6003637"/>
              <a:gd name="connsiteX61" fmla="*/ 6262893 w 7694529"/>
              <a:gd name="connsiteY61" fmla="*/ 249382 h 6003637"/>
              <a:gd name="connsiteX62" fmla="*/ 6290602 w 7694529"/>
              <a:gd name="connsiteY62" fmla="*/ 258619 h 6003637"/>
              <a:gd name="connsiteX63" fmla="*/ 6346020 w 7694529"/>
              <a:gd name="connsiteY63" fmla="*/ 286328 h 6003637"/>
              <a:gd name="connsiteX64" fmla="*/ 6641584 w 7694529"/>
              <a:gd name="connsiteY64" fmla="*/ 424873 h 6003637"/>
              <a:gd name="connsiteX65" fmla="*/ 6733948 w 7694529"/>
              <a:gd name="connsiteY65" fmla="*/ 581891 h 6003637"/>
              <a:gd name="connsiteX66" fmla="*/ 6789366 w 7694529"/>
              <a:gd name="connsiteY66" fmla="*/ 665019 h 6003637"/>
              <a:gd name="connsiteX67" fmla="*/ 6909438 w 7694529"/>
              <a:gd name="connsiteY67" fmla="*/ 812800 h 6003637"/>
              <a:gd name="connsiteX68" fmla="*/ 6983329 w 7694529"/>
              <a:gd name="connsiteY68" fmla="*/ 877455 h 6003637"/>
              <a:gd name="connsiteX69" fmla="*/ 7066457 w 7694529"/>
              <a:gd name="connsiteY69" fmla="*/ 969819 h 6003637"/>
              <a:gd name="connsiteX70" fmla="*/ 7094166 w 7694529"/>
              <a:gd name="connsiteY70" fmla="*/ 1080655 h 6003637"/>
              <a:gd name="connsiteX71" fmla="*/ 7121875 w 7694529"/>
              <a:gd name="connsiteY71" fmla="*/ 1274619 h 6003637"/>
              <a:gd name="connsiteX72" fmla="*/ 7103402 w 7694529"/>
              <a:gd name="connsiteY72" fmla="*/ 1681019 h 6003637"/>
              <a:gd name="connsiteX73" fmla="*/ 7075693 w 7694529"/>
              <a:gd name="connsiteY73" fmla="*/ 1773382 h 6003637"/>
              <a:gd name="connsiteX74" fmla="*/ 7038748 w 7694529"/>
              <a:gd name="connsiteY74" fmla="*/ 1874982 h 6003637"/>
              <a:gd name="connsiteX75" fmla="*/ 7029511 w 7694529"/>
              <a:gd name="connsiteY75" fmla="*/ 1939637 h 6003637"/>
              <a:gd name="connsiteX76" fmla="*/ 7001802 w 7694529"/>
              <a:gd name="connsiteY76" fmla="*/ 2068946 h 6003637"/>
              <a:gd name="connsiteX77" fmla="*/ 7038748 w 7694529"/>
              <a:gd name="connsiteY77" fmla="*/ 2540000 h 6003637"/>
              <a:gd name="connsiteX78" fmla="*/ 7066457 w 7694529"/>
              <a:gd name="connsiteY78" fmla="*/ 2613891 h 6003637"/>
              <a:gd name="connsiteX79" fmla="*/ 7094166 w 7694529"/>
              <a:gd name="connsiteY79" fmla="*/ 2697019 h 6003637"/>
              <a:gd name="connsiteX80" fmla="*/ 7112638 w 7694529"/>
              <a:gd name="connsiteY80" fmla="*/ 2733964 h 6003637"/>
              <a:gd name="connsiteX81" fmla="*/ 7186529 w 7694529"/>
              <a:gd name="connsiteY81" fmla="*/ 2937164 h 6003637"/>
              <a:gd name="connsiteX82" fmla="*/ 7241948 w 7694529"/>
              <a:gd name="connsiteY82" fmla="*/ 3029528 h 6003637"/>
              <a:gd name="connsiteX83" fmla="*/ 7278893 w 7694529"/>
              <a:gd name="connsiteY83" fmla="*/ 3112655 h 6003637"/>
              <a:gd name="connsiteX84" fmla="*/ 7334311 w 7694529"/>
              <a:gd name="connsiteY84" fmla="*/ 3214255 h 6003637"/>
              <a:gd name="connsiteX85" fmla="*/ 7352784 w 7694529"/>
              <a:gd name="connsiteY85" fmla="*/ 3260437 h 6003637"/>
              <a:gd name="connsiteX86" fmla="*/ 7408202 w 7694529"/>
              <a:gd name="connsiteY86" fmla="*/ 3371273 h 6003637"/>
              <a:gd name="connsiteX87" fmla="*/ 7509802 w 7694529"/>
              <a:gd name="connsiteY87" fmla="*/ 3611419 h 6003637"/>
              <a:gd name="connsiteX88" fmla="*/ 7555984 w 7694529"/>
              <a:gd name="connsiteY88" fmla="*/ 3740728 h 6003637"/>
              <a:gd name="connsiteX89" fmla="*/ 7592929 w 7694529"/>
              <a:gd name="connsiteY89" fmla="*/ 3860800 h 6003637"/>
              <a:gd name="connsiteX90" fmla="*/ 7639111 w 7694529"/>
              <a:gd name="connsiteY90" fmla="*/ 3980873 h 6003637"/>
              <a:gd name="connsiteX91" fmla="*/ 7694529 w 7694529"/>
              <a:gd name="connsiteY91" fmla="*/ 4128655 h 6003637"/>
              <a:gd name="connsiteX92" fmla="*/ 7676057 w 7694529"/>
              <a:gd name="connsiteY92" fmla="*/ 4193310 h 6003637"/>
              <a:gd name="connsiteX93" fmla="*/ 7648348 w 7694529"/>
              <a:gd name="connsiteY93" fmla="*/ 4294910 h 6003637"/>
              <a:gd name="connsiteX94" fmla="*/ 7629875 w 7694529"/>
              <a:gd name="connsiteY94" fmla="*/ 4368800 h 6003637"/>
              <a:gd name="connsiteX95" fmla="*/ 7592929 w 7694529"/>
              <a:gd name="connsiteY95" fmla="*/ 4433455 h 6003637"/>
              <a:gd name="connsiteX96" fmla="*/ 7574457 w 7694529"/>
              <a:gd name="connsiteY96" fmla="*/ 4461164 h 6003637"/>
              <a:gd name="connsiteX97" fmla="*/ 7519038 w 7694529"/>
              <a:gd name="connsiteY97" fmla="*/ 4498110 h 6003637"/>
              <a:gd name="connsiteX98" fmla="*/ 7454384 w 7694529"/>
              <a:gd name="connsiteY98" fmla="*/ 4590473 h 6003637"/>
              <a:gd name="connsiteX99" fmla="*/ 7417438 w 7694529"/>
              <a:gd name="connsiteY99" fmla="*/ 4655128 h 6003637"/>
              <a:gd name="connsiteX100" fmla="*/ 7343548 w 7694529"/>
              <a:gd name="connsiteY100" fmla="*/ 4719782 h 6003637"/>
              <a:gd name="connsiteX101" fmla="*/ 7241948 w 7694529"/>
              <a:gd name="connsiteY101" fmla="*/ 4756728 h 6003637"/>
              <a:gd name="connsiteX102" fmla="*/ 7075693 w 7694529"/>
              <a:gd name="connsiteY102" fmla="*/ 4793673 h 6003637"/>
              <a:gd name="connsiteX103" fmla="*/ 6909438 w 7694529"/>
              <a:gd name="connsiteY103" fmla="*/ 4830619 h 6003637"/>
              <a:gd name="connsiteX104" fmla="*/ 6798602 w 7694529"/>
              <a:gd name="connsiteY104" fmla="*/ 4876800 h 6003637"/>
              <a:gd name="connsiteX105" fmla="*/ 6752420 w 7694529"/>
              <a:gd name="connsiteY105" fmla="*/ 4895273 h 6003637"/>
              <a:gd name="connsiteX106" fmla="*/ 6697002 w 7694529"/>
              <a:gd name="connsiteY106" fmla="*/ 4904510 h 6003637"/>
              <a:gd name="connsiteX107" fmla="*/ 6632348 w 7694529"/>
              <a:gd name="connsiteY107" fmla="*/ 4932219 h 6003637"/>
              <a:gd name="connsiteX108" fmla="*/ 6466093 w 7694529"/>
              <a:gd name="connsiteY108" fmla="*/ 4987637 h 6003637"/>
              <a:gd name="connsiteX109" fmla="*/ 6355257 w 7694529"/>
              <a:gd name="connsiteY109" fmla="*/ 5015346 h 6003637"/>
              <a:gd name="connsiteX110" fmla="*/ 6216711 w 7694529"/>
              <a:gd name="connsiteY110" fmla="*/ 5052291 h 6003637"/>
              <a:gd name="connsiteX111" fmla="*/ 6179766 w 7694529"/>
              <a:gd name="connsiteY111" fmla="*/ 5061528 h 6003637"/>
              <a:gd name="connsiteX112" fmla="*/ 5985802 w 7694529"/>
              <a:gd name="connsiteY112" fmla="*/ 5089237 h 6003637"/>
              <a:gd name="connsiteX113" fmla="*/ 5921148 w 7694529"/>
              <a:gd name="connsiteY113" fmla="*/ 5098473 h 6003637"/>
              <a:gd name="connsiteX114" fmla="*/ 5745657 w 7694529"/>
              <a:gd name="connsiteY114" fmla="*/ 5126182 h 6003637"/>
              <a:gd name="connsiteX115" fmla="*/ 5136057 w 7694529"/>
              <a:gd name="connsiteY115" fmla="*/ 5135419 h 6003637"/>
              <a:gd name="connsiteX116" fmla="*/ 5099111 w 7694529"/>
              <a:gd name="connsiteY116" fmla="*/ 5144655 h 6003637"/>
              <a:gd name="connsiteX117" fmla="*/ 4960566 w 7694529"/>
              <a:gd name="connsiteY117" fmla="*/ 5163128 h 6003637"/>
              <a:gd name="connsiteX118" fmla="*/ 4138529 w 7694529"/>
              <a:gd name="connsiteY118" fmla="*/ 5153891 h 6003637"/>
              <a:gd name="connsiteX119" fmla="*/ 4055402 w 7694529"/>
              <a:gd name="connsiteY119" fmla="*/ 5144655 h 6003637"/>
              <a:gd name="connsiteX120" fmla="*/ 3889148 w 7694529"/>
              <a:gd name="connsiteY120" fmla="*/ 5135419 h 6003637"/>
              <a:gd name="connsiteX121" fmla="*/ 3815257 w 7694529"/>
              <a:gd name="connsiteY121" fmla="*/ 5126182 h 6003637"/>
              <a:gd name="connsiteX122" fmla="*/ 3750602 w 7694529"/>
              <a:gd name="connsiteY122" fmla="*/ 5116946 h 6003637"/>
              <a:gd name="connsiteX123" fmla="*/ 3334966 w 7694529"/>
              <a:gd name="connsiteY123" fmla="*/ 5135419 h 6003637"/>
              <a:gd name="connsiteX124" fmla="*/ 3261075 w 7694529"/>
              <a:gd name="connsiteY124" fmla="*/ 5181600 h 6003637"/>
              <a:gd name="connsiteX125" fmla="*/ 3251838 w 7694529"/>
              <a:gd name="connsiteY125" fmla="*/ 5209310 h 6003637"/>
              <a:gd name="connsiteX126" fmla="*/ 3224129 w 7694529"/>
              <a:gd name="connsiteY126" fmla="*/ 5227782 h 6003637"/>
              <a:gd name="connsiteX127" fmla="*/ 3113293 w 7694529"/>
              <a:gd name="connsiteY127" fmla="*/ 5310910 h 6003637"/>
              <a:gd name="connsiteX128" fmla="*/ 3076348 w 7694529"/>
              <a:gd name="connsiteY128" fmla="*/ 5329382 h 6003637"/>
              <a:gd name="connsiteX129" fmla="*/ 3048638 w 7694529"/>
              <a:gd name="connsiteY129" fmla="*/ 5347855 h 6003637"/>
              <a:gd name="connsiteX130" fmla="*/ 2983984 w 7694529"/>
              <a:gd name="connsiteY130" fmla="*/ 5375564 h 6003637"/>
              <a:gd name="connsiteX131" fmla="*/ 2910093 w 7694529"/>
              <a:gd name="connsiteY131" fmla="*/ 5403273 h 6003637"/>
              <a:gd name="connsiteX132" fmla="*/ 2882384 w 7694529"/>
              <a:gd name="connsiteY132" fmla="*/ 5421746 h 6003637"/>
              <a:gd name="connsiteX133" fmla="*/ 2836202 w 7694529"/>
              <a:gd name="connsiteY133" fmla="*/ 5430982 h 6003637"/>
              <a:gd name="connsiteX134" fmla="*/ 2799257 w 7694529"/>
              <a:gd name="connsiteY134" fmla="*/ 5440219 h 6003637"/>
              <a:gd name="connsiteX135" fmla="*/ 2743838 w 7694529"/>
              <a:gd name="connsiteY135" fmla="*/ 5458691 h 6003637"/>
              <a:gd name="connsiteX136" fmla="*/ 2623766 w 7694529"/>
              <a:gd name="connsiteY136" fmla="*/ 5477164 h 6003637"/>
              <a:gd name="connsiteX137" fmla="*/ 2577584 w 7694529"/>
              <a:gd name="connsiteY137" fmla="*/ 5486400 h 6003637"/>
              <a:gd name="connsiteX138" fmla="*/ 2522166 w 7694529"/>
              <a:gd name="connsiteY138" fmla="*/ 5495637 h 6003637"/>
              <a:gd name="connsiteX139" fmla="*/ 2494457 w 7694529"/>
              <a:gd name="connsiteY139" fmla="*/ 5504873 h 6003637"/>
              <a:gd name="connsiteX140" fmla="*/ 2402093 w 7694529"/>
              <a:gd name="connsiteY140" fmla="*/ 5514110 h 6003637"/>
              <a:gd name="connsiteX141" fmla="*/ 2346675 w 7694529"/>
              <a:gd name="connsiteY141" fmla="*/ 5532582 h 6003637"/>
              <a:gd name="connsiteX142" fmla="*/ 2309729 w 7694529"/>
              <a:gd name="connsiteY142" fmla="*/ 5541819 h 6003637"/>
              <a:gd name="connsiteX143" fmla="*/ 2272784 w 7694529"/>
              <a:gd name="connsiteY143" fmla="*/ 5560291 h 6003637"/>
              <a:gd name="connsiteX144" fmla="*/ 2245075 w 7694529"/>
              <a:gd name="connsiteY144" fmla="*/ 5569528 h 6003637"/>
              <a:gd name="connsiteX145" fmla="*/ 2189657 w 7694529"/>
              <a:gd name="connsiteY145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443984 w 7694529"/>
              <a:gd name="connsiteY17" fmla="*/ 5514110 h 6003637"/>
              <a:gd name="connsiteX18" fmla="*/ 323911 w 7694529"/>
              <a:gd name="connsiteY18" fmla="*/ 5477164 h 6003637"/>
              <a:gd name="connsiteX19" fmla="*/ 83766 w 7694529"/>
              <a:gd name="connsiteY19" fmla="*/ 5273964 h 6003637"/>
              <a:gd name="connsiteX20" fmla="*/ 46820 w 7694529"/>
              <a:gd name="connsiteY20" fmla="*/ 4461164 h 6003637"/>
              <a:gd name="connsiteX21" fmla="*/ 37583 w 7694529"/>
              <a:gd name="connsiteY21" fmla="*/ 3408219 h 6003637"/>
              <a:gd name="connsiteX22" fmla="*/ 28347 w 7694529"/>
              <a:gd name="connsiteY22" fmla="*/ 2346037 h 6003637"/>
              <a:gd name="connsiteX23" fmla="*/ 638 w 7694529"/>
              <a:gd name="connsiteY23" fmla="*/ 2004291 h 6003637"/>
              <a:gd name="connsiteX24" fmla="*/ 9875 w 7694529"/>
              <a:gd name="connsiteY24" fmla="*/ 1911928 h 6003637"/>
              <a:gd name="connsiteX25" fmla="*/ 19111 w 7694529"/>
              <a:gd name="connsiteY25" fmla="*/ 1838037 h 6003637"/>
              <a:gd name="connsiteX26" fmla="*/ 37584 w 7694529"/>
              <a:gd name="connsiteY26" fmla="*/ 1625600 h 6003637"/>
              <a:gd name="connsiteX27" fmla="*/ 56057 w 7694529"/>
              <a:gd name="connsiteY27" fmla="*/ 1440873 h 6003637"/>
              <a:gd name="connsiteX28" fmla="*/ 74529 w 7694529"/>
              <a:gd name="connsiteY28" fmla="*/ 1330037 h 6003637"/>
              <a:gd name="connsiteX29" fmla="*/ 93002 w 7694529"/>
              <a:gd name="connsiteY29" fmla="*/ 1256146 h 6003637"/>
              <a:gd name="connsiteX30" fmla="*/ 120711 w 7694529"/>
              <a:gd name="connsiteY30" fmla="*/ 1200728 h 6003637"/>
              <a:gd name="connsiteX31" fmla="*/ 185366 w 7694529"/>
              <a:gd name="connsiteY31" fmla="*/ 1062182 h 6003637"/>
              <a:gd name="connsiteX32" fmla="*/ 222311 w 7694529"/>
              <a:gd name="connsiteY32" fmla="*/ 1016000 h 6003637"/>
              <a:gd name="connsiteX33" fmla="*/ 286966 w 7694529"/>
              <a:gd name="connsiteY33" fmla="*/ 960582 h 6003637"/>
              <a:gd name="connsiteX34" fmla="*/ 342384 w 7694529"/>
              <a:gd name="connsiteY34" fmla="*/ 923637 h 6003637"/>
              <a:gd name="connsiteX35" fmla="*/ 443984 w 7694529"/>
              <a:gd name="connsiteY35" fmla="*/ 877455 h 6003637"/>
              <a:gd name="connsiteX36" fmla="*/ 656420 w 7694529"/>
              <a:gd name="connsiteY36" fmla="*/ 757382 h 6003637"/>
              <a:gd name="connsiteX37" fmla="*/ 868857 w 7694529"/>
              <a:gd name="connsiteY37" fmla="*/ 655782 h 6003637"/>
              <a:gd name="connsiteX38" fmla="*/ 1062820 w 7694529"/>
              <a:gd name="connsiteY38" fmla="*/ 563419 h 6003637"/>
              <a:gd name="connsiteX39" fmla="*/ 1155184 w 7694529"/>
              <a:gd name="connsiteY39" fmla="*/ 517237 h 6003637"/>
              <a:gd name="connsiteX40" fmla="*/ 1219838 w 7694529"/>
              <a:gd name="connsiteY40" fmla="*/ 489528 h 6003637"/>
              <a:gd name="connsiteX41" fmla="*/ 1312202 w 7694529"/>
              <a:gd name="connsiteY41" fmla="*/ 434110 h 6003637"/>
              <a:gd name="connsiteX42" fmla="*/ 1404566 w 7694529"/>
              <a:gd name="connsiteY42" fmla="*/ 397164 h 6003637"/>
              <a:gd name="connsiteX43" fmla="*/ 1478457 w 7694529"/>
              <a:gd name="connsiteY43" fmla="*/ 350982 h 6003637"/>
              <a:gd name="connsiteX44" fmla="*/ 1552348 w 7694529"/>
              <a:gd name="connsiteY44" fmla="*/ 323273 h 6003637"/>
              <a:gd name="connsiteX45" fmla="*/ 1644711 w 7694529"/>
              <a:gd name="connsiteY45" fmla="*/ 277091 h 6003637"/>
              <a:gd name="connsiteX46" fmla="*/ 1700129 w 7694529"/>
              <a:gd name="connsiteY46" fmla="*/ 258619 h 6003637"/>
              <a:gd name="connsiteX47" fmla="*/ 1737075 w 7694529"/>
              <a:gd name="connsiteY47" fmla="*/ 240146 h 6003637"/>
              <a:gd name="connsiteX48" fmla="*/ 1875620 w 7694529"/>
              <a:gd name="connsiteY48" fmla="*/ 221673 h 6003637"/>
              <a:gd name="connsiteX49" fmla="*/ 2088057 w 7694529"/>
              <a:gd name="connsiteY49" fmla="*/ 166255 h 6003637"/>
              <a:gd name="connsiteX50" fmla="*/ 2337438 w 7694529"/>
              <a:gd name="connsiteY50" fmla="*/ 110837 h 6003637"/>
              <a:gd name="connsiteX51" fmla="*/ 2522166 w 7694529"/>
              <a:gd name="connsiteY51" fmla="*/ 83128 h 6003637"/>
              <a:gd name="connsiteX52" fmla="*/ 2734602 w 7694529"/>
              <a:gd name="connsiteY52" fmla="*/ 36946 h 6003637"/>
              <a:gd name="connsiteX53" fmla="*/ 3251838 w 7694529"/>
              <a:gd name="connsiteY53" fmla="*/ 9237 h 6003637"/>
              <a:gd name="connsiteX54" fmla="*/ 3778311 w 7694529"/>
              <a:gd name="connsiteY54" fmla="*/ 0 h 6003637"/>
              <a:gd name="connsiteX55" fmla="*/ 5246893 w 7694529"/>
              <a:gd name="connsiteY55" fmla="*/ 27710 h 6003637"/>
              <a:gd name="connsiteX56" fmla="*/ 5764129 w 7694529"/>
              <a:gd name="connsiteY56" fmla="*/ 64655 h 6003637"/>
              <a:gd name="connsiteX57" fmla="*/ 5856493 w 7694529"/>
              <a:gd name="connsiteY57" fmla="*/ 73891 h 6003637"/>
              <a:gd name="connsiteX58" fmla="*/ 6041220 w 7694529"/>
              <a:gd name="connsiteY58" fmla="*/ 101600 h 6003637"/>
              <a:gd name="connsiteX59" fmla="*/ 6189002 w 7694529"/>
              <a:gd name="connsiteY59" fmla="*/ 184728 h 6003637"/>
              <a:gd name="connsiteX60" fmla="*/ 6262893 w 7694529"/>
              <a:gd name="connsiteY60" fmla="*/ 249382 h 6003637"/>
              <a:gd name="connsiteX61" fmla="*/ 6290602 w 7694529"/>
              <a:gd name="connsiteY61" fmla="*/ 258619 h 6003637"/>
              <a:gd name="connsiteX62" fmla="*/ 6346020 w 7694529"/>
              <a:gd name="connsiteY62" fmla="*/ 286328 h 6003637"/>
              <a:gd name="connsiteX63" fmla="*/ 6641584 w 7694529"/>
              <a:gd name="connsiteY63" fmla="*/ 424873 h 6003637"/>
              <a:gd name="connsiteX64" fmla="*/ 6733948 w 7694529"/>
              <a:gd name="connsiteY64" fmla="*/ 581891 h 6003637"/>
              <a:gd name="connsiteX65" fmla="*/ 6789366 w 7694529"/>
              <a:gd name="connsiteY65" fmla="*/ 665019 h 6003637"/>
              <a:gd name="connsiteX66" fmla="*/ 6909438 w 7694529"/>
              <a:gd name="connsiteY66" fmla="*/ 812800 h 6003637"/>
              <a:gd name="connsiteX67" fmla="*/ 6983329 w 7694529"/>
              <a:gd name="connsiteY67" fmla="*/ 877455 h 6003637"/>
              <a:gd name="connsiteX68" fmla="*/ 7066457 w 7694529"/>
              <a:gd name="connsiteY68" fmla="*/ 969819 h 6003637"/>
              <a:gd name="connsiteX69" fmla="*/ 7094166 w 7694529"/>
              <a:gd name="connsiteY69" fmla="*/ 1080655 h 6003637"/>
              <a:gd name="connsiteX70" fmla="*/ 7121875 w 7694529"/>
              <a:gd name="connsiteY70" fmla="*/ 1274619 h 6003637"/>
              <a:gd name="connsiteX71" fmla="*/ 7103402 w 7694529"/>
              <a:gd name="connsiteY71" fmla="*/ 1681019 h 6003637"/>
              <a:gd name="connsiteX72" fmla="*/ 7075693 w 7694529"/>
              <a:gd name="connsiteY72" fmla="*/ 1773382 h 6003637"/>
              <a:gd name="connsiteX73" fmla="*/ 7038748 w 7694529"/>
              <a:gd name="connsiteY73" fmla="*/ 1874982 h 6003637"/>
              <a:gd name="connsiteX74" fmla="*/ 7029511 w 7694529"/>
              <a:gd name="connsiteY74" fmla="*/ 1939637 h 6003637"/>
              <a:gd name="connsiteX75" fmla="*/ 7001802 w 7694529"/>
              <a:gd name="connsiteY75" fmla="*/ 2068946 h 6003637"/>
              <a:gd name="connsiteX76" fmla="*/ 7038748 w 7694529"/>
              <a:gd name="connsiteY76" fmla="*/ 2540000 h 6003637"/>
              <a:gd name="connsiteX77" fmla="*/ 7066457 w 7694529"/>
              <a:gd name="connsiteY77" fmla="*/ 2613891 h 6003637"/>
              <a:gd name="connsiteX78" fmla="*/ 7094166 w 7694529"/>
              <a:gd name="connsiteY78" fmla="*/ 2697019 h 6003637"/>
              <a:gd name="connsiteX79" fmla="*/ 7112638 w 7694529"/>
              <a:gd name="connsiteY79" fmla="*/ 2733964 h 6003637"/>
              <a:gd name="connsiteX80" fmla="*/ 7186529 w 7694529"/>
              <a:gd name="connsiteY80" fmla="*/ 2937164 h 6003637"/>
              <a:gd name="connsiteX81" fmla="*/ 7241948 w 7694529"/>
              <a:gd name="connsiteY81" fmla="*/ 3029528 h 6003637"/>
              <a:gd name="connsiteX82" fmla="*/ 7278893 w 7694529"/>
              <a:gd name="connsiteY82" fmla="*/ 3112655 h 6003637"/>
              <a:gd name="connsiteX83" fmla="*/ 7334311 w 7694529"/>
              <a:gd name="connsiteY83" fmla="*/ 3214255 h 6003637"/>
              <a:gd name="connsiteX84" fmla="*/ 7352784 w 7694529"/>
              <a:gd name="connsiteY84" fmla="*/ 3260437 h 6003637"/>
              <a:gd name="connsiteX85" fmla="*/ 7408202 w 7694529"/>
              <a:gd name="connsiteY85" fmla="*/ 3371273 h 6003637"/>
              <a:gd name="connsiteX86" fmla="*/ 7509802 w 7694529"/>
              <a:gd name="connsiteY86" fmla="*/ 3611419 h 6003637"/>
              <a:gd name="connsiteX87" fmla="*/ 7555984 w 7694529"/>
              <a:gd name="connsiteY87" fmla="*/ 3740728 h 6003637"/>
              <a:gd name="connsiteX88" fmla="*/ 7592929 w 7694529"/>
              <a:gd name="connsiteY88" fmla="*/ 3860800 h 6003637"/>
              <a:gd name="connsiteX89" fmla="*/ 7639111 w 7694529"/>
              <a:gd name="connsiteY89" fmla="*/ 3980873 h 6003637"/>
              <a:gd name="connsiteX90" fmla="*/ 7694529 w 7694529"/>
              <a:gd name="connsiteY90" fmla="*/ 4128655 h 6003637"/>
              <a:gd name="connsiteX91" fmla="*/ 7676057 w 7694529"/>
              <a:gd name="connsiteY91" fmla="*/ 4193310 h 6003637"/>
              <a:gd name="connsiteX92" fmla="*/ 7648348 w 7694529"/>
              <a:gd name="connsiteY92" fmla="*/ 4294910 h 6003637"/>
              <a:gd name="connsiteX93" fmla="*/ 7629875 w 7694529"/>
              <a:gd name="connsiteY93" fmla="*/ 4368800 h 6003637"/>
              <a:gd name="connsiteX94" fmla="*/ 7592929 w 7694529"/>
              <a:gd name="connsiteY94" fmla="*/ 4433455 h 6003637"/>
              <a:gd name="connsiteX95" fmla="*/ 7574457 w 7694529"/>
              <a:gd name="connsiteY95" fmla="*/ 4461164 h 6003637"/>
              <a:gd name="connsiteX96" fmla="*/ 7519038 w 7694529"/>
              <a:gd name="connsiteY96" fmla="*/ 4498110 h 6003637"/>
              <a:gd name="connsiteX97" fmla="*/ 7454384 w 7694529"/>
              <a:gd name="connsiteY97" fmla="*/ 4590473 h 6003637"/>
              <a:gd name="connsiteX98" fmla="*/ 7417438 w 7694529"/>
              <a:gd name="connsiteY98" fmla="*/ 4655128 h 6003637"/>
              <a:gd name="connsiteX99" fmla="*/ 7343548 w 7694529"/>
              <a:gd name="connsiteY99" fmla="*/ 4719782 h 6003637"/>
              <a:gd name="connsiteX100" fmla="*/ 7241948 w 7694529"/>
              <a:gd name="connsiteY100" fmla="*/ 4756728 h 6003637"/>
              <a:gd name="connsiteX101" fmla="*/ 7075693 w 7694529"/>
              <a:gd name="connsiteY101" fmla="*/ 4793673 h 6003637"/>
              <a:gd name="connsiteX102" fmla="*/ 6909438 w 7694529"/>
              <a:gd name="connsiteY102" fmla="*/ 4830619 h 6003637"/>
              <a:gd name="connsiteX103" fmla="*/ 6798602 w 7694529"/>
              <a:gd name="connsiteY103" fmla="*/ 4876800 h 6003637"/>
              <a:gd name="connsiteX104" fmla="*/ 6752420 w 7694529"/>
              <a:gd name="connsiteY104" fmla="*/ 4895273 h 6003637"/>
              <a:gd name="connsiteX105" fmla="*/ 6697002 w 7694529"/>
              <a:gd name="connsiteY105" fmla="*/ 4904510 h 6003637"/>
              <a:gd name="connsiteX106" fmla="*/ 6632348 w 7694529"/>
              <a:gd name="connsiteY106" fmla="*/ 4932219 h 6003637"/>
              <a:gd name="connsiteX107" fmla="*/ 6466093 w 7694529"/>
              <a:gd name="connsiteY107" fmla="*/ 4987637 h 6003637"/>
              <a:gd name="connsiteX108" fmla="*/ 6355257 w 7694529"/>
              <a:gd name="connsiteY108" fmla="*/ 5015346 h 6003637"/>
              <a:gd name="connsiteX109" fmla="*/ 6216711 w 7694529"/>
              <a:gd name="connsiteY109" fmla="*/ 5052291 h 6003637"/>
              <a:gd name="connsiteX110" fmla="*/ 6179766 w 7694529"/>
              <a:gd name="connsiteY110" fmla="*/ 5061528 h 6003637"/>
              <a:gd name="connsiteX111" fmla="*/ 5985802 w 7694529"/>
              <a:gd name="connsiteY111" fmla="*/ 5089237 h 6003637"/>
              <a:gd name="connsiteX112" fmla="*/ 5921148 w 7694529"/>
              <a:gd name="connsiteY112" fmla="*/ 5098473 h 6003637"/>
              <a:gd name="connsiteX113" fmla="*/ 5745657 w 7694529"/>
              <a:gd name="connsiteY113" fmla="*/ 5126182 h 6003637"/>
              <a:gd name="connsiteX114" fmla="*/ 5136057 w 7694529"/>
              <a:gd name="connsiteY114" fmla="*/ 5135419 h 6003637"/>
              <a:gd name="connsiteX115" fmla="*/ 5099111 w 7694529"/>
              <a:gd name="connsiteY115" fmla="*/ 5144655 h 6003637"/>
              <a:gd name="connsiteX116" fmla="*/ 4960566 w 7694529"/>
              <a:gd name="connsiteY116" fmla="*/ 5163128 h 6003637"/>
              <a:gd name="connsiteX117" fmla="*/ 4138529 w 7694529"/>
              <a:gd name="connsiteY117" fmla="*/ 5153891 h 6003637"/>
              <a:gd name="connsiteX118" fmla="*/ 4055402 w 7694529"/>
              <a:gd name="connsiteY118" fmla="*/ 5144655 h 6003637"/>
              <a:gd name="connsiteX119" fmla="*/ 3889148 w 7694529"/>
              <a:gd name="connsiteY119" fmla="*/ 5135419 h 6003637"/>
              <a:gd name="connsiteX120" fmla="*/ 3815257 w 7694529"/>
              <a:gd name="connsiteY120" fmla="*/ 5126182 h 6003637"/>
              <a:gd name="connsiteX121" fmla="*/ 3750602 w 7694529"/>
              <a:gd name="connsiteY121" fmla="*/ 5116946 h 6003637"/>
              <a:gd name="connsiteX122" fmla="*/ 3334966 w 7694529"/>
              <a:gd name="connsiteY122" fmla="*/ 5135419 h 6003637"/>
              <a:gd name="connsiteX123" fmla="*/ 3261075 w 7694529"/>
              <a:gd name="connsiteY123" fmla="*/ 5181600 h 6003637"/>
              <a:gd name="connsiteX124" fmla="*/ 3251838 w 7694529"/>
              <a:gd name="connsiteY124" fmla="*/ 5209310 h 6003637"/>
              <a:gd name="connsiteX125" fmla="*/ 3224129 w 7694529"/>
              <a:gd name="connsiteY125" fmla="*/ 5227782 h 6003637"/>
              <a:gd name="connsiteX126" fmla="*/ 3113293 w 7694529"/>
              <a:gd name="connsiteY126" fmla="*/ 5310910 h 6003637"/>
              <a:gd name="connsiteX127" fmla="*/ 3076348 w 7694529"/>
              <a:gd name="connsiteY127" fmla="*/ 5329382 h 6003637"/>
              <a:gd name="connsiteX128" fmla="*/ 3048638 w 7694529"/>
              <a:gd name="connsiteY128" fmla="*/ 5347855 h 6003637"/>
              <a:gd name="connsiteX129" fmla="*/ 2983984 w 7694529"/>
              <a:gd name="connsiteY129" fmla="*/ 5375564 h 6003637"/>
              <a:gd name="connsiteX130" fmla="*/ 2910093 w 7694529"/>
              <a:gd name="connsiteY130" fmla="*/ 5403273 h 6003637"/>
              <a:gd name="connsiteX131" fmla="*/ 2882384 w 7694529"/>
              <a:gd name="connsiteY131" fmla="*/ 5421746 h 6003637"/>
              <a:gd name="connsiteX132" fmla="*/ 2836202 w 7694529"/>
              <a:gd name="connsiteY132" fmla="*/ 5430982 h 6003637"/>
              <a:gd name="connsiteX133" fmla="*/ 2799257 w 7694529"/>
              <a:gd name="connsiteY133" fmla="*/ 5440219 h 6003637"/>
              <a:gd name="connsiteX134" fmla="*/ 2743838 w 7694529"/>
              <a:gd name="connsiteY134" fmla="*/ 5458691 h 6003637"/>
              <a:gd name="connsiteX135" fmla="*/ 2623766 w 7694529"/>
              <a:gd name="connsiteY135" fmla="*/ 5477164 h 6003637"/>
              <a:gd name="connsiteX136" fmla="*/ 2577584 w 7694529"/>
              <a:gd name="connsiteY136" fmla="*/ 5486400 h 6003637"/>
              <a:gd name="connsiteX137" fmla="*/ 2522166 w 7694529"/>
              <a:gd name="connsiteY137" fmla="*/ 5495637 h 6003637"/>
              <a:gd name="connsiteX138" fmla="*/ 2494457 w 7694529"/>
              <a:gd name="connsiteY138" fmla="*/ 5504873 h 6003637"/>
              <a:gd name="connsiteX139" fmla="*/ 2402093 w 7694529"/>
              <a:gd name="connsiteY139" fmla="*/ 5514110 h 6003637"/>
              <a:gd name="connsiteX140" fmla="*/ 2346675 w 7694529"/>
              <a:gd name="connsiteY140" fmla="*/ 5532582 h 6003637"/>
              <a:gd name="connsiteX141" fmla="*/ 2309729 w 7694529"/>
              <a:gd name="connsiteY141" fmla="*/ 5541819 h 6003637"/>
              <a:gd name="connsiteX142" fmla="*/ 2272784 w 7694529"/>
              <a:gd name="connsiteY142" fmla="*/ 5560291 h 6003637"/>
              <a:gd name="connsiteX143" fmla="*/ 2245075 w 7694529"/>
              <a:gd name="connsiteY143" fmla="*/ 5569528 h 6003637"/>
              <a:gd name="connsiteX144" fmla="*/ 2189657 w 7694529"/>
              <a:gd name="connsiteY144" fmla="*/ 5606473 h 6003637"/>
              <a:gd name="connsiteX0" fmla="*/ 2189657 w 7694529"/>
              <a:gd name="connsiteY0" fmla="*/ 5606473 h 6003637"/>
              <a:gd name="connsiteX1" fmla="*/ 2189657 w 7694529"/>
              <a:gd name="connsiteY1" fmla="*/ 5606473 h 6003637"/>
              <a:gd name="connsiteX2" fmla="*/ 2097293 w 7694529"/>
              <a:gd name="connsiteY2" fmla="*/ 5717310 h 6003637"/>
              <a:gd name="connsiteX3" fmla="*/ 2078820 w 7694529"/>
              <a:gd name="connsiteY3" fmla="*/ 5745019 h 6003637"/>
              <a:gd name="connsiteX4" fmla="*/ 2014166 w 7694529"/>
              <a:gd name="connsiteY4" fmla="*/ 5837382 h 6003637"/>
              <a:gd name="connsiteX5" fmla="*/ 1958748 w 7694529"/>
              <a:gd name="connsiteY5" fmla="*/ 5892800 h 6003637"/>
              <a:gd name="connsiteX6" fmla="*/ 1838675 w 7694529"/>
              <a:gd name="connsiteY6" fmla="*/ 5985164 h 6003637"/>
              <a:gd name="connsiteX7" fmla="*/ 1755548 w 7694529"/>
              <a:gd name="connsiteY7" fmla="*/ 6003637 h 6003637"/>
              <a:gd name="connsiteX8" fmla="*/ 1312202 w 7694529"/>
              <a:gd name="connsiteY8" fmla="*/ 5994400 h 6003637"/>
              <a:gd name="connsiteX9" fmla="*/ 1025875 w 7694529"/>
              <a:gd name="connsiteY9" fmla="*/ 5966691 h 6003637"/>
              <a:gd name="connsiteX10" fmla="*/ 988929 w 7694529"/>
              <a:gd name="connsiteY10" fmla="*/ 5938982 h 6003637"/>
              <a:gd name="connsiteX11" fmla="*/ 933511 w 7694529"/>
              <a:gd name="connsiteY11" fmla="*/ 5809673 h 6003637"/>
              <a:gd name="connsiteX12" fmla="*/ 905802 w 7694529"/>
              <a:gd name="connsiteY12" fmla="*/ 5726546 h 6003637"/>
              <a:gd name="connsiteX13" fmla="*/ 896566 w 7694529"/>
              <a:gd name="connsiteY13" fmla="*/ 5661891 h 6003637"/>
              <a:gd name="connsiteX14" fmla="*/ 859620 w 7694529"/>
              <a:gd name="connsiteY14" fmla="*/ 5624946 h 6003637"/>
              <a:gd name="connsiteX15" fmla="*/ 776493 w 7694529"/>
              <a:gd name="connsiteY15" fmla="*/ 5588000 h 6003637"/>
              <a:gd name="connsiteX16" fmla="*/ 591766 w 7694529"/>
              <a:gd name="connsiteY16" fmla="*/ 5532582 h 6003637"/>
              <a:gd name="connsiteX17" fmla="*/ 323911 w 7694529"/>
              <a:gd name="connsiteY17" fmla="*/ 5477164 h 6003637"/>
              <a:gd name="connsiteX18" fmla="*/ 83766 w 7694529"/>
              <a:gd name="connsiteY18" fmla="*/ 5273964 h 6003637"/>
              <a:gd name="connsiteX19" fmla="*/ 46820 w 7694529"/>
              <a:gd name="connsiteY19" fmla="*/ 4461164 h 6003637"/>
              <a:gd name="connsiteX20" fmla="*/ 37583 w 7694529"/>
              <a:gd name="connsiteY20" fmla="*/ 3408219 h 6003637"/>
              <a:gd name="connsiteX21" fmla="*/ 28347 w 7694529"/>
              <a:gd name="connsiteY21" fmla="*/ 2346037 h 6003637"/>
              <a:gd name="connsiteX22" fmla="*/ 638 w 7694529"/>
              <a:gd name="connsiteY22" fmla="*/ 2004291 h 6003637"/>
              <a:gd name="connsiteX23" fmla="*/ 9875 w 7694529"/>
              <a:gd name="connsiteY23" fmla="*/ 1911928 h 6003637"/>
              <a:gd name="connsiteX24" fmla="*/ 19111 w 7694529"/>
              <a:gd name="connsiteY24" fmla="*/ 1838037 h 6003637"/>
              <a:gd name="connsiteX25" fmla="*/ 37584 w 7694529"/>
              <a:gd name="connsiteY25" fmla="*/ 1625600 h 6003637"/>
              <a:gd name="connsiteX26" fmla="*/ 56057 w 7694529"/>
              <a:gd name="connsiteY26" fmla="*/ 1440873 h 6003637"/>
              <a:gd name="connsiteX27" fmla="*/ 74529 w 7694529"/>
              <a:gd name="connsiteY27" fmla="*/ 1330037 h 6003637"/>
              <a:gd name="connsiteX28" fmla="*/ 93002 w 7694529"/>
              <a:gd name="connsiteY28" fmla="*/ 1256146 h 6003637"/>
              <a:gd name="connsiteX29" fmla="*/ 120711 w 7694529"/>
              <a:gd name="connsiteY29" fmla="*/ 1200728 h 6003637"/>
              <a:gd name="connsiteX30" fmla="*/ 185366 w 7694529"/>
              <a:gd name="connsiteY30" fmla="*/ 1062182 h 6003637"/>
              <a:gd name="connsiteX31" fmla="*/ 222311 w 7694529"/>
              <a:gd name="connsiteY31" fmla="*/ 1016000 h 6003637"/>
              <a:gd name="connsiteX32" fmla="*/ 286966 w 7694529"/>
              <a:gd name="connsiteY32" fmla="*/ 960582 h 6003637"/>
              <a:gd name="connsiteX33" fmla="*/ 342384 w 7694529"/>
              <a:gd name="connsiteY33" fmla="*/ 923637 h 6003637"/>
              <a:gd name="connsiteX34" fmla="*/ 443984 w 7694529"/>
              <a:gd name="connsiteY34" fmla="*/ 877455 h 6003637"/>
              <a:gd name="connsiteX35" fmla="*/ 656420 w 7694529"/>
              <a:gd name="connsiteY35" fmla="*/ 757382 h 6003637"/>
              <a:gd name="connsiteX36" fmla="*/ 868857 w 7694529"/>
              <a:gd name="connsiteY36" fmla="*/ 655782 h 6003637"/>
              <a:gd name="connsiteX37" fmla="*/ 1062820 w 7694529"/>
              <a:gd name="connsiteY37" fmla="*/ 563419 h 6003637"/>
              <a:gd name="connsiteX38" fmla="*/ 1155184 w 7694529"/>
              <a:gd name="connsiteY38" fmla="*/ 517237 h 6003637"/>
              <a:gd name="connsiteX39" fmla="*/ 1219838 w 7694529"/>
              <a:gd name="connsiteY39" fmla="*/ 489528 h 6003637"/>
              <a:gd name="connsiteX40" fmla="*/ 1312202 w 7694529"/>
              <a:gd name="connsiteY40" fmla="*/ 434110 h 6003637"/>
              <a:gd name="connsiteX41" fmla="*/ 1404566 w 7694529"/>
              <a:gd name="connsiteY41" fmla="*/ 397164 h 6003637"/>
              <a:gd name="connsiteX42" fmla="*/ 1478457 w 7694529"/>
              <a:gd name="connsiteY42" fmla="*/ 350982 h 6003637"/>
              <a:gd name="connsiteX43" fmla="*/ 1552348 w 7694529"/>
              <a:gd name="connsiteY43" fmla="*/ 323273 h 6003637"/>
              <a:gd name="connsiteX44" fmla="*/ 1644711 w 7694529"/>
              <a:gd name="connsiteY44" fmla="*/ 277091 h 6003637"/>
              <a:gd name="connsiteX45" fmla="*/ 1700129 w 7694529"/>
              <a:gd name="connsiteY45" fmla="*/ 258619 h 6003637"/>
              <a:gd name="connsiteX46" fmla="*/ 1737075 w 7694529"/>
              <a:gd name="connsiteY46" fmla="*/ 240146 h 6003637"/>
              <a:gd name="connsiteX47" fmla="*/ 1875620 w 7694529"/>
              <a:gd name="connsiteY47" fmla="*/ 221673 h 6003637"/>
              <a:gd name="connsiteX48" fmla="*/ 2088057 w 7694529"/>
              <a:gd name="connsiteY48" fmla="*/ 166255 h 6003637"/>
              <a:gd name="connsiteX49" fmla="*/ 2337438 w 7694529"/>
              <a:gd name="connsiteY49" fmla="*/ 110837 h 6003637"/>
              <a:gd name="connsiteX50" fmla="*/ 2522166 w 7694529"/>
              <a:gd name="connsiteY50" fmla="*/ 83128 h 6003637"/>
              <a:gd name="connsiteX51" fmla="*/ 2734602 w 7694529"/>
              <a:gd name="connsiteY51" fmla="*/ 36946 h 6003637"/>
              <a:gd name="connsiteX52" fmla="*/ 3251838 w 7694529"/>
              <a:gd name="connsiteY52" fmla="*/ 9237 h 6003637"/>
              <a:gd name="connsiteX53" fmla="*/ 3778311 w 7694529"/>
              <a:gd name="connsiteY53" fmla="*/ 0 h 6003637"/>
              <a:gd name="connsiteX54" fmla="*/ 5246893 w 7694529"/>
              <a:gd name="connsiteY54" fmla="*/ 27710 h 6003637"/>
              <a:gd name="connsiteX55" fmla="*/ 5764129 w 7694529"/>
              <a:gd name="connsiteY55" fmla="*/ 64655 h 6003637"/>
              <a:gd name="connsiteX56" fmla="*/ 5856493 w 7694529"/>
              <a:gd name="connsiteY56" fmla="*/ 73891 h 6003637"/>
              <a:gd name="connsiteX57" fmla="*/ 6041220 w 7694529"/>
              <a:gd name="connsiteY57" fmla="*/ 101600 h 6003637"/>
              <a:gd name="connsiteX58" fmla="*/ 6189002 w 7694529"/>
              <a:gd name="connsiteY58" fmla="*/ 184728 h 6003637"/>
              <a:gd name="connsiteX59" fmla="*/ 6262893 w 7694529"/>
              <a:gd name="connsiteY59" fmla="*/ 249382 h 6003637"/>
              <a:gd name="connsiteX60" fmla="*/ 6290602 w 7694529"/>
              <a:gd name="connsiteY60" fmla="*/ 258619 h 6003637"/>
              <a:gd name="connsiteX61" fmla="*/ 6346020 w 7694529"/>
              <a:gd name="connsiteY61" fmla="*/ 286328 h 6003637"/>
              <a:gd name="connsiteX62" fmla="*/ 6641584 w 7694529"/>
              <a:gd name="connsiteY62" fmla="*/ 424873 h 6003637"/>
              <a:gd name="connsiteX63" fmla="*/ 6733948 w 7694529"/>
              <a:gd name="connsiteY63" fmla="*/ 581891 h 6003637"/>
              <a:gd name="connsiteX64" fmla="*/ 6789366 w 7694529"/>
              <a:gd name="connsiteY64" fmla="*/ 665019 h 6003637"/>
              <a:gd name="connsiteX65" fmla="*/ 6909438 w 7694529"/>
              <a:gd name="connsiteY65" fmla="*/ 812800 h 6003637"/>
              <a:gd name="connsiteX66" fmla="*/ 6983329 w 7694529"/>
              <a:gd name="connsiteY66" fmla="*/ 877455 h 6003637"/>
              <a:gd name="connsiteX67" fmla="*/ 7066457 w 7694529"/>
              <a:gd name="connsiteY67" fmla="*/ 969819 h 6003637"/>
              <a:gd name="connsiteX68" fmla="*/ 7094166 w 7694529"/>
              <a:gd name="connsiteY68" fmla="*/ 1080655 h 6003637"/>
              <a:gd name="connsiteX69" fmla="*/ 7121875 w 7694529"/>
              <a:gd name="connsiteY69" fmla="*/ 1274619 h 6003637"/>
              <a:gd name="connsiteX70" fmla="*/ 7103402 w 7694529"/>
              <a:gd name="connsiteY70" fmla="*/ 1681019 h 6003637"/>
              <a:gd name="connsiteX71" fmla="*/ 7075693 w 7694529"/>
              <a:gd name="connsiteY71" fmla="*/ 1773382 h 6003637"/>
              <a:gd name="connsiteX72" fmla="*/ 7038748 w 7694529"/>
              <a:gd name="connsiteY72" fmla="*/ 1874982 h 6003637"/>
              <a:gd name="connsiteX73" fmla="*/ 7029511 w 7694529"/>
              <a:gd name="connsiteY73" fmla="*/ 1939637 h 6003637"/>
              <a:gd name="connsiteX74" fmla="*/ 7001802 w 7694529"/>
              <a:gd name="connsiteY74" fmla="*/ 2068946 h 6003637"/>
              <a:gd name="connsiteX75" fmla="*/ 7038748 w 7694529"/>
              <a:gd name="connsiteY75" fmla="*/ 2540000 h 6003637"/>
              <a:gd name="connsiteX76" fmla="*/ 7066457 w 7694529"/>
              <a:gd name="connsiteY76" fmla="*/ 2613891 h 6003637"/>
              <a:gd name="connsiteX77" fmla="*/ 7094166 w 7694529"/>
              <a:gd name="connsiteY77" fmla="*/ 2697019 h 6003637"/>
              <a:gd name="connsiteX78" fmla="*/ 7112638 w 7694529"/>
              <a:gd name="connsiteY78" fmla="*/ 2733964 h 6003637"/>
              <a:gd name="connsiteX79" fmla="*/ 7186529 w 7694529"/>
              <a:gd name="connsiteY79" fmla="*/ 2937164 h 6003637"/>
              <a:gd name="connsiteX80" fmla="*/ 7241948 w 7694529"/>
              <a:gd name="connsiteY80" fmla="*/ 3029528 h 6003637"/>
              <a:gd name="connsiteX81" fmla="*/ 7278893 w 7694529"/>
              <a:gd name="connsiteY81" fmla="*/ 3112655 h 6003637"/>
              <a:gd name="connsiteX82" fmla="*/ 7334311 w 7694529"/>
              <a:gd name="connsiteY82" fmla="*/ 3214255 h 6003637"/>
              <a:gd name="connsiteX83" fmla="*/ 7352784 w 7694529"/>
              <a:gd name="connsiteY83" fmla="*/ 3260437 h 6003637"/>
              <a:gd name="connsiteX84" fmla="*/ 7408202 w 7694529"/>
              <a:gd name="connsiteY84" fmla="*/ 3371273 h 6003637"/>
              <a:gd name="connsiteX85" fmla="*/ 7509802 w 7694529"/>
              <a:gd name="connsiteY85" fmla="*/ 3611419 h 6003637"/>
              <a:gd name="connsiteX86" fmla="*/ 7555984 w 7694529"/>
              <a:gd name="connsiteY86" fmla="*/ 3740728 h 6003637"/>
              <a:gd name="connsiteX87" fmla="*/ 7592929 w 7694529"/>
              <a:gd name="connsiteY87" fmla="*/ 3860800 h 6003637"/>
              <a:gd name="connsiteX88" fmla="*/ 7639111 w 7694529"/>
              <a:gd name="connsiteY88" fmla="*/ 3980873 h 6003637"/>
              <a:gd name="connsiteX89" fmla="*/ 7694529 w 7694529"/>
              <a:gd name="connsiteY89" fmla="*/ 4128655 h 6003637"/>
              <a:gd name="connsiteX90" fmla="*/ 7676057 w 7694529"/>
              <a:gd name="connsiteY90" fmla="*/ 4193310 h 6003637"/>
              <a:gd name="connsiteX91" fmla="*/ 7648348 w 7694529"/>
              <a:gd name="connsiteY91" fmla="*/ 4294910 h 6003637"/>
              <a:gd name="connsiteX92" fmla="*/ 7629875 w 7694529"/>
              <a:gd name="connsiteY92" fmla="*/ 4368800 h 6003637"/>
              <a:gd name="connsiteX93" fmla="*/ 7592929 w 7694529"/>
              <a:gd name="connsiteY93" fmla="*/ 4433455 h 6003637"/>
              <a:gd name="connsiteX94" fmla="*/ 7574457 w 7694529"/>
              <a:gd name="connsiteY94" fmla="*/ 4461164 h 6003637"/>
              <a:gd name="connsiteX95" fmla="*/ 7519038 w 7694529"/>
              <a:gd name="connsiteY95" fmla="*/ 4498110 h 6003637"/>
              <a:gd name="connsiteX96" fmla="*/ 7454384 w 7694529"/>
              <a:gd name="connsiteY96" fmla="*/ 4590473 h 6003637"/>
              <a:gd name="connsiteX97" fmla="*/ 7417438 w 7694529"/>
              <a:gd name="connsiteY97" fmla="*/ 4655128 h 6003637"/>
              <a:gd name="connsiteX98" fmla="*/ 7343548 w 7694529"/>
              <a:gd name="connsiteY98" fmla="*/ 4719782 h 6003637"/>
              <a:gd name="connsiteX99" fmla="*/ 7241948 w 7694529"/>
              <a:gd name="connsiteY99" fmla="*/ 4756728 h 6003637"/>
              <a:gd name="connsiteX100" fmla="*/ 7075693 w 7694529"/>
              <a:gd name="connsiteY100" fmla="*/ 4793673 h 6003637"/>
              <a:gd name="connsiteX101" fmla="*/ 6909438 w 7694529"/>
              <a:gd name="connsiteY101" fmla="*/ 4830619 h 6003637"/>
              <a:gd name="connsiteX102" fmla="*/ 6798602 w 7694529"/>
              <a:gd name="connsiteY102" fmla="*/ 4876800 h 6003637"/>
              <a:gd name="connsiteX103" fmla="*/ 6752420 w 7694529"/>
              <a:gd name="connsiteY103" fmla="*/ 4895273 h 6003637"/>
              <a:gd name="connsiteX104" fmla="*/ 6697002 w 7694529"/>
              <a:gd name="connsiteY104" fmla="*/ 4904510 h 6003637"/>
              <a:gd name="connsiteX105" fmla="*/ 6632348 w 7694529"/>
              <a:gd name="connsiteY105" fmla="*/ 4932219 h 6003637"/>
              <a:gd name="connsiteX106" fmla="*/ 6466093 w 7694529"/>
              <a:gd name="connsiteY106" fmla="*/ 4987637 h 6003637"/>
              <a:gd name="connsiteX107" fmla="*/ 6355257 w 7694529"/>
              <a:gd name="connsiteY107" fmla="*/ 5015346 h 6003637"/>
              <a:gd name="connsiteX108" fmla="*/ 6216711 w 7694529"/>
              <a:gd name="connsiteY108" fmla="*/ 5052291 h 6003637"/>
              <a:gd name="connsiteX109" fmla="*/ 6179766 w 7694529"/>
              <a:gd name="connsiteY109" fmla="*/ 5061528 h 6003637"/>
              <a:gd name="connsiteX110" fmla="*/ 5985802 w 7694529"/>
              <a:gd name="connsiteY110" fmla="*/ 5089237 h 6003637"/>
              <a:gd name="connsiteX111" fmla="*/ 5921148 w 7694529"/>
              <a:gd name="connsiteY111" fmla="*/ 5098473 h 6003637"/>
              <a:gd name="connsiteX112" fmla="*/ 5745657 w 7694529"/>
              <a:gd name="connsiteY112" fmla="*/ 5126182 h 6003637"/>
              <a:gd name="connsiteX113" fmla="*/ 5136057 w 7694529"/>
              <a:gd name="connsiteY113" fmla="*/ 5135419 h 6003637"/>
              <a:gd name="connsiteX114" fmla="*/ 5099111 w 7694529"/>
              <a:gd name="connsiteY114" fmla="*/ 5144655 h 6003637"/>
              <a:gd name="connsiteX115" fmla="*/ 4960566 w 7694529"/>
              <a:gd name="connsiteY115" fmla="*/ 5163128 h 6003637"/>
              <a:gd name="connsiteX116" fmla="*/ 4138529 w 7694529"/>
              <a:gd name="connsiteY116" fmla="*/ 5153891 h 6003637"/>
              <a:gd name="connsiteX117" fmla="*/ 4055402 w 7694529"/>
              <a:gd name="connsiteY117" fmla="*/ 5144655 h 6003637"/>
              <a:gd name="connsiteX118" fmla="*/ 3889148 w 7694529"/>
              <a:gd name="connsiteY118" fmla="*/ 5135419 h 6003637"/>
              <a:gd name="connsiteX119" fmla="*/ 3815257 w 7694529"/>
              <a:gd name="connsiteY119" fmla="*/ 5126182 h 6003637"/>
              <a:gd name="connsiteX120" fmla="*/ 3750602 w 7694529"/>
              <a:gd name="connsiteY120" fmla="*/ 5116946 h 6003637"/>
              <a:gd name="connsiteX121" fmla="*/ 3334966 w 7694529"/>
              <a:gd name="connsiteY121" fmla="*/ 5135419 h 6003637"/>
              <a:gd name="connsiteX122" fmla="*/ 3261075 w 7694529"/>
              <a:gd name="connsiteY122" fmla="*/ 5181600 h 6003637"/>
              <a:gd name="connsiteX123" fmla="*/ 3251838 w 7694529"/>
              <a:gd name="connsiteY123" fmla="*/ 5209310 h 6003637"/>
              <a:gd name="connsiteX124" fmla="*/ 3224129 w 7694529"/>
              <a:gd name="connsiteY124" fmla="*/ 5227782 h 6003637"/>
              <a:gd name="connsiteX125" fmla="*/ 3113293 w 7694529"/>
              <a:gd name="connsiteY125" fmla="*/ 5310910 h 6003637"/>
              <a:gd name="connsiteX126" fmla="*/ 3076348 w 7694529"/>
              <a:gd name="connsiteY126" fmla="*/ 5329382 h 6003637"/>
              <a:gd name="connsiteX127" fmla="*/ 3048638 w 7694529"/>
              <a:gd name="connsiteY127" fmla="*/ 5347855 h 6003637"/>
              <a:gd name="connsiteX128" fmla="*/ 2983984 w 7694529"/>
              <a:gd name="connsiteY128" fmla="*/ 5375564 h 6003637"/>
              <a:gd name="connsiteX129" fmla="*/ 2910093 w 7694529"/>
              <a:gd name="connsiteY129" fmla="*/ 5403273 h 6003637"/>
              <a:gd name="connsiteX130" fmla="*/ 2882384 w 7694529"/>
              <a:gd name="connsiteY130" fmla="*/ 5421746 h 6003637"/>
              <a:gd name="connsiteX131" fmla="*/ 2836202 w 7694529"/>
              <a:gd name="connsiteY131" fmla="*/ 5430982 h 6003637"/>
              <a:gd name="connsiteX132" fmla="*/ 2799257 w 7694529"/>
              <a:gd name="connsiteY132" fmla="*/ 5440219 h 6003637"/>
              <a:gd name="connsiteX133" fmla="*/ 2743838 w 7694529"/>
              <a:gd name="connsiteY133" fmla="*/ 5458691 h 6003637"/>
              <a:gd name="connsiteX134" fmla="*/ 2623766 w 7694529"/>
              <a:gd name="connsiteY134" fmla="*/ 5477164 h 6003637"/>
              <a:gd name="connsiteX135" fmla="*/ 2577584 w 7694529"/>
              <a:gd name="connsiteY135" fmla="*/ 5486400 h 6003637"/>
              <a:gd name="connsiteX136" fmla="*/ 2522166 w 7694529"/>
              <a:gd name="connsiteY136" fmla="*/ 5495637 h 6003637"/>
              <a:gd name="connsiteX137" fmla="*/ 2494457 w 7694529"/>
              <a:gd name="connsiteY137" fmla="*/ 5504873 h 6003637"/>
              <a:gd name="connsiteX138" fmla="*/ 2402093 w 7694529"/>
              <a:gd name="connsiteY138" fmla="*/ 5514110 h 6003637"/>
              <a:gd name="connsiteX139" fmla="*/ 2346675 w 7694529"/>
              <a:gd name="connsiteY139" fmla="*/ 5532582 h 6003637"/>
              <a:gd name="connsiteX140" fmla="*/ 2309729 w 7694529"/>
              <a:gd name="connsiteY140" fmla="*/ 5541819 h 6003637"/>
              <a:gd name="connsiteX141" fmla="*/ 2272784 w 7694529"/>
              <a:gd name="connsiteY141" fmla="*/ 5560291 h 6003637"/>
              <a:gd name="connsiteX142" fmla="*/ 2245075 w 7694529"/>
              <a:gd name="connsiteY142" fmla="*/ 5569528 h 6003637"/>
              <a:gd name="connsiteX143" fmla="*/ 2189657 w 7694529"/>
              <a:gd name="connsiteY143" fmla="*/ 5606473 h 6003637"/>
              <a:gd name="connsiteX0" fmla="*/ 2217377 w 7722249"/>
              <a:gd name="connsiteY0" fmla="*/ 5606473 h 6003637"/>
              <a:gd name="connsiteX1" fmla="*/ 2217377 w 7722249"/>
              <a:gd name="connsiteY1" fmla="*/ 5606473 h 6003637"/>
              <a:gd name="connsiteX2" fmla="*/ 2125013 w 7722249"/>
              <a:gd name="connsiteY2" fmla="*/ 5717310 h 6003637"/>
              <a:gd name="connsiteX3" fmla="*/ 2106540 w 7722249"/>
              <a:gd name="connsiteY3" fmla="*/ 5745019 h 6003637"/>
              <a:gd name="connsiteX4" fmla="*/ 2041886 w 7722249"/>
              <a:gd name="connsiteY4" fmla="*/ 5837382 h 6003637"/>
              <a:gd name="connsiteX5" fmla="*/ 1986468 w 7722249"/>
              <a:gd name="connsiteY5" fmla="*/ 5892800 h 6003637"/>
              <a:gd name="connsiteX6" fmla="*/ 1866395 w 7722249"/>
              <a:gd name="connsiteY6" fmla="*/ 5985164 h 6003637"/>
              <a:gd name="connsiteX7" fmla="*/ 1783268 w 7722249"/>
              <a:gd name="connsiteY7" fmla="*/ 6003637 h 6003637"/>
              <a:gd name="connsiteX8" fmla="*/ 1339922 w 7722249"/>
              <a:gd name="connsiteY8" fmla="*/ 5994400 h 6003637"/>
              <a:gd name="connsiteX9" fmla="*/ 1053595 w 7722249"/>
              <a:gd name="connsiteY9" fmla="*/ 5966691 h 6003637"/>
              <a:gd name="connsiteX10" fmla="*/ 1016649 w 7722249"/>
              <a:gd name="connsiteY10" fmla="*/ 5938982 h 6003637"/>
              <a:gd name="connsiteX11" fmla="*/ 961231 w 7722249"/>
              <a:gd name="connsiteY11" fmla="*/ 5809673 h 6003637"/>
              <a:gd name="connsiteX12" fmla="*/ 933522 w 7722249"/>
              <a:gd name="connsiteY12" fmla="*/ 5726546 h 6003637"/>
              <a:gd name="connsiteX13" fmla="*/ 924286 w 7722249"/>
              <a:gd name="connsiteY13" fmla="*/ 5661891 h 6003637"/>
              <a:gd name="connsiteX14" fmla="*/ 887340 w 7722249"/>
              <a:gd name="connsiteY14" fmla="*/ 5624946 h 6003637"/>
              <a:gd name="connsiteX15" fmla="*/ 804213 w 7722249"/>
              <a:gd name="connsiteY15" fmla="*/ 5588000 h 6003637"/>
              <a:gd name="connsiteX16" fmla="*/ 619486 w 7722249"/>
              <a:gd name="connsiteY16" fmla="*/ 5532582 h 6003637"/>
              <a:gd name="connsiteX17" fmla="*/ 351631 w 7722249"/>
              <a:gd name="connsiteY17" fmla="*/ 5477164 h 6003637"/>
              <a:gd name="connsiteX18" fmla="*/ 111486 w 7722249"/>
              <a:gd name="connsiteY18" fmla="*/ 5273964 h 6003637"/>
              <a:gd name="connsiteX19" fmla="*/ 649 w 7722249"/>
              <a:gd name="connsiteY19" fmla="*/ 4461164 h 6003637"/>
              <a:gd name="connsiteX20" fmla="*/ 65303 w 7722249"/>
              <a:gd name="connsiteY20" fmla="*/ 3408219 h 6003637"/>
              <a:gd name="connsiteX21" fmla="*/ 56067 w 7722249"/>
              <a:gd name="connsiteY21" fmla="*/ 2346037 h 6003637"/>
              <a:gd name="connsiteX22" fmla="*/ 28358 w 7722249"/>
              <a:gd name="connsiteY22" fmla="*/ 2004291 h 6003637"/>
              <a:gd name="connsiteX23" fmla="*/ 37595 w 7722249"/>
              <a:gd name="connsiteY23" fmla="*/ 1911928 h 6003637"/>
              <a:gd name="connsiteX24" fmla="*/ 46831 w 7722249"/>
              <a:gd name="connsiteY24" fmla="*/ 1838037 h 6003637"/>
              <a:gd name="connsiteX25" fmla="*/ 65304 w 7722249"/>
              <a:gd name="connsiteY25" fmla="*/ 1625600 h 6003637"/>
              <a:gd name="connsiteX26" fmla="*/ 83777 w 7722249"/>
              <a:gd name="connsiteY26" fmla="*/ 1440873 h 6003637"/>
              <a:gd name="connsiteX27" fmla="*/ 102249 w 7722249"/>
              <a:gd name="connsiteY27" fmla="*/ 1330037 h 6003637"/>
              <a:gd name="connsiteX28" fmla="*/ 120722 w 7722249"/>
              <a:gd name="connsiteY28" fmla="*/ 1256146 h 6003637"/>
              <a:gd name="connsiteX29" fmla="*/ 148431 w 7722249"/>
              <a:gd name="connsiteY29" fmla="*/ 1200728 h 6003637"/>
              <a:gd name="connsiteX30" fmla="*/ 213086 w 7722249"/>
              <a:gd name="connsiteY30" fmla="*/ 1062182 h 6003637"/>
              <a:gd name="connsiteX31" fmla="*/ 250031 w 7722249"/>
              <a:gd name="connsiteY31" fmla="*/ 1016000 h 6003637"/>
              <a:gd name="connsiteX32" fmla="*/ 314686 w 7722249"/>
              <a:gd name="connsiteY32" fmla="*/ 960582 h 6003637"/>
              <a:gd name="connsiteX33" fmla="*/ 370104 w 7722249"/>
              <a:gd name="connsiteY33" fmla="*/ 923637 h 6003637"/>
              <a:gd name="connsiteX34" fmla="*/ 471704 w 7722249"/>
              <a:gd name="connsiteY34" fmla="*/ 877455 h 6003637"/>
              <a:gd name="connsiteX35" fmla="*/ 684140 w 7722249"/>
              <a:gd name="connsiteY35" fmla="*/ 757382 h 6003637"/>
              <a:gd name="connsiteX36" fmla="*/ 896577 w 7722249"/>
              <a:gd name="connsiteY36" fmla="*/ 655782 h 6003637"/>
              <a:gd name="connsiteX37" fmla="*/ 1090540 w 7722249"/>
              <a:gd name="connsiteY37" fmla="*/ 563419 h 6003637"/>
              <a:gd name="connsiteX38" fmla="*/ 1182904 w 7722249"/>
              <a:gd name="connsiteY38" fmla="*/ 517237 h 6003637"/>
              <a:gd name="connsiteX39" fmla="*/ 1247558 w 7722249"/>
              <a:gd name="connsiteY39" fmla="*/ 489528 h 6003637"/>
              <a:gd name="connsiteX40" fmla="*/ 1339922 w 7722249"/>
              <a:gd name="connsiteY40" fmla="*/ 434110 h 6003637"/>
              <a:gd name="connsiteX41" fmla="*/ 1432286 w 7722249"/>
              <a:gd name="connsiteY41" fmla="*/ 397164 h 6003637"/>
              <a:gd name="connsiteX42" fmla="*/ 1506177 w 7722249"/>
              <a:gd name="connsiteY42" fmla="*/ 350982 h 6003637"/>
              <a:gd name="connsiteX43" fmla="*/ 1580068 w 7722249"/>
              <a:gd name="connsiteY43" fmla="*/ 323273 h 6003637"/>
              <a:gd name="connsiteX44" fmla="*/ 1672431 w 7722249"/>
              <a:gd name="connsiteY44" fmla="*/ 277091 h 6003637"/>
              <a:gd name="connsiteX45" fmla="*/ 1727849 w 7722249"/>
              <a:gd name="connsiteY45" fmla="*/ 258619 h 6003637"/>
              <a:gd name="connsiteX46" fmla="*/ 1764795 w 7722249"/>
              <a:gd name="connsiteY46" fmla="*/ 240146 h 6003637"/>
              <a:gd name="connsiteX47" fmla="*/ 1903340 w 7722249"/>
              <a:gd name="connsiteY47" fmla="*/ 221673 h 6003637"/>
              <a:gd name="connsiteX48" fmla="*/ 2115777 w 7722249"/>
              <a:gd name="connsiteY48" fmla="*/ 166255 h 6003637"/>
              <a:gd name="connsiteX49" fmla="*/ 2365158 w 7722249"/>
              <a:gd name="connsiteY49" fmla="*/ 110837 h 6003637"/>
              <a:gd name="connsiteX50" fmla="*/ 2549886 w 7722249"/>
              <a:gd name="connsiteY50" fmla="*/ 83128 h 6003637"/>
              <a:gd name="connsiteX51" fmla="*/ 2762322 w 7722249"/>
              <a:gd name="connsiteY51" fmla="*/ 36946 h 6003637"/>
              <a:gd name="connsiteX52" fmla="*/ 3279558 w 7722249"/>
              <a:gd name="connsiteY52" fmla="*/ 9237 h 6003637"/>
              <a:gd name="connsiteX53" fmla="*/ 3806031 w 7722249"/>
              <a:gd name="connsiteY53" fmla="*/ 0 h 6003637"/>
              <a:gd name="connsiteX54" fmla="*/ 5274613 w 7722249"/>
              <a:gd name="connsiteY54" fmla="*/ 27710 h 6003637"/>
              <a:gd name="connsiteX55" fmla="*/ 5791849 w 7722249"/>
              <a:gd name="connsiteY55" fmla="*/ 64655 h 6003637"/>
              <a:gd name="connsiteX56" fmla="*/ 5884213 w 7722249"/>
              <a:gd name="connsiteY56" fmla="*/ 73891 h 6003637"/>
              <a:gd name="connsiteX57" fmla="*/ 6068940 w 7722249"/>
              <a:gd name="connsiteY57" fmla="*/ 101600 h 6003637"/>
              <a:gd name="connsiteX58" fmla="*/ 6216722 w 7722249"/>
              <a:gd name="connsiteY58" fmla="*/ 184728 h 6003637"/>
              <a:gd name="connsiteX59" fmla="*/ 6290613 w 7722249"/>
              <a:gd name="connsiteY59" fmla="*/ 249382 h 6003637"/>
              <a:gd name="connsiteX60" fmla="*/ 6318322 w 7722249"/>
              <a:gd name="connsiteY60" fmla="*/ 258619 h 6003637"/>
              <a:gd name="connsiteX61" fmla="*/ 6373740 w 7722249"/>
              <a:gd name="connsiteY61" fmla="*/ 286328 h 6003637"/>
              <a:gd name="connsiteX62" fmla="*/ 6669304 w 7722249"/>
              <a:gd name="connsiteY62" fmla="*/ 424873 h 6003637"/>
              <a:gd name="connsiteX63" fmla="*/ 6761668 w 7722249"/>
              <a:gd name="connsiteY63" fmla="*/ 581891 h 6003637"/>
              <a:gd name="connsiteX64" fmla="*/ 6817086 w 7722249"/>
              <a:gd name="connsiteY64" fmla="*/ 665019 h 6003637"/>
              <a:gd name="connsiteX65" fmla="*/ 6937158 w 7722249"/>
              <a:gd name="connsiteY65" fmla="*/ 812800 h 6003637"/>
              <a:gd name="connsiteX66" fmla="*/ 7011049 w 7722249"/>
              <a:gd name="connsiteY66" fmla="*/ 877455 h 6003637"/>
              <a:gd name="connsiteX67" fmla="*/ 7094177 w 7722249"/>
              <a:gd name="connsiteY67" fmla="*/ 969819 h 6003637"/>
              <a:gd name="connsiteX68" fmla="*/ 7121886 w 7722249"/>
              <a:gd name="connsiteY68" fmla="*/ 1080655 h 6003637"/>
              <a:gd name="connsiteX69" fmla="*/ 7149595 w 7722249"/>
              <a:gd name="connsiteY69" fmla="*/ 1274619 h 6003637"/>
              <a:gd name="connsiteX70" fmla="*/ 7131122 w 7722249"/>
              <a:gd name="connsiteY70" fmla="*/ 1681019 h 6003637"/>
              <a:gd name="connsiteX71" fmla="*/ 7103413 w 7722249"/>
              <a:gd name="connsiteY71" fmla="*/ 1773382 h 6003637"/>
              <a:gd name="connsiteX72" fmla="*/ 7066468 w 7722249"/>
              <a:gd name="connsiteY72" fmla="*/ 1874982 h 6003637"/>
              <a:gd name="connsiteX73" fmla="*/ 7057231 w 7722249"/>
              <a:gd name="connsiteY73" fmla="*/ 1939637 h 6003637"/>
              <a:gd name="connsiteX74" fmla="*/ 7029522 w 7722249"/>
              <a:gd name="connsiteY74" fmla="*/ 2068946 h 6003637"/>
              <a:gd name="connsiteX75" fmla="*/ 7066468 w 7722249"/>
              <a:gd name="connsiteY75" fmla="*/ 2540000 h 6003637"/>
              <a:gd name="connsiteX76" fmla="*/ 7094177 w 7722249"/>
              <a:gd name="connsiteY76" fmla="*/ 2613891 h 6003637"/>
              <a:gd name="connsiteX77" fmla="*/ 7121886 w 7722249"/>
              <a:gd name="connsiteY77" fmla="*/ 2697019 h 6003637"/>
              <a:gd name="connsiteX78" fmla="*/ 7140358 w 7722249"/>
              <a:gd name="connsiteY78" fmla="*/ 2733964 h 6003637"/>
              <a:gd name="connsiteX79" fmla="*/ 7214249 w 7722249"/>
              <a:gd name="connsiteY79" fmla="*/ 2937164 h 6003637"/>
              <a:gd name="connsiteX80" fmla="*/ 7269668 w 7722249"/>
              <a:gd name="connsiteY80" fmla="*/ 3029528 h 6003637"/>
              <a:gd name="connsiteX81" fmla="*/ 7306613 w 7722249"/>
              <a:gd name="connsiteY81" fmla="*/ 3112655 h 6003637"/>
              <a:gd name="connsiteX82" fmla="*/ 7362031 w 7722249"/>
              <a:gd name="connsiteY82" fmla="*/ 3214255 h 6003637"/>
              <a:gd name="connsiteX83" fmla="*/ 7380504 w 7722249"/>
              <a:gd name="connsiteY83" fmla="*/ 3260437 h 6003637"/>
              <a:gd name="connsiteX84" fmla="*/ 7435922 w 7722249"/>
              <a:gd name="connsiteY84" fmla="*/ 3371273 h 6003637"/>
              <a:gd name="connsiteX85" fmla="*/ 7537522 w 7722249"/>
              <a:gd name="connsiteY85" fmla="*/ 3611419 h 6003637"/>
              <a:gd name="connsiteX86" fmla="*/ 7583704 w 7722249"/>
              <a:gd name="connsiteY86" fmla="*/ 3740728 h 6003637"/>
              <a:gd name="connsiteX87" fmla="*/ 7620649 w 7722249"/>
              <a:gd name="connsiteY87" fmla="*/ 3860800 h 6003637"/>
              <a:gd name="connsiteX88" fmla="*/ 7666831 w 7722249"/>
              <a:gd name="connsiteY88" fmla="*/ 3980873 h 6003637"/>
              <a:gd name="connsiteX89" fmla="*/ 7722249 w 7722249"/>
              <a:gd name="connsiteY89" fmla="*/ 4128655 h 6003637"/>
              <a:gd name="connsiteX90" fmla="*/ 7703777 w 7722249"/>
              <a:gd name="connsiteY90" fmla="*/ 4193310 h 6003637"/>
              <a:gd name="connsiteX91" fmla="*/ 7676068 w 7722249"/>
              <a:gd name="connsiteY91" fmla="*/ 4294910 h 6003637"/>
              <a:gd name="connsiteX92" fmla="*/ 7657595 w 7722249"/>
              <a:gd name="connsiteY92" fmla="*/ 4368800 h 6003637"/>
              <a:gd name="connsiteX93" fmla="*/ 7620649 w 7722249"/>
              <a:gd name="connsiteY93" fmla="*/ 4433455 h 6003637"/>
              <a:gd name="connsiteX94" fmla="*/ 7602177 w 7722249"/>
              <a:gd name="connsiteY94" fmla="*/ 4461164 h 6003637"/>
              <a:gd name="connsiteX95" fmla="*/ 7546758 w 7722249"/>
              <a:gd name="connsiteY95" fmla="*/ 4498110 h 6003637"/>
              <a:gd name="connsiteX96" fmla="*/ 7482104 w 7722249"/>
              <a:gd name="connsiteY96" fmla="*/ 4590473 h 6003637"/>
              <a:gd name="connsiteX97" fmla="*/ 7445158 w 7722249"/>
              <a:gd name="connsiteY97" fmla="*/ 4655128 h 6003637"/>
              <a:gd name="connsiteX98" fmla="*/ 7371268 w 7722249"/>
              <a:gd name="connsiteY98" fmla="*/ 4719782 h 6003637"/>
              <a:gd name="connsiteX99" fmla="*/ 7269668 w 7722249"/>
              <a:gd name="connsiteY99" fmla="*/ 4756728 h 6003637"/>
              <a:gd name="connsiteX100" fmla="*/ 7103413 w 7722249"/>
              <a:gd name="connsiteY100" fmla="*/ 4793673 h 6003637"/>
              <a:gd name="connsiteX101" fmla="*/ 6937158 w 7722249"/>
              <a:gd name="connsiteY101" fmla="*/ 4830619 h 6003637"/>
              <a:gd name="connsiteX102" fmla="*/ 6826322 w 7722249"/>
              <a:gd name="connsiteY102" fmla="*/ 4876800 h 6003637"/>
              <a:gd name="connsiteX103" fmla="*/ 6780140 w 7722249"/>
              <a:gd name="connsiteY103" fmla="*/ 4895273 h 6003637"/>
              <a:gd name="connsiteX104" fmla="*/ 6724722 w 7722249"/>
              <a:gd name="connsiteY104" fmla="*/ 4904510 h 6003637"/>
              <a:gd name="connsiteX105" fmla="*/ 6660068 w 7722249"/>
              <a:gd name="connsiteY105" fmla="*/ 4932219 h 6003637"/>
              <a:gd name="connsiteX106" fmla="*/ 6493813 w 7722249"/>
              <a:gd name="connsiteY106" fmla="*/ 4987637 h 6003637"/>
              <a:gd name="connsiteX107" fmla="*/ 6382977 w 7722249"/>
              <a:gd name="connsiteY107" fmla="*/ 5015346 h 6003637"/>
              <a:gd name="connsiteX108" fmla="*/ 6244431 w 7722249"/>
              <a:gd name="connsiteY108" fmla="*/ 5052291 h 6003637"/>
              <a:gd name="connsiteX109" fmla="*/ 6207486 w 7722249"/>
              <a:gd name="connsiteY109" fmla="*/ 5061528 h 6003637"/>
              <a:gd name="connsiteX110" fmla="*/ 6013522 w 7722249"/>
              <a:gd name="connsiteY110" fmla="*/ 5089237 h 6003637"/>
              <a:gd name="connsiteX111" fmla="*/ 5948868 w 7722249"/>
              <a:gd name="connsiteY111" fmla="*/ 5098473 h 6003637"/>
              <a:gd name="connsiteX112" fmla="*/ 5773377 w 7722249"/>
              <a:gd name="connsiteY112" fmla="*/ 5126182 h 6003637"/>
              <a:gd name="connsiteX113" fmla="*/ 5163777 w 7722249"/>
              <a:gd name="connsiteY113" fmla="*/ 5135419 h 6003637"/>
              <a:gd name="connsiteX114" fmla="*/ 5126831 w 7722249"/>
              <a:gd name="connsiteY114" fmla="*/ 5144655 h 6003637"/>
              <a:gd name="connsiteX115" fmla="*/ 4988286 w 7722249"/>
              <a:gd name="connsiteY115" fmla="*/ 5163128 h 6003637"/>
              <a:gd name="connsiteX116" fmla="*/ 4166249 w 7722249"/>
              <a:gd name="connsiteY116" fmla="*/ 5153891 h 6003637"/>
              <a:gd name="connsiteX117" fmla="*/ 4083122 w 7722249"/>
              <a:gd name="connsiteY117" fmla="*/ 5144655 h 6003637"/>
              <a:gd name="connsiteX118" fmla="*/ 3916868 w 7722249"/>
              <a:gd name="connsiteY118" fmla="*/ 5135419 h 6003637"/>
              <a:gd name="connsiteX119" fmla="*/ 3842977 w 7722249"/>
              <a:gd name="connsiteY119" fmla="*/ 5126182 h 6003637"/>
              <a:gd name="connsiteX120" fmla="*/ 3778322 w 7722249"/>
              <a:gd name="connsiteY120" fmla="*/ 5116946 h 6003637"/>
              <a:gd name="connsiteX121" fmla="*/ 3362686 w 7722249"/>
              <a:gd name="connsiteY121" fmla="*/ 5135419 h 6003637"/>
              <a:gd name="connsiteX122" fmla="*/ 3288795 w 7722249"/>
              <a:gd name="connsiteY122" fmla="*/ 5181600 h 6003637"/>
              <a:gd name="connsiteX123" fmla="*/ 3279558 w 7722249"/>
              <a:gd name="connsiteY123" fmla="*/ 5209310 h 6003637"/>
              <a:gd name="connsiteX124" fmla="*/ 3251849 w 7722249"/>
              <a:gd name="connsiteY124" fmla="*/ 5227782 h 6003637"/>
              <a:gd name="connsiteX125" fmla="*/ 3141013 w 7722249"/>
              <a:gd name="connsiteY125" fmla="*/ 5310910 h 6003637"/>
              <a:gd name="connsiteX126" fmla="*/ 3104068 w 7722249"/>
              <a:gd name="connsiteY126" fmla="*/ 5329382 h 6003637"/>
              <a:gd name="connsiteX127" fmla="*/ 3076358 w 7722249"/>
              <a:gd name="connsiteY127" fmla="*/ 5347855 h 6003637"/>
              <a:gd name="connsiteX128" fmla="*/ 3011704 w 7722249"/>
              <a:gd name="connsiteY128" fmla="*/ 5375564 h 6003637"/>
              <a:gd name="connsiteX129" fmla="*/ 2937813 w 7722249"/>
              <a:gd name="connsiteY129" fmla="*/ 5403273 h 6003637"/>
              <a:gd name="connsiteX130" fmla="*/ 2910104 w 7722249"/>
              <a:gd name="connsiteY130" fmla="*/ 5421746 h 6003637"/>
              <a:gd name="connsiteX131" fmla="*/ 2863922 w 7722249"/>
              <a:gd name="connsiteY131" fmla="*/ 5430982 h 6003637"/>
              <a:gd name="connsiteX132" fmla="*/ 2826977 w 7722249"/>
              <a:gd name="connsiteY132" fmla="*/ 5440219 h 6003637"/>
              <a:gd name="connsiteX133" fmla="*/ 2771558 w 7722249"/>
              <a:gd name="connsiteY133" fmla="*/ 5458691 h 6003637"/>
              <a:gd name="connsiteX134" fmla="*/ 2651486 w 7722249"/>
              <a:gd name="connsiteY134" fmla="*/ 5477164 h 6003637"/>
              <a:gd name="connsiteX135" fmla="*/ 2605304 w 7722249"/>
              <a:gd name="connsiteY135" fmla="*/ 5486400 h 6003637"/>
              <a:gd name="connsiteX136" fmla="*/ 2549886 w 7722249"/>
              <a:gd name="connsiteY136" fmla="*/ 5495637 h 6003637"/>
              <a:gd name="connsiteX137" fmla="*/ 2522177 w 7722249"/>
              <a:gd name="connsiteY137" fmla="*/ 5504873 h 6003637"/>
              <a:gd name="connsiteX138" fmla="*/ 2429813 w 7722249"/>
              <a:gd name="connsiteY138" fmla="*/ 5514110 h 6003637"/>
              <a:gd name="connsiteX139" fmla="*/ 2374395 w 7722249"/>
              <a:gd name="connsiteY139" fmla="*/ 5532582 h 6003637"/>
              <a:gd name="connsiteX140" fmla="*/ 2337449 w 7722249"/>
              <a:gd name="connsiteY140" fmla="*/ 5541819 h 6003637"/>
              <a:gd name="connsiteX141" fmla="*/ 2300504 w 7722249"/>
              <a:gd name="connsiteY141" fmla="*/ 5560291 h 6003637"/>
              <a:gd name="connsiteX142" fmla="*/ 2272795 w 7722249"/>
              <a:gd name="connsiteY142" fmla="*/ 5569528 h 6003637"/>
              <a:gd name="connsiteX143" fmla="*/ 2217377 w 7722249"/>
              <a:gd name="connsiteY143" fmla="*/ 5606473 h 6003637"/>
              <a:gd name="connsiteX0" fmla="*/ 2239357 w 7744229"/>
              <a:gd name="connsiteY0" fmla="*/ 5606473 h 6003637"/>
              <a:gd name="connsiteX1" fmla="*/ 2239357 w 7744229"/>
              <a:gd name="connsiteY1" fmla="*/ 5606473 h 6003637"/>
              <a:gd name="connsiteX2" fmla="*/ 2146993 w 7744229"/>
              <a:gd name="connsiteY2" fmla="*/ 5717310 h 6003637"/>
              <a:gd name="connsiteX3" fmla="*/ 2128520 w 7744229"/>
              <a:gd name="connsiteY3" fmla="*/ 5745019 h 6003637"/>
              <a:gd name="connsiteX4" fmla="*/ 2063866 w 7744229"/>
              <a:gd name="connsiteY4" fmla="*/ 5837382 h 6003637"/>
              <a:gd name="connsiteX5" fmla="*/ 2008448 w 7744229"/>
              <a:gd name="connsiteY5" fmla="*/ 5892800 h 6003637"/>
              <a:gd name="connsiteX6" fmla="*/ 1888375 w 7744229"/>
              <a:gd name="connsiteY6" fmla="*/ 5985164 h 6003637"/>
              <a:gd name="connsiteX7" fmla="*/ 1805248 w 7744229"/>
              <a:gd name="connsiteY7" fmla="*/ 6003637 h 6003637"/>
              <a:gd name="connsiteX8" fmla="*/ 1361902 w 7744229"/>
              <a:gd name="connsiteY8" fmla="*/ 5994400 h 6003637"/>
              <a:gd name="connsiteX9" fmla="*/ 1075575 w 7744229"/>
              <a:gd name="connsiteY9" fmla="*/ 5966691 h 6003637"/>
              <a:gd name="connsiteX10" fmla="*/ 1038629 w 7744229"/>
              <a:gd name="connsiteY10" fmla="*/ 5938982 h 6003637"/>
              <a:gd name="connsiteX11" fmla="*/ 983211 w 7744229"/>
              <a:gd name="connsiteY11" fmla="*/ 5809673 h 6003637"/>
              <a:gd name="connsiteX12" fmla="*/ 955502 w 7744229"/>
              <a:gd name="connsiteY12" fmla="*/ 5726546 h 6003637"/>
              <a:gd name="connsiteX13" fmla="*/ 946266 w 7744229"/>
              <a:gd name="connsiteY13" fmla="*/ 5661891 h 6003637"/>
              <a:gd name="connsiteX14" fmla="*/ 909320 w 7744229"/>
              <a:gd name="connsiteY14" fmla="*/ 5624946 h 6003637"/>
              <a:gd name="connsiteX15" fmla="*/ 826193 w 7744229"/>
              <a:gd name="connsiteY15" fmla="*/ 5588000 h 6003637"/>
              <a:gd name="connsiteX16" fmla="*/ 641466 w 7744229"/>
              <a:gd name="connsiteY16" fmla="*/ 5532582 h 6003637"/>
              <a:gd name="connsiteX17" fmla="*/ 373611 w 7744229"/>
              <a:gd name="connsiteY17" fmla="*/ 5477164 h 6003637"/>
              <a:gd name="connsiteX18" fmla="*/ 133466 w 7744229"/>
              <a:gd name="connsiteY18" fmla="*/ 5273964 h 6003637"/>
              <a:gd name="connsiteX19" fmla="*/ 22629 w 7744229"/>
              <a:gd name="connsiteY19" fmla="*/ 4461164 h 6003637"/>
              <a:gd name="connsiteX20" fmla="*/ 4156 w 7744229"/>
              <a:gd name="connsiteY20" fmla="*/ 3380510 h 6003637"/>
              <a:gd name="connsiteX21" fmla="*/ 78047 w 7744229"/>
              <a:gd name="connsiteY21" fmla="*/ 2346037 h 6003637"/>
              <a:gd name="connsiteX22" fmla="*/ 50338 w 7744229"/>
              <a:gd name="connsiteY22" fmla="*/ 2004291 h 6003637"/>
              <a:gd name="connsiteX23" fmla="*/ 59575 w 7744229"/>
              <a:gd name="connsiteY23" fmla="*/ 1911928 h 6003637"/>
              <a:gd name="connsiteX24" fmla="*/ 68811 w 7744229"/>
              <a:gd name="connsiteY24" fmla="*/ 1838037 h 6003637"/>
              <a:gd name="connsiteX25" fmla="*/ 87284 w 7744229"/>
              <a:gd name="connsiteY25" fmla="*/ 1625600 h 6003637"/>
              <a:gd name="connsiteX26" fmla="*/ 105757 w 7744229"/>
              <a:gd name="connsiteY26" fmla="*/ 1440873 h 6003637"/>
              <a:gd name="connsiteX27" fmla="*/ 124229 w 7744229"/>
              <a:gd name="connsiteY27" fmla="*/ 1330037 h 6003637"/>
              <a:gd name="connsiteX28" fmla="*/ 142702 w 7744229"/>
              <a:gd name="connsiteY28" fmla="*/ 1256146 h 6003637"/>
              <a:gd name="connsiteX29" fmla="*/ 170411 w 7744229"/>
              <a:gd name="connsiteY29" fmla="*/ 1200728 h 6003637"/>
              <a:gd name="connsiteX30" fmla="*/ 235066 w 7744229"/>
              <a:gd name="connsiteY30" fmla="*/ 1062182 h 6003637"/>
              <a:gd name="connsiteX31" fmla="*/ 272011 w 7744229"/>
              <a:gd name="connsiteY31" fmla="*/ 1016000 h 6003637"/>
              <a:gd name="connsiteX32" fmla="*/ 336666 w 7744229"/>
              <a:gd name="connsiteY32" fmla="*/ 960582 h 6003637"/>
              <a:gd name="connsiteX33" fmla="*/ 392084 w 7744229"/>
              <a:gd name="connsiteY33" fmla="*/ 923637 h 6003637"/>
              <a:gd name="connsiteX34" fmla="*/ 493684 w 7744229"/>
              <a:gd name="connsiteY34" fmla="*/ 877455 h 6003637"/>
              <a:gd name="connsiteX35" fmla="*/ 706120 w 7744229"/>
              <a:gd name="connsiteY35" fmla="*/ 757382 h 6003637"/>
              <a:gd name="connsiteX36" fmla="*/ 918557 w 7744229"/>
              <a:gd name="connsiteY36" fmla="*/ 655782 h 6003637"/>
              <a:gd name="connsiteX37" fmla="*/ 1112520 w 7744229"/>
              <a:gd name="connsiteY37" fmla="*/ 563419 h 6003637"/>
              <a:gd name="connsiteX38" fmla="*/ 1204884 w 7744229"/>
              <a:gd name="connsiteY38" fmla="*/ 517237 h 6003637"/>
              <a:gd name="connsiteX39" fmla="*/ 1269538 w 7744229"/>
              <a:gd name="connsiteY39" fmla="*/ 489528 h 6003637"/>
              <a:gd name="connsiteX40" fmla="*/ 1361902 w 7744229"/>
              <a:gd name="connsiteY40" fmla="*/ 434110 h 6003637"/>
              <a:gd name="connsiteX41" fmla="*/ 1454266 w 7744229"/>
              <a:gd name="connsiteY41" fmla="*/ 397164 h 6003637"/>
              <a:gd name="connsiteX42" fmla="*/ 1528157 w 7744229"/>
              <a:gd name="connsiteY42" fmla="*/ 350982 h 6003637"/>
              <a:gd name="connsiteX43" fmla="*/ 1602048 w 7744229"/>
              <a:gd name="connsiteY43" fmla="*/ 323273 h 6003637"/>
              <a:gd name="connsiteX44" fmla="*/ 1694411 w 7744229"/>
              <a:gd name="connsiteY44" fmla="*/ 277091 h 6003637"/>
              <a:gd name="connsiteX45" fmla="*/ 1749829 w 7744229"/>
              <a:gd name="connsiteY45" fmla="*/ 258619 h 6003637"/>
              <a:gd name="connsiteX46" fmla="*/ 1786775 w 7744229"/>
              <a:gd name="connsiteY46" fmla="*/ 240146 h 6003637"/>
              <a:gd name="connsiteX47" fmla="*/ 1925320 w 7744229"/>
              <a:gd name="connsiteY47" fmla="*/ 221673 h 6003637"/>
              <a:gd name="connsiteX48" fmla="*/ 2137757 w 7744229"/>
              <a:gd name="connsiteY48" fmla="*/ 166255 h 6003637"/>
              <a:gd name="connsiteX49" fmla="*/ 2387138 w 7744229"/>
              <a:gd name="connsiteY49" fmla="*/ 110837 h 6003637"/>
              <a:gd name="connsiteX50" fmla="*/ 2571866 w 7744229"/>
              <a:gd name="connsiteY50" fmla="*/ 83128 h 6003637"/>
              <a:gd name="connsiteX51" fmla="*/ 2784302 w 7744229"/>
              <a:gd name="connsiteY51" fmla="*/ 36946 h 6003637"/>
              <a:gd name="connsiteX52" fmla="*/ 3301538 w 7744229"/>
              <a:gd name="connsiteY52" fmla="*/ 9237 h 6003637"/>
              <a:gd name="connsiteX53" fmla="*/ 3828011 w 7744229"/>
              <a:gd name="connsiteY53" fmla="*/ 0 h 6003637"/>
              <a:gd name="connsiteX54" fmla="*/ 5296593 w 7744229"/>
              <a:gd name="connsiteY54" fmla="*/ 27710 h 6003637"/>
              <a:gd name="connsiteX55" fmla="*/ 5813829 w 7744229"/>
              <a:gd name="connsiteY55" fmla="*/ 64655 h 6003637"/>
              <a:gd name="connsiteX56" fmla="*/ 5906193 w 7744229"/>
              <a:gd name="connsiteY56" fmla="*/ 73891 h 6003637"/>
              <a:gd name="connsiteX57" fmla="*/ 6090920 w 7744229"/>
              <a:gd name="connsiteY57" fmla="*/ 101600 h 6003637"/>
              <a:gd name="connsiteX58" fmla="*/ 6238702 w 7744229"/>
              <a:gd name="connsiteY58" fmla="*/ 184728 h 6003637"/>
              <a:gd name="connsiteX59" fmla="*/ 6312593 w 7744229"/>
              <a:gd name="connsiteY59" fmla="*/ 249382 h 6003637"/>
              <a:gd name="connsiteX60" fmla="*/ 6340302 w 7744229"/>
              <a:gd name="connsiteY60" fmla="*/ 258619 h 6003637"/>
              <a:gd name="connsiteX61" fmla="*/ 6395720 w 7744229"/>
              <a:gd name="connsiteY61" fmla="*/ 286328 h 6003637"/>
              <a:gd name="connsiteX62" fmla="*/ 6691284 w 7744229"/>
              <a:gd name="connsiteY62" fmla="*/ 424873 h 6003637"/>
              <a:gd name="connsiteX63" fmla="*/ 6783648 w 7744229"/>
              <a:gd name="connsiteY63" fmla="*/ 581891 h 6003637"/>
              <a:gd name="connsiteX64" fmla="*/ 6839066 w 7744229"/>
              <a:gd name="connsiteY64" fmla="*/ 665019 h 6003637"/>
              <a:gd name="connsiteX65" fmla="*/ 6959138 w 7744229"/>
              <a:gd name="connsiteY65" fmla="*/ 812800 h 6003637"/>
              <a:gd name="connsiteX66" fmla="*/ 7033029 w 7744229"/>
              <a:gd name="connsiteY66" fmla="*/ 877455 h 6003637"/>
              <a:gd name="connsiteX67" fmla="*/ 7116157 w 7744229"/>
              <a:gd name="connsiteY67" fmla="*/ 969819 h 6003637"/>
              <a:gd name="connsiteX68" fmla="*/ 7143866 w 7744229"/>
              <a:gd name="connsiteY68" fmla="*/ 1080655 h 6003637"/>
              <a:gd name="connsiteX69" fmla="*/ 7171575 w 7744229"/>
              <a:gd name="connsiteY69" fmla="*/ 1274619 h 6003637"/>
              <a:gd name="connsiteX70" fmla="*/ 7153102 w 7744229"/>
              <a:gd name="connsiteY70" fmla="*/ 1681019 h 6003637"/>
              <a:gd name="connsiteX71" fmla="*/ 7125393 w 7744229"/>
              <a:gd name="connsiteY71" fmla="*/ 1773382 h 6003637"/>
              <a:gd name="connsiteX72" fmla="*/ 7088448 w 7744229"/>
              <a:gd name="connsiteY72" fmla="*/ 1874982 h 6003637"/>
              <a:gd name="connsiteX73" fmla="*/ 7079211 w 7744229"/>
              <a:gd name="connsiteY73" fmla="*/ 1939637 h 6003637"/>
              <a:gd name="connsiteX74" fmla="*/ 7051502 w 7744229"/>
              <a:gd name="connsiteY74" fmla="*/ 2068946 h 6003637"/>
              <a:gd name="connsiteX75" fmla="*/ 7088448 w 7744229"/>
              <a:gd name="connsiteY75" fmla="*/ 2540000 h 6003637"/>
              <a:gd name="connsiteX76" fmla="*/ 7116157 w 7744229"/>
              <a:gd name="connsiteY76" fmla="*/ 2613891 h 6003637"/>
              <a:gd name="connsiteX77" fmla="*/ 7143866 w 7744229"/>
              <a:gd name="connsiteY77" fmla="*/ 2697019 h 6003637"/>
              <a:gd name="connsiteX78" fmla="*/ 7162338 w 7744229"/>
              <a:gd name="connsiteY78" fmla="*/ 2733964 h 6003637"/>
              <a:gd name="connsiteX79" fmla="*/ 7236229 w 7744229"/>
              <a:gd name="connsiteY79" fmla="*/ 2937164 h 6003637"/>
              <a:gd name="connsiteX80" fmla="*/ 7291648 w 7744229"/>
              <a:gd name="connsiteY80" fmla="*/ 3029528 h 6003637"/>
              <a:gd name="connsiteX81" fmla="*/ 7328593 w 7744229"/>
              <a:gd name="connsiteY81" fmla="*/ 3112655 h 6003637"/>
              <a:gd name="connsiteX82" fmla="*/ 7384011 w 7744229"/>
              <a:gd name="connsiteY82" fmla="*/ 3214255 h 6003637"/>
              <a:gd name="connsiteX83" fmla="*/ 7402484 w 7744229"/>
              <a:gd name="connsiteY83" fmla="*/ 3260437 h 6003637"/>
              <a:gd name="connsiteX84" fmla="*/ 7457902 w 7744229"/>
              <a:gd name="connsiteY84" fmla="*/ 3371273 h 6003637"/>
              <a:gd name="connsiteX85" fmla="*/ 7559502 w 7744229"/>
              <a:gd name="connsiteY85" fmla="*/ 3611419 h 6003637"/>
              <a:gd name="connsiteX86" fmla="*/ 7605684 w 7744229"/>
              <a:gd name="connsiteY86" fmla="*/ 3740728 h 6003637"/>
              <a:gd name="connsiteX87" fmla="*/ 7642629 w 7744229"/>
              <a:gd name="connsiteY87" fmla="*/ 3860800 h 6003637"/>
              <a:gd name="connsiteX88" fmla="*/ 7688811 w 7744229"/>
              <a:gd name="connsiteY88" fmla="*/ 3980873 h 6003637"/>
              <a:gd name="connsiteX89" fmla="*/ 7744229 w 7744229"/>
              <a:gd name="connsiteY89" fmla="*/ 4128655 h 6003637"/>
              <a:gd name="connsiteX90" fmla="*/ 7725757 w 7744229"/>
              <a:gd name="connsiteY90" fmla="*/ 4193310 h 6003637"/>
              <a:gd name="connsiteX91" fmla="*/ 7698048 w 7744229"/>
              <a:gd name="connsiteY91" fmla="*/ 4294910 h 6003637"/>
              <a:gd name="connsiteX92" fmla="*/ 7679575 w 7744229"/>
              <a:gd name="connsiteY92" fmla="*/ 4368800 h 6003637"/>
              <a:gd name="connsiteX93" fmla="*/ 7642629 w 7744229"/>
              <a:gd name="connsiteY93" fmla="*/ 4433455 h 6003637"/>
              <a:gd name="connsiteX94" fmla="*/ 7624157 w 7744229"/>
              <a:gd name="connsiteY94" fmla="*/ 4461164 h 6003637"/>
              <a:gd name="connsiteX95" fmla="*/ 7568738 w 7744229"/>
              <a:gd name="connsiteY95" fmla="*/ 4498110 h 6003637"/>
              <a:gd name="connsiteX96" fmla="*/ 7504084 w 7744229"/>
              <a:gd name="connsiteY96" fmla="*/ 4590473 h 6003637"/>
              <a:gd name="connsiteX97" fmla="*/ 7467138 w 7744229"/>
              <a:gd name="connsiteY97" fmla="*/ 4655128 h 6003637"/>
              <a:gd name="connsiteX98" fmla="*/ 7393248 w 7744229"/>
              <a:gd name="connsiteY98" fmla="*/ 4719782 h 6003637"/>
              <a:gd name="connsiteX99" fmla="*/ 7291648 w 7744229"/>
              <a:gd name="connsiteY99" fmla="*/ 4756728 h 6003637"/>
              <a:gd name="connsiteX100" fmla="*/ 7125393 w 7744229"/>
              <a:gd name="connsiteY100" fmla="*/ 4793673 h 6003637"/>
              <a:gd name="connsiteX101" fmla="*/ 6959138 w 7744229"/>
              <a:gd name="connsiteY101" fmla="*/ 4830619 h 6003637"/>
              <a:gd name="connsiteX102" fmla="*/ 6848302 w 7744229"/>
              <a:gd name="connsiteY102" fmla="*/ 4876800 h 6003637"/>
              <a:gd name="connsiteX103" fmla="*/ 6802120 w 7744229"/>
              <a:gd name="connsiteY103" fmla="*/ 4895273 h 6003637"/>
              <a:gd name="connsiteX104" fmla="*/ 6746702 w 7744229"/>
              <a:gd name="connsiteY104" fmla="*/ 4904510 h 6003637"/>
              <a:gd name="connsiteX105" fmla="*/ 6682048 w 7744229"/>
              <a:gd name="connsiteY105" fmla="*/ 4932219 h 6003637"/>
              <a:gd name="connsiteX106" fmla="*/ 6515793 w 7744229"/>
              <a:gd name="connsiteY106" fmla="*/ 4987637 h 6003637"/>
              <a:gd name="connsiteX107" fmla="*/ 6404957 w 7744229"/>
              <a:gd name="connsiteY107" fmla="*/ 5015346 h 6003637"/>
              <a:gd name="connsiteX108" fmla="*/ 6266411 w 7744229"/>
              <a:gd name="connsiteY108" fmla="*/ 5052291 h 6003637"/>
              <a:gd name="connsiteX109" fmla="*/ 6229466 w 7744229"/>
              <a:gd name="connsiteY109" fmla="*/ 5061528 h 6003637"/>
              <a:gd name="connsiteX110" fmla="*/ 6035502 w 7744229"/>
              <a:gd name="connsiteY110" fmla="*/ 5089237 h 6003637"/>
              <a:gd name="connsiteX111" fmla="*/ 5970848 w 7744229"/>
              <a:gd name="connsiteY111" fmla="*/ 5098473 h 6003637"/>
              <a:gd name="connsiteX112" fmla="*/ 5795357 w 7744229"/>
              <a:gd name="connsiteY112" fmla="*/ 5126182 h 6003637"/>
              <a:gd name="connsiteX113" fmla="*/ 5185757 w 7744229"/>
              <a:gd name="connsiteY113" fmla="*/ 5135419 h 6003637"/>
              <a:gd name="connsiteX114" fmla="*/ 5148811 w 7744229"/>
              <a:gd name="connsiteY114" fmla="*/ 5144655 h 6003637"/>
              <a:gd name="connsiteX115" fmla="*/ 5010266 w 7744229"/>
              <a:gd name="connsiteY115" fmla="*/ 5163128 h 6003637"/>
              <a:gd name="connsiteX116" fmla="*/ 4188229 w 7744229"/>
              <a:gd name="connsiteY116" fmla="*/ 5153891 h 6003637"/>
              <a:gd name="connsiteX117" fmla="*/ 4105102 w 7744229"/>
              <a:gd name="connsiteY117" fmla="*/ 5144655 h 6003637"/>
              <a:gd name="connsiteX118" fmla="*/ 3938848 w 7744229"/>
              <a:gd name="connsiteY118" fmla="*/ 5135419 h 6003637"/>
              <a:gd name="connsiteX119" fmla="*/ 3864957 w 7744229"/>
              <a:gd name="connsiteY119" fmla="*/ 5126182 h 6003637"/>
              <a:gd name="connsiteX120" fmla="*/ 3800302 w 7744229"/>
              <a:gd name="connsiteY120" fmla="*/ 5116946 h 6003637"/>
              <a:gd name="connsiteX121" fmla="*/ 3384666 w 7744229"/>
              <a:gd name="connsiteY121" fmla="*/ 5135419 h 6003637"/>
              <a:gd name="connsiteX122" fmla="*/ 3310775 w 7744229"/>
              <a:gd name="connsiteY122" fmla="*/ 5181600 h 6003637"/>
              <a:gd name="connsiteX123" fmla="*/ 3301538 w 7744229"/>
              <a:gd name="connsiteY123" fmla="*/ 5209310 h 6003637"/>
              <a:gd name="connsiteX124" fmla="*/ 3273829 w 7744229"/>
              <a:gd name="connsiteY124" fmla="*/ 5227782 h 6003637"/>
              <a:gd name="connsiteX125" fmla="*/ 3162993 w 7744229"/>
              <a:gd name="connsiteY125" fmla="*/ 5310910 h 6003637"/>
              <a:gd name="connsiteX126" fmla="*/ 3126048 w 7744229"/>
              <a:gd name="connsiteY126" fmla="*/ 5329382 h 6003637"/>
              <a:gd name="connsiteX127" fmla="*/ 3098338 w 7744229"/>
              <a:gd name="connsiteY127" fmla="*/ 5347855 h 6003637"/>
              <a:gd name="connsiteX128" fmla="*/ 3033684 w 7744229"/>
              <a:gd name="connsiteY128" fmla="*/ 5375564 h 6003637"/>
              <a:gd name="connsiteX129" fmla="*/ 2959793 w 7744229"/>
              <a:gd name="connsiteY129" fmla="*/ 5403273 h 6003637"/>
              <a:gd name="connsiteX130" fmla="*/ 2932084 w 7744229"/>
              <a:gd name="connsiteY130" fmla="*/ 5421746 h 6003637"/>
              <a:gd name="connsiteX131" fmla="*/ 2885902 w 7744229"/>
              <a:gd name="connsiteY131" fmla="*/ 5430982 h 6003637"/>
              <a:gd name="connsiteX132" fmla="*/ 2848957 w 7744229"/>
              <a:gd name="connsiteY132" fmla="*/ 5440219 h 6003637"/>
              <a:gd name="connsiteX133" fmla="*/ 2793538 w 7744229"/>
              <a:gd name="connsiteY133" fmla="*/ 5458691 h 6003637"/>
              <a:gd name="connsiteX134" fmla="*/ 2673466 w 7744229"/>
              <a:gd name="connsiteY134" fmla="*/ 5477164 h 6003637"/>
              <a:gd name="connsiteX135" fmla="*/ 2627284 w 7744229"/>
              <a:gd name="connsiteY135" fmla="*/ 5486400 h 6003637"/>
              <a:gd name="connsiteX136" fmla="*/ 2571866 w 7744229"/>
              <a:gd name="connsiteY136" fmla="*/ 5495637 h 6003637"/>
              <a:gd name="connsiteX137" fmla="*/ 2544157 w 7744229"/>
              <a:gd name="connsiteY137" fmla="*/ 5504873 h 6003637"/>
              <a:gd name="connsiteX138" fmla="*/ 2451793 w 7744229"/>
              <a:gd name="connsiteY138" fmla="*/ 5514110 h 6003637"/>
              <a:gd name="connsiteX139" fmla="*/ 2396375 w 7744229"/>
              <a:gd name="connsiteY139" fmla="*/ 5532582 h 6003637"/>
              <a:gd name="connsiteX140" fmla="*/ 2359429 w 7744229"/>
              <a:gd name="connsiteY140" fmla="*/ 5541819 h 6003637"/>
              <a:gd name="connsiteX141" fmla="*/ 2322484 w 7744229"/>
              <a:gd name="connsiteY141" fmla="*/ 5560291 h 6003637"/>
              <a:gd name="connsiteX142" fmla="*/ 2294775 w 7744229"/>
              <a:gd name="connsiteY142" fmla="*/ 5569528 h 6003637"/>
              <a:gd name="connsiteX143" fmla="*/ 2239357 w 7744229"/>
              <a:gd name="connsiteY143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84465 w 7769119"/>
              <a:gd name="connsiteY23" fmla="*/ 1911928 h 6003637"/>
              <a:gd name="connsiteX24" fmla="*/ 93701 w 7769119"/>
              <a:gd name="connsiteY24" fmla="*/ 1838037 h 6003637"/>
              <a:gd name="connsiteX25" fmla="*/ 112174 w 7769119"/>
              <a:gd name="connsiteY25" fmla="*/ 1625600 h 6003637"/>
              <a:gd name="connsiteX26" fmla="*/ 130647 w 7769119"/>
              <a:gd name="connsiteY26" fmla="*/ 1440873 h 6003637"/>
              <a:gd name="connsiteX27" fmla="*/ 149119 w 7769119"/>
              <a:gd name="connsiteY27" fmla="*/ 1330037 h 6003637"/>
              <a:gd name="connsiteX28" fmla="*/ 167592 w 7769119"/>
              <a:gd name="connsiteY28" fmla="*/ 1256146 h 6003637"/>
              <a:gd name="connsiteX29" fmla="*/ 195301 w 7769119"/>
              <a:gd name="connsiteY29" fmla="*/ 1200728 h 6003637"/>
              <a:gd name="connsiteX30" fmla="*/ 259956 w 7769119"/>
              <a:gd name="connsiteY30" fmla="*/ 1062182 h 6003637"/>
              <a:gd name="connsiteX31" fmla="*/ 296901 w 7769119"/>
              <a:gd name="connsiteY31" fmla="*/ 1016000 h 6003637"/>
              <a:gd name="connsiteX32" fmla="*/ 361556 w 7769119"/>
              <a:gd name="connsiteY32" fmla="*/ 960582 h 6003637"/>
              <a:gd name="connsiteX33" fmla="*/ 416974 w 7769119"/>
              <a:gd name="connsiteY33" fmla="*/ 923637 h 6003637"/>
              <a:gd name="connsiteX34" fmla="*/ 518574 w 7769119"/>
              <a:gd name="connsiteY34" fmla="*/ 877455 h 6003637"/>
              <a:gd name="connsiteX35" fmla="*/ 731010 w 7769119"/>
              <a:gd name="connsiteY35" fmla="*/ 757382 h 6003637"/>
              <a:gd name="connsiteX36" fmla="*/ 943447 w 7769119"/>
              <a:gd name="connsiteY36" fmla="*/ 655782 h 6003637"/>
              <a:gd name="connsiteX37" fmla="*/ 1137410 w 7769119"/>
              <a:gd name="connsiteY37" fmla="*/ 563419 h 6003637"/>
              <a:gd name="connsiteX38" fmla="*/ 1229774 w 7769119"/>
              <a:gd name="connsiteY38" fmla="*/ 517237 h 6003637"/>
              <a:gd name="connsiteX39" fmla="*/ 1294428 w 7769119"/>
              <a:gd name="connsiteY39" fmla="*/ 489528 h 6003637"/>
              <a:gd name="connsiteX40" fmla="*/ 1386792 w 7769119"/>
              <a:gd name="connsiteY40" fmla="*/ 434110 h 6003637"/>
              <a:gd name="connsiteX41" fmla="*/ 1479156 w 7769119"/>
              <a:gd name="connsiteY41" fmla="*/ 397164 h 6003637"/>
              <a:gd name="connsiteX42" fmla="*/ 1553047 w 7769119"/>
              <a:gd name="connsiteY42" fmla="*/ 350982 h 6003637"/>
              <a:gd name="connsiteX43" fmla="*/ 1626938 w 7769119"/>
              <a:gd name="connsiteY43" fmla="*/ 323273 h 6003637"/>
              <a:gd name="connsiteX44" fmla="*/ 1719301 w 7769119"/>
              <a:gd name="connsiteY44" fmla="*/ 277091 h 6003637"/>
              <a:gd name="connsiteX45" fmla="*/ 1774719 w 7769119"/>
              <a:gd name="connsiteY45" fmla="*/ 258619 h 6003637"/>
              <a:gd name="connsiteX46" fmla="*/ 1811665 w 7769119"/>
              <a:gd name="connsiteY46" fmla="*/ 240146 h 6003637"/>
              <a:gd name="connsiteX47" fmla="*/ 1950210 w 7769119"/>
              <a:gd name="connsiteY47" fmla="*/ 221673 h 6003637"/>
              <a:gd name="connsiteX48" fmla="*/ 2162647 w 7769119"/>
              <a:gd name="connsiteY48" fmla="*/ 166255 h 6003637"/>
              <a:gd name="connsiteX49" fmla="*/ 2412028 w 7769119"/>
              <a:gd name="connsiteY49" fmla="*/ 110837 h 6003637"/>
              <a:gd name="connsiteX50" fmla="*/ 2596756 w 7769119"/>
              <a:gd name="connsiteY50" fmla="*/ 83128 h 6003637"/>
              <a:gd name="connsiteX51" fmla="*/ 2809192 w 7769119"/>
              <a:gd name="connsiteY51" fmla="*/ 36946 h 6003637"/>
              <a:gd name="connsiteX52" fmla="*/ 3326428 w 7769119"/>
              <a:gd name="connsiteY52" fmla="*/ 9237 h 6003637"/>
              <a:gd name="connsiteX53" fmla="*/ 3852901 w 7769119"/>
              <a:gd name="connsiteY53" fmla="*/ 0 h 6003637"/>
              <a:gd name="connsiteX54" fmla="*/ 5321483 w 7769119"/>
              <a:gd name="connsiteY54" fmla="*/ 27710 h 6003637"/>
              <a:gd name="connsiteX55" fmla="*/ 5838719 w 7769119"/>
              <a:gd name="connsiteY55" fmla="*/ 64655 h 6003637"/>
              <a:gd name="connsiteX56" fmla="*/ 5931083 w 7769119"/>
              <a:gd name="connsiteY56" fmla="*/ 73891 h 6003637"/>
              <a:gd name="connsiteX57" fmla="*/ 6115810 w 7769119"/>
              <a:gd name="connsiteY57" fmla="*/ 101600 h 6003637"/>
              <a:gd name="connsiteX58" fmla="*/ 6263592 w 7769119"/>
              <a:gd name="connsiteY58" fmla="*/ 184728 h 6003637"/>
              <a:gd name="connsiteX59" fmla="*/ 6337483 w 7769119"/>
              <a:gd name="connsiteY59" fmla="*/ 249382 h 6003637"/>
              <a:gd name="connsiteX60" fmla="*/ 6365192 w 7769119"/>
              <a:gd name="connsiteY60" fmla="*/ 258619 h 6003637"/>
              <a:gd name="connsiteX61" fmla="*/ 6420610 w 7769119"/>
              <a:gd name="connsiteY61" fmla="*/ 286328 h 6003637"/>
              <a:gd name="connsiteX62" fmla="*/ 6716174 w 7769119"/>
              <a:gd name="connsiteY62" fmla="*/ 424873 h 6003637"/>
              <a:gd name="connsiteX63" fmla="*/ 6808538 w 7769119"/>
              <a:gd name="connsiteY63" fmla="*/ 581891 h 6003637"/>
              <a:gd name="connsiteX64" fmla="*/ 6863956 w 7769119"/>
              <a:gd name="connsiteY64" fmla="*/ 665019 h 6003637"/>
              <a:gd name="connsiteX65" fmla="*/ 6984028 w 7769119"/>
              <a:gd name="connsiteY65" fmla="*/ 812800 h 6003637"/>
              <a:gd name="connsiteX66" fmla="*/ 7057919 w 7769119"/>
              <a:gd name="connsiteY66" fmla="*/ 877455 h 6003637"/>
              <a:gd name="connsiteX67" fmla="*/ 7141047 w 7769119"/>
              <a:gd name="connsiteY67" fmla="*/ 969819 h 6003637"/>
              <a:gd name="connsiteX68" fmla="*/ 7168756 w 7769119"/>
              <a:gd name="connsiteY68" fmla="*/ 1080655 h 6003637"/>
              <a:gd name="connsiteX69" fmla="*/ 7196465 w 7769119"/>
              <a:gd name="connsiteY69" fmla="*/ 1274619 h 6003637"/>
              <a:gd name="connsiteX70" fmla="*/ 7177992 w 7769119"/>
              <a:gd name="connsiteY70" fmla="*/ 1681019 h 6003637"/>
              <a:gd name="connsiteX71" fmla="*/ 7150283 w 7769119"/>
              <a:gd name="connsiteY71" fmla="*/ 1773382 h 6003637"/>
              <a:gd name="connsiteX72" fmla="*/ 7113338 w 7769119"/>
              <a:gd name="connsiteY72" fmla="*/ 1874982 h 6003637"/>
              <a:gd name="connsiteX73" fmla="*/ 7104101 w 7769119"/>
              <a:gd name="connsiteY73" fmla="*/ 1939637 h 6003637"/>
              <a:gd name="connsiteX74" fmla="*/ 7076392 w 7769119"/>
              <a:gd name="connsiteY74" fmla="*/ 2068946 h 6003637"/>
              <a:gd name="connsiteX75" fmla="*/ 7113338 w 7769119"/>
              <a:gd name="connsiteY75" fmla="*/ 2540000 h 6003637"/>
              <a:gd name="connsiteX76" fmla="*/ 7141047 w 7769119"/>
              <a:gd name="connsiteY76" fmla="*/ 2613891 h 6003637"/>
              <a:gd name="connsiteX77" fmla="*/ 7168756 w 7769119"/>
              <a:gd name="connsiteY77" fmla="*/ 2697019 h 6003637"/>
              <a:gd name="connsiteX78" fmla="*/ 7187228 w 7769119"/>
              <a:gd name="connsiteY78" fmla="*/ 2733964 h 6003637"/>
              <a:gd name="connsiteX79" fmla="*/ 7261119 w 7769119"/>
              <a:gd name="connsiteY79" fmla="*/ 2937164 h 6003637"/>
              <a:gd name="connsiteX80" fmla="*/ 7316538 w 7769119"/>
              <a:gd name="connsiteY80" fmla="*/ 3029528 h 6003637"/>
              <a:gd name="connsiteX81" fmla="*/ 7353483 w 7769119"/>
              <a:gd name="connsiteY81" fmla="*/ 3112655 h 6003637"/>
              <a:gd name="connsiteX82" fmla="*/ 7408901 w 7769119"/>
              <a:gd name="connsiteY82" fmla="*/ 3214255 h 6003637"/>
              <a:gd name="connsiteX83" fmla="*/ 7427374 w 7769119"/>
              <a:gd name="connsiteY83" fmla="*/ 3260437 h 6003637"/>
              <a:gd name="connsiteX84" fmla="*/ 7482792 w 7769119"/>
              <a:gd name="connsiteY84" fmla="*/ 3371273 h 6003637"/>
              <a:gd name="connsiteX85" fmla="*/ 7584392 w 7769119"/>
              <a:gd name="connsiteY85" fmla="*/ 3611419 h 6003637"/>
              <a:gd name="connsiteX86" fmla="*/ 7630574 w 7769119"/>
              <a:gd name="connsiteY86" fmla="*/ 3740728 h 6003637"/>
              <a:gd name="connsiteX87" fmla="*/ 7667519 w 7769119"/>
              <a:gd name="connsiteY87" fmla="*/ 3860800 h 6003637"/>
              <a:gd name="connsiteX88" fmla="*/ 7713701 w 7769119"/>
              <a:gd name="connsiteY88" fmla="*/ 3980873 h 6003637"/>
              <a:gd name="connsiteX89" fmla="*/ 7769119 w 7769119"/>
              <a:gd name="connsiteY89" fmla="*/ 4128655 h 6003637"/>
              <a:gd name="connsiteX90" fmla="*/ 7750647 w 7769119"/>
              <a:gd name="connsiteY90" fmla="*/ 4193310 h 6003637"/>
              <a:gd name="connsiteX91" fmla="*/ 7722938 w 7769119"/>
              <a:gd name="connsiteY91" fmla="*/ 4294910 h 6003637"/>
              <a:gd name="connsiteX92" fmla="*/ 7704465 w 7769119"/>
              <a:gd name="connsiteY92" fmla="*/ 4368800 h 6003637"/>
              <a:gd name="connsiteX93" fmla="*/ 7667519 w 7769119"/>
              <a:gd name="connsiteY93" fmla="*/ 4433455 h 6003637"/>
              <a:gd name="connsiteX94" fmla="*/ 7649047 w 7769119"/>
              <a:gd name="connsiteY94" fmla="*/ 4461164 h 6003637"/>
              <a:gd name="connsiteX95" fmla="*/ 7593628 w 7769119"/>
              <a:gd name="connsiteY95" fmla="*/ 4498110 h 6003637"/>
              <a:gd name="connsiteX96" fmla="*/ 7528974 w 7769119"/>
              <a:gd name="connsiteY96" fmla="*/ 4590473 h 6003637"/>
              <a:gd name="connsiteX97" fmla="*/ 7492028 w 7769119"/>
              <a:gd name="connsiteY97" fmla="*/ 4655128 h 6003637"/>
              <a:gd name="connsiteX98" fmla="*/ 7418138 w 7769119"/>
              <a:gd name="connsiteY98" fmla="*/ 4719782 h 6003637"/>
              <a:gd name="connsiteX99" fmla="*/ 7316538 w 7769119"/>
              <a:gd name="connsiteY99" fmla="*/ 4756728 h 6003637"/>
              <a:gd name="connsiteX100" fmla="*/ 7150283 w 7769119"/>
              <a:gd name="connsiteY100" fmla="*/ 4793673 h 6003637"/>
              <a:gd name="connsiteX101" fmla="*/ 6984028 w 7769119"/>
              <a:gd name="connsiteY101" fmla="*/ 4830619 h 6003637"/>
              <a:gd name="connsiteX102" fmla="*/ 6873192 w 7769119"/>
              <a:gd name="connsiteY102" fmla="*/ 4876800 h 6003637"/>
              <a:gd name="connsiteX103" fmla="*/ 6827010 w 7769119"/>
              <a:gd name="connsiteY103" fmla="*/ 4895273 h 6003637"/>
              <a:gd name="connsiteX104" fmla="*/ 6771592 w 7769119"/>
              <a:gd name="connsiteY104" fmla="*/ 4904510 h 6003637"/>
              <a:gd name="connsiteX105" fmla="*/ 6706938 w 7769119"/>
              <a:gd name="connsiteY105" fmla="*/ 4932219 h 6003637"/>
              <a:gd name="connsiteX106" fmla="*/ 6540683 w 7769119"/>
              <a:gd name="connsiteY106" fmla="*/ 4987637 h 6003637"/>
              <a:gd name="connsiteX107" fmla="*/ 6429847 w 7769119"/>
              <a:gd name="connsiteY107" fmla="*/ 5015346 h 6003637"/>
              <a:gd name="connsiteX108" fmla="*/ 6291301 w 7769119"/>
              <a:gd name="connsiteY108" fmla="*/ 5052291 h 6003637"/>
              <a:gd name="connsiteX109" fmla="*/ 6254356 w 7769119"/>
              <a:gd name="connsiteY109" fmla="*/ 5061528 h 6003637"/>
              <a:gd name="connsiteX110" fmla="*/ 6060392 w 7769119"/>
              <a:gd name="connsiteY110" fmla="*/ 5089237 h 6003637"/>
              <a:gd name="connsiteX111" fmla="*/ 5995738 w 7769119"/>
              <a:gd name="connsiteY111" fmla="*/ 5098473 h 6003637"/>
              <a:gd name="connsiteX112" fmla="*/ 5820247 w 7769119"/>
              <a:gd name="connsiteY112" fmla="*/ 5126182 h 6003637"/>
              <a:gd name="connsiteX113" fmla="*/ 5210647 w 7769119"/>
              <a:gd name="connsiteY113" fmla="*/ 5135419 h 6003637"/>
              <a:gd name="connsiteX114" fmla="*/ 5173701 w 7769119"/>
              <a:gd name="connsiteY114" fmla="*/ 5144655 h 6003637"/>
              <a:gd name="connsiteX115" fmla="*/ 5035156 w 7769119"/>
              <a:gd name="connsiteY115" fmla="*/ 5163128 h 6003637"/>
              <a:gd name="connsiteX116" fmla="*/ 4213119 w 7769119"/>
              <a:gd name="connsiteY116" fmla="*/ 5153891 h 6003637"/>
              <a:gd name="connsiteX117" fmla="*/ 4129992 w 7769119"/>
              <a:gd name="connsiteY117" fmla="*/ 5144655 h 6003637"/>
              <a:gd name="connsiteX118" fmla="*/ 3963738 w 7769119"/>
              <a:gd name="connsiteY118" fmla="*/ 5135419 h 6003637"/>
              <a:gd name="connsiteX119" fmla="*/ 3889847 w 7769119"/>
              <a:gd name="connsiteY119" fmla="*/ 5126182 h 6003637"/>
              <a:gd name="connsiteX120" fmla="*/ 3825192 w 7769119"/>
              <a:gd name="connsiteY120" fmla="*/ 5116946 h 6003637"/>
              <a:gd name="connsiteX121" fmla="*/ 3409556 w 7769119"/>
              <a:gd name="connsiteY121" fmla="*/ 5135419 h 6003637"/>
              <a:gd name="connsiteX122" fmla="*/ 3335665 w 7769119"/>
              <a:gd name="connsiteY122" fmla="*/ 5181600 h 6003637"/>
              <a:gd name="connsiteX123" fmla="*/ 3326428 w 7769119"/>
              <a:gd name="connsiteY123" fmla="*/ 5209310 h 6003637"/>
              <a:gd name="connsiteX124" fmla="*/ 3298719 w 7769119"/>
              <a:gd name="connsiteY124" fmla="*/ 5227782 h 6003637"/>
              <a:gd name="connsiteX125" fmla="*/ 3187883 w 7769119"/>
              <a:gd name="connsiteY125" fmla="*/ 5310910 h 6003637"/>
              <a:gd name="connsiteX126" fmla="*/ 3150938 w 7769119"/>
              <a:gd name="connsiteY126" fmla="*/ 5329382 h 6003637"/>
              <a:gd name="connsiteX127" fmla="*/ 3123228 w 7769119"/>
              <a:gd name="connsiteY127" fmla="*/ 5347855 h 6003637"/>
              <a:gd name="connsiteX128" fmla="*/ 3058574 w 7769119"/>
              <a:gd name="connsiteY128" fmla="*/ 5375564 h 6003637"/>
              <a:gd name="connsiteX129" fmla="*/ 2984683 w 7769119"/>
              <a:gd name="connsiteY129" fmla="*/ 5403273 h 6003637"/>
              <a:gd name="connsiteX130" fmla="*/ 2956974 w 7769119"/>
              <a:gd name="connsiteY130" fmla="*/ 5421746 h 6003637"/>
              <a:gd name="connsiteX131" fmla="*/ 2910792 w 7769119"/>
              <a:gd name="connsiteY131" fmla="*/ 5430982 h 6003637"/>
              <a:gd name="connsiteX132" fmla="*/ 2873847 w 7769119"/>
              <a:gd name="connsiteY132" fmla="*/ 5440219 h 6003637"/>
              <a:gd name="connsiteX133" fmla="*/ 2818428 w 7769119"/>
              <a:gd name="connsiteY133" fmla="*/ 5458691 h 6003637"/>
              <a:gd name="connsiteX134" fmla="*/ 2698356 w 7769119"/>
              <a:gd name="connsiteY134" fmla="*/ 5477164 h 6003637"/>
              <a:gd name="connsiteX135" fmla="*/ 2652174 w 7769119"/>
              <a:gd name="connsiteY135" fmla="*/ 5486400 h 6003637"/>
              <a:gd name="connsiteX136" fmla="*/ 2596756 w 7769119"/>
              <a:gd name="connsiteY136" fmla="*/ 5495637 h 6003637"/>
              <a:gd name="connsiteX137" fmla="*/ 2569047 w 7769119"/>
              <a:gd name="connsiteY137" fmla="*/ 5504873 h 6003637"/>
              <a:gd name="connsiteX138" fmla="*/ 2476683 w 7769119"/>
              <a:gd name="connsiteY138" fmla="*/ 5514110 h 6003637"/>
              <a:gd name="connsiteX139" fmla="*/ 2421265 w 7769119"/>
              <a:gd name="connsiteY139" fmla="*/ 5532582 h 6003637"/>
              <a:gd name="connsiteX140" fmla="*/ 2384319 w 7769119"/>
              <a:gd name="connsiteY140" fmla="*/ 5541819 h 6003637"/>
              <a:gd name="connsiteX141" fmla="*/ 2347374 w 7769119"/>
              <a:gd name="connsiteY141" fmla="*/ 5560291 h 6003637"/>
              <a:gd name="connsiteX142" fmla="*/ 2319665 w 7769119"/>
              <a:gd name="connsiteY142" fmla="*/ 5569528 h 6003637"/>
              <a:gd name="connsiteX143" fmla="*/ 2264247 w 7769119"/>
              <a:gd name="connsiteY143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84465 w 7769119"/>
              <a:gd name="connsiteY23" fmla="*/ 1911928 h 6003637"/>
              <a:gd name="connsiteX24" fmla="*/ 93701 w 7769119"/>
              <a:gd name="connsiteY24" fmla="*/ 1838037 h 6003637"/>
              <a:gd name="connsiteX25" fmla="*/ 112174 w 7769119"/>
              <a:gd name="connsiteY25" fmla="*/ 1625600 h 6003637"/>
              <a:gd name="connsiteX26" fmla="*/ 130647 w 7769119"/>
              <a:gd name="connsiteY26" fmla="*/ 1440873 h 6003637"/>
              <a:gd name="connsiteX27" fmla="*/ 149119 w 7769119"/>
              <a:gd name="connsiteY27" fmla="*/ 1330037 h 6003637"/>
              <a:gd name="connsiteX28" fmla="*/ 167592 w 7769119"/>
              <a:gd name="connsiteY28" fmla="*/ 1256146 h 6003637"/>
              <a:gd name="connsiteX29" fmla="*/ 195301 w 7769119"/>
              <a:gd name="connsiteY29" fmla="*/ 1200728 h 6003637"/>
              <a:gd name="connsiteX30" fmla="*/ 259956 w 7769119"/>
              <a:gd name="connsiteY30" fmla="*/ 1062182 h 6003637"/>
              <a:gd name="connsiteX31" fmla="*/ 296901 w 7769119"/>
              <a:gd name="connsiteY31" fmla="*/ 1016000 h 6003637"/>
              <a:gd name="connsiteX32" fmla="*/ 361556 w 7769119"/>
              <a:gd name="connsiteY32" fmla="*/ 960582 h 6003637"/>
              <a:gd name="connsiteX33" fmla="*/ 416974 w 7769119"/>
              <a:gd name="connsiteY33" fmla="*/ 923637 h 6003637"/>
              <a:gd name="connsiteX34" fmla="*/ 518574 w 7769119"/>
              <a:gd name="connsiteY34" fmla="*/ 877455 h 6003637"/>
              <a:gd name="connsiteX35" fmla="*/ 731010 w 7769119"/>
              <a:gd name="connsiteY35" fmla="*/ 757382 h 6003637"/>
              <a:gd name="connsiteX36" fmla="*/ 943447 w 7769119"/>
              <a:gd name="connsiteY36" fmla="*/ 655782 h 6003637"/>
              <a:gd name="connsiteX37" fmla="*/ 1137410 w 7769119"/>
              <a:gd name="connsiteY37" fmla="*/ 563419 h 6003637"/>
              <a:gd name="connsiteX38" fmla="*/ 1229774 w 7769119"/>
              <a:gd name="connsiteY38" fmla="*/ 517237 h 6003637"/>
              <a:gd name="connsiteX39" fmla="*/ 1294428 w 7769119"/>
              <a:gd name="connsiteY39" fmla="*/ 489528 h 6003637"/>
              <a:gd name="connsiteX40" fmla="*/ 1386792 w 7769119"/>
              <a:gd name="connsiteY40" fmla="*/ 434110 h 6003637"/>
              <a:gd name="connsiteX41" fmla="*/ 1479156 w 7769119"/>
              <a:gd name="connsiteY41" fmla="*/ 397164 h 6003637"/>
              <a:gd name="connsiteX42" fmla="*/ 1553047 w 7769119"/>
              <a:gd name="connsiteY42" fmla="*/ 350982 h 6003637"/>
              <a:gd name="connsiteX43" fmla="*/ 1626938 w 7769119"/>
              <a:gd name="connsiteY43" fmla="*/ 323273 h 6003637"/>
              <a:gd name="connsiteX44" fmla="*/ 1719301 w 7769119"/>
              <a:gd name="connsiteY44" fmla="*/ 277091 h 6003637"/>
              <a:gd name="connsiteX45" fmla="*/ 1774719 w 7769119"/>
              <a:gd name="connsiteY45" fmla="*/ 258619 h 6003637"/>
              <a:gd name="connsiteX46" fmla="*/ 1811665 w 7769119"/>
              <a:gd name="connsiteY46" fmla="*/ 240146 h 6003637"/>
              <a:gd name="connsiteX47" fmla="*/ 1950210 w 7769119"/>
              <a:gd name="connsiteY47" fmla="*/ 221673 h 6003637"/>
              <a:gd name="connsiteX48" fmla="*/ 2162647 w 7769119"/>
              <a:gd name="connsiteY48" fmla="*/ 166255 h 6003637"/>
              <a:gd name="connsiteX49" fmla="*/ 2412028 w 7769119"/>
              <a:gd name="connsiteY49" fmla="*/ 110837 h 6003637"/>
              <a:gd name="connsiteX50" fmla="*/ 2596756 w 7769119"/>
              <a:gd name="connsiteY50" fmla="*/ 83128 h 6003637"/>
              <a:gd name="connsiteX51" fmla="*/ 2809192 w 7769119"/>
              <a:gd name="connsiteY51" fmla="*/ 36946 h 6003637"/>
              <a:gd name="connsiteX52" fmla="*/ 3326428 w 7769119"/>
              <a:gd name="connsiteY52" fmla="*/ 9237 h 6003637"/>
              <a:gd name="connsiteX53" fmla="*/ 3852901 w 7769119"/>
              <a:gd name="connsiteY53" fmla="*/ 0 h 6003637"/>
              <a:gd name="connsiteX54" fmla="*/ 5321483 w 7769119"/>
              <a:gd name="connsiteY54" fmla="*/ 27710 h 6003637"/>
              <a:gd name="connsiteX55" fmla="*/ 5838719 w 7769119"/>
              <a:gd name="connsiteY55" fmla="*/ 64655 h 6003637"/>
              <a:gd name="connsiteX56" fmla="*/ 5931083 w 7769119"/>
              <a:gd name="connsiteY56" fmla="*/ 73891 h 6003637"/>
              <a:gd name="connsiteX57" fmla="*/ 6115810 w 7769119"/>
              <a:gd name="connsiteY57" fmla="*/ 101600 h 6003637"/>
              <a:gd name="connsiteX58" fmla="*/ 6263592 w 7769119"/>
              <a:gd name="connsiteY58" fmla="*/ 184728 h 6003637"/>
              <a:gd name="connsiteX59" fmla="*/ 6337483 w 7769119"/>
              <a:gd name="connsiteY59" fmla="*/ 249382 h 6003637"/>
              <a:gd name="connsiteX60" fmla="*/ 6365192 w 7769119"/>
              <a:gd name="connsiteY60" fmla="*/ 258619 h 6003637"/>
              <a:gd name="connsiteX61" fmla="*/ 6420610 w 7769119"/>
              <a:gd name="connsiteY61" fmla="*/ 286328 h 6003637"/>
              <a:gd name="connsiteX62" fmla="*/ 6716174 w 7769119"/>
              <a:gd name="connsiteY62" fmla="*/ 424873 h 6003637"/>
              <a:gd name="connsiteX63" fmla="*/ 6808538 w 7769119"/>
              <a:gd name="connsiteY63" fmla="*/ 581891 h 6003637"/>
              <a:gd name="connsiteX64" fmla="*/ 6863956 w 7769119"/>
              <a:gd name="connsiteY64" fmla="*/ 665019 h 6003637"/>
              <a:gd name="connsiteX65" fmla="*/ 6984028 w 7769119"/>
              <a:gd name="connsiteY65" fmla="*/ 812800 h 6003637"/>
              <a:gd name="connsiteX66" fmla="*/ 7057919 w 7769119"/>
              <a:gd name="connsiteY66" fmla="*/ 877455 h 6003637"/>
              <a:gd name="connsiteX67" fmla="*/ 7141047 w 7769119"/>
              <a:gd name="connsiteY67" fmla="*/ 969819 h 6003637"/>
              <a:gd name="connsiteX68" fmla="*/ 7168756 w 7769119"/>
              <a:gd name="connsiteY68" fmla="*/ 1080655 h 6003637"/>
              <a:gd name="connsiteX69" fmla="*/ 7196465 w 7769119"/>
              <a:gd name="connsiteY69" fmla="*/ 1274619 h 6003637"/>
              <a:gd name="connsiteX70" fmla="*/ 7177992 w 7769119"/>
              <a:gd name="connsiteY70" fmla="*/ 1681019 h 6003637"/>
              <a:gd name="connsiteX71" fmla="*/ 7150283 w 7769119"/>
              <a:gd name="connsiteY71" fmla="*/ 1773382 h 6003637"/>
              <a:gd name="connsiteX72" fmla="*/ 7113338 w 7769119"/>
              <a:gd name="connsiteY72" fmla="*/ 1874982 h 6003637"/>
              <a:gd name="connsiteX73" fmla="*/ 7104101 w 7769119"/>
              <a:gd name="connsiteY73" fmla="*/ 1939637 h 6003637"/>
              <a:gd name="connsiteX74" fmla="*/ 7076392 w 7769119"/>
              <a:gd name="connsiteY74" fmla="*/ 2068946 h 6003637"/>
              <a:gd name="connsiteX75" fmla="*/ 7113338 w 7769119"/>
              <a:gd name="connsiteY75" fmla="*/ 2540000 h 6003637"/>
              <a:gd name="connsiteX76" fmla="*/ 7141047 w 7769119"/>
              <a:gd name="connsiteY76" fmla="*/ 2613891 h 6003637"/>
              <a:gd name="connsiteX77" fmla="*/ 7168756 w 7769119"/>
              <a:gd name="connsiteY77" fmla="*/ 2697019 h 6003637"/>
              <a:gd name="connsiteX78" fmla="*/ 7187228 w 7769119"/>
              <a:gd name="connsiteY78" fmla="*/ 2733964 h 6003637"/>
              <a:gd name="connsiteX79" fmla="*/ 7261119 w 7769119"/>
              <a:gd name="connsiteY79" fmla="*/ 2937164 h 6003637"/>
              <a:gd name="connsiteX80" fmla="*/ 7316538 w 7769119"/>
              <a:gd name="connsiteY80" fmla="*/ 3029528 h 6003637"/>
              <a:gd name="connsiteX81" fmla="*/ 7353483 w 7769119"/>
              <a:gd name="connsiteY81" fmla="*/ 3112655 h 6003637"/>
              <a:gd name="connsiteX82" fmla="*/ 7408901 w 7769119"/>
              <a:gd name="connsiteY82" fmla="*/ 3214255 h 6003637"/>
              <a:gd name="connsiteX83" fmla="*/ 7427374 w 7769119"/>
              <a:gd name="connsiteY83" fmla="*/ 3260437 h 6003637"/>
              <a:gd name="connsiteX84" fmla="*/ 7482792 w 7769119"/>
              <a:gd name="connsiteY84" fmla="*/ 3371273 h 6003637"/>
              <a:gd name="connsiteX85" fmla="*/ 7584392 w 7769119"/>
              <a:gd name="connsiteY85" fmla="*/ 3611419 h 6003637"/>
              <a:gd name="connsiteX86" fmla="*/ 7630574 w 7769119"/>
              <a:gd name="connsiteY86" fmla="*/ 3740728 h 6003637"/>
              <a:gd name="connsiteX87" fmla="*/ 7667519 w 7769119"/>
              <a:gd name="connsiteY87" fmla="*/ 3860800 h 6003637"/>
              <a:gd name="connsiteX88" fmla="*/ 7713701 w 7769119"/>
              <a:gd name="connsiteY88" fmla="*/ 3980873 h 6003637"/>
              <a:gd name="connsiteX89" fmla="*/ 7769119 w 7769119"/>
              <a:gd name="connsiteY89" fmla="*/ 4128655 h 6003637"/>
              <a:gd name="connsiteX90" fmla="*/ 7750647 w 7769119"/>
              <a:gd name="connsiteY90" fmla="*/ 4193310 h 6003637"/>
              <a:gd name="connsiteX91" fmla="*/ 7722938 w 7769119"/>
              <a:gd name="connsiteY91" fmla="*/ 4294910 h 6003637"/>
              <a:gd name="connsiteX92" fmla="*/ 7704465 w 7769119"/>
              <a:gd name="connsiteY92" fmla="*/ 4368800 h 6003637"/>
              <a:gd name="connsiteX93" fmla="*/ 7667519 w 7769119"/>
              <a:gd name="connsiteY93" fmla="*/ 4433455 h 6003637"/>
              <a:gd name="connsiteX94" fmla="*/ 7649047 w 7769119"/>
              <a:gd name="connsiteY94" fmla="*/ 4461164 h 6003637"/>
              <a:gd name="connsiteX95" fmla="*/ 7593628 w 7769119"/>
              <a:gd name="connsiteY95" fmla="*/ 4498110 h 6003637"/>
              <a:gd name="connsiteX96" fmla="*/ 7528974 w 7769119"/>
              <a:gd name="connsiteY96" fmla="*/ 4590473 h 6003637"/>
              <a:gd name="connsiteX97" fmla="*/ 7492028 w 7769119"/>
              <a:gd name="connsiteY97" fmla="*/ 4655128 h 6003637"/>
              <a:gd name="connsiteX98" fmla="*/ 7418138 w 7769119"/>
              <a:gd name="connsiteY98" fmla="*/ 4719782 h 6003637"/>
              <a:gd name="connsiteX99" fmla="*/ 7316538 w 7769119"/>
              <a:gd name="connsiteY99" fmla="*/ 4756728 h 6003637"/>
              <a:gd name="connsiteX100" fmla="*/ 7150283 w 7769119"/>
              <a:gd name="connsiteY100" fmla="*/ 4793673 h 6003637"/>
              <a:gd name="connsiteX101" fmla="*/ 6984028 w 7769119"/>
              <a:gd name="connsiteY101" fmla="*/ 4830619 h 6003637"/>
              <a:gd name="connsiteX102" fmla="*/ 6873192 w 7769119"/>
              <a:gd name="connsiteY102" fmla="*/ 4876800 h 6003637"/>
              <a:gd name="connsiteX103" fmla="*/ 6827010 w 7769119"/>
              <a:gd name="connsiteY103" fmla="*/ 4895273 h 6003637"/>
              <a:gd name="connsiteX104" fmla="*/ 6771592 w 7769119"/>
              <a:gd name="connsiteY104" fmla="*/ 4904510 h 6003637"/>
              <a:gd name="connsiteX105" fmla="*/ 6706938 w 7769119"/>
              <a:gd name="connsiteY105" fmla="*/ 4932219 h 6003637"/>
              <a:gd name="connsiteX106" fmla="*/ 6540683 w 7769119"/>
              <a:gd name="connsiteY106" fmla="*/ 4987637 h 6003637"/>
              <a:gd name="connsiteX107" fmla="*/ 6429847 w 7769119"/>
              <a:gd name="connsiteY107" fmla="*/ 5015346 h 6003637"/>
              <a:gd name="connsiteX108" fmla="*/ 6291301 w 7769119"/>
              <a:gd name="connsiteY108" fmla="*/ 5052291 h 6003637"/>
              <a:gd name="connsiteX109" fmla="*/ 6254356 w 7769119"/>
              <a:gd name="connsiteY109" fmla="*/ 5061528 h 6003637"/>
              <a:gd name="connsiteX110" fmla="*/ 6060392 w 7769119"/>
              <a:gd name="connsiteY110" fmla="*/ 5089237 h 6003637"/>
              <a:gd name="connsiteX111" fmla="*/ 5995738 w 7769119"/>
              <a:gd name="connsiteY111" fmla="*/ 5098473 h 6003637"/>
              <a:gd name="connsiteX112" fmla="*/ 5820247 w 7769119"/>
              <a:gd name="connsiteY112" fmla="*/ 5126182 h 6003637"/>
              <a:gd name="connsiteX113" fmla="*/ 5210647 w 7769119"/>
              <a:gd name="connsiteY113" fmla="*/ 5135419 h 6003637"/>
              <a:gd name="connsiteX114" fmla="*/ 5173701 w 7769119"/>
              <a:gd name="connsiteY114" fmla="*/ 5144655 h 6003637"/>
              <a:gd name="connsiteX115" fmla="*/ 5035156 w 7769119"/>
              <a:gd name="connsiteY115" fmla="*/ 5163128 h 6003637"/>
              <a:gd name="connsiteX116" fmla="*/ 4213119 w 7769119"/>
              <a:gd name="connsiteY116" fmla="*/ 5153891 h 6003637"/>
              <a:gd name="connsiteX117" fmla="*/ 4129992 w 7769119"/>
              <a:gd name="connsiteY117" fmla="*/ 5144655 h 6003637"/>
              <a:gd name="connsiteX118" fmla="*/ 3963738 w 7769119"/>
              <a:gd name="connsiteY118" fmla="*/ 5135419 h 6003637"/>
              <a:gd name="connsiteX119" fmla="*/ 3889847 w 7769119"/>
              <a:gd name="connsiteY119" fmla="*/ 5126182 h 6003637"/>
              <a:gd name="connsiteX120" fmla="*/ 3825192 w 7769119"/>
              <a:gd name="connsiteY120" fmla="*/ 5116946 h 6003637"/>
              <a:gd name="connsiteX121" fmla="*/ 3409556 w 7769119"/>
              <a:gd name="connsiteY121" fmla="*/ 5135419 h 6003637"/>
              <a:gd name="connsiteX122" fmla="*/ 3335665 w 7769119"/>
              <a:gd name="connsiteY122" fmla="*/ 5181600 h 6003637"/>
              <a:gd name="connsiteX123" fmla="*/ 3326428 w 7769119"/>
              <a:gd name="connsiteY123" fmla="*/ 5209310 h 6003637"/>
              <a:gd name="connsiteX124" fmla="*/ 3298719 w 7769119"/>
              <a:gd name="connsiteY124" fmla="*/ 5227782 h 6003637"/>
              <a:gd name="connsiteX125" fmla="*/ 3187883 w 7769119"/>
              <a:gd name="connsiteY125" fmla="*/ 5310910 h 6003637"/>
              <a:gd name="connsiteX126" fmla="*/ 3150938 w 7769119"/>
              <a:gd name="connsiteY126" fmla="*/ 5329382 h 6003637"/>
              <a:gd name="connsiteX127" fmla="*/ 3123228 w 7769119"/>
              <a:gd name="connsiteY127" fmla="*/ 5347855 h 6003637"/>
              <a:gd name="connsiteX128" fmla="*/ 3058574 w 7769119"/>
              <a:gd name="connsiteY128" fmla="*/ 5375564 h 6003637"/>
              <a:gd name="connsiteX129" fmla="*/ 2984683 w 7769119"/>
              <a:gd name="connsiteY129" fmla="*/ 5403273 h 6003637"/>
              <a:gd name="connsiteX130" fmla="*/ 2956974 w 7769119"/>
              <a:gd name="connsiteY130" fmla="*/ 5421746 h 6003637"/>
              <a:gd name="connsiteX131" fmla="*/ 2910792 w 7769119"/>
              <a:gd name="connsiteY131" fmla="*/ 5430982 h 6003637"/>
              <a:gd name="connsiteX132" fmla="*/ 2873847 w 7769119"/>
              <a:gd name="connsiteY132" fmla="*/ 5440219 h 6003637"/>
              <a:gd name="connsiteX133" fmla="*/ 2818428 w 7769119"/>
              <a:gd name="connsiteY133" fmla="*/ 5458691 h 6003637"/>
              <a:gd name="connsiteX134" fmla="*/ 2698356 w 7769119"/>
              <a:gd name="connsiteY134" fmla="*/ 5477164 h 6003637"/>
              <a:gd name="connsiteX135" fmla="*/ 2652174 w 7769119"/>
              <a:gd name="connsiteY135" fmla="*/ 5486400 h 6003637"/>
              <a:gd name="connsiteX136" fmla="*/ 2596756 w 7769119"/>
              <a:gd name="connsiteY136" fmla="*/ 5495637 h 6003637"/>
              <a:gd name="connsiteX137" fmla="*/ 2569047 w 7769119"/>
              <a:gd name="connsiteY137" fmla="*/ 5504873 h 6003637"/>
              <a:gd name="connsiteX138" fmla="*/ 2476683 w 7769119"/>
              <a:gd name="connsiteY138" fmla="*/ 5514110 h 6003637"/>
              <a:gd name="connsiteX139" fmla="*/ 2421265 w 7769119"/>
              <a:gd name="connsiteY139" fmla="*/ 5532582 h 6003637"/>
              <a:gd name="connsiteX140" fmla="*/ 2384319 w 7769119"/>
              <a:gd name="connsiteY140" fmla="*/ 5541819 h 6003637"/>
              <a:gd name="connsiteX141" fmla="*/ 2347374 w 7769119"/>
              <a:gd name="connsiteY141" fmla="*/ 5560291 h 6003637"/>
              <a:gd name="connsiteX142" fmla="*/ 2319665 w 7769119"/>
              <a:gd name="connsiteY142" fmla="*/ 5569528 h 6003637"/>
              <a:gd name="connsiteX143" fmla="*/ 2264247 w 7769119"/>
              <a:gd name="connsiteY143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84465 w 7769119"/>
              <a:gd name="connsiteY23" fmla="*/ 1911928 h 6003637"/>
              <a:gd name="connsiteX24" fmla="*/ 112174 w 7769119"/>
              <a:gd name="connsiteY24" fmla="*/ 1625600 h 6003637"/>
              <a:gd name="connsiteX25" fmla="*/ 130647 w 7769119"/>
              <a:gd name="connsiteY25" fmla="*/ 1440873 h 6003637"/>
              <a:gd name="connsiteX26" fmla="*/ 149119 w 7769119"/>
              <a:gd name="connsiteY26" fmla="*/ 1330037 h 6003637"/>
              <a:gd name="connsiteX27" fmla="*/ 167592 w 7769119"/>
              <a:gd name="connsiteY27" fmla="*/ 1256146 h 6003637"/>
              <a:gd name="connsiteX28" fmla="*/ 195301 w 7769119"/>
              <a:gd name="connsiteY28" fmla="*/ 1200728 h 6003637"/>
              <a:gd name="connsiteX29" fmla="*/ 259956 w 7769119"/>
              <a:gd name="connsiteY29" fmla="*/ 1062182 h 6003637"/>
              <a:gd name="connsiteX30" fmla="*/ 296901 w 7769119"/>
              <a:gd name="connsiteY30" fmla="*/ 1016000 h 6003637"/>
              <a:gd name="connsiteX31" fmla="*/ 361556 w 7769119"/>
              <a:gd name="connsiteY31" fmla="*/ 960582 h 6003637"/>
              <a:gd name="connsiteX32" fmla="*/ 416974 w 7769119"/>
              <a:gd name="connsiteY32" fmla="*/ 923637 h 6003637"/>
              <a:gd name="connsiteX33" fmla="*/ 518574 w 7769119"/>
              <a:gd name="connsiteY33" fmla="*/ 877455 h 6003637"/>
              <a:gd name="connsiteX34" fmla="*/ 731010 w 7769119"/>
              <a:gd name="connsiteY34" fmla="*/ 757382 h 6003637"/>
              <a:gd name="connsiteX35" fmla="*/ 943447 w 7769119"/>
              <a:gd name="connsiteY35" fmla="*/ 655782 h 6003637"/>
              <a:gd name="connsiteX36" fmla="*/ 1137410 w 7769119"/>
              <a:gd name="connsiteY36" fmla="*/ 563419 h 6003637"/>
              <a:gd name="connsiteX37" fmla="*/ 1229774 w 7769119"/>
              <a:gd name="connsiteY37" fmla="*/ 517237 h 6003637"/>
              <a:gd name="connsiteX38" fmla="*/ 1294428 w 7769119"/>
              <a:gd name="connsiteY38" fmla="*/ 489528 h 6003637"/>
              <a:gd name="connsiteX39" fmla="*/ 1386792 w 7769119"/>
              <a:gd name="connsiteY39" fmla="*/ 434110 h 6003637"/>
              <a:gd name="connsiteX40" fmla="*/ 1479156 w 7769119"/>
              <a:gd name="connsiteY40" fmla="*/ 397164 h 6003637"/>
              <a:gd name="connsiteX41" fmla="*/ 1553047 w 7769119"/>
              <a:gd name="connsiteY41" fmla="*/ 350982 h 6003637"/>
              <a:gd name="connsiteX42" fmla="*/ 1626938 w 7769119"/>
              <a:gd name="connsiteY42" fmla="*/ 323273 h 6003637"/>
              <a:gd name="connsiteX43" fmla="*/ 1719301 w 7769119"/>
              <a:gd name="connsiteY43" fmla="*/ 277091 h 6003637"/>
              <a:gd name="connsiteX44" fmla="*/ 1774719 w 7769119"/>
              <a:gd name="connsiteY44" fmla="*/ 258619 h 6003637"/>
              <a:gd name="connsiteX45" fmla="*/ 1811665 w 7769119"/>
              <a:gd name="connsiteY45" fmla="*/ 240146 h 6003637"/>
              <a:gd name="connsiteX46" fmla="*/ 1950210 w 7769119"/>
              <a:gd name="connsiteY46" fmla="*/ 221673 h 6003637"/>
              <a:gd name="connsiteX47" fmla="*/ 2162647 w 7769119"/>
              <a:gd name="connsiteY47" fmla="*/ 166255 h 6003637"/>
              <a:gd name="connsiteX48" fmla="*/ 2412028 w 7769119"/>
              <a:gd name="connsiteY48" fmla="*/ 110837 h 6003637"/>
              <a:gd name="connsiteX49" fmla="*/ 2596756 w 7769119"/>
              <a:gd name="connsiteY49" fmla="*/ 83128 h 6003637"/>
              <a:gd name="connsiteX50" fmla="*/ 2809192 w 7769119"/>
              <a:gd name="connsiteY50" fmla="*/ 36946 h 6003637"/>
              <a:gd name="connsiteX51" fmla="*/ 3326428 w 7769119"/>
              <a:gd name="connsiteY51" fmla="*/ 9237 h 6003637"/>
              <a:gd name="connsiteX52" fmla="*/ 3852901 w 7769119"/>
              <a:gd name="connsiteY52" fmla="*/ 0 h 6003637"/>
              <a:gd name="connsiteX53" fmla="*/ 5321483 w 7769119"/>
              <a:gd name="connsiteY53" fmla="*/ 27710 h 6003637"/>
              <a:gd name="connsiteX54" fmla="*/ 5838719 w 7769119"/>
              <a:gd name="connsiteY54" fmla="*/ 64655 h 6003637"/>
              <a:gd name="connsiteX55" fmla="*/ 5931083 w 7769119"/>
              <a:gd name="connsiteY55" fmla="*/ 73891 h 6003637"/>
              <a:gd name="connsiteX56" fmla="*/ 6115810 w 7769119"/>
              <a:gd name="connsiteY56" fmla="*/ 101600 h 6003637"/>
              <a:gd name="connsiteX57" fmla="*/ 6263592 w 7769119"/>
              <a:gd name="connsiteY57" fmla="*/ 184728 h 6003637"/>
              <a:gd name="connsiteX58" fmla="*/ 6337483 w 7769119"/>
              <a:gd name="connsiteY58" fmla="*/ 249382 h 6003637"/>
              <a:gd name="connsiteX59" fmla="*/ 6365192 w 7769119"/>
              <a:gd name="connsiteY59" fmla="*/ 258619 h 6003637"/>
              <a:gd name="connsiteX60" fmla="*/ 6420610 w 7769119"/>
              <a:gd name="connsiteY60" fmla="*/ 286328 h 6003637"/>
              <a:gd name="connsiteX61" fmla="*/ 6716174 w 7769119"/>
              <a:gd name="connsiteY61" fmla="*/ 424873 h 6003637"/>
              <a:gd name="connsiteX62" fmla="*/ 6808538 w 7769119"/>
              <a:gd name="connsiteY62" fmla="*/ 581891 h 6003637"/>
              <a:gd name="connsiteX63" fmla="*/ 6863956 w 7769119"/>
              <a:gd name="connsiteY63" fmla="*/ 665019 h 6003637"/>
              <a:gd name="connsiteX64" fmla="*/ 6984028 w 7769119"/>
              <a:gd name="connsiteY64" fmla="*/ 812800 h 6003637"/>
              <a:gd name="connsiteX65" fmla="*/ 7057919 w 7769119"/>
              <a:gd name="connsiteY65" fmla="*/ 877455 h 6003637"/>
              <a:gd name="connsiteX66" fmla="*/ 7141047 w 7769119"/>
              <a:gd name="connsiteY66" fmla="*/ 969819 h 6003637"/>
              <a:gd name="connsiteX67" fmla="*/ 7168756 w 7769119"/>
              <a:gd name="connsiteY67" fmla="*/ 1080655 h 6003637"/>
              <a:gd name="connsiteX68" fmla="*/ 7196465 w 7769119"/>
              <a:gd name="connsiteY68" fmla="*/ 1274619 h 6003637"/>
              <a:gd name="connsiteX69" fmla="*/ 7177992 w 7769119"/>
              <a:gd name="connsiteY69" fmla="*/ 1681019 h 6003637"/>
              <a:gd name="connsiteX70" fmla="*/ 7150283 w 7769119"/>
              <a:gd name="connsiteY70" fmla="*/ 1773382 h 6003637"/>
              <a:gd name="connsiteX71" fmla="*/ 7113338 w 7769119"/>
              <a:gd name="connsiteY71" fmla="*/ 1874982 h 6003637"/>
              <a:gd name="connsiteX72" fmla="*/ 7104101 w 7769119"/>
              <a:gd name="connsiteY72" fmla="*/ 1939637 h 6003637"/>
              <a:gd name="connsiteX73" fmla="*/ 7076392 w 7769119"/>
              <a:gd name="connsiteY73" fmla="*/ 2068946 h 6003637"/>
              <a:gd name="connsiteX74" fmla="*/ 7113338 w 7769119"/>
              <a:gd name="connsiteY74" fmla="*/ 2540000 h 6003637"/>
              <a:gd name="connsiteX75" fmla="*/ 7141047 w 7769119"/>
              <a:gd name="connsiteY75" fmla="*/ 2613891 h 6003637"/>
              <a:gd name="connsiteX76" fmla="*/ 7168756 w 7769119"/>
              <a:gd name="connsiteY76" fmla="*/ 2697019 h 6003637"/>
              <a:gd name="connsiteX77" fmla="*/ 7187228 w 7769119"/>
              <a:gd name="connsiteY77" fmla="*/ 2733964 h 6003637"/>
              <a:gd name="connsiteX78" fmla="*/ 7261119 w 7769119"/>
              <a:gd name="connsiteY78" fmla="*/ 2937164 h 6003637"/>
              <a:gd name="connsiteX79" fmla="*/ 7316538 w 7769119"/>
              <a:gd name="connsiteY79" fmla="*/ 3029528 h 6003637"/>
              <a:gd name="connsiteX80" fmla="*/ 7353483 w 7769119"/>
              <a:gd name="connsiteY80" fmla="*/ 3112655 h 6003637"/>
              <a:gd name="connsiteX81" fmla="*/ 7408901 w 7769119"/>
              <a:gd name="connsiteY81" fmla="*/ 3214255 h 6003637"/>
              <a:gd name="connsiteX82" fmla="*/ 7427374 w 7769119"/>
              <a:gd name="connsiteY82" fmla="*/ 3260437 h 6003637"/>
              <a:gd name="connsiteX83" fmla="*/ 7482792 w 7769119"/>
              <a:gd name="connsiteY83" fmla="*/ 3371273 h 6003637"/>
              <a:gd name="connsiteX84" fmla="*/ 7584392 w 7769119"/>
              <a:gd name="connsiteY84" fmla="*/ 3611419 h 6003637"/>
              <a:gd name="connsiteX85" fmla="*/ 7630574 w 7769119"/>
              <a:gd name="connsiteY85" fmla="*/ 3740728 h 6003637"/>
              <a:gd name="connsiteX86" fmla="*/ 7667519 w 7769119"/>
              <a:gd name="connsiteY86" fmla="*/ 3860800 h 6003637"/>
              <a:gd name="connsiteX87" fmla="*/ 7713701 w 7769119"/>
              <a:gd name="connsiteY87" fmla="*/ 3980873 h 6003637"/>
              <a:gd name="connsiteX88" fmla="*/ 7769119 w 7769119"/>
              <a:gd name="connsiteY88" fmla="*/ 4128655 h 6003637"/>
              <a:gd name="connsiteX89" fmla="*/ 7750647 w 7769119"/>
              <a:gd name="connsiteY89" fmla="*/ 4193310 h 6003637"/>
              <a:gd name="connsiteX90" fmla="*/ 7722938 w 7769119"/>
              <a:gd name="connsiteY90" fmla="*/ 4294910 h 6003637"/>
              <a:gd name="connsiteX91" fmla="*/ 7704465 w 7769119"/>
              <a:gd name="connsiteY91" fmla="*/ 4368800 h 6003637"/>
              <a:gd name="connsiteX92" fmla="*/ 7667519 w 7769119"/>
              <a:gd name="connsiteY92" fmla="*/ 4433455 h 6003637"/>
              <a:gd name="connsiteX93" fmla="*/ 7649047 w 7769119"/>
              <a:gd name="connsiteY93" fmla="*/ 4461164 h 6003637"/>
              <a:gd name="connsiteX94" fmla="*/ 7593628 w 7769119"/>
              <a:gd name="connsiteY94" fmla="*/ 4498110 h 6003637"/>
              <a:gd name="connsiteX95" fmla="*/ 7528974 w 7769119"/>
              <a:gd name="connsiteY95" fmla="*/ 4590473 h 6003637"/>
              <a:gd name="connsiteX96" fmla="*/ 7492028 w 7769119"/>
              <a:gd name="connsiteY96" fmla="*/ 4655128 h 6003637"/>
              <a:gd name="connsiteX97" fmla="*/ 7418138 w 7769119"/>
              <a:gd name="connsiteY97" fmla="*/ 4719782 h 6003637"/>
              <a:gd name="connsiteX98" fmla="*/ 7316538 w 7769119"/>
              <a:gd name="connsiteY98" fmla="*/ 4756728 h 6003637"/>
              <a:gd name="connsiteX99" fmla="*/ 7150283 w 7769119"/>
              <a:gd name="connsiteY99" fmla="*/ 4793673 h 6003637"/>
              <a:gd name="connsiteX100" fmla="*/ 6984028 w 7769119"/>
              <a:gd name="connsiteY100" fmla="*/ 4830619 h 6003637"/>
              <a:gd name="connsiteX101" fmla="*/ 6873192 w 7769119"/>
              <a:gd name="connsiteY101" fmla="*/ 4876800 h 6003637"/>
              <a:gd name="connsiteX102" fmla="*/ 6827010 w 7769119"/>
              <a:gd name="connsiteY102" fmla="*/ 4895273 h 6003637"/>
              <a:gd name="connsiteX103" fmla="*/ 6771592 w 7769119"/>
              <a:gd name="connsiteY103" fmla="*/ 4904510 h 6003637"/>
              <a:gd name="connsiteX104" fmla="*/ 6706938 w 7769119"/>
              <a:gd name="connsiteY104" fmla="*/ 4932219 h 6003637"/>
              <a:gd name="connsiteX105" fmla="*/ 6540683 w 7769119"/>
              <a:gd name="connsiteY105" fmla="*/ 4987637 h 6003637"/>
              <a:gd name="connsiteX106" fmla="*/ 6429847 w 7769119"/>
              <a:gd name="connsiteY106" fmla="*/ 5015346 h 6003637"/>
              <a:gd name="connsiteX107" fmla="*/ 6291301 w 7769119"/>
              <a:gd name="connsiteY107" fmla="*/ 5052291 h 6003637"/>
              <a:gd name="connsiteX108" fmla="*/ 6254356 w 7769119"/>
              <a:gd name="connsiteY108" fmla="*/ 5061528 h 6003637"/>
              <a:gd name="connsiteX109" fmla="*/ 6060392 w 7769119"/>
              <a:gd name="connsiteY109" fmla="*/ 5089237 h 6003637"/>
              <a:gd name="connsiteX110" fmla="*/ 5995738 w 7769119"/>
              <a:gd name="connsiteY110" fmla="*/ 5098473 h 6003637"/>
              <a:gd name="connsiteX111" fmla="*/ 5820247 w 7769119"/>
              <a:gd name="connsiteY111" fmla="*/ 5126182 h 6003637"/>
              <a:gd name="connsiteX112" fmla="*/ 5210647 w 7769119"/>
              <a:gd name="connsiteY112" fmla="*/ 5135419 h 6003637"/>
              <a:gd name="connsiteX113" fmla="*/ 5173701 w 7769119"/>
              <a:gd name="connsiteY113" fmla="*/ 5144655 h 6003637"/>
              <a:gd name="connsiteX114" fmla="*/ 5035156 w 7769119"/>
              <a:gd name="connsiteY114" fmla="*/ 5163128 h 6003637"/>
              <a:gd name="connsiteX115" fmla="*/ 4213119 w 7769119"/>
              <a:gd name="connsiteY115" fmla="*/ 5153891 h 6003637"/>
              <a:gd name="connsiteX116" fmla="*/ 4129992 w 7769119"/>
              <a:gd name="connsiteY116" fmla="*/ 5144655 h 6003637"/>
              <a:gd name="connsiteX117" fmla="*/ 3963738 w 7769119"/>
              <a:gd name="connsiteY117" fmla="*/ 5135419 h 6003637"/>
              <a:gd name="connsiteX118" fmla="*/ 3889847 w 7769119"/>
              <a:gd name="connsiteY118" fmla="*/ 5126182 h 6003637"/>
              <a:gd name="connsiteX119" fmla="*/ 3825192 w 7769119"/>
              <a:gd name="connsiteY119" fmla="*/ 5116946 h 6003637"/>
              <a:gd name="connsiteX120" fmla="*/ 3409556 w 7769119"/>
              <a:gd name="connsiteY120" fmla="*/ 5135419 h 6003637"/>
              <a:gd name="connsiteX121" fmla="*/ 3335665 w 7769119"/>
              <a:gd name="connsiteY121" fmla="*/ 5181600 h 6003637"/>
              <a:gd name="connsiteX122" fmla="*/ 3326428 w 7769119"/>
              <a:gd name="connsiteY122" fmla="*/ 5209310 h 6003637"/>
              <a:gd name="connsiteX123" fmla="*/ 3298719 w 7769119"/>
              <a:gd name="connsiteY123" fmla="*/ 5227782 h 6003637"/>
              <a:gd name="connsiteX124" fmla="*/ 3187883 w 7769119"/>
              <a:gd name="connsiteY124" fmla="*/ 5310910 h 6003637"/>
              <a:gd name="connsiteX125" fmla="*/ 3150938 w 7769119"/>
              <a:gd name="connsiteY125" fmla="*/ 5329382 h 6003637"/>
              <a:gd name="connsiteX126" fmla="*/ 3123228 w 7769119"/>
              <a:gd name="connsiteY126" fmla="*/ 5347855 h 6003637"/>
              <a:gd name="connsiteX127" fmla="*/ 3058574 w 7769119"/>
              <a:gd name="connsiteY127" fmla="*/ 5375564 h 6003637"/>
              <a:gd name="connsiteX128" fmla="*/ 2984683 w 7769119"/>
              <a:gd name="connsiteY128" fmla="*/ 5403273 h 6003637"/>
              <a:gd name="connsiteX129" fmla="*/ 2956974 w 7769119"/>
              <a:gd name="connsiteY129" fmla="*/ 5421746 h 6003637"/>
              <a:gd name="connsiteX130" fmla="*/ 2910792 w 7769119"/>
              <a:gd name="connsiteY130" fmla="*/ 5430982 h 6003637"/>
              <a:gd name="connsiteX131" fmla="*/ 2873847 w 7769119"/>
              <a:gd name="connsiteY131" fmla="*/ 5440219 h 6003637"/>
              <a:gd name="connsiteX132" fmla="*/ 2818428 w 7769119"/>
              <a:gd name="connsiteY132" fmla="*/ 5458691 h 6003637"/>
              <a:gd name="connsiteX133" fmla="*/ 2698356 w 7769119"/>
              <a:gd name="connsiteY133" fmla="*/ 5477164 h 6003637"/>
              <a:gd name="connsiteX134" fmla="*/ 2652174 w 7769119"/>
              <a:gd name="connsiteY134" fmla="*/ 5486400 h 6003637"/>
              <a:gd name="connsiteX135" fmla="*/ 2596756 w 7769119"/>
              <a:gd name="connsiteY135" fmla="*/ 5495637 h 6003637"/>
              <a:gd name="connsiteX136" fmla="*/ 2569047 w 7769119"/>
              <a:gd name="connsiteY136" fmla="*/ 5504873 h 6003637"/>
              <a:gd name="connsiteX137" fmla="*/ 2476683 w 7769119"/>
              <a:gd name="connsiteY137" fmla="*/ 5514110 h 6003637"/>
              <a:gd name="connsiteX138" fmla="*/ 2421265 w 7769119"/>
              <a:gd name="connsiteY138" fmla="*/ 5532582 h 6003637"/>
              <a:gd name="connsiteX139" fmla="*/ 2384319 w 7769119"/>
              <a:gd name="connsiteY139" fmla="*/ 5541819 h 6003637"/>
              <a:gd name="connsiteX140" fmla="*/ 2347374 w 7769119"/>
              <a:gd name="connsiteY140" fmla="*/ 5560291 h 6003637"/>
              <a:gd name="connsiteX141" fmla="*/ 2319665 w 7769119"/>
              <a:gd name="connsiteY141" fmla="*/ 5569528 h 6003637"/>
              <a:gd name="connsiteX142" fmla="*/ 2264247 w 7769119"/>
              <a:gd name="connsiteY142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12174 w 7769119"/>
              <a:gd name="connsiteY23" fmla="*/ 1625600 h 6003637"/>
              <a:gd name="connsiteX24" fmla="*/ 130647 w 7769119"/>
              <a:gd name="connsiteY24" fmla="*/ 1440873 h 6003637"/>
              <a:gd name="connsiteX25" fmla="*/ 149119 w 7769119"/>
              <a:gd name="connsiteY25" fmla="*/ 1330037 h 6003637"/>
              <a:gd name="connsiteX26" fmla="*/ 167592 w 7769119"/>
              <a:gd name="connsiteY26" fmla="*/ 1256146 h 6003637"/>
              <a:gd name="connsiteX27" fmla="*/ 195301 w 7769119"/>
              <a:gd name="connsiteY27" fmla="*/ 1200728 h 6003637"/>
              <a:gd name="connsiteX28" fmla="*/ 259956 w 7769119"/>
              <a:gd name="connsiteY28" fmla="*/ 1062182 h 6003637"/>
              <a:gd name="connsiteX29" fmla="*/ 296901 w 7769119"/>
              <a:gd name="connsiteY29" fmla="*/ 1016000 h 6003637"/>
              <a:gd name="connsiteX30" fmla="*/ 361556 w 7769119"/>
              <a:gd name="connsiteY30" fmla="*/ 960582 h 6003637"/>
              <a:gd name="connsiteX31" fmla="*/ 416974 w 7769119"/>
              <a:gd name="connsiteY31" fmla="*/ 923637 h 6003637"/>
              <a:gd name="connsiteX32" fmla="*/ 518574 w 7769119"/>
              <a:gd name="connsiteY32" fmla="*/ 877455 h 6003637"/>
              <a:gd name="connsiteX33" fmla="*/ 731010 w 7769119"/>
              <a:gd name="connsiteY33" fmla="*/ 757382 h 6003637"/>
              <a:gd name="connsiteX34" fmla="*/ 943447 w 7769119"/>
              <a:gd name="connsiteY34" fmla="*/ 655782 h 6003637"/>
              <a:gd name="connsiteX35" fmla="*/ 1137410 w 7769119"/>
              <a:gd name="connsiteY35" fmla="*/ 563419 h 6003637"/>
              <a:gd name="connsiteX36" fmla="*/ 1229774 w 7769119"/>
              <a:gd name="connsiteY36" fmla="*/ 517237 h 6003637"/>
              <a:gd name="connsiteX37" fmla="*/ 1294428 w 7769119"/>
              <a:gd name="connsiteY37" fmla="*/ 489528 h 6003637"/>
              <a:gd name="connsiteX38" fmla="*/ 1386792 w 7769119"/>
              <a:gd name="connsiteY38" fmla="*/ 434110 h 6003637"/>
              <a:gd name="connsiteX39" fmla="*/ 1479156 w 7769119"/>
              <a:gd name="connsiteY39" fmla="*/ 397164 h 6003637"/>
              <a:gd name="connsiteX40" fmla="*/ 1553047 w 7769119"/>
              <a:gd name="connsiteY40" fmla="*/ 350982 h 6003637"/>
              <a:gd name="connsiteX41" fmla="*/ 1626938 w 7769119"/>
              <a:gd name="connsiteY41" fmla="*/ 323273 h 6003637"/>
              <a:gd name="connsiteX42" fmla="*/ 1719301 w 7769119"/>
              <a:gd name="connsiteY42" fmla="*/ 277091 h 6003637"/>
              <a:gd name="connsiteX43" fmla="*/ 1774719 w 7769119"/>
              <a:gd name="connsiteY43" fmla="*/ 258619 h 6003637"/>
              <a:gd name="connsiteX44" fmla="*/ 1811665 w 7769119"/>
              <a:gd name="connsiteY44" fmla="*/ 240146 h 6003637"/>
              <a:gd name="connsiteX45" fmla="*/ 1950210 w 7769119"/>
              <a:gd name="connsiteY45" fmla="*/ 221673 h 6003637"/>
              <a:gd name="connsiteX46" fmla="*/ 2162647 w 7769119"/>
              <a:gd name="connsiteY46" fmla="*/ 166255 h 6003637"/>
              <a:gd name="connsiteX47" fmla="*/ 2412028 w 7769119"/>
              <a:gd name="connsiteY47" fmla="*/ 110837 h 6003637"/>
              <a:gd name="connsiteX48" fmla="*/ 2596756 w 7769119"/>
              <a:gd name="connsiteY48" fmla="*/ 83128 h 6003637"/>
              <a:gd name="connsiteX49" fmla="*/ 2809192 w 7769119"/>
              <a:gd name="connsiteY49" fmla="*/ 36946 h 6003637"/>
              <a:gd name="connsiteX50" fmla="*/ 3326428 w 7769119"/>
              <a:gd name="connsiteY50" fmla="*/ 9237 h 6003637"/>
              <a:gd name="connsiteX51" fmla="*/ 3852901 w 7769119"/>
              <a:gd name="connsiteY51" fmla="*/ 0 h 6003637"/>
              <a:gd name="connsiteX52" fmla="*/ 5321483 w 7769119"/>
              <a:gd name="connsiteY52" fmla="*/ 27710 h 6003637"/>
              <a:gd name="connsiteX53" fmla="*/ 5838719 w 7769119"/>
              <a:gd name="connsiteY53" fmla="*/ 64655 h 6003637"/>
              <a:gd name="connsiteX54" fmla="*/ 5931083 w 7769119"/>
              <a:gd name="connsiteY54" fmla="*/ 73891 h 6003637"/>
              <a:gd name="connsiteX55" fmla="*/ 6115810 w 7769119"/>
              <a:gd name="connsiteY55" fmla="*/ 101600 h 6003637"/>
              <a:gd name="connsiteX56" fmla="*/ 6263592 w 7769119"/>
              <a:gd name="connsiteY56" fmla="*/ 184728 h 6003637"/>
              <a:gd name="connsiteX57" fmla="*/ 6337483 w 7769119"/>
              <a:gd name="connsiteY57" fmla="*/ 249382 h 6003637"/>
              <a:gd name="connsiteX58" fmla="*/ 6365192 w 7769119"/>
              <a:gd name="connsiteY58" fmla="*/ 258619 h 6003637"/>
              <a:gd name="connsiteX59" fmla="*/ 6420610 w 7769119"/>
              <a:gd name="connsiteY59" fmla="*/ 286328 h 6003637"/>
              <a:gd name="connsiteX60" fmla="*/ 6716174 w 7769119"/>
              <a:gd name="connsiteY60" fmla="*/ 424873 h 6003637"/>
              <a:gd name="connsiteX61" fmla="*/ 6808538 w 7769119"/>
              <a:gd name="connsiteY61" fmla="*/ 581891 h 6003637"/>
              <a:gd name="connsiteX62" fmla="*/ 6863956 w 7769119"/>
              <a:gd name="connsiteY62" fmla="*/ 665019 h 6003637"/>
              <a:gd name="connsiteX63" fmla="*/ 6984028 w 7769119"/>
              <a:gd name="connsiteY63" fmla="*/ 812800 h 6003637"/>
              <a:gd name="connsiteX64" fmla="*/ 7057919 w 7769119"/>
              <a:gd name="connsiteY64" fmla="*/ 877455 h 6003637"/>
              <a:gd name="connsiteX65" fmla="*/ 7141047 w 7769119"/>
              <a:gd name="connsiteY65" fmla="*/ 969819 h 6003637"/>
              <a:gd name="connsiteX66" fmla="*/ 7168756 w 7769119"/>
              <a:gd name="connsiteY66" fmla="*/ 1080655 h 6003637"/>
              <a:gd name="connsiteX67" fmla="*/ 7196465 w 7769119"/>
              <a:gd name="connsiteY67" fmla="*/ 1274619 h 6003637"/>
              <a:gd name="connsiteX68" fmla="*/ 7177992 w 7769119"/>
              <a:gd name="connsiteY68" fmla="*/ 1681019 h 6003637"/>
              <a:gd name="connsiteX69" fmla="*/ 7150283 w 7769119"/>
              <a:gd name="connsiteY69" fmla="*/ 1773382 h 6003637"/>
              <a:gd name="connsiteX70" fmla="*/ 7113338 w 7769119"/>
              <a:gd name="connsiteY70" fmla="*/ 1874982 h 6003637"/>
              <a:gd name="connsiteX71" fmla="*/ 7104101 w 7769119"/>
              <a:gd name="connsiteY71" fmla="*/ 1939637 h 6003637"/>
              <a:gd name="connsiteX72" fmla="*/ 7076392 w 7769119"/>
              <a:gd name="connsiteY72" fmla="*/ 2068946 h 6003637"/>
              <a:gd name="connsiteX73" fmla="*/ 7113338 w 7769119"/>
              <a:gd name="connsiteY73" fmla="*/ 2540000 h 6003637"/>
              <a:gd name="connsiteX74" fmla="*/ 7141047 w 7769119"/>
              <a:gd name="connsiteY74" fmla="*/ 2613891 h 6003637"/>
              <a:gd name="connsiteX75" fmla="*/ 7168756 w 7769119"/>
              <a:gd name="connsiteY75" fmla="*/ 2697019 h 6003637"/>
              <a:gd name="connsiteX76" fmla="*/ 7187228 w 7769119"/>
              <a:gd name="connsiteY76" fmla="*/ 2733964 h 6003637"/>
              <a:gd name="connsiteX77" fmla="*/ 7261119 w 7769119"/>
              <a:gd name="connsiteY77" fmla="*/ 2937164 h 6003637"/>
              <a:gd name="connsiteX78" fmla="*/ 7316538 w 7769119"/>
              <a:gd name="connsiteY78" fmla="*/ 3029528 h 6003637"/>
              <a:gd name="connsiteX79" fmla="*/ 7353483 w 7769119"/>
              <a:gd name="connsiteY79" fmla="*/ 3112655 h 6003637"/>
              <a:gd name="connsiteX80" fmla="*/ 7408901 w 7769119"/>
              <a:gd name="connsiteY80" fmla="*/ 3214255 h 6003637"/>
              <a:gd name="connsiteX81" fmla="*/ 7427374 w 7769119"/>
              <a:gd name="connsiteY81" fmla="*/ 3260437 h 6003637"/>
              <a:gd name="connsiteX82" fmla="*/ 7482792 w 7769119"/>
              <a:gd name="connsiteY82" fmla="*/ 3371273 h 6003637"/>
              <a:gd name="connsiteX83" fmla="*/ 7584392 w 7769119"/>
              <a:gd name="connsiteY83" fmla="*/ 3611419 h 6003637"/>
              <a:gd name="connsiteX84" fmla="*/ 7630574 w 7769119"/>
              <a:gd name="connsiteY84" fmla="*/ 3740728 h 6003637"/>
              <a:gd name="connsiteX85" fmla="*/ 7667519 w 7769119"/>
              <a:gd name="connsiteY85" fmla="*/ 3860800 h 6003637"/>
              <a:gd name="connsiteX86" fmla="*/ 7713701 w 7769119"/>
              <a:gd name="connsiteY86" fmla="*/ 3980873 h 6003637"/>
              <a:gd name="connsiteX87" fmla="*/ 7769119 w 7769119"/>
              <a:gd name="connsiteY87" fmla="*/ 4128655 h 6003637"/>
              <a:gd name="connsiteX88" fmla="*/ 7750647 w 7769119"/>
              <a:gd name="connsiteY88" fmla="*/ 4193310 h 6003637"/>
              <a:gd name="connsiteX89" fmla="*/ 7722938 w 7769119"/>
              <a:gd name="connsiteY89" fmla="*/ 4294910 h 6003637"/>
              <a:gd name="connsiteX90" fmla="*/ 7704465 w 7769119"/>
              <a:gd name="connsiteY90" fmla="*/ 4368800 h 6003637"/>
              <a:gd name="connsiteX91" fmla="*/ 7667519 w 7769119"/>
              <a:gd name="connsiteY91" fmla="*/ 4433455 h 6003637"/>
              <a:gd name="connsiteX92" fmla="*/ 7649047 w 7769119"/>
              <a:gd name="connsiteY92" fmla="*/ 4461164 h 6003637"/>
              <a:gd name="connsiteX93" fmla="*/ 7593628 w 7769119"/>
              <a:gd name="connsiteY93" fmla="*/ 4498110 h 6003637"/>
              <a:gd name="connsiteX94" fmla="*/ 7528974 w 7769119"/>
              <a:gd name="connsiteY94" fmla="*/ 4590473 h 6003637"/>
              <a:gd name="connsiteX95" fmla="*/ 7492028 w 7769119"/>
              <a:gd name="connsiteY95" fmla="*/ 4655128 h 6003637"/>
              <a:gd name="connsiteX96" fmla="*/ 7418138 w 7769119"/>
              <a:gd name="connsiteY96" fmla="*/ 4719782 h 6003637"/>
              <a:gd name="connsiteX97" fmla="*/ 7316538 w 7769119"/>
              <a:gd name="connsiteY97" fmla="*/ 4756728 h 6003637"/>
              <a:gd name="connsiteX98" fmla="*/ 7150283 w 7769119"/>
              <a:gd name="connsiteY98" fmla="*/ 4793673 h 6003637"/>
              <a:gd name="connsiteX99" fmla="*/ 6984028 w 7769119"/>
              <a:gd name="connsiteY99" fmla="*/ 4830619 h 6003637"/>
              <a:gd name="connsiteX100" fmla="*/ 6873192 w 7769119"/>
              <a:gd name="connsiteY100" fmla="*/ 4876800 h 6003637"/>
              <a:gd name="connsiteX101" fmla="*/ 6827010 w 7769119"/>
              <a:gd name="connsiteY101" fmla="*/ 4895273 h 6003637"/>
              <a:gd name="connsiteX102" fmla="*/ 6771592 w 7769119"/>
              <a:gd name="connsiteY102" fmla="*/ 4904510 h 6003637"/>
              <a:gd name="connsiteX103" fmla="*/ 6706938 w 7769119"/>
              <a:gd name="connsiteY103" fmla="*/ 4932219 h 6003637"/>
              <a:gd name="connsiteX104" fmla="*/ 6540683 w 7769119"/>
              <a:gd name="connsiteY104" fmla="*/ 4987637 h 6003637"/>
              <a:gd name="connsiteX105" fmla="*/ 6429847 w 7769119"/>
              <a:gd name="connsiteY105" fmla="*/ 5015346 h 6003637"/>
              <a:gd name="connsiteX106" fmla="*/ 6291301 w 7769119"/>
              <a:gd name="connsiteY106" fmla="*/ 5052291 h 6003637"/>
              <a:gd name="connsiteX107" fmla="*/ 6254356 w 7769119"/>
              <a:gd name="connsiteY107" fmla="*/ 5061528 h 6003637"/>
              <a:gd name="connsiteX108" fmla="*/ 6060392 w 7769119"/>
              <a:gd name="connsiteY108" fmla="*/ 5089237 h 6003637"/>
              <a:gd name="connsiteX109" fmla="*/ 5995738 w 7769119"/>
              <a:gd name="connsiteY109" fmla="*/ 5098473 h 6003637"/>
              <a:gd name="connsiteX110" fmla="*/ 5820247 w 7769119"/>
              <a:gd name="connsiteY110" fmla="*/ 5126182 h 6003637"/>
              <a:gd name="connsiteX111" fmla="*/ 5210647 w 7769119"/>
              <a:gd name="connsiteY111" fmla="*/ 5135419 h 6003637"/>
              <a:gd name="connsiteX112" fmla="*/ 5173701 w 7769119"/>
              <a:gd name="connsiteY112" fmla="*/ 5144655 h 6003637"/>
              <a:gd name="connsiteX113" fmla="*/ 5035156 w 7769119"/>
              <a:gd name="connsiteY113" fmla="*/ 5163128 h 6003637"/>
              <a:gd name="connsiteX114" fmla="*/ 4213119 w 7769119"/>
              <a:gd name="connsiteY114" fmla="*/ 5153891 h 6003637"/>
              <a:gd name="connsiteX115" fmla="*/ 4129992 w 7769119"/>
              <a:gd name="connsiteY115" fmla="*/ 5144655 h 6003637"/>
              <a:gd name="connsiteX116" fmla="*/ 3963738 w 7769119"/>
              <a:gd name="connsiteY116" fmla="*/ 5135419 h 6003637"/>
              <a:gd name="connsiteX117" fmla="*/ 3889847 w 7769119"/>
              <a:gd name="connsiteY117" fmla="*/ 5126182 h 6003637"/>
              <a:gd name="connsiteX118" fmla="*/ 3825192 w 7769119"/>
              <a:gd name="connsiteY118" fmla="*/ 5116946 h 6003637"/>
              <a:gd name="connsiteX119" fmla="*/ 3409556 w 7769119"/>
              <a:gd name="connsiteY119" fmla="*/ 5135419 h 6003637"/>
              <a:gd name="connsiteX120" fmla="*/ 3335665 w 7769119"/>
              <a:gd name="connsiteY120" fmla="*/ 5181600 h 6003637"/>
              <a:gd name="connsiteX121" fmla="*/ 3326428 w 7769119"/>
              <a:gd name="connsiteY121" fmla="*/ 5209310 h 6003637"/>
              <a:gd name="connsiteX122" fmla="*/ 3298719 w 7769119"/>
              <a:gd name="connsiteY122" fmla="*/ 5227782 h 6003637"/>
              <a:gd name="connsiteX123" fmla="*/ 3187883 w 7769119"/>
              <a:gd name="connsiteY123" fmla="*/ 5310910 h 6003637"/>
              <a:gd name="connsiteX124" fmla="*/ 3150938 w 7769119"/>
              <a:gd name="connsiteY124" fmla="*/ 5329382 h 6003637"/>
              <a:gd name="connsiteX125" fmla="*/ 3123228 w 7769119"/>
              <a:gd name="connsiteY125" fmla="*/ 5347855 h 6003637"/>
              <a:gd name="connsiteX126" fmla="*/ 3058574 w 7769119"/>
              <a:gd name="connsiteY126" fmla="*/ 5375564 h 6003637"/>
              <a:gd name="connsiteX127" fmla="*/ 2984683 w 7769119"/>
              <a:gd name="connsiteY127" fmla="*/ 5403273 h 6003637"/>
              <a:gd name="connsiteX128" fmla="*/ 2956974 w 7769119"/>
              <a:gd name="connsiteY128" fmla="*/ 5421746 h 6003637"/>
              <a:gd name="connsiteX129" fmla="*/ 2910792 w 7769119"/>
              <a:gd name="connsiteY129" fmla="*/ 5430982 h 6003637"/>
              <a:gd name="connsiteX130" fmla="*/ 2873847 w 7769119"/>
              <a:gd name="connsiteY130" fmla="*/ 5440219 h 6003637"/>
              <a:gd name="connsiteX131" fmla="*/ 2818428 w 7769119"/>
              <a:gd name="connsiteY131" fmla="*/ 5458691 h 6003637"/>
              <a:gd name="connsiteX132" fmla="*/ 2698356 w 7769119"/>
              <a:gd name="connsiteY132" fmla="*/ 5477164 h 6003637"/>
              <a:gd name="connsiteX133" fmla="*/ 2652174 w 7769119"/>
              <a:gd name="connsiteY133" fmla="*/ 5486400 h 6003637"/>
              <a:gd name="connsiteX134" fmla="*/ 2596756 w 7769119"/>
              <a:gd name="connsiteY134" fmla="*/ 5495637 h 6003637"/>
              <a:gd name="connsiteX135" fmla="*/ 2569047 w 7769119"/>
              <a:gd name="connsiteY135" fmla="*/ 5504873 h 6003637"/>
              <a:gd name="connsiteX136" fmla="*/ 2476683 w 7769119"/>
              <a:gd name="connsiteY136" fmla="*/ 5514110 h 6003637"/>
              <a:gd name="connsiteX137" fmla="*/ 2421265 w 7769119"/>
              <a:gd name="connsiteY137" fmla="*/ 5532582 h 6003637"/>
              <a:gd name="connsiteX138" fmla="*/ 2384319 w 7769119"/>
              <a:gd name="connsiteY138" fmla="*/ 5541819 h 6003637"/>
              <a:gd name="connsiteX139" fmla="*/ 2347374 w 7769119"/>
              <a:gd name="connsiteY139" fmla="*/ 5560291 h 6003637"/>
              <a:gd name="connsiteX140" fmla="*/ 2319665 w 7769119"/>
              <a:gd name="connsiteY140" fmla="*/ 5569528 h 6003637"/>
              <a:gd name="connsiteX141" fmla="*/ 2264247 w 7769119"/>
              <a:gd name="connsiteY141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30647 w 7769119"/>
              <a:gd name="connsiteY23" fmla="*/ 1440873 h 6003637"/>
              <a:gd name="connsiteX24" fmla="*/ 149119 w 7769119"/>
              <a:gd name="connsiteY24" fmla="*/ 1330037 h 6003637"/>
              <a:gd name="connsiteX25" fmla="*/ 167592 w 7769119"/>
              <a:gd name="connsiteY25" fmla="*/ 1256146 h 6003637"/>
              <a:gd name="connsiteX26" fmla="*/ 195301 w 7769119"/>
              <a:gd name="connsiteY26" fmla="*/ 1200728 h 6003637"/>
              <a:gd name="connsiteX27" fmla="*/ 259956 w 7769119"/>
              <a:gd name="connsiteY27" fmla="*/ 1062182 h 6003637"/>
              <a:gd name="connsiteX28" fmla="*/ 296901 w 7769119"/>
              <a:gd name="connsiteY28" fmla="*/ 1016000 h 6003637"/>
              <a:gd name="connsiteX29" fmla="*/ 361556 w 7769119"/>
              <a:gd name="connsiteY29" fmla="*/ 960582 h 6003637"/>
              <a:gd name="connsiteX30" fmla="*/ 416974 w 7769119"/>
              <a:gd name="connsiteY30" fmla="*/ 923637 h 6003637"/>
              <a:gd name="connsiteX31" fmla="*/ 518574 w 7769119"/>
              <a:gd name="connsiteY31" fmla="*/ 877455 h 6003637"/>
              <a:gd name="connsiteX32" fmla="*/ 731010 w 7769119"/>
              <a:gd name="connsiteY32" fmla="*/ 757382 h 6003637"/>
              <a:gd name="connsiteX33" fmla="*/ 943447 w 7769119"/>
              <a:gd name="connsiteY33" fmla="*/ 655782 h 6003637"/>
              <a:gd name="connsiteX34" fmla="*/ 1137410 w 7769119"/>
              <a:gd name="connsiteY34" fmla="*/ 563419 h 6003637"/>
              <a:gd name="connsiteX35" fmla="*/ 1229774 w 7769119"/>
              <a:gd name="connsiteY35" fmla="*/ 517237 h 6003637"/>
              <a:gd name="connsiteX36" fmla="*/ 1294428 w 7769119"/>
              <a:gd name="connsiteY36" fmla="*/ 489528 h 6003637"/>
              <a:gd name="connsiteX37" fmla="*/ 1386792 w 7769119"/>
              <a:gd name="connsiteY37" fmla="*/ 434110 h 6003637"/>
              <a:gd name="connsiteX38" fmla="*/ 1479156 w 7769119"/>
              <a:gd name="connsiteY38" fmla="*/ 397164 h 6003637"/>
              <a:gd name="connsiteX39" fmla="*/ 1553047 w 7769119"/>
              <a:gd name="connsiteY39" fmla="*/ 350982 h 6003637"/>
              <a:gd name="connsiteX40" fmla="*/ 1626938 w 7769119"/>
              <a:gd name="connsiteY40" fmla="*/ 323273 h 6003637"/>
              <a:gd name="connsiteX41" fmla="*/ 1719301 w 7769119"/>
              <a:gd name="connsiteY41" fmla="*/ 277091 h 6003637"/>
              <a:gd name="connsiteX42" fmla="*/ 1774719 w 7769119"/>
              <a:gd name="connsiteY42" fmla="*/ 258619 h 6003637"/>
              <a:gd name="connsiteX43" fmla="*/ 1811665 w 7769119"/>
              <a:gd name="connsiteY43" fmla="*/ 240146 h 6003637"/>
              <a:gd name="connsiteX44" fmla="*/ 1950210 w 7769119"/>
              <a:gd name="connsiteY44" fmla="*/ 221673 h 6003637"/>
              <a:gd name="connsiteX45" fmla="*/ 2162647 w 7769119"/>
              <a:gd name="connsiteY45" fmla="*/ 166255 h 6003637"/>
              <a:gd name="connsiteX46" fmla="*/ 2412028 w 7769119"/>
              <a:gd name="connsiteY46" fmla="*/ 110837 h 6003637"/>
              <a:gd name="connsiteX47" fmla="*/ 2596756 w 7769119"/>
              <a:gd name="connsiteY47" fmla="*/ 83128 h 6003637"/>
              <a:gd name="connsiteX48" fmla="*/ 2809192 w 7769119"/>
              <a:gd name="connsiteY48" fmla="*/ 36946 h 6003637"/>
              <a:gd name="connsiteX49" fmla="*/ 3326428 w 7769119"/>
              <a:gd name="connsiteY49" fmla="*/ 9237 h 6003637"/>
              <a:gd name="connsiteX50" fmla="*/ 3852901 w 7769119"/>
              <a:gd name="connsiteY50" fmla="*/ 0 h 6003637"/>
              <a:gd name="connsiteX51" fmla="*/ 5321483 w 7769119"/>
              <a:gd name="connsiteY51" fmla="*/ 27710 h 6003637"/>
              <a:gd name="connsiteX52" fmla="*/ 5838719 w 7769119"/>
              <a:gd name="connsiteY52" fmla="*/ 64655 h 6003637"/>
              <a:gd name="connsiteX53" fmla="*/ 5931083 w 7769119"/>
              <a:gd name="connsiteY53" fmla="*/ 73891 h 6003637"/>
              <a:gd name="connsiteX54" fmla="*/ 6115810 w 7769119"/>
              <a:gd name="connsiteY54" fmla="*/ 101600 h 6003637"/>
              <a:gd name="connsiteX55" fmla="*/ 6263592 w 7769119"/>
              <a:gd name="connsiteY55" fmla="*/ 184728 h 6003637"/>
              <a:gd name="connsiteX56" fmla="*/ 6337483 w 7769119"/>
              <a:gd name="connsiteY56" fmla="*/ 249382 h 6003637"/>
              <a:gd name="connsiteX57" fmla="*/ 6365192 w 7769119"/>
              <a:gd name="connsiteY57" fmla="*/ 258619 h 6003637"/>
              <a:gd name="connsiteX58" fmla="*/ 6420610 w 7769119"/>
              <a:gd name="connsiteY58" fmla="*/ 286328 h 6003637"/>
              <a:gd name="connsiteX59" fmla="*/ 6716174 w 7769119"/>
              <a:gd name="connsiteY59" fmla="*/ 424873 h 6003637"/>
              <a:gd name="connsiteX60" fmla="*/ 6808538 w 7769119"/>
              <a:gd name="connsiteY60" fmla="*/ 581891 h 6003637"/>
              <a:gd name="connsiteX61" fmla="*/ 6863956 w 7769119"/>
              <a:gd name="connsiteY61" fmla="*/ 665019 h 6003637"/>
              <a:gd name="connsiteX62" fmla="*/ 6984028 w 7769119"/>
              <a:gd name="connsiteY62" fmla="*/ 812800 h 6003637"/>
              <a:gd name="connsiteX63" fmla="*/ 7057919 w 7769119"/>
              <a:gd name="connsiteY63" fmla="*/ 877455 h 6003637"/>
              <a:gd name="connsiteX64" fmla="*/ 7141047 w 7769119"/>
              <a:gd name="connsiteY64" fmla="*/ 969819 h 6003637"/>
              <a:gd name="connsiteX65" fmla="*/ 7168756 w 7769119"/>
              <a:gd name="connsiteY65" fmla="*/ 1080655 h 6003637"/>
              <a:gd name="connsiteX66" fmla="*/ 7196465 w 7769119"/>
              <a:gd name="connsiteY66" fmla="*/ 1274619 h 6003637"/>
              <a:gd name="connsiteX67" fmla="*/ 7177992 w 7769119"/>
              <a:gd name="connsiteY67" fmla="*/ 1681019 h 6003637"/>
              <a:gd name="connsiteX68" fmla="*/ 7150283 w 7769119"/>
              <a:gd name="connsiteY68" fmla="*/ 1773382 h 6003637"/>
              <a:gd name="connsiteX69" fmla="*/ 7113338 w 7769119"/>
              <a:gd name="connsiteY69" fmla="*/ 1874982 h 6003637"/>
              <a:gd name="connsiteX70" fmla="*/ 7104101 w 7769119"/>
              <a:gd name="connsiteY70" fmla="*/ 1939637 h 6003637"/>
              <a:gd name="connsiteX71" fmla="*/ 7076392 w 7769119"/>
              <a:gd name="connsiteY71" fmla="*/ 2068946 h 6003637"/>
              <a:gd name="connsiteX72" fmla="*/ 7113338 w 7769119"/>
              <a:gd name="connsiteY72" fmla="*/ 2540000 h 6003637"/>
              <a:gd name="connsiteX73" fmla="*/ 7141047 w 7769119"/>
              <a:gd name="connsiteY73" fmla="*/ 2613891 h 6003637"/>
              <a:gd name="connsiteX74" fmla="*/ 7168756 w 7769119"/>
              <a:gd name="connsiteY74" fmla="*/ 2697019 h 6003637"/>
              <a:gd name="connsiteX75" fmla="*/ 7187228 w 7769119"/>
              <a:gd name="connsiteY75" fmla="*/ 2733964 h 6003637"/>
              <a:gd name="connsiteX76" fmla="*/ 7261119 w 7769119"/>
              <a:gd name="connsiteY76" fmla="*/ 2937164 h 6003637"/>
              <a:gd name="connsiteX77" fmla="*/ 7316538 w 7769119"/>
              <a:gd name="connsiteY77" fmla="*/ 3029528 h 6003637"/>
              <a:gd name="connsiteX78" fmla="*/ 7353483 w 7769119"/>
              <a:gd name="connsiteY78" fmla="*/ 3112655 h 6003637"/>
              <a:gd name="connsiteX79" fmla="*/ 7408901 w 7769119"/>
              <a:gd name="connsiteY79" fmla="*/ 3214255 h 6003637"/>
              <a:gd name="connsiteX80" fmla="*/ 7427374 w 7769119"/>
              <a:gd name="connsiteY80" fmla="*/ 3260437 h 6003637"/>
              <a:gd name="connsiteX81" fmla="*/ 7482792 w 7769119"/>
              <a:gd name="connsiteY81" fmla="*/ 3371273 h 6003637"/>
              <a:gd name="connsiteX82" fmla="*/ 7584392 w 7769119"/>
              <a:gd name="connsiteY82" fmla="*/ 3611419 h 6003637"/>
              <a:gd name="connsiteX83" fmla="*/ 7630574 w 7769119"/>
              <a:gd name="connsiteY83" fmla="*/ 3740728 h 6003637"/>
              <a:gd name="connsiteX84" fmla="*/ 7667519 w 7769119"/>
              <a:gd name="connsiteY84" fmla="*/ 3860800 h 6003637"/>
              <a:gd name="connsiteX85" fmla="*/ 7713701 w 7769119"/>
              <a:gd name="connsiteY85" fmla="*/ 3980873 h 6003637"/>
              <a:gd name="connsiteX86" fmla="*/ 7769119 w 7769119"/>
              <a:gd name="connsiteY86" fmla="*/ 4128655 h 6003637"/>
              <a:gd name="connsiteX87" fmla="*/ 7750647 w 7769119"/>
              <a:gd name="connsiteY87" fmla="*/ 4193310 h 6003637"/>
              <a:gd name="connsiteX88" fmla="*/ 7722938 w 7769119"/>
              <a:gd name="connsiteY88" fmla="*/ 4294910 h 6003637"/>
              <a:gd name="connsiteX89" fmla="*/ 7704465 w 7769119"/>
              <a:gd name="connsiteY89" fmla="*/ 4368800 h 6003637"/>
              <a:gd name="connsiteX90" fmla="*/ 7667519 w 7769119"/>
              <a:gd name="connsiteY90" fmla="*/ 4433455 h 6003637"/>
              <a:gd name="connsiteX91" fmla="*/ 7649047 w 7769119"/>
              <a:gd name="connsiteY91" fmla="*/ 4461164 h 6003637"/>
              <a:gd name="connsiteX92" fmla="*/ 7593628 w 7769119"/>
              <a:gd name="connsiteY92" fmla="*/ 4498110 h 6003637"/>
              <a:gd name="connsiteX93" fmla="*/ 7528974 w 7769119"/>
              <a:gd name="connsiteY93" fmla="*/ 4590473 h 6003637"/>
              <a:gd name="connsiteX94" fmla="*/ 7492028 w 7769119"/>
              <a:gd name="connsiteY94" fmla="*/ 4655128 h 6003637"/>
              <a:gd name="connsiteX95" fmla="*/ 7418138 w 7769119"/>
              <a:gd name="connsiteY95" fmla="*/ 4719782 h 6003637"/>
              <a:gd name="connsiteX96" fmla="*/ 7316538 w 7769119"/>
              <a:gd name="connsiteY96" fmla="*/ 4756728 h 6003637"/>
              <a:gd name="connsiteX97" fmla="*/ 7150283 w 7769119"/>
              <a:gd name="connsiteY97" fmla="*/ 4793673 h 6003637"/>
              <a:gd name="connsiteX98" fmla="*/ 6984028 w 7769119"/>
              <a:gd name="connsiteY98" fmla="*/ 4830619 h 6003637"/>
              <a:gd name="connsiteX99" fmla="*/ 6873192 w 7769119"/>
              <a:gd name="connsiteY99" fmla="*/ 4876800 h 6003637"/>
              <a:gd name="connsiteX100" fmla="*/ 6827010 w 7769119"/>
              <a:gd name="connsiteY100" fmla="*/ 4895273 h 6003637"/>
              <a:gd name="connsiteX101" fmla="*/ 6771592 w 7769119"/>
              <a:gd name="connsiteY101" fmla="*/ 4904510 h 6003637"/>
              <a:gd name="connsiteX102" fmla="*/ 6706938 w 7769119"/>
              <a:gd name="connsiteY102" fmla="*/ 4932219 h 6003637"/>
              <a:gd name="connsiteX103" fmla="*/ 6540683 w 7769119"/>
              <a:gd name="connsiteY103" fmla="*/ 4987637 h 6003637"/>
              <a:gd name="connsiteX104" fmla="*/ 6429847 w 7769119"/>
              <a:gd name="connsiteY104" fmla="*/ 5015346 h 6003637"/>
              <a:gd name="connsiteX105" fmla="*/ 6291301 w 7769119"/>
              <a:gd name="connsiteY105" fmla="*/ 5052291 h 6003637"/>
              <a:gd name="connsiteX106" fmla="*/ 6254356 w 7769119"/>
              <a:gd name="connsiteY106" fmla="*/ 5061528 h 6003637"/>
              <a:gd name="connsiteX107" fmla="*/ 6060392 w 7769119"/>
              <a:gd name="connsiteY107" fmla="*/ 5089237 h 6003637"/>
              <a:gd name="connsiteX108" fmla="*/ 5995738 w 7769119"/>
              <a:gd name="connsiteY108" fmla="*/ 5098473 h 6003637"/>
              <a:gd name="connsiteX109" fmla="*/ 5820247 w 7769119"/>
              <a:gd name="connsiteY109" fmla="*/ 5126182 h 6003637"/>
              <a:gd name="connsiteX110" fmla="*/ 5210647 w 7769119"/>
              <a:gd name="connsiteY110" fmla="*/ 5135419 h 6003637"/>
              <a:gd name="connsiteX111" fmla="*/ 5173701 w 7769119"/>
              <a:gd name="connsiteY111" fmla="*/ 5144655 h 6003637"/>
              <a:gd name="connsiteX112" fmla="*/ 5035156 w 7769119"/>
              <a:gd name="connsiteY112" fmla="*/ 5163128 h 6003637"/>
              <a:gd name="connsiteX113" fmla="*/ 4213119 w 7769119"/>
              <a:gd name="connsiteY113" fmla="*/ 5153891 h 6003637"/>
              <a:gd name="connsiteX114" fmla="*/ 4129992 w 7769119"/>
              <a:gd name="connsiteY114" fmla="*/ 5144655 h 6003637"/>
              <a:gd name="connsiteX115" fmla="*/ 3963738 w 7769119"/>
              <a:gd name="connsiteY115" fmla="*/ 5135419 h 6003637"/>
              <a:gd name="connsiteX116" fmla="*/ 3889847 w 7769119"/>
              <a:gd name="connsiteY116" fmla="*/ 5126182 h 6003637"/>
              <a:gd name="connsiteX117" fmla="*/ 3825192 w 7769119"/>
              <a:gd name="connsiteY117" fmla="*/ 5116946 h 6003637"/>
              <a:gd name="connsiteX118" fmla="*/ 3409556 w 7769119"/>
              <a:gd name="connsiteY118" fmla="*/ 5135419 h 6003637"/>
              <a:gd name="connsiteX119" fmla="*/ 3335665 w 7769119"/>
              <a:gd name="connsiteY119" fmla="*/ 5181600 h 6003637"/>
              <a:gd name="connsiteX120" fmla="*/ 3326428 w 7769119"/>
              <a:gd name="connsiteY120" fmla="*/ 5209310 h 6003637"/>
              <a:gd name="connsiteX121" fmla="*/ 3298719 w 7769119"/>
              <a:gd name="connsiteY121" fmla="*/ 5227782 h 6003637"/>
              <a:gd name="connsiteX122" fmla="*/ 3187883 w 7769119"/>
              <a:gd name="connsiteY122" fmla="*/ 5310910 h 6003637"/>
              <a:gd name="connsiteX123" fmla="*/ 3150938 w 7769119"/>
              <a:gd name="connsiteY123" fmla="*/ 5329382 h 6003637"/>
              <a:gd name="connsiteX124" fmla="*/ 3123228 w 7769119"/>
              <a:gd name="connsiteY124" fmla="*/ 5347855 h 6003637"/>
              <a:gd name="connsiteX125" fmla="*/ 3058574 w 7769119"/>
              <a:gd name="connsiteY125" fmla="*/ 5375564 h 6003637"/>
              <a:gd name="connsiteX126" fmla="*/ 2984683 w 7769119"/>
              <a:gd name="connsiteY126" fmla="*/ 5403273 h 6003637"/>
              <a:gd name="connsiteX127" fmla="*/ 2956974 w 7769119"/>
              <a:gd name="connsiteY127" fmla="*/ 5421746 h 6003637"/>
              <a:gd name="connsiteX128" fmla="*/ 2910792 w 7769119"/>
              <a:gd name="connsiteY128" fmla="*/ 5430982 h 6003637"/>
              <a:gd name="connsiteX129" fmla="*/ 2873847 w 7769119"/>
              <a:gd name="connsiteY129" fmla="*/ 5440219 h 6003637"/>
              <a:gd name="connsiteX130" fmla="*/ 2818428 w 7769119"/>
              <a:gd name="connsiteY130" fmla="*/ 5458691 h 6003637"/>
              <a:gd name="connsiteX131" fmla="*/ 2698356 w 7769119"/>
              <a:gd name="connsiteY131" fmla="*/ 5477164 h 6003637"/>
              <a:gd name="connsiteX132" fmla="*/ 2652174 w 7769119"/>
              <a:gd name="connsiteY132" fmla="*/ 5486400 h 6003637"/>
              <a:gd name="connsiteX133" fmla="*/ 2596756 w 7769119"/>
              <a:gd name="connsiteY133" fmla="*/ 5495637 h 6003637"/>
              <a:gd name="connsiteX134" fmla="*/ 2569047 w 7769119"/>
              <a:gd name="connsiteY134" fmla="*/ 5504873 h 6003637"/>
              <a:gd name="connsiteX135" fmla="*/ 2476683 w 7769119"/>
              <a:gd name="connsiteY135" fmla="*/ 5514110 h 6003637"/>
              <a:gd name="connsiteX136" fmla="*/ 2421265 w 7769119"/>
              <a:gd name="connsiteY136" fmla="*/ 5532582 h 6003637"/>
              <a:gd name="connsiteX137" fmla="*/ 2384319 w 7769119"/>
              <a:gd name="connsiteY137" fmla="*/ 5541819 h 6003637"/>
              <a:gd name="connsiteX138" fmla="*/ 2347374 w 7769119"/>
              <a:gd name="connsiteY138" fmla="*/ 5560291 h 6003637"/>
              <a:gd name="connsiteX139" fmla="*/ 2319665 w 7769119"/>
              <a:gd name="connsiteY139" fmla="*/ 5569528 h 6003637"/>
              <a:gd name="connsiteX140" fmla="*/ 2264247 w 7769119"/>
              <a:gd name="connsiteY140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30647 w 7769119"/>
              <a:gd name="connsiteY23" fmla="*/ 1440873 h 6003637"/>
              <a:gd name="connsiteX24" fmla="*/ 149119 w 7769119"/>
              <a:gd name="connsiteY24" fmla="*/ 1330037 h 6003637"/>
              <a:gd name="connsiteX25" fmla="*/ 195301 w 7769119"/>
              <a:gd name="connsiteY25" fmla="*/ 1200728 h 6003637"/>
              <a:gd name="connsiteX26" fmla="*/ 259956 w 7769119"/>
              <a:gd name="connsiteY26" fmla="*/ 1062182 h 6003637"/>
              <a:gd name="connsiteX27" fmla="*/ 296901 w 7769119"/>
              <a:gd name="connsiteY27" fmla="*/ 1016000 h 6003637"/>
              <a:gd name="connsiteX28" fmla="*/ 361556 w 7769119"/>
              <a:gd name="connsiteY28" fmla="*/ 960582 h 6003637"/>
              <a:gd name="connsiteX29" fmla="*/ 416974 w 7769119"/>
              <a:gd name="connsiteY29" fmla="*/ 923637 h 6003637"/>
              <a:gd name="connsiteX30" fmla="*/ 518574 w 7769119"/>
              <a:gd name="connsiteY30" fmla="*/ 877455 h 6003637"/>
              <a:gd name="connsiteX31" fmla="*/ 731010 w 7769119"/>
              <a:gd name="connsiteY31" fmla="*/ 757382 h 6003637"/>
              <a:gd name="connsiteX32" fmla="*/ 943447 w 7769119"/>
              <a:gd name="connsiteY32" fmla="*/ 655782 h 6003637"/>
              <a:gd name="connsiteX33" fmla="*/ 1137410 w 7769119"/>
              <a:gd name="connsiteY33" fmla="*/ 563419 h 6003637"/>
              <a:gd name="connsiteX34" fmla="*/ 1229774 w 7769119"/>
              <a:gd name="connsiteY34" fmla="*/ 517237 h 6003637"/>
              <a:gd name="connsiteX35" fmla="*/ 1294428 w 7769119"/>
              <a:gd name="connsiteY35" fmla="*/ 489528 h 6003637"/>
              <a:gd name="connsiteX36" fmla="*/ 1386792 w 7769119"/>
              <a:gd name="connsiteY36" fmla="*/ 434110 h 6003637"/>
              <a:gd name="connsiteX37" fmla="*/ 1479156 w 7769119"/>
              <a:gd name="connsiteY37" fmla="*/ 397164 h 6003637"/>
              <a:gd name="connsiteX38" fmla="*/ 1553047 w 7769119"/>
              <a:gd name="connsiteY38" fmla="*/ 350982 h 6003637"/>
              <a:gd name="connsiteX39" fmla="*/ 1626938 w 7769119"/>
              <a:gd name="connsiteY39" fmla="*/ 323273 h 6003637"/>
              <a:gd name="connsiteX40" fmla="*/ 1719301 w 7769119"/>
              <a:gd name="connsiteY40" fmla="*/ 277091 h 6003637"/>
              <a:gd name="connsiteX41" fmla="*/ 1774719 w 7769119"/>
              <a:gd name="connsiteY41" fmla="*/ 258619 h 6003637"/>
              <a:gd name="connsiteX42" fmla="*/ 1811665 w 7769119"/>
              <a:gd name="connsiteY42" fmla="*/ 240146 h 6003637"/>
              <a:gd name="connsiteX43" fmla="*/ 1950210 w 7769119"/>
              <a:gd name="connsiteY43" fmla="*/ 221673 h 6003637"/>
              <a:gd name="connsiteX44" fmla="*/ 2162647 w 7769119"/>
              <a:gd name="connsiteY44" fmla="*/ 166255 h 6003637"/>
              <a:gd name="connsiteX45" fmla="*/ 2412028 w 7769119"/>
              <a:gd name="connsiteY45" fmla="*/ 110837 h 6003637"/>
              <a:gd name="connsiteX46" fmla="*/ 2596756 w 7769119"/>
              <a:gd name="connsiteY46" fmla="*/ 83128 h 6003637"/>
              <a:gd name="connsiteX47" fmla="*/ 2809192 w 7769119"/>
              <a:gd name="connsiteY47" fmla="*/ 36946 h 6003637"/>
              <a:gd name="connsiteX48" fmla="*/ 3326428 w 7769119"/>
              <a:gd name="connsiteY48" fmla="*/ 9237 h 6003637"/>
              <a:gd name="connsiteX49" fmla="*/ 3852901 w 7769119"/>
              <a:gd name="connsiteY49" fmla="*/ 0 h 6003637"/>
              <a:gd name="connsiteX50" fmla="*/ 5321483 w 7769119"/>
              <a:gd name="connsiteY50" fmla="*/ 27710 h 6003637"/>
              <a:gd name="connsiteX51" fmla="*/ 5838719 w 7769119"/>
              <a:gd name="connsiteY51" fmla="*/ 64655 h 6003637"/>
              <a:gd name="connsiteX52" fmla="*/ 5931083 w 7769119"/>
              <a:gd name="connsiteY52" fmla="*/ 73891 h 6003637"/>
              <a:gd name="connsiteX53" fmla="*/ 6115810 w 7769119"/>
              <a:gd name="connsiteY53" fmla="*/ 101600 h 6003637"/>
              <a:gd name="connsiteX54" fmla="*/ 6263592 w 7769119"/>
              <a:gd name="connsiteY54" fmla="*/ 184728 h 6003637"/>
              <a:gd name="connsiteX55" fmla="*/ 6337483 w 7769119"/>
              <a:gd name="connsiteY55" fmla="*/ 249382 h 6003637"/>
              <a:gd name="connsiteX56" fmla="*/ 6365192 w 7769119"/>
              <a:gd name="connsiteY56" fmla="*/ 258619 h 6003637"/>
              <a:gd name="connsiteX57" fmla="*/ 6420610 w 7769119"/>
              <a:gd name="connsiteY57" fmla="*/ 286328 h 6003637"/>
              <a:gd name="connsiteX58" fmla="*/ 6716174 w 7769119"/>
              <a:gd name="connsiteY58" fmla="*/ 424873 h 6003637"/>
              <a:gd name="connsiteX59" fmla="*/ 6808538 w 7769119"/>
              <a:gd name="connsiteY59" fmla="*/ 581891 h 6003637"/>
              <a:gd name="connsiteX60" fmla="*/ 6863956 w 7769119"/>
              <a:gd name="connsiteY60" fmla="*/ 665019 h 6003637"/>
              <a:gd name="connsiteX61" fmla="*/ 6984028 w 7769119"/>
              <a:gd name="connsiteY61" fmla="*/ 812800 h 6003637"/>
              <a:gd name="connsiteX62" fmla="*/ 7057919 w 7769119"/>
              <a:gd name="connsiteY62" fmla="*/ 877455 h 6003637"/>
              <a:gd name="connsiteX63" fmla="*/ 7141047 w 7769119"/>
              <a:gd name="connsiteY63" fmla="*/ 969819 h 6003637"/>
              <a:gd name="connsiteX64" fmla="*/ 7168756 w 7769119"/>
              <a:gd name="connsiteY64" fmla="*/ 1080655 h 6003637"/>
              <a:gd name="connsiteX65" fmla="*/ 7196465 w 7769119"/>
              <a:gd name="connsiteY65" fmla="*/ 1274619 h 6003637"/>
              <a:gd name="connsiteX66" fmla="*/ 7177992 w 7769119"/>
              <a:gd name="connsiteY66" fmla="*/ 1681019 h 6003637"/>
              <a:gd name="connsiteX67" fmla="*/ 7150283 w 7769119"/>
              <a:gd name="connsiteY67" fmla="*/ 1773382 h 6003637"/>
              <a:gd name="connsiteX68" fmla="*/ 7113338 w 7769119"/>
              <a:gd name="connsiteY68" fmla="*/ 1874982 h 6003637"/>
              <a:gd name="connsiteX69" fmla="*/ 7104101 w 7769119"/>
              <a:gd name="connsiteY69" fmla="*/ 1939637 h 6003637"/>
              <a:gd name="connsiteX70" fmla="*/ 7076392 w 7769119"/>
              <a:gd name="connsiteY70" fmla="*/ 2068946 h 6003637"/>
              <a:gd name="connsiteX71" fmla="*/ 7113338 w 7769119"/>
              <a:gd name="connsiteY71" fmla="*/ 2540000 h 6003637"/>
              <a:gd name="connsiteX72" fmla="*/ 7141047 w 7769119"/>
              <a:gd name="connsiteY72" fmla="*/ 2613891 h 6003637"/>
              <a:gd name="connsiteX73" fmla="*/ 7168756 w 7769119"/>
              <a:gd name="connsiteY73" fmla="*/ 2697019 h 6003637"/>
              <a:gd name="connsiteX74" fmla="*/ 7187228 w 7769119"/>
              <a:gd name="connsiteY74" fmla="*/ 2733964 h 6003637"/>
              <a:gd name="connsiteX75" fmla="*/ 7261119 w 7769119"/>
              <a:gd name="connsiteY75" fmla="*/ 2937164 h 6003637"/>
              <a:gd name="connsiteX76" fmla="*/ 7316538 w 7769119"/>
              <a:gd name="connsiteY76" fmla="*/ 3029528 h 6003637"/>
              <a:gd name="connsiteX77" fmla="*/ 7353483 w 7769119"/>
              <a:gd name="connsiteY77" fmla="*/ 3112655 h 6003637"/>
              <a:gd name="connsiteX78" fmla="*/ 7408901 w 7769119"/>
              <a:gd name="connsiteY78" fmla="*/ 3214255 h 6003637"/>
              <a:gd name="connsiteX79" fmla="*/ 7427374 w 7769119"/>
              <a:gd name="connsiteY79" fmla="*/ 3260437 h 6003637"/>
              <a:gd name="connsiteX80" fmla="*/ 7482792 w 7769119"/>
              <a:gd name="connsiteY80" fmla="*/ 3371273 h 6003637"/>
              <a:gd name="connsiteX81" fmla="*/ 7584392 w 7769119"/>
              <a:gd name="connsiteY81" fmla="*/ 3611419 h 6003637"/>
              <a:gd name="connsiteX82" fmla="*/ 7630574 w 7769119"/>
              <a:gd name="connsiteY82" fmla="*/ 3740728 h 6003637"/>
              <a:gd name="connsiteX83" fmla="*/ 7667519 w 7769119"/>
              <a:gd name="connsiteY83" fmla="*/ 3860800 h 6003637"/>
              <a:gd name="connsiteX84" fmla="*/ 7713701 w 7769119"/>
              <a:gd name="connsiteY84" fmla="*/ 3980873 h 6003637"/>
              <a:gd name="connsiteX85" fmla="*/ 7769119 w 7769119"/>
              <a:gd name="connsiteY85" fmla="*/ 4128655 h 6003637"/>
              <a:gd name="connsiteX86" fmla="*/ 7750647 w 7769119"/>
              <a:gd name="connsiteY86" fmla="*/ 4193310 h 6003637"/>
              <a:gd name="connsiteX87" fmla="*/ 7722938 w 7769119"/>
              <a:gd name="connsiteY87" fmla="*/ 4294910 h 6003637"/>
              <a:gd name="connsiteX88" fmla="*/ 7704465 w 7769119"/>
              <a:gd name="connsiteY88" fmla="*/ 4368800 h 6003637"/>
              <a:gd name="connsiteX89" fmla="*/ 7667519 w 7769119"/>
              <a:gd name="connsiteY89" fmla="*/ 4433455 h 6003637"/>
              <a:gd name="connsiteX90" fmla="*/ 7649047 w 7769119"/>
              <a:gd name="connsiteY90" fmla="*/ 4461164 h 6003637"/>
              <a:gd name="connsiteX91" fmla="*/ 7593628 w 7769119"/>
              <a:gd name="connsiteY91" fmla="*/ 4498110 h 6003637"/>
              <a:gd name="connsiteX92" fmla="*/ 7528974 w 7769119"/>
              <a:gd name="connsiteY92" fmla="*/ 4590473 h 6003637"/>
              <a:gd name="connsiteX93" fmla="*/ 7492028 w 7769119"/>
              <a:gd name="connsiteY93" fmla="*/ 4655128 h 6003637"/>
              <a:gd name="connsiteX94" fmla="*/ 7418138 w 7769119"/>
              <a:gd name="connsiteY94" fmla="*/ 4719782 h 6003637"/>
              <a:gd name="connsiteX95" fmla="*/ 7316538 w 7769119"/>
              <a:gd name="connsiteY95" fmla="*/ 4756728 h 6003637"/>
              <a:gd name="connsiteX96" fmla="*/ 7150283 w 7769119"/>
              <a:gd name="connsiteY96" fmla="*/ 4793673 h 6003637"/>
              <a:gd name="connsiteX97" fmla="*/ 6984028 w 7769119"/>
              <a:gd name="connsiteY97" fmla="*/ 4830619 h 6003637"/>
              <a:gd name="connsiteX98" fmla="*/ 6873192 w 7769119"/>
              <a:gd name="connsiteY98" fmla="*/ 4876800 h 6003637"/>
              <a:gd name="connsiteX99" fmla="*/ 6827010 w 7769119"/>
              <a:gd name="connsiteY99" fmla="*/ 4895273 h 6003637"/>
              <a:gd name="connsiteX100" fmla="*/ 6771592 w 7769119"/>
              <a:gd name="connsiteY100" fmla="*/ 4904510 h 6003637"/>
              <a:gd name="connsiteX101" fmla="*/ 6706938 w 7769119"/>
              <a:gd name="connsiteY101" fmla="*/ 4932219 h 6003637"/>
              <a:gd name="connsiteX102" fmla="*/ 6540683 w 7769119"/>
              <a:gd name="connsiteY102" fmla="*/ 4987637 h 6003637"/>
              <a:gd name="connsiteX103" fmla="*/ 6429847 w 7769119"/>
              <a:gd name="connsiteY103" fmla="*/ 5015346 h 6003637"/>
              <a:gd name="connsiteX104" fmla="*/ 6291301 w 7769119"/>
              <a:gd name="connsiteY104" fmla="*/ 5052291 h 6003637"/>
              <a:gd name="connsiteX105" fmla="*/ 6254356 w 7769119"/>
              <a:gd name="connsiteY105" fmla="*/ 5061528 h 6003637"/>
              <a:gd name="connsiteX106" fmla="*/ 6060392 w 7769119"/>
              <a:gd name="connsiteY106" fmla="*/ 5089237 h 6003637"/>
              <a:gd name="connsiteX107" fmla="*/ 5995738 w 7769119"/>
              <a:gd name="connsiteY107" fmla="*/ 5098473 h 6003637"/>
              <a:gd name="connsiteX108" fmla="*/ 5820247 w 7769119"/>
              <a:gd name="connsiteY108" fmla="*/ 5126182 h 6003637"/>
              <a:gd name="connsiteX109" fmla="*/ 5210647 w 7769119"/>
              <a:gd name="connsiteY109" fmla="*/ 5135419 h 6003637"/>
              <a:gd name="connsiteX110" fmla="*/ 5173701 w 7769119"/>
              <a:gd name="connsiteY110" fmla="*/ 5144655 h 6003637"/>
              <a:gd name="connsiteX111" fmla="*/ 5035156 w 7769119"/>
              <a:gd name="connsiteY111" fmla="*/ 5163128 h 6003637"/>
              <a:gd name="connsiteX112" fmla="*/ 4213119 w 7769119"/>
              <a:gd name="connsiteY112" fmla="*/ 5153891 h 6003637"/>
              <a:gd name="connsiteX113" fmla="*/ 4129992 w 7769119"/>
              <a:gd name="connsiteY113" fmla="*/ 5144655 h 6003637"/>
              <a:gd name="connsiteX114" fmla="*/ 3963738 w 7769119"/>
              <a:gd name="connsiteY114" fmla="*/ 5135419 h 6003637"/>
              <a:gd name="connsiteX115" fmla="*/ 3889847 w 7769119"/>
              <a:gd name="connsiteY115" fmla="*/ 5126182 h 6003637"/>
              <a:gd name="connsiteX116" fmla="*/ 3825192 w 7769119"/>
              <a:gd name="connsiteY116" fmla="*/ 5116946 h 6003637"/>
              <a:gd name="connsiteX117" fmla="*/ 3409556 w 7769119"/>
              <a:gd name="connsiteY117" fmla="*/ 5135419 h 6003637"/>
              <a:gd name="connsiteX118" fmla="*/ 3335665 w 7769119"/>
              <a:gd name="connsiteY118" fmla="*/ 5181600 h 6003637"/>
              <a:gd name="connsiteX119" fmla="*/ 3326428 w 7769119"/>
              <a:gd name="connsiteY119" fmla="*/ 5209310 h 6003637"/>
              <a:gd name="connsiteX120" fmla="*/ 3298719 w 7769119"/>
              <a:gd name="connsiteY120" fmla="*/ 5227782 h 6003637"/>
              <a:gd name="connsiteX121" fmla="*/ 3187883 w 7769119"/>
              <a:gd name="connsiteY121" fmla="*/ 5310910 h 6003637"/>
              <a:gd name="connsiteX122" fmla="*/ 3150938 w 7769119"/>
              <a:gd name="connsiteY122" fmla="*/ 5329382 h 6003637"/>
              <a:gd name="connsiteX123" fmla="*/ 3123228 w 7769119"/>
              <a:gd name="connsiteY123" fmla="*/ 5347855 h 6003637"/>
              <a:gd name="connsiteX124" fmla="*/ 3058574 w 7769119"/>
              <a:gd name="connsiteY124" fmla="*/ 5375564 h 6003637"/>
              <a:gd name="connsiteX125" fmla="*/ 2984683 w 7769119"/>
              <a:gd name="connsiteY125" fmla="*/ 5403273 h 6003637"/>
              <a:gd name="connsiteX126" fmla="*/ 2956974 w 7769119"/>
              <a:gd name="connsiteY126" fmla="*/ 5421746 h 6003637"/>
              <a:gd name="connsiteX127" fmla="*/ 2910792 w 7769119"/>
              <a:gd name="connsiteY127" fmla="*/ 5430982 h 6003637"/>
              <a:gd name="connsiteX128" fmla="*/ 2873847 w 7769119"/>
              <a:gd name="connsiteY128" fmla="*/ 5440219 h 6003637"/>
              <a:gd name="connsiteX129" fmla="*/ 2818428 w 7769119"/>
              <a:gd name="connsiteY129" fmla="*/ 5458691 h 6003637"/>
              <a:gd name="connsiteX130" fmla="*/ 2698356 w 7769119"/>
              <a:gd name="connsiteY130" fmla="*/ 5477164 h 6003637"/>
              <a:gd name="connsiteX131" fmla="*/ 2652174 w 7769119"/>
              <a:gd name="connsiteY131" fmla="*/ 5486400 h 6003637"/>
              <a:gd name="connsiteX132" fmla="*/ 2596756 w 7769119"/>
              <a:gd name="connsiteY132" fmla="*/ 5495637 h 6003637"/>
              <a:gd name="connsiteX133" fmla="*/ 2569047 w 7769119"/>
              <a:gd name="connsiteY133" fmla="*/ 5504873 h 6003637"/>
              <a:gd name="connsiteX134" fmla="*/ 2476683 w 7769119"/>
              <a:gd name="connsiteY134" fmla="*/ 5514110 h 6003637"/>
              <a:gd name="connsiteX135" fmla="*/ 2421265 w 7769119"/>
              <a:gd name="connsiteY135" fmla="*/ 5532582 h 6003637"/>
              <a:gd name="connsiteX136" fmla="*/ 2384319 w 7769119"/>
              <a:gd name="connsiteY136" fmla="*/ 5541819 h 6003637"/>
              <a:gd name="connsiteX137" fmla="*/ 2347374 w 7769119"/>
              <a:gd name="connsiteY137" fmla="*/ 5560291 h 6003637"/>
              <a:gd name="connsiteX138" fmla="*/ 2319665 w 7769119"/>
              <a:gd name="connsiteY138" fmla="*/ 5569528 h 6003637"/>
              <a:gd name="connsiteX139" fmla="*/ 2264247 w 7769119"/>
              <a:gd name="connsiteY139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130647 w 7769119"/>
              <a:gd name="connsiteY23" fmla="*/ 1440873 h 6003637"/>
              <a:gd name="connsiteX24" fmla="*/ 195301 w 7769119"/>
              <a:gd name="connsiteY24" fmla="*/ 1200728 h 6003637"/>
              <a:gd name="connsiteX25" fmla="*/ 259956 w 7769119"/>
              <a:gd name="connsiteY25" fmla="*/ 1062182 h 6003637"/>
              <a:gd name="connsiteX26" fmla="*/ 296901 w 7769119"/>
              <a:gd name="connsiteY26" fmla="*/ 1016000 h 6003637"/>
              <a:gd name="connsiteX27" fmla="*/ 361556 w 7769119"/>
              <a:gd name="connsiteY27" fmla="*/ 960582 h 6003637"/>
              <a:gd name="connsiteX28" fmla="*/ 416974 w 7769119"/>
              <a:gd name="connsiteY28" fmla="*/ 923637 h 6003637"/>
              <a:gd name="connsiteX29" fmla="*/ 518574 w 7769119"/>
              <a:gd name="connsiteY29" fmla="*/ 877455 h 6003637"/>
              <a:gd name="connsiteX30" fmla="*/ 731010 w 7769119"/>
              <a:gd name="connsiteY30" fmla="*/ 757382 h 6003637"/>
              <a:gd name="connsiteX31" fmla="*/ 943447 w 7769119"/>
              <a:gd name="connsiteY31" fmla="*/ 655782 h 6003637"/>
              <a:gd name="connsiteX32" fmla="*/ 1137410 w 7769119"/>
              <a:gd name="connsiteY32" fmla="*/ 563419 h 6003637"/>
              <a:gd name="connsiteX33" fmla="*/ 1229774 w 7769119"/>
              <a:gd name="connsiteY33" fmla="*/ 517237 h 6003637"/>
              <a:gd name="connsiteX34" fmla="*/ 1294428 w 7769119"/>
              <a:gd name="connsiteY34" fmla="*/ 489528 h 6003637"/>
              <a:gd name="connsiteX35" fmla="*/ 1386792 w 7769119"/>
              <a:gd name="connsiteY35" fmla="*/ 434110 h 6003637"/>
              <a:gd name="connsiteX36" fmla="*/ 1479156 w 7769119"/>
              <a:gd name="connsiteY36" fmla="*/ 397164 h 6003637"/>
              <a:gd name="connsiteX37" fmla="*/ 1553047 w 7769119"/>
              <a:gd name="connsiteY37" fmla="*/ 350982 h 6003637"/>
              <a:gd name="connsiteX38" fmla="*/ 1626938 w 7769119"/>
              <a:gd name="connsiteY38" fmla="*/ 323273 h 6003637"/>
              <a:gd name="connsiteX39" fmla="*/ 1719301 w 7769119"/>
              <a:gd name="connsiteY39" fmla="*/ 277091 h 6003637"/>
              <a:gd name="connsiteX40" fmla="*/ 1774719 w 7769119"/>
              <a:gd name="connsiteY40" fmla="*/ 258619 h 6003637"/>
              <a:gd name="connsiteX41" fmla="*/ 1811665 w 7769119"/>
              <a:gd name="connsiteY41" fmla="*/ 240146 h 6003637"/>
              <a:gd name="connsiteX42" fmla="*/ 1950210 w 7769119"/>
              <a:gd name="connsiteY42" fmla="*/ 221673 h 6003637"/>
              <a:gd name="connsiteX43" fmla="*/ 2162647 w 7769119"/>
              <a:gd name="connsiteY43" fmla="*/ 166255 h 6003637"/>
              <a:gd name="connsiteX44" fmla="*/ 2412028 w 7769119"/>
              <a:gd name="connsiteY44" fmla="*/ 110837 h 6003637"/>
              <a:gd name="connsiteX45" fmla="*/ 2596756 w 7769119"/>
              <a:gd name="connsiteY45" fmla="*/ 83128 h 6003637"/>
              <a:gd name="connsiteX46" fmla="*/ 2809192 w 7769119"/>
              <a:gd name="connsiteY46" fmla="*/ 36946 h 6003637"/>
              <a:gd name="connsiteX47" fmla="*/ 3326428 w 7769119"/>
              <a:gd name="connsiteY47" fmla="*/ 9237 h 6003637"/>
              <a:gd name="connsiteX48" fmla="*/ 3852901 w 7769119"/>
              <a:gd name="connsiteY48" fmla="*/ 0 h 6003637"/>
              <a:gd name="connsiteX49" fmla="*/ 5321483 w 7769119"/>
              <a:gd name="connsiteY49" fmla="*/ 27710 h 6003637"/>
              <a:gd name="connsiteX50" fmla="*/ 5838719 w 7769119"/>
              <a:gd name="connsiteY50" fmla="*/ 64655 h 6003637"/>
              <a:gd name="connsiteX51" fmla="*/ 5931083 w 7769119"/>
              <a:gd name="connsiteY51" fmla="*/ 73891 h 6003637"/>
              <a:gd name="connsiteX52" fmla="*/ 6115810 w 7769119"/>
              <a:gd name="connsiteY52" fmla="*/ 101600 h 6003637"/>
              <a:gd name="connsiteX53" fmla="*/ 6263592 w 7769119"/>
              <a:gd name="connsiteY53" fmla="*/ 184728 h 6003637"/>
              <a:gd name="connsiteX54" fmla="*/ 6337483 w 7769119"/>
              <a:gd name="connsiteY54" fmla="*/ 249382 h 6003637"/>
              <a:gd name="connsiteX55" fmla="*/ 6365192 w 7769119"/>
              <a:gd name="connsiteY55" fmla="*/ 258619 h 6003637"/>
              <a:gd name="connsiteX56" fmla="*/ 6420610 w 7769119"/>
              <a:gd name="connsiteY56" fmla="*/ 286328 h 6003637"/>
              <a:gd name="connsiteX57" fmla="*/ 6716174 w 7769119"/>
              <a:gd name="connsiteY57" fmla="*/ 424873 h 6003637"/>
              <a:gd name="connsiteX58" fmla="*/ 6808538 w 7769119"/>
              <a:gd name="connsiteY58" fmla="*/ 581891 h 6003637"/>
              <a:gd name="connsiteX59" fmla="*/ 6863956 w 7769119"/>
              <a:gd name="connsiteY59" fmla="*/ 665019 h 6003637"/>
              <a:gd name="connsiteX60" fmla="*/ 6984028 w 7769119"/>
              <a:gd name="connsiteY60" fmla="*/ 812800 h 6003637"/>
              <a:gd name="connsiteX61" fmla="*/ 7057919 w 7769119"/>
              <a:gd name="connsiteY61" fmla="*/ 877455 h 6003637"/>
              <a:gd name="connsiteX62" fmla="*/ 7141047 w 7769119"/>
              <a:gd name="connsiteY62" fmla="*/ 969819 h 6003637"/>
              <a:gd name="connsiteX63" fmla="*/ 7168756 w 7769119"/>
              <a:gd name="connsiteY63" fmla="*/ 1080655 h 6003637"/>
              <a:gd name="connsiteX64" fmla="*/ 7196465 w 7769119"/>
              <a:gd name="connsiteY64" fmla="*/ 1274619 h 6003637"/>
              <a:gd name="connsiteX65" fmla="*/ 7177992 w 7769119"/>
              <a:gd name="connsiteY65" fmla="*/ 1681019 h 6003637"/>
              <a:gd name="connsiteX66" fmla="*/ 7150283 w 7769119"/>
              <a:gd name="connsiteY66" fmla="*/ 1773382 h 6003637"/>
              <a:gd name="connsiteX67" fmla="*/ 7113338 w 7769119"/>
              <a:gd name="connsiteY67" fmla="*/ 1874982 h 6003637"/>
              <a:gd name="connsiteX68" fmla="*/ 7104101 w 7769119"/>
              <a:gd name="connsiteY68" fmla="*/ 1939637 h 6003637"/>
              <a:gd name="connsiteX69" fmla="*/ 7076392 w 7769119"/>
              <a:gd name="connsiteY69" fmla="*/ 2068946 h 6003637"/>
              <a:gd name="connsiteX70" fmla="*/ 7113338 w 7769119"/>
              <a:gd name="connsiteY70" fmla="*/ 2540000 h 6003637"/>
              <a:gd name="connsiteX71" fmla="*/ 7141047 w 7769119"/>
              <a:gd name="connsiteY71" fmla="*/ 2613891 h 6003637"/>
              <a:gd name="connsiteX72" fmla="*/ 7168756 w 7769119"/>
              <a:gd name="connsiteY72" fmla="*/ 2697019 h 6003637"/>
              <a:gd name="connsiteX73" fmla="*/ 7187228 w 7769119"/>
              <a:gd name="connsiteY73" fmla="*/ 2733964 h 6003637"/>
              <a:gd name="connsiteX74" fmla="*/ 7261119 w 7769119"/>
              <a:gd name="connsiteY74" fmla="*/ 2937164 h 6003637"/>
              <a:gd name="connsiteX75" fmla="*/ 7316538 w 7769119"/>
              <a:gd name="connsiteY75" fmla="*/ 3029528 h 6003637"/>
              <a:gd name="connsiteX76" fmla="*/ 7353483 w 7769119"/>
              <a:gd name="connsiteY76" fmla="*/ 3112655 h 6003637"/>
              <a:gd name="connsiteX77" fmla="*/ 7408901 w 7769119"/>
              <a:gd name="connsiteY77" fmla="*/ 3214255 h 6003637"/>
              <a:gd name="connsiteX78" fmla="*/ 7427374 w 7769119"/>
              <a:gd name="connsiteY78" fmla="*/ 3260437 h 6003637"/>
              <a:gd name="connsiteX79" fmla="*/ 7482792 w 7769119"/>
              <a:gd name="connsiteY79" fmla="*/ 3371273 h 6003637"/>
              <a:gd name="connsiteX80" fmla="*/ 7584392 w 7769119"/>
              <a:gd name="connsiteY80" fmla="*/ 3611419 h 6003637"/>
              <a:gd name="connsiteX81" fmla="*/ 7630574 w 7769119"/>
              <a:gd name="connsiteY81" fmla="*/ 3740728 h 6003637"/>
              <a:gd name="connsiteX82" fmla="*/ 7667519 w 7769119"/>
              <a:gd name="connsiteY82" fmla="*/ 3860800 h 6003637"/>
              <a:gd name="connsiteX83" fmla="*/ 7713701 w 7769119"/>
              <a:gd name="connsiteY83" fmla="*/ 3980873 h 6003637"/>
              <a:gd name="connsiteX84" fmla="*/ 7769119 w 7769119"/>
              <a:gd name="connsiteY84" fmla="*/ 4128655 h 6003637"/>
              <a:gd name="connsiteX85" fmla="*/ 7750647 w 7769119"/>
              <a:gd name="connsiteY85" fmla="*/ 4193310 h 6003637"/>
              <a:gd name="connsiteX86" fmla="*/ 7722938 w 7769119"/>
              <a:gd name="connsiteY86" fmla="*/ 4294910 h 6003637"/>
              <a:gd name="connsiteX87" fmla="*/ 7704465 w 7769119"/>
              <a:gd name="connsiteY87" fmla="*/ 4368800 h 6003637"/>
              <a:gd name="connsiteX88" fmla="*/ 7667519 w 7769119"/>
              <a:gd name="connsiteY88" fmla="*/ 4433455 h 6003637"/>
              <a:gd name="connsiteX89" fmla="*/ 7649047 w 7769119"/>
              <a:gd name="connsiteY89" fmla="*/ 4461164 h 6003637"/>
              <a:gd name="connsiteX90" fmla="*/ 7593628 w 7769119"/>
              <a:gd name="connsiteY90" fmla="*/ 4498110 h 6003637"/>
              <a:gd name="connsiteX91" fmla="*/ 7528974 w 7769119"/>
              <a:gd name="connsiteY91" fmla="*/ 4590473 h 6003637"/>
              <a:gd name="connsiteX92" fmla="*/ 7492028 w 7769119"/>
              <a:gd name="connsiteY92" fmla="*/ 4655128 h 6003637"/>
              <a:gd name="connsiteX93" fmla="*/ 7418138 w 7769119"/>
              <a:gd name="connsiteY93" fmla="*/ 4719782 h 6003637"/>
              <a:gd name="connsiteX94" fmla="*/ 7316538 w 7769119"/>
              <a:gd name="connsiteY94" fmla="*/ 4756728 h 6003637"/>
              <a:gd name="connsiteX95" fmla="*/ 7150283 w 7769119"/>
              <a:gd name="connsiteY95" fmla="*/ 4793673 h 6003637"/>
              <a:gd name="connsiteX96" fmla="*/ 6984028 w 7769119"/>
              <a:gd name="connsiteY96" fmla="*/ 4830619 h 6003637"/>
              <a:gd name="connsiteX97" fmla="*/ 6873192 w 7769119"/>
              <a:gd name="connsiteY97" fmla="*/ 4876800 h 6003637"/>
              <a:gd name="connsiteX98" fmla="*/ 6827010 w 7769119"/>
              <a:gd name="connsiteY98" fmla="*/ 4895273 h 6003637"/>
              <a:gd name="connsiteX99" fmla="*/ 6771592 w 7769119"/>
              <a:gd name="connsiteY99" fmla="*/ 4904510 h 6003637"/>
              <a:gd name="connsiteX100" fmla="*/ 6706938 w 7769119"/>
              <a:gd name="connsiteY100" fmla="*/ 4932219 h 6003637"/>
              <a:gd name="connsiteX101" fmla="*/ 6540683 w 7769119"/>
              <a:gd name="connsiteY101" fmla="*/ 4987637 h 6003637"/>
              <a:gd name="connsiteX102" fmla="*/ 6429847 w 7769119"/>
              <a:gd name="connsiteY102" fmla="*/ 5015346 h 6003637"/>
              <a:gd name="connsiteX103" fmla="*/ 6291301 w 7769119"/>
              <a:gd name="connsiteY103" fmla="*/ 5052291 h 6003637"/>
              <a:gd name="connsiteX104" fmla="*/ 6254356 w 7769119"/>
              <a:gd name="connsiteY104" fmla="*/ 5061528 h 6003637"/>
              <a:gd name="connsiteX105" fmla="*/ 6060392 w 7769119"/>
              <a:gd name="connsiteY105" fmla="*/ 5089237 h 6003637"/>
              <a:gd name="connsiteX106" fmla="*/ 5995738 w 7769119"/>
              <a:gd name="connsiteY106" fmla="*/ 5098473 h 6003637"/>
              <a:gd name="connsiteX107" fmla="*/ 5820247 w 7769119"/>
              <a:gd name="connsiteY107" fmla="*/ 5126182 h 6003637"/>
              <a:gd name="connsiteX108" fmla="*/ 5210647 w 7769119"/>
              <a:gd name="connsiteY108" fmla="*/ 5135419 h 6003637"/>
              <a:gd name="connsiteX109" fmla="*/ 5173701 w 7769119"/>
              <a:gd name="connsiteY109" fmla="*/ 5144655 h 6003637"/>
              <a:gd name="connsiteX110" fmla="*/ 5035156 w 7769119"/>
              <a:gd name="connsiteY110" fmla="*/ 5163128 h 6003637"/>
              <a:gd name="connsiteX111" fmla="*/ 4213119 w 7769119"/>
              <a:gd name="connsiteY111" fmla="*/ 5153891 h 6003637"/>
              <a:gd name="connsiteX112" fmla="*/ 4129992 w 7769119"/>
              <a:gd name="connsiteY112" fmla="*/ 5144655 h 6003637"/>
              <a:gd name="connsiteX113" fmla="*/ 3963738 w 7769119"/>
              <a:gd name="connsiteY113" fmla="*/ 5135419 h 6003637"/>
              <a:gd name="connsiteX114" fmla="*/ 3889847 w 7769119"/>
              <a:gd name="connsiteY114" fmla="*/ 5126182 h 6003637"/>
              <a:gd name="connsiteX115" fmla="*/ 3825192 w 7769119"/>
              <a:gd name="connsiteY115" fmla="*/ 5116946 h 6003637"/>
              <a:gd name="connsiteX116" fmla="*/ 3409556 w 7769119"/>
              <a:gd name="connsiteY116" fmla="*/ 5135419 h 6003637"/>
              <a:gd name="connsiteX117" fmla="*/ 3335665 w 7769119"/>
              <a:gd name="connsiteY117" fmla="*/ 5181600 h 6003637"/>
              <a:gd name="connsiteX118" fmla="*/ 3326428 w 7769119"/>
              <a:gd name="connsiteY118" fmla="*/ 5209310 h 6003637"/>
              <a:gd name="connsiteX119" fmla="*/ 3298719 w 7769119"/>
              <a:gd name="connsiteY119" fmla="*/ 5227782 h 6003637"/>
              <a:gd name="connsiteX120" fmla="*/ 3187883 w 7769119"/>
              <a:gd name="connsiteY120" fmla="*/ 5310910 h 6003637"/>
              <a:gd name="connsiteX121" fmla="*/ 3150938 w 7769119"/>
              <a:gd name="connsiteY121" fmla="*/ 5329382 h 6003637"/>
              <a:gd name="connsiteX122" fmla="*/ 3123228 w 7769119"/>
              <a:gd name="connsiteY122" fmla="*/ 5347855 h 6003637"/>
              <a:gd name="connsiteX123" fmla="*/ 3058574 w 7769119"/>
              <a:gd name="connsiteY123" fmla="*/ 5375564 h 6003637"/>
              <a:gd name="connsiteX124" fmla="*/ 2984683 w 7769119"/>
              <a:gd name="connsiteY124" fmla="*/ 5403273 h 6003637"/>
              <a:gd name="connsiteX125" fmla="*/ 2956974 w 7769119"/>
              <a:gd name="connsiteY125" fmla="*/ 5421746 h 6003637"/>
              <a:gd name="connsiteX126" fmla="*/ 2910792 w 7769119"/>
              <a:gd name="connsiteY126" fmla="*/ 5430982 h 6003637"/>
              <a:gd name="connsiteX127" fmla="*/ 2873847 w 7769119"/>
              <a:gd name="connsiteY127" fmla="*/ 5440219 h 6003637"/>
              <a:gd name="connsiteX128" fmla="*/ 2818428 w 7769119"/>
              <a:gd name="connsiteY128" fmla="*/ 5458691 h 6003637"/>
              <a:gd name="connsiteX129" fmla="*/ 2698356 w 7769119"/>
              <a:gd name="connsiteY129" fmla="*/ 5477164 h 6003637"/>
              <a:gd name="connsiteX130" fmla="*/ 2652174 w 7769119"/>
              <a:gd name="connsiteY130" fmla="*/ 5486400 h 6003637"/>
              <a:gd name="connsiteX131" fmla="*/ 2596756 w 7769119"/>
              <a:gd name="connsiteY131" fmla="*/ 5495637 h 6003637"/>
              <a:gd name="connsiteX132" fmla="*/ 2569047 w 7769119"/>
              <a:gd name="connsiteY132" fmla="*/ 5504873 h 6003637"/>
              <a:gd name="connsiteX133" fmla="*/ 2476683 w 7769119"/>
              <a:gd name="connsiteY133" fmla="*/ 5514110 h 6003637"/>
              <a:gd name="connsiteX134" fmla="*/ 2421265 w 7769119"/>
              <a:gd name="connsiteY134" fmla="*/ 5532582 h 6003637"/>
              <a:gd name="connsiteX135" fmla="*/ 2384319 w 7769119"/>
              <a:gd name="connsiteY135" fmla="*/ 5541819 h 6003637"/>
              <a:gd name="connsiteX136" fmla="*/ 2347374 w 7769119"/>
              <a:gd name="connsiteY136" fmla="*/ 5560291 h 6003637"/>
              <a:gd name="connsiteX137" fmla="*/ 2319665 w 7769119"/>
              <a:gd name="connsiteY137" fmla="*/ 5569528 h 6003637"/>
              <a:gd name="connsiteX138" fmla="*/ 2264247 w 7769119"/>
              <a:gd name="connsiteY138" fmla="*/ 5606473 h 6003637"/>
              <a:gd name="connsiteX0" fmla="*/ 2264247 w 7769119"/>
              <a:gd name="connsiteY0" fmla="*/ 5606473 h 6003637"/>
              <a:gd name="connsiteX1" fmla="*/ 2264247 w 7769119"/>
              <a:gd name="connsiteY1" fmla="*/ 5606473 h 6003637"/>
              <a:gd name="connsiteX2" fmla="*/ 2171883 w 7769119"/>
              <a:gd name="connsiteY2" fmla="*/ 5717310 h 6003637"/>
              <a:gd name="connsiteX3" fmla="*/ 2153410 w 7769119"/>
              <a:gd name="connsiteY3" fmla="*/ 5745019 h 6003637"/>
              <a:gd name="connsiteX4" fmla="*/ 2088756 w 7769119"/>
              <a:gd name="connsiteY4" fmla="*/ 5837382 h 6003637"/>
              <a:gd name="connsiteX5" fmla="*/ 2033338 w 7769119"/>
              <a:gd name="connsiteY5" fmla="*/ 5892800 h 6003637"/>
              <a:gd name="connsiteX6" fmla="*/ 1913265 w 7769119"/>
              <a:gd name="connsiteY6" fmla="*/ 5985164 h 6003637"/>
              <a:gd name="connsiteX7" fmla="*/ 1830138 w 7769119"/>
              <a:gd name="connsiteY7" fmla="*/ 6003637 h 6003637"/>
              <a:gd name="connsiteX8" fmla="*/ 1386792 w 7769119"/>
              <a:gd name="connsiteY8" fmla="*/ 5994400 h 6003637"/>
              <a:gd name="connsiteX9" fmla="*/ 1100465 w 7769119"/>
              <a:gd name="connsiteY9" fmla="*/ 5966691 h 6003637"/>
              <a:gd name="connsiteX10" fmla="*/ 1063519 w 7769119"/>
              <a:gd name="connsiteY10" fmla="*/ 5938982 h 6003637"/>
              <a:gd name="connsiteX11" fmla="*/ 1008101 w 7769119"/>
              <a:gd name="connsiteY11" fmla="*/ 5809673 h 6003637"/>
              <a:gd name="connsiteX12" fmla="*/ 980392 w 7769119"/>
              <a:gd name="connsiteY12" fmla="*/ 5726546 h 6003637"/>
              <a:gd name="connsiteX13" fmla="*/ 971156 w 7769119"/>
              <a:gd name="connsiteY13" fmla="*/ 5661891 h 6003637"/>
              <a:gd name="connsiteX14" fmla="*/ 934210 w 7769119"/>
              <a:gd name="connsiteY14" fmla="*/ 5624946 h 6003637"/>
              <a:gd name="connsiteX15" fmla="*/ 851083 w 7769119"/>
              <a:gd name="connsiteY15" fmla="*/ 5588000 h 6003637"/>
              <a:gd name="connsiteX16" fmla="*/ 666356 w 7769119"/>
              <a:gd name="connsiteY16" fmla="*/ 5532582 h 6003637"/>
              <a:gd name="connsiteX17" fmla="*/ 398501 w 7769119"/>
              <a:gd name="connsiteY17" fmla="*/ 5477164 h 6003637"/>
              <a:gd name="connsiteX18" fmla="*/ 158356 w 7769119"/>
              <a:gd name="connsiteY18" fmla="*/ 5273964 h 6003637"/>
              <a:gd name="connsiteX19" fmla="*/ 47519 w 7769119"/>
              <a:gd name="connsiteY19" fmla="*/ 4461164 h 6003637"/>
              <a:gd name="connsiteX20" fmla="*/ 29046 w 7769119"/>
              <a:gd name="connsiteY20" fmla="*/ 3380510 h 6003637"/>
              <a:gd name="connsiteX21" fmla="*/ 1337 w 7769119"/>
              <a:gd name="connsiteY21" fmla="*/ 2336800 h 6003637"/>
              <a:gd name="connsiteX22" fmla="*/ 75228 w 7769119"/>
              <a:gd name="connsiteY22" fmla="*/ 2004291 h 6003637"/>
              <a:gd name="connsiteX23" fmla="*/ 93701 w 7769119"/>
              <a:gd name="connsiteY23" fmla="*/ 1440873 h 6003637"/>
              <a:gd name="connsiteX24" fmla="*/ 195301 w 7769119"/>
              <a:gd name="connsiteY24" fmla="*/ 1200728 h 6003637"/>
              <a:gd name="connsiteX25" fmla="*/ 259956 w 7769119"/>
              <a:gd name="connsiteY25" fmla="*/ 1062182 h 6003637"/>
              <a:gd name="connsiteX26" fmla="*/ 296901 w 7769119"/>
              <a:gd name="connsiteY26" fmla="*/ 1016000 h 6003637"/>
              <a:gd name="connsiteX27" fmla="*/ 361556 w 7769119"/>
              <a:gd name="connsiteY27" fmla="*/ 960582 h 6003637"/>
              <a:gd name="connsiteX28" fmla="*/ 416974 w 7769119"/>
              <a:gd name="connsiteY28" fmla="*/ 923637 h 6003637"/>
              <a:gd name="connsiteX29" fmla="*/ 518574 w 7769119"/>
              <a:gd name="connsiteY29" fmla="*/ 877455 h 6003637"/>
              <a:gd name="connsiteX30" fmla="*/ 731010 w 7769119"/>
              <a:gd name="connsiteY30" fmla="*/ 757382 h 6003637"/>
              <a:gd name="connsiteX31" fmla="*/ 943447 w 7769119"/>
              <a:gd name="connsiteY31" fmla="*/ 655782 h 6003637"/>
              <a:gd name="connsiteX32" fmla="*/ 1137410 w 7769119"/>
              <a:gd name="connsiteY32" fmla="*/ 563419 h 6003637"/>
              <a:gd name="connsiteX33" fmla="*/ 1229774 w 7769119"/>
              <a:gd name="connsiteY33" fmla="*/ 517237 h 6003637"/>
              <a:gd name="connsiteX34" fmla="*/ 1294428 w 7769119"/>
              <a:gd name="connsiteY34" fmla="*/ 489528 h 6003637"/>
              <a:gd name="connsiteX35" fmla="*/ 1386792 w 7769119"/>
              <a:gd name="connsiteY35" fmla="*/ 434110 h 6003637"/>
              <a:gd name="connsiteX36" fmla="*/ 1479156 w 7769119"/>
              <a:gd name="connsiteY36" fmla="*/ 397164 h 6003637"/>
              <a:gd name="connsiteX37" fmla="*/ 1553047 w 7769119"/>
              <a:gd name="connsiteY37" fmla="*/ 350982 h 6003637"/>
              <a:gd name="connsiteX38" fmla="*/ 1626938 w 7769119"/>
              <a:gd name="connsiteY38" fmla="*/ 323273 h 6003637"/>
              <a:gd name="connsiteX39" fmla="*/ 1719301 w 7769119"/>
              <a:gd name="connsiteY39" fmla="*/ 277091 h 6003637"/>
              <a:gd name="connsiteX40" fmla="*/ 1774719 w 7769119"/>
              <a:gd name="connsiteY40" fmla="*/ 258619 h 6003637"/>
              <a:gd name="connsiteX41" fmla="*/ 1811665 w 7769119"/>
              <a:gd name="connsiteY41" fmla="*/ 240146 h 6003637"/>
              <a:gd name="connsiteX42" fmla="*/ 1950210 w 7769119"/>
              <a:gd name="connsiteY42" fmla="*/ 221673 h 6003637"/>
              <a:gd name="connsiteX43" fmla="*/ 2162647 w 7769119"/>
              <a:gd name="connsiteY43" fmla="*/ 166255 h 6003637"/>
              <a:gd name="connsiteX44" fmla="*/ 2412028 w 7769119"/>
              <a:gd name="connsiteY44" fmla="*/ 110837 h 6003637"/>
              <a:gd name="connsiteX45" fmla="*/ 2596756 w 7769119"/>
              <a:gd name="connsiteY45" fmla="*/ 83128 h 6003637"/>
              <a:gd name="connsiteX46" fmla="*/ 2809192 w 7769119"/>
              <a:gd name="connsiteY46" fmla="*/ 36946 h 6003637"/>
              <a:gd name="connsiteX47" fmla="*/ 3326428 w 7769119"/>
              <a:gd name="connsiteY47" fmla="*/ 9237 h 6003637"/>
              <a:gd name="connsiteX48" fmla="*/ 3852901 w 7769119"/>
              <a:gd name="connsiteY48" fmla="*/ 0 h 6003637"/>
              <a:gd name="connsiteX49" fmla="*/ 5321483 w 7769119"/>
              <a:gd name="connsiteY49" fmla="*/ 27710 h 6003637"/>
              <a:gd name="connsiteX50" fmla="*/ 5838719 w 7769119"/>
              <a:gd name="connsiteY50" fmla="*/ 64655 h 6003637"/>
              <a:gd name="connsiteX51" fmla="*/ 5931083 w 7769119"/>
              <a:gd name="connsiteY51" fmla="*/ 73891 h 6003637"/>
              <a:gd name="connsiteX52" fmla="*/ 6115810 w 7769119"/>
              <a:gd name="connsiteY52" fmla="*/ 101600 h 6003637"/>
              <a:gd name="connsiteX53" fmla="*/ 6263592 w 7769119"/>
              <a:gd name="connsiteY53" fmla="*/ 184728 h 6003637"/>
              <a:gd name="connsiteX54" fmla="*/ 6337483 w 7769119"/>
              <a:gd name="connsiteY54" fmla="*/ 249382 h 6003637"/>
              <a:gd name="connsiteX55" fmla="*/ 6365192 w 7769119"/>
              <a:gd name="connsiteY55" fmla="*/ 258619 h 6003637"/>
              <a:gd name="connsiteX56" fmla="*/ 6420610 w 7769119"/>
              <a:gd name="connsiteY56" fmla="*/ 286328 h 6003637"/>
              <a:gd name="connsiteX57" fmla="*/ 6716174 w 7769119"/>
              <a:gd name="connsiteY57" fmla="*/ 424873 h 6003637"/>
              <a:gd name="connsiteX58" fmla="*/ 6808538 w 7769119"/>
              <a:gd name="connsiteY58" fmla="*/ 581891 h 6003637"/>
              <a:gd name="connsiteX59" fmla="*/ 6863956 w 7769119"/>
              <a:gd name="connsiteY59" fmla="*/ 665019 h 6003637"/>
              <a:gd name="connsiteX60" fmla="*/ 6984028 w 7769119"/>
              <a:gd name="connsiteY60" fmla="*/ 812800 h 6003637"/>
              <a:gd name="connsiteX61" fmla="*/ 7057919 w 7769119"/>
              <a:gd name="connsiteY61" fmla="*/ 877455 h 6003637"/>
              <a:gd name="connsiteX62" fmla="*/ 7141047 w 7769119"/>
              <a:gd name="connsiteY62" fmla="*/ 969819 h 6003637"/>
              <a:gd name="connsiteX63" fmla="*/ 7168756 w 7769119"/>
              <a:gd name="connsiteY63" fmla="*/ 1080655 h 6003637"/>
              <a:gd name="connsiteX64" fmla="*/ 7196465 w 7769119"/>
              <a:gd name="connsiteY64" fmla="*/ 1274619 h 6003637"/>
              <a:gd name="connsiteX65" fmla="*/ 7177992 w 7769119"/>
              <a:gd name="connsiteY65" fmla="*/ 1681019 h 6003637"/>
              <a:gd name="connsiteX66" fmla="*/ 7150283 w 7769119"/>
              <a:gd name="connsiteY66" fmla="*/ 1773382 h 6003637"/>
              <a:gd name="connsiteX67" fmla="*/ 7113338 w 7769119"/>
              <a:gd name="connsiteY67" fmla="*/ 1874982 h 6003637"/>
              <a:gd name="connsiteX68" fmla="*/ 7104101 w 7769119"/>
              <a:gd name="connsiteY68" fmla="*/ 1939637 h 6003637"/>
              <a:gd name="connsiteX69" fmla="*/ 7076392 w 7769119"/>
              <a:gd name="connsiteY69" fmla="*/ 2068946 h 6003637"/>
              <a:gd name="connsiteX70" fmla="*/ 7113338 w 7769119"/>
              <a:gd name="connsiteY70" fmla="*/ 2540000 h 6003637"/>
              <a:gd name="connsiteX71" fmla="*/ 7141047 w 7769119"/>
              <a:gd name="connsiteY71" fmla="*/ 2613891 h 6003637"/>
              <a:gd name="connsiteX72" fmla="*/ 7168756 w 7769119"/>
              <a:gd name="connsiteY72" fmla="*/ 2697019 h 6003637"/>
              <a:gd name="connsiteX73" fmla="*/ 7187228 w 7769119"/>
              <a:gd name="connsiteY73" fmla="*/ 2733964 h 6003637"/>
              <a:gd name="connsiteX74" fmla="*/ 7261119 w 7769119"/>
              <a:gd name="connsiteY74" fmla="*/ 2937164 h 6003637"/>
              <a:gd name="connsiteX75" fmla="*/ 7316538 w 7769119"/>
              <a:gd name="connsiteY75" fmla="*/ 3029528 h 6003637"/>
              <a:gd name="connsiteX76" fmla="*/ 7353483 w 7769119"/>
              <a:gd name="connsiteY76" fmla="*/ 3112655 h 6003637"/>
              <a:gd name="connsiteX77" fmla="*/ 7408901 w 7769119"/>
              <a:gd name="connsiteY77" fmla="*/ 3214255 h 6003637"/>
              <a:gd name="connsiteX78" fmla="*/ 7427374 w 7769119"/>
              <a:gd name="connsiteY78" fmla="*/ 3260437 h 6003637"/>
              <a:gd name="connsiteX79" fmla="*/ 7482792 w 7769119"/>
              <a:gd name="connsiteY79" fmla="*/ 3371273 h 6003637"/>
              <a:gd name="connsiteX80" fmla="*/ 7584392 w 7769119"/>
              <a:gd name="connsiteY80" fmla="*/ 3611419 h 6003637"/>
              <a:gd name="connsiteX81" fmla="*/ 7630574 w 7769119"/>
              <a:gd name="connsiteY81" fmla="*/ 3740728 h 6003637"/>
              <a:gd name="connsiteX82" fmla="*/ 7667519 w 7769119"/>
              <a:gd name="connsiteY82" fmla="*/ 3860800 h 6003637"/>
              <a:gd name="connsiteX83" fmla="*/ 7713701 w 7769119"/>
              <a:gd name="connsiteY83" fmla="*/ 3980873 h 6003637"/>
              <a:gd name="connsiteX84" fmla="*/ 7769119 w 7769119"/>
              <a:gd name="connsiteY84" fmla="*/ 4128655 h 6003637"/>
              <a:gd name="connsiteX85" fmla="*/ 7750647 w 7769119"/>
              <a:gd name="connsiteY85" fmla="*/ 4193310 h 6003637"/>
              <a:gd name="connsiteX86" fmla="*/ 7722938 w 7769119"/>
              <a:gd name="connsiteY86" fmla="*/ 4294910 h 6003637"/>
              <a:gd name="connsiteX87" fmla="*/ 7704465 w 7769119"/>
              <a:gd name="connsiteY87" fmla="*/ 4368800 h 6003637"/>
              <a:gd name="connsiteX88" fmla="*/ 7667519 w 7769119"/>
              <a:gd name="connsiteY88" fmla="*/ 4433455 h 6003637"/>
              <a:gd name="connsiteX89" fmla="*/ 7649047 w 7769119"/>
              <a:gd name="connsiteY89" fmla="*/ 4461164 h 6003637"/>
              <a:gd name="connsiteX90" fmla="*/ 7593628 w 7769119"/>
              <a:gd name="connsiteY90" fmla="*/ 4498110 h 6003637"/>
              <a:gd name="connsiteX91" fmla="*/ 7528974 w 7769119"/>
              <a:gd name="connsiteY91" fmla="*/ 4590473 h 6003637"/>
              <a:gd name="connsiteX92" fmla="*/ 7492028 w 7769119"/>
              <a:gd name="connsiteY92" fmla="*/ 4655128 h 6003637"/>
              <a:gd name="connsiteX93" fmla="*/ 7418138 w 7769119"/>
              <a:gd name="connsiteY93" fmla="*/ 4719782 h 6003637"/>
              <a:gd name="connsiteX94" fmla="*/ 7316538 w 7769119"/>
              <a:gd name="connsiteY94" fmla="*/ 4756728 h 6003637"/>
              <a:gd name="connsiteX95" fmla="*/ 7150283 w 7769119"/>
              <a:gd name="connsiteY95" fmla="*/ 4793673 h 6003637"/>
              <a:gd name="connsiteX96" fmla="*/ 6984028 w 7769119"/>
              <a:gd name="connsiteY96" fmla="*/ 4830619 h 6003637"/>
              <a:gd name="connsiteX97" fmla="*/ 6873192 w 7769119"/>
              <a:gd name="connsiteY97" fmla="*/ 4876800 h 6003637"/>
              <a:gd name="connsiteX98" fmla="*/ 6827010 w 7769119"/>
              <a:gd name="connsiteY98" fmla="*/ 4895273 h 6003637"/>
              <a:gd name="connsiteX99" fmla="*/ 6771592 w 7769119"/>
              <a:gd name="connsiteY99" fmla="*/ 4904510 h 6003637"/>
              <a:gd name="connsiteX100" fmla="*/ 6706938 w 7769119"/>
              <a:gd name="connsiteY100" fmla="*/ 4932219 h 6003637"/>
              <a:gd name="connsiteX101" fmla="*/ 6540683 w 7769119"/>
              <a:gd name="connsiteY101" fmla="*/ 4987637 h 6003637"/>
              <a:gd name="connsiteX102" fmla="*/ 6429847 w 7769119"/>
              <a:gd name="connsiteY102" fmla="*/ 5015346 h 6003637"/>
              <a:gd name="connsiteX103" fmla="*/ 6291301 w 7769119"/>
              <a:gd name="connsiteY103" fmla="*/ 5052291 h 6003637"/>
              <a:gd name="connsiteX104" fmla="*/ 6254356 w 7769119"/>
              <a:gd name="connsiteY104" fmla="*/ 5061528 h 6003637"/>
              <a:gd name="connsiteX105" fmla="*/ 6060392 w 7769119"/>
              <a:gd name="connsiteY105" fmla="*/ 5089237 h 6003637"/>
              <a:gd name="connsiteX106" fmla="*/ 5995738 w 7769119"/>
              <a:gd name="connsiteY106" fmla="*/ 5098473 h 6003637"/>
              <a:gd name="connsiteX107" fmla="*/ 5820247 w 7769119"/>
              <a:gd name="connsiteY107" fmla="*/ 5126182 h 6003637"/>
              <a:gd name="connsiteX108" fmla="*/ 5210647 w 7769119"/>
              <a:gd name="connsiteY108" fmla="*/ 5135419 h 6003637"/>
              <a:gd name="connsiteX109" fmla="*/ 5173701 w 7769119"/>
              <a:gd name="connsiteY109" fmla="*/ 5144655 h 6003637"/>
              <a:gd name="connsiteX110" fmla="*/ 5035156 w 7769119"/>
              <a:gd name="connsiteY110" fmla="*/ 5163128 h 6003637"/>
              <a:gd name="connsiteX111" fmla="*/ 4213119 w 7769119"/>
              <a:gd name="connsiteY111" fmla="*/ 5153891 h 6003637"/>
              <a:gd name="connsiteX112" fmla="*/ 4129992 w 7769119"/>
              <a:gd name="connsiteY112" fmla="*/ 5144655 h 6003637"/>
              <a:gd name="connsiteX113" fmla="*/ 3963738 w 7769119"/>
              <a:gd name="connsiteY113" fmla="*/ 5135419 h 6003637"/>
              <a:gd name="connsiteX114" fmla="*/ 3889847 w 7769119"/>
              <a:gd name="connsiteY114" fmla="*/ 5126182 h 6003637"/>
              <a:gd name="connsiteX115" fmla="*/ 3825192 w 7769119"/>
              <a:gd name="connsiteY115" fmla="*/ 5116946 h 6003637"/>
              <a:gd name="connsiteX116" fmla="*/ 3409556 w 7769119"/>
              <a:gd name="connsiteY116" fmla="*/ 5135419 h 6003637"/>
              <a:gd name="connsiteX117" fmla="*/ 3335665 w 7769119"/>
              <a:gd name="connsiteY117" fmla="*/ 5181600 h 6003637"/>
              <a:gd name="connsiteX118" fmla="*/ 3326428 w 7769119"/>
              <a:gd name="connsiteY118" fmla="*/ 5209310 h 6003637"/>
              <a:gd name="connsiteX119" fmla="*/ 3298719 w 7769119"/>
              <a:gd name="connsiteY119" fmla="*/ 5227782 h 6003637"/>
              <a:gd name="connsiteX120" fmla="*/ 3187883 w 7769119"/>
              <a:gd name="connsiteY120" fmla="*/ 5310910 h 6003637"/>
              <a:gd name="connsiteX121" fmla="*/ 3150938 w 7769119"/>
              <a:gd name="connsiteY121" fmla="*/ 5329382 h 6003637"/>
              <a:gd name="connsiteX122" fmla="*/ 3123228 w 7769119"/>
              <a:gd name="connsiteY122" fmla="*/ 5347855 h 6003637"/>
              <a:gd name="connsiteX123" fmla="*/ 3058574 w 7769119"/>
              <a:gd name="connsiteY123" fmla="*/ 5375564 h 6003637"/>
              <a:gd name="connsiteX124" fmla="*/ 2984683 w 7769119"/>
              <a:gd name="connsiteY124" fmla="*/ 5403273 h 6003637"/>
              <a:gd name="connsiteX125" fmla="*/ 2956974 w 7769119"/>
              <a:gd name="connsiteY125" fmla="*/ 5421746 h 6003637"/>
              <a:gd name="connsiteX126" fmla="*/ 2910792 w 7769119"/>
              <a:gd name="connsiteY126" fmla="*/ 5430982 h 6003637"/>
              <a:gd name="connsiteX127" fmla="*/ 2873847 w 7769119"/>
              <a:gd name="connsiteY127" fmla="*/ 5440219 h 6003637"/>
              <a:gd name="connsiteX128" fmla="*/ 2818428 w 7769119"/>
              <a:gd name="connsiteY128" fmla="*/ 5458691 h 6003637"/>
              <a:gd name="connsiteX129" fmla="*/ 2698356 w 7769119"/>
              <a:gd name="connsiteY129" fmla="*/ 5477164 h 6003637"/>
              <a:gd name="connsiteX130" fmla="*/ 2652174 w 7769119"/>
              <a:gd name="connsiteY130" fmla="*/ 5486400 h 6003637"/>
              <a:gd name="connsiteX131" fmla="*/ 2596756 w 7769119"/>
              <a:gd name="connsiteY131" fmla="*/ 5495637 h 6003637"/>
              <a:gd name="connsiteX132" fmla="*/ 2569047 w 7769119"/>
              <a:gd name="connsiteY132" fmla="*/ 5504873 h 6003637"/>
              <a:gd name="connsiteX133" fmla="*/ 2476683 w 7769119"/>
              <a:gd name="connsiteY133" fmla="*/ 5514110 h 6003637"/>
              <a:gd name="connsiteX134" fmla="*/ 2421265 w 7769119"/>
              <a:gd name="connsiteY134" fmla="*/ 5532582 h 6003637"/>
              <a:gd name="connsiteX135" fmla="*/ 2384319 w 7769119"/>
              <a:gd name="connsiteY135" fmla="*/ 5541819 h 6003637"/>
              <a:gd name="connsiteX136" fmla="*/ 2347374 w 7769119"/>
              <a:gd name="connsiteY136" fmla="*/ 5560291 h 6003637"/>
              <a:gd name="connsiteX137" fmla="*/ 2319665 w 7769119"/>
              <a:gd name="connsiteY137" fmla="*/ 5569528 h 6003637"/>
              <a:gd name="connsiteX138" fmla="*/ 2264247 w 7769119"/>
              <a:gd name="connsiteY138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266606 w 7775769"/>
              <a:gd name="connsiteY25" fmla="*/ 1062182 h 6003637"/>
              <a:gd name="connsiteX26" fmla="*/ 303551 w 7775769"/>
              <a:gd name="connsiteY26" fmla="*/ 1016000 h 6003637"/>
              <a:gd name="connsiteX27" fmla="*/ 368206 w 7775769"/>
              <a:gd name="connsiteY27" fmla="*/ 960582 h 6003637"/>
              <a:gd name="connsiteX28" fmla="*/ 423624 w 7775769"/>
              <a:gd name="connsiteY28" fmla="*/ 923637 h 6003637"/>
              <a:gd name="connsiteX29" fmla="*/ 525224 w 7775769"/>
              <a:gd name="connsiteY29" fmla="*/ 877455 h 6003637"/>
              <a:gd name="connsiteX30" fmla="*/ 737660 w 7775769"/>
              <a:gd name="connsiteY30" fmla="*/ 757382 h 6003637"/>
              <a:gd name="connsiteX31" fmla="*/ 950097 w 7775769"/>
              <a:gd name="connsiteY31" fmla="*/ 655782 h 6003637"/>
              <a:gd name="connsiteX32" fmla="*/ 1144060 w 7775769"/>
              <a:gd name="connsiteY32" fmla="*/ 563419 h 6003637"/>
              <a:gd name="connsiteX33" fmla="*/ 1236424 w 7775769"/>
              <a:gd name="connsiteY33" fmla="*/ 517237 h 6003637"/>
              <a:gd name="connsiteX34" fmla="*/ 1301078 w 7775769"/>
              <a:gd name="connsiteY34" fmla="*/ 489528 h 6003637"/>
              <a:gd name="connsiteX35" fmla="*/ 1393442 w 7775769"/>
              <a:gd name="connsiteY35" fmla="*/ 434110 h 6003637"/>
              <a:gd name="connsiteX36" fmla="*/ 1485806 w 7775769"/>
              <a:gd name="connsiteY36" fmla="*/ 397164 h 6003637"/>
              <a:gd name="connsiteX37" fmla="*/ 1559697 w 7775769"/>
              <a:gd name="connsiteY37" fmla="*/ 350982 h 6003637"/>
              <a:gd name="connsiteX38" fmla="*/ 1633588 w 7775769"/>
              <a:gd name="connsiteY38" fmla="*/ 323273 h 6003637"/>
              <a:gd name="connsiteX39" fmla="*/ 1725951 w 7775769"/>
              <a:gd name="connsiteY39" fmla="*/ 277091 h 6003637"/>
              <a:gd name="connsiteX40" fmla="*/ 1781369 w 7775769"/>
              <a:gd name="connsiteY40" fmla="*/ 258619 h 6003637"/>
              <a:gd name="connsiteX41" fmla="*/ 1818315 w 7775769"/>
              <a:gd name="connsiteY41" fmla="*/ 240146 h 6003637"/>
              <a:gd name="connsiteX42" fmla="*/ 1956860 w 7775769"/>
              <a:gd name="connsiteY42" fmla="*/ 221673 h 6003637"/>
              <a:gd name="connsiteX43" fmla="*/ 2169297 w 7775769"/>
              <a:gd name="connsiteY43" fmla="*/ 166255 h 6003637"/>
              <a:gd name="connsiteX44" fmla="*/ 2418678 w 7775769"/>
              <a:gd name="connsiteY44" fmla="*/ 110837 h 6003637"/>
              <a:gd name="connsiteX45" fmla="*/ 2603406 w 7775769"/>
              <a:gd name="connsiteY45" fmla="*/ 83128 h 6003637"/>
              <a:gd name="connsiteX46" fmla="*/ 2815842 w 7775769"/>
              <a:gd name="connsiteY46" fmla="*/ 36946 h 6003637"/>
              <a:gd name="connsiteX47" fmla="*/ 3333078 w 7775769"/>
              <a:gd name="connsiteY47" fmla="*/ 9237 h 6003637"/>
              <a:gd name="connsiteX48" fmla="*/ 3859551 w 7775769"/>
              <a:gd name="connsiteY48" fmla="*/ 0 h 6003637"/>
              <a:gd name="connsiteX49" fmla="*/ 5328133 w 7775769"/>
              <a:gd name="connsiteY49" fmla="*/ 27710 h 6003637"/>
              <a:gd name="connsiteX50" fmla="*/ 5845369 w 7775769"/>
              <a:gd name="connsiteY50" fmla="*/ 64655 h 6003637"/>
              <a:gd name="connsiteX51" fmla="*/ 5937733 w 7775769"/>
              <a:gd name="connsiteY51" fmla="*/ 73891 h 6003637"/>
              <a:gd name="connsiteX52" fmla="*/ 6122460 w 7775769"/>
              <a:gd name="connsiteY52" fmla="*/ 101600 h 6003637"/>
              <a:gd name="connsiteX53" fmla="*/ 6270242 w 7775769"/>
              <a:gd name="connsiteY53" fmla="*/ 184728 h 6003637"/>
              <a:gd name="connsiteX54" fmla="*/ 6344133 w 7775769"/>
              <a:gd name="connsiteY54" fmla="*/ 249382 h 6003637"/>
              <a:gd name="connsiteX55" fmla="*/ 6371842 w 7775769"/>
              <a:gd name="connsiteY55" fmla="*/ 258619 h 6003637"/>
              <a:gd name="connsiteX56" fmla="*/ 6427260 w 7775769"/>
              <a:gd name="connsiteY56" fmla="*/ 286328 h 6003637"/>
              <a:gd name="connsiteX57" fmla="*/ 6722824 w 7775769"/>
              <a:gd name="connsiteY57" fmla="*/ 424873 h 6003637"/>
              <a:gd name="connsiteX58" fmla="*/ 6815188 w 7775769"/>
              <a:gd name="connsiteY58" fmla="*/ 581891 h 6003637"/>
              <a:gd name="connsiteX59" fmla="*/ 6870606 w 7775769"/>
              <a:gd name="connsiteY59" fmla="*/ 665019 h 6003637"/>
              <a:gd name="connsiteX60" fmla="*/ 6990678 w 7775769"/>
              <a:gd name="connsiteY60" fmla="*/ 812800 h 6003637"/>
              <a:gd name="connsiteX61" fmla="*/ 7064569 w 7775769"/>
              <a:gd name="connsiteY61" fmla="*/ 877455 h 6003637"/>
              <a:gd name="connsiteX62" fmla="*/ 7147697 w 7775769"/>
              <a:gd name="connsiteY62" fmla="*/ 969819 h 6003637"/>
              <a:gd name="connsiteX63" fmla="*/ 7175406 w 7775769"/>
              <a:gd name="connsiteY63" fmla="*/ 1080655 h 6003637"/>
              <a:gd name="connsiteX64" fmla="*/ 7203115 w 7775769"/>
              <a:gd name="connsiteY64" fmla="*/ 1274619 h 6003637"/>
              <a:gd name="connsiteX65" fmla="*/ 7184642 w 7775769"/>
              <a:gd name="connsiteY65" fmla="*/ 1681019 h 6003637"/>
              <a:gd name="connsiteX66" fmla="*/ 7156933 w 7775769"/>
              <a:gd name="connsiteY66" fmla="*/ 1773382 h 6003637"/>
              <a:gd name="connsiteX67" fmla="*/ 7119988 w 7775769"/>
              <a:gd name="connsiteY67" fmla="*/ 1874982 h 6003637"/>
              <a:gd name="connsiteX68" fmla="*/ 7110751 w 7775769"/>
              <a:gd name="connsiteY68" fmla="*/ 1939637 h 6003637"/>
              <a:gd name="connsiteX69" fmla="*/ 7083042 w 7775769"/>
              <a:gd name="connsiteY69" fmla="*/ 2068946 h 6003637"/>
              <a:gd name="connsiteX70" fmla="*/ 7119988 w 7775769"/>
              <a:gd name="connsiteY70" fmla="*/ 2540000 h 6003637"/>
              <a:gd name="connsiteX71" fmla="*/ 7147697 w 7775769"/>
              <a:gd name="connsiteY71" fmla="*/ 2613891 h 6003637"/>
              <a:gd name="connsiteX72" fmla="*/ 7175406 w 7775769"/>
              <a:gd name="connsiteY72" fmla="*/ 2697019 h 6003637"/>
              <a:gd name="connsiteX73" fmla="*/ 7193878 w 7775769"/>
              <a:gd name="connsiteY73" fmla="*/ 2733964 h 6003637"/>
              <a:gd name="connsiteX74" fmla="*/ 7267769 w 7775769"/>
              <a:gd name="connsiteY74" fmla="*/ 2937164 h 6003637"/>
              <a:gd name="connsiteX75" fmla="*/ 7323188 w 7775769"/>
              <a:gd name="connsiteY75" fmla="*/ 3029528 h 6003637"/>
              <a:gd name="connsiteX76" fmla="*/ 7360133 w 7775769"/>
              <a:gd name="connsiteY76" fmla="*/ 3112655 h 6003637"/>
              <a:gd name="connsiteX77" fmla="*/ 7415551 w 7775769"/>
              <a:gd name="connsiteY77" fmla="*/ 3214255 h 6003637"/>
              <a:gd name="connsiteX78" fmla="*/ 7434024 w 7775769"/>
              <a:gd name="connsiteY78" fmla="*/ 3260437 h 6003637"/>
              <a:gd name="connsiteX79" fmla="*/ 7489442 w 7775769"/>
              <a:gd name="connsiteY79" fmla="*/ 3371273 h 6003637"/>
              <a:gd name="connsiteX80" fmla="*/ 7591042 w 7775769"/>
              <a:gd name="connsiteY80" fmla="*/ 3611419 h 6003637"/>
              <a:gd name="connsiteX81" fmla="*/ 7637224 w 7775769"/>
              <a:gd name="connsiteY81" fmla="*/ 3740728 h 6003637"/>
              <a:gd name="connsiteX82" fmla="*/ 7674169 w 7775769"/>
              <a:gd name="connsiteY82" fmla="*/ 3860800 h 6003637"/>
              <a:gd name="connsiteX83" fmla="*/ 7720351 w 7775769"/>
              <a:gd name="connsiteY83" fmla="*/ 3980873 h 6003637"/>
              <a:gd name="connsiteX84" fmla="*/ 7775769 w 7775769"/>
              <a:gd name="connsiteY84" fmla="*/ 4128655 h 6003637"/>
              <a:gd name="connsiteX85" fmla="*/ 7757297 w 7775769"/>
              <a:gd name="connsiteY85" fmla="*/ 4193310 h 6003637"/>
              <a:gd name="connsiteX86" fmla="*/ 7729588 w 7775769"/>
              <a:gd name="connsiteY86" fmla="*/ 4294910 h 6003637"/>
              <a:gd name="connsiteX87" fmla="*/ 7711115 w 7775769"/>
              <a:gd name="connsiteY87" fmla="*/ 4368800 h 6003637"/>
              <a:gd name="connsiteX88" fmla="*/ 7674169 w 7775769"/>
              <a:gd name="connsiteY88" fmla="*/ 4433455 h 6003637"/>
              <a:gd name="connsiteX89" fmla="*/ 7655697 w 7775769"/>
              <a:gd name="connsiteY89" fmla="*/ 4461164 h 6003637"/>
              <a:gd name="connsiteX90" fmla="*/ 7600278 w 7775769"/>
              <a:gd name="connsiteY90" fmla="*/ 4498110 h 6003637"/>
              <a:gd name="connsiteX91" fmla="*/ 7535624 w 7775769"/>
              <a:gd name="connsiteY91" fmla="*/ 4590473 h 6003637"/>
              <a:gd name="connsiteX92" fmla="*/ 7498678 w 7775769"/>
              <a:gd name="connsiteY92" fmla="*/ 4655128 h 6003637"/>
              <a:gd name="connsiteX93" fmla="*/ 7424788 w 7775769"/>
              <a:gd name="connsiteY93" fmla="*/ 4719782 h 6003637"/>
              <a:gd name="connsiteX94" fmla="*/ 7323188 w 7775769"/>
              <a:gd name="connsiteY94" fmla="*/ 4756728 h 6003637"/>
              <a:gd name="connsiteX95" fmla="*/ 7156933 w 7775769"/>
              <a:gd name="connsiteY95" fmla="*/ 4793673 h 6003637"/>
              <a:gd name="connsiteX96" fmla="*/ 6990678 w 7775769"/>
              <a:gd name="connsiteY96" fmla="*/ 4830619 h 6003637"/>
              <a:gd name="connsiteX97" fmla="*/ 6879842 w 7775769"/>
              <a:gd name="connsiteY97" fmla="*/ 4876800 h 6003637"/>
              <a:gd name="connsiteX98" fmla="*/ 6833660 w 7775769"/>
              <a:gd name="connsiteY98" fmla="*/ 4895273 h 6003637"/>
              <a:gd name="connsiteX99" fmla="*/ 6778242 w 7775769"/>
              <a:gd name="connsiteY99" fmla="*/ 4904510 h 6003637"/>
              <a:gd name="connsiteX100" fmla="*/ 6713588 w 7775769"/>
              <a:gd name="connsiteY100" fmla="*/ 4932219 h 6003637"/>
              <a:gd name="connsiteX101" fmla="*/ 6547333 w 7775769"/>
              <a:gd name="connsiteY101" fmla="*/ 4987637 h 6003637"/>
              <a:gd name="connsiteX102" fmla="*/ 6436497 w 7775769"/>
              <a:gd name="connsiteY102" fmla="*/ 5015346 h 6003637"/>
              <a:gd name="connsiteX103" fmla="*/ 6297951 w 7775769"/>
              <a:gd name="connsiteY103" fmla="*/ 5052291 h 6003637"/>
              <a:gd name="connsiteX104" fmla="*/ 6261006 w 7775769"/>
              <a:gd name="connsiteY104" fmla="*/ 5061528 h 6003637"/>
              <a:gd name="connsiteX105" fmla="*/ 6067042 w 7775769"/>
              <a:gd name="connsiteY105" fmla="*/ 5089237 h 6003637"/>
              <a:gd name="connsiteX106" fmla="*/ 6002388 w 7775769"/>
              <a:gd name="connsiteY106" fmla="*/ 5098473 h 6003637"/>
              <a:gd name="connsiteX107" fmla="*/ 5826897 w 7775769"/>
              <a:gd name="connsiteY107" fmla="*/ 5126182 h 6003637"/>
              <a:gd name="connsiteX108" fmla="*/ 5217297 w 7775769"/>
              <a:gd name="connsiteY108" fmla="*/ 5135419 h 6003637"/>
              <a:gd name="connsiteX109" fmla="*/ 5180351 w 7775769"/>
              <a:gd name="connsiteY109" fmla="*/ 5144655 h 6003637"/>
              <a:gd name="connsiteX110" fmla="*/ 5041806 w 7775769"/>
              <a:gd name="connsiteY110" fmla="*/ 5163128 h 6003637"/>
              <a:gd name="connsiteX111" fmla="*/ 4219769 w 7775769"/>
              <a:gd name="connsiteY111" fmla="*/ 5153891 h 6003637"/>
              <a:gd name="connsiteX112" fmla="*/ 4136642 w 7775769"/>
              <a:gd name="connsiteY112" fmla="*/ 5144655 h 6003637"/>
              <a:gd name="connsiteX113" fmla="*/ 3970388 w 7775769"/>
              <a:gd name="connsiteY113" fmla="*/ 5135419 h 6003637"/>
              <a:gd name="connsiteX114" fmla="*/ 3896497 w 7775769"/>
              <a:gd name="connsiteY114" fmla="*/ 5126182 h 6003637"/>
              <a:gd name="connsiteX115" fmla="*/ 3831842 w 7775769"/>
              <a:gd name="connsiteY115" fmla="*/ 5116946 h 6003637"/>
              <a:gd name="connsiteX116" fmla="*/ 3416206 w 7775769"/>
              <a:gd name="connsiteY116" fmla="*/ 5135419 h 6003637"/>
              <a:gd name="connsiteX117" fmla="*/ 3342315 w 7775769"/>
              <a:gd name="connsiteY117" fmla="*/ 5181600 h 6003637"/>
              <a:gd name="connsiteX118" fmla="*/ 3333078 w 7775769"/>
              <a:gd name="connsiteY118" fmla="*/ 5209310 h 6003637"/>
              <a:gd name="connsiteX119" fmla="*/ 3305369 w 7775769"/>
              <a:gd name="connsiteY119" fmla="*/ 5227782 h 6003637"/>
              <a:gd name="connsiteX120" fmla="*/ 3194533 w 7775769"/>
              <a:gd name="connsiteY120" fmla="*/ 5310910 h 6003637"/>
              <a:gd name="connsiteX121" fmla="*/ 3157588 w 7775769"/>
              <a:gd name="connsiteY121" fmla="*/ 5329382 h 6003637"/>
              <a:gd name="connsiteX122" fmla="*/ 3129878 w 7775769"/>
              <a:gd name="connsiteY122" fmla="*/ 5347855 h 6003637"/>
              <a:gd name="connsiteX123" fmla="*/ 3065224 w 7775769"/>
              <a:gd name="connsiteY123" fmla="*/ 5375564 h 6003637"/>
              <a:gd name="connsiteX124" fmla="*/ 2991333 w 7775769"/>
              <a:gd name="connsiteY124" fmla="*/ 5403273 h 6003637"/>
              <a:gd name="connsiteX125" fmla="*/ 2963624 w 7775769"/>
              <a:gd name="connsiteY125" fmla="*/ 5421746 h 6003637"/>
              <a:gd name="connsiteX126" fmla="*/ 2917442 w 7775769"/>
              <a:gd name="connsiteY126" fmla="*/ 5430982 h 6003637"/>
              <a:gd name="connsiteX127" fmla="*/ 2880497 w 7775769"/>
              <a:gd name="connsiteY127" fmla="*/ 5440219 h 6003637"/>
              <a:gd name="connsiteX128" fmla="*/ 2825078 w 7775769"/>
              <a:gd name="connsiteY128" fmla="*/ 5458691 h 6003637"/>
              <a:gd name="connsiteX129" fmla="*/ 2705006 w 7775769"/>
              <a:gd name="connsiteY129" fmla="*/ 5477164 h 6003637"/>
              <a:gd name="connsiteX130" fmla="*/ 2658824 w 7775769"/>
              <a:gd name="connsiteY130" fmla="*/ 5486400 h 6003637"/>
              <a:gd name="connsiteX131" fmla="*/ 2603406 w 7775769"/>
              <a:gd name="connsiteY131" fmla="*/ 5495637 h 6003637"/>
              <a:gd name="connsiteX132" fmla="*/ 2575697 w 7775769"/>
              <a:gd name="connsiteY132" fmla="*/ 5504873 h 6003637"/>
              <a:gd name="connsiteX133" fmla="*/ 2483333 w 7775769"/>
              <a:gd name="connsiteY133" fmla="*/ 5514110 h 6003637"/>
              <a:gd name="connsiteX134" fmla="*/ 2427915 w 7775769"/>
              <a:gd name="connsiteY134" fmla="*/ 5532582 h 6003637"/>
              <a:gd name="connsiteX135" fmla="*/ 2390969 w 7775769"/>
              <a:gd name="connsiteY135" fmla="*/ 5541819 h 6003637"/>
              <a:gd name="connsiteX136" fmla="*/ 2354024 w 7775769"/>
              <a:gd name="connsiteY136" fmla="*/ 5560291 h 6003637"/>
              <a:gd name="connsiteX137" fmla="*/ 2326315 w 7775769"/>
              <a:gd name="connsiteY137" fmla="*/ 5569528 h 6003637"/>
              <a:gd name="connsiteX138" fmla="*/ 2270897 w 7775769"/>
              <a:gd name="connsiteY138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266606 w 7775769"/>
              <a:gd name="connsiteY25" fmla="*/ 1062182 h 6003637"/>
              <a:gd name="connsiteX26" fmla="*/ 303551 w 7775769"/>
              <a:gd name="connsiteY26" fmla="*/ 1016000 h 6003637"/>
              <a:gd name="connsiteX27" fmla="*/ 368206 w 7775769"/>
              <a:gd name="connsiteY27" fmla="*/ 960582 h 6003637"/>
              <a:gd name="connsiteX28" fmla="*/ 525224 w 7775769"/>
              <a:gd name="connsiteY28" fmla="*/ 877455 h 6003637"/>
              <a:gd name="connsiteX29" fmla="*/ 737660 w 7775769"/>
              <a:gd name="connsiteY29" fmla="*/ 757382 h 6003637"/>
              <a:gd name="connsiteX30" fmla="*/ 950097 w 7775769"/>
              <a:gd name="connsiteY30" fmla="*/ 655782 h 6003637"/>
              <a:gd name="connsiteX31" fmla="*/ 1144060 w 7775769"/>
              <a:gd name="connsiteY31" fmla="*/ 563419 h 6003637"/>
              <a:gd name="connsiteX32" fmla="*/ 1236424 w 7775769"/>
              <a:gd name="connsiteY32" fmla="*/ 517237 h 6003637"/>
              <a:gd name="connsiteX33" fmla="*/ 1301078 w 7775769"/>
              <a:gd name="connsiteY33" fmla="*/ 489528 h 6003637"/>
              <a:gd name="connsiteX34" fmla="*/ 1393442 w 7775769"/>
              <a:gd name="connsiteY34" fmla="*/ 434110 h 6003637"/>
              <a:gd name="connsiteX35" fmla="*/ 1485806 w 7775769"/>
              <a:gd name="connsiteY35" fmla="*/ 397164 h 6003637"/>
              <a:gd name="connsiteX36" fmla="*/ 1559697 w 7775769"/>
              <a:gd name="connsiteY36" fmla="*/ 350982 h 6003637"/>
              <a:gd name="connsiteX37" fmla="*/ 1633588 w 7775769"/>
              <a:gd name="connsiteY37" fmla="*/ 323273 h 6003637"/>
              <a:gd name="connsiteX38" fmla="*/ 1725951 w 7775769"/>
              <a:gd name="connsiteY38" fmla="*/ 277091 h 6003637"/>
              <a:gd name="connsiteX39" fmla="*/ 1781369 w 7775769"/>
              <a:gd name="connsiteY39" fmla="*/ 258619 h 6003637"/>
              <a:gd name="connsiteX40" fmla="*/ 1818315 w 7775769"/>
              <a:gd name="connsiteY40" fmla="*/ 240146 h 6003637"/>
              <a:gd name="connsiteX41" fmla="*/ 1956860 w 7775769"/>
              <a:gd name="connsiteY41" fmla="*/ 221673 h 6003637"/>
              <a:gd name="connsiteX42" fmla="*/ 2169297 w 7775769"/>
              <a:gd name="connsiteY42" fmla="*/ 166255 h 6003637"/>
              <a:gd name="connsiteX43" fmla="*/ 2418678 w 7775769"/>
              <a:gd name="connsiteY43" fmla="*/ 110837 h 6003637"/>
              <a:gd name="connsiteX44" fmla="*/ 2603406 w 7775769"/>
              <a:gd name="connsiteY44" fmla="*/ 83128 h 6003637"/>
              <a:gd name="connsiteX45" fmla="*/ 2815842 w 7775769"/>
              <a:gd name="connsiteY45" fmla="*/ 36946 h 6003637"/>
              <a:gd name="connsiteX46" fmla="*/ 3333078 w 7775769"/>
              <a:gd name="connsiteY46" fmla="*/ 9237 h 6003637"/>
              <a:gd name="connsiteX47" fmla="*/ 3859551 w 7775769"/>
              <a:gd name="connsiteY47" fmla="*/ 0 h 6003637"/>
              <a:gd name="connsiteX48" fmla="*/ 5328133 w 7775769"/>
              <a:gd name="connsiteY48" fmla="*/ 27710 h 6003637"/>
              <a:gd name="connsiteX49" fmla="*/ 5845369 w 7775769"/>
              <a:gd name="connsiteY49" fmla="*/ 64655 h 6003637"/>
              <a:gd name="connsiteX50" fmla="*/ 5937733 w 7775769"/>
              <a:gd name="connsiteY50" fmla="*/ 73891 h 6003637"/>
              <a:gd name="connsiteX51" fmla="*/ 6122460 w 7775769"/>
              <a:gd name="connsiteY51" fmla="*/ 101600 h 6003637"/>
              <a:gd name="connsiteX52" fmla="*/ 6270242 w 7775769"/>
              <a:gd name="connsiteY52" fmla="*/ 184728 h 6003637"/>
              <a:gd name="connsiteX53" fmla="*/ 6344133 w 7775769"/>
              <a:gd name="connsiteY53" fmla="*/ 249382 h 6003637"/>
              <a:gd name="connsiteX54" fmla="*/ 6371842 w 7775769"/>
              <a:gd name="connsiteY54" fmla="*/ 258619 h 6003637"/>
              <a:gd name="connsiteX55" fmla="*/ 6427260 w 7775769"/>
              <a:gd name="connsiteY55" fmla="*/ 286328 h 6003637"/>
              <a:gd name="connsiteX56" fmla="*/ 6722824 w 7775769"/>
              <a:gd name="connsiteY56" fmla="*/ 424873 h 6003637"/>
              <a:gd name="connsiteX57" fmla="*/ 6815188 w 7775769"/>
              <a:gd name="connsiteY57" fmla="*/ 581891 h 6003637"/>
              <a:gd name="connsiteX58" fmla="*/ 6870606 w 7775769"/>
              <a:gd name="connsiteY58" fmla="*/ 665019 h 6003637"/>
              <a:gd name="connsiteX59" fmla="*/ 6990678 w 7775769"/>
              <a:gd name="connsiteY59" fmla="*/ 812800 h 6003637"/>
              <a:gd name="connsiteX60" fmla="*/ 7064569 w 7775769"/>
              <a:gd name="connsiteY60" fmla="*/ 877455 h 6003637"/>
              <a:gd name="connsiteX61" fmla="*/ 7147697 w 7775769"/>
              <a:gd name="connsiteY61" fmla="*/ 969819 h 6003637"/>
              <a:gd name="connsiteX62" fmla="*/ 7175406 w 7775769"/>
              <a:gd name="connsiteY62" fmla="*/ 1080655 h 6003637"/>
              <a:gd name="connsiteX63" fmla="*/ 7203115 w 7775769"/>
              <a:gd name="connsiteY63" fmla="*/ 1274619 h 6003637"/>
              <a:gd name="connsiteX64" fmla="*/ 7184642 w 7775769"/>
              <a:gd name="connsiteY64" fmla="*/ 1681019 h 6003637"/>
              <a:gd name="connsiteX65" fmla="*/ 7156933 w 7775769"/>
              <a:gd name="connsiteY65" fmla="*/ 1773382 h 6003637"/>
              <a:gd name="connsiteX66" fmla="*/ 7119988 w 7775769"/>
              <a:gd name="connsiteY66" fmla="*/ 1874982 h 6003637"/>
              <a:gd name="connsiteX67" fmla="*/ 7110751 w 7775769"/>
              <a:gd name="connsiteY67" fmla="*/ 1939637 h 6003637"/>
              <a:gd name="connsiteX68" fmla="*/ 7083042 w 7775769"/>
              <a:gd name="connsiteY68" fmla="*/ 2068946 h 6003637"/>
              <a:gd name="connsiteX69" fmla="*/ 7119988 w 7775769"/>
              <a:gd name="connsiteY69" fmla="*/ 2540000 h 6003637"/>
              <a:gd name="connsiteX70" fmla="*/ 7147697 w 7775769"/>
              <a:gd name="connsiteY70" fmla="*/ 2613891 h 6003637"/>
              <a:gd name="connsiteX71" fmla="*/ 7175406 w 7775769"/>
              <a:gd name="connsiteY71" fmla="*/ 2697019 h 6003637"/>
              <a:gd name="connsiteX72" fmla="*/ 7193878 w 7775769"/>
              <a:gd name="connsiteY72" fmla="*/ 2733964 h 6003637"/>
              <a:gd name="connsiteX73" fmla="*/ 7267769 w 7775769"/>
              <a:gd name="connsiteY73" fmla="*/ 2937164 h 6003637"/>
              <a:gd name="connsiteX74" fmla="*/ 7323188 w 7775769"/>
              <a:gd name="connsiteY74" fmla="*/ 3029528 h 6003637"/>
              <a:gd name="connsiteX75" fmla="*/ 7360133 w 7775769"/>
              <a:gd name="connsiteY75" fmla="*/ 3112655 h 6003637"/>
              <a:gd name="connsiteX76" fmla="*/ 7415551 w 7775769"/>
              <a:gd name="connsiteY76" fmla="*/ 3214255 h 6003637"/>
              <a:gd name="connsiteX77" fmla="*/ 7434024 w 7775769"/>
              <a:gd name="connsiteY77" fmla="*/ 3260437 h 6003637"/>
              <a:gd name="connsiteX78" fmla="*/ 7489442 w 7775769"/>
              <a:gd name="connsiteY78" fmla="*/ 3371273 h 6003637"/>
              <a:gd name="connsiteX79" fmla="*/ 7591042 w 7775769"/>
              <a:gd name="connsiteY79" fmla="*/ 3611419 h 6003637"/>
              <a:gd name="connsiteX80" fmla="*/ 7637224 w 7775769"/>
              <a:gd name="connsiteY80" fmla="*/ 3740728 h 6003637"/>
              <a:gd name="connsiteX81" fmla="*/ 7674169 w 7775769"/>
              <a:gd name="connsiteY81" fmla="*/ 3860800 h 6003637"/>
              <a:gd name="connsiteX82" fmla="*/ 7720351 w 7775769"/>
              <a:gd name="connsiteY82" fmla="*/ 3980873 h 6003637"/>
              <a:gd name="connsiteX83" fmla="*/ 7775769 w 7775769"/>
              <a:gd name="connsiteY83" fmla="*/ 4128655 h 6003637"/>
              <a:gd name="connsiteX84" fmla="*/ 7757297 w 7775769"/>
              <a:gd name="connsiteY84" fmla="*/ 4193310 h 6003637"/>
              <a:gd name="connsiteX85" fmla="*/ 7729588 w 7775769"/>
              <a:gd name="connsiteY85" fmla="*/ 4294910 h 6003637"/>
              <a:gd name="connsiteX86" fmla="*/ 7711115 w 7775769"/>
              <a:gd name="connsiteY86" fmla="*/ 4368800 h 6003637"/>
              <a:gd name="connsiteX87" fmla="*/ 7674169 w 7775769"/>
              <a:gd name="connsiteY87" fmla="*/ 4433455 h 6003637"/>
              <a:gd name="connsiteX88" fmla="*/ 7655697 w 7775769"/>
              <a:gd name="connsiteY88" fmla="*/ 4461164 h 6003637"/>
              <a:gd name="connsiteX89" fmla="*/ 7600278 w 7775769"/>
              <a:gd name="connsiteY89" fmla="*/ 4498110 h 6003637"/>
              <a:gd name="connsiteX90" fmla="*/ 7535624 w 7775769"/>
              <a:gd name="connsiteY90" fmla="*/ 4590473 h 6003637"/>
              <a:gd name="connsiteX91" fmla="*/ 7498678 w 7775769"/>
              <a:gd name="connsiteY91" fmla="*/ 4655128 h 6003637"/>
              <a:gd name="connsiteX92" fmla="*/ 7424788 w 7775769"/>
              <a:gd name="connsiteY92" fmla="*/ 4719782 h 6003637"/>
              <a:gd name="connsiteX93" fmla="*/ 7323188 w 7775769"/>
              <a:gd name="connsiteY93" fmla="*/ 4756728 h 6003637"/>
              <a:gd name="connsiteX94" fmla="*/ 7156933 w 7775769"/>
              <a:gd name="connsiteY94" fmla="*/ 4793673 h 6003637"/>
              <a:gd name="connsiteX95" fmla="*/ 6990678 w 7775769"/>
              <a:gd name="connsiteY95" fmla="*/ 4830619 h 6003637"/>
              <a:gd name="connsiteX96" fmla="*/ 6879842 w 7775769"/>
              <a:gd name="connsiteY96" fmla="*/ 4876800 h 6003637"/>
              <a:gd name="connsiteX97" fmla="*/ 6833660 w 7775769"/>
              <a:gd name="connsiteY97" fmla="*/ 4895273 h 6003637"/>
              <a:gd name="connsiteX98" fmla="*/ 6778242 w 7775769"/>
              <a:gd name="connsiteY98" fmla="*/ 4904510 h 6003637"/>
              <a:gd name="connsiteX99" fmla="*/ 6713588 w 7775769"/>
              <a:gd name="connsiteY99" fmla="*/ 4932219 h 6003637"/>
              <a:gd name="connsiteX100" fmla="*/ 6547333 w 7775769"/>
              <a:gd name="connsiteY100" fmla="*/ 4987637 h 6003637"/>
              <a:gd name="connsiteX101" fmla="*/ 6436497 w 7775769"/>
              <a:gd name="connsiteY101" fmla="*/ 5015346 h 6003637"/>
              <a:gd name="connsiteX102" fmla="*/ 6297951 w 7775769"/>
              <a:gd name="connsiteY102" fmla="*/ 5052291 h 6003637"/>
              <a:gd name="connsiteX103" fmla="*/ 6261006 w 7775769"/>
              <a:gd name="connsiteY103" fmla="*/ 5061528 h 6003637"/>
              <a:gd name="connsiteX104" fmla="*/ 6067042 w 7775769"/>
              <a:gd name="connsiteY104" fmla="*/ 5089237 h 6003637"/>
              <a:gd name="connsiteX105" fmla="*/ 6002388 w 7775769"/>
              <a:gd name="connsiteY105" fmla="*/ 5098473 h 6003637"/>
              <a:gd name="connsiteX106" fmla="*/ 5826897 w 7775769"/>
              <a:gd name="connsiteY106" fmla="*/ 5126182 h 6003637"/>
              <a:gd name="connsiteX107" fmla="*/ 5217297 w 7775769"/>
              <a:gd name="connsiteY107" fmla="*/ 5135419 h 6003637"/>
              <a:gd name="connsiteX108" fmla="*/ 5180351 w 7775769"/>
              <a:gd name="connsiteY108" fmla="*/ 5144655 h 6003637"/>
              <a:gd name="connsiteX109" fmla="*/ 5041806 w 7775769"/>
              <a:gd name="connsiteY109" fmla="*/ 5163128 h 6003637"/>
              <a:gd name="connsiteX110" fmla="*/ 4219769 w 7775769"/>
              <a:gd name="connsiteY110" fmla="*/ 5153891 h 6003637"/>
              <a:gd name="connsiteX111" fmla="*/ 4136642 w 7775769"/>
              <a:gd name="connsiteY111" fmla="*/ 5144655 h 6003637"/>
              <a:gd name="connsiteX112" fmla="*/ 3970388 w 7775769"/>
              <a:gd name="connsiteY112" fmla="*/ 5135419 h 6003637"/>
              <a:gd name="connsiteX113" fmla="*/ 3896497 w 7775769"/>
              <a:gd name="connsiteY113" fmla="*/ 5126182 h 6003637"/>
              <a:gd name="connsiteX114" fmla="*/ 3831842 w 7775769"/>
              <a:gd name="connsiteY114" fmla="*/ 5116946 h 6003637"/>
              <a:gd name="connsiteX115" fmla="*/ 3416206 w 7775769"/>
              <a:gd name="connsiteY115" fmla="*/ 5135419 h 6003637"/>
              <a:gd name="connsiteX116" fmla="*/ 3342315 w 7775769"/>
              <a:gd name="connsiteY116" fmla="*/ 5181600 h 6003637"/>
              <a:gd name="connsiteX117" fmla="*/ 3333078 w 7775769"/>
              <a:gd name="connsiteY117" fmla="*/ 5209310 h 6003637"/>
              <a:gd name="connsiteX118" fmla="*/ 3305369 w 7775769"/>
              <a:gd name="connsiteY118" fmla="*/ 5227782 h 6003637"/>
              <a:gd name="connsiteX119" fmla="*/ 3194533 w 7775769"/>
              <a:gd name="connsiteY119" fmla="*/ 5310910 h 6003637"/>
              <a:gd name="connsiteX120" fmla="*/ 3157588 w 7775769"/>
              <a:gd name="connsiteY120" fmla="*/ 5329382 h 6003637"/>
              <a:gd name="connsiteX121" fmla="*/ 3129878 w 7775769"/>
              <a:gd name="connsiteY121" fmla="*/ 5347855 h 6003637"/>
              <a:gd name="connsiteX122" fmla="*/ 3065224 w 7775769"/>
              <a:gd name="connsiteY122" fmla="*/ 5375564 h 6003637"/>
              <a:gd name="connsiteX123" fmla="*/ 2991333 w 7775769"/>
              <a:gd name="connsiteY123" fmla="*/ 5403273 h 6003637"/>
              <a:gd name="connsiteX124" fmla="*/ 2963624 w 7775769"/>
              <a:gd name="connsiteY124" fmla="*/ 5421746 h 6003637"/>
              <a:gd name="connsiteX125" fmla="*/ 2917442 w 7775769"/>
              <a:gd name="connsiteY125" fmla="*/ 5430982 h 6003637"/>
              <a:gd name="connsiteX126" fmla="*/ 2880497 w 7775769"/>
              <a:gd name="connsiteY126" fmla="*/ 5440219 h 6003637"/>
              <a:gd name="connsiteX127" fmla="*/ 2825078 w 7775769"/>
              <a:gd name="connsiteY127" fmla="*/ 5458691 h 6003637"/>
              <a:gd name="connsiteX128" fmla="*/ 2705006 w 7775769"/>
              <a:gd name="connsiteY128" fmla="*/ 5477164 h 6003637"/>
              <a:gd name="connsiteX129" fmla="*/ 2658824 w 7775769"/>
              <a:gd name="connsiteY129" fmla="*/ 5486400 h 6003637"/>
              <a:gd name="connsiteX130" fmla="*/ 2603406 w 7775769"/>
              <a:gd name="connsiteY130" fmla="*/ 5495637 h 6003637"/>
              <a:gd name="connsiteX131" fmla="*/ 2575697 w 7775769"/>
              <a:gd name="connsiteY131" fmla="*/ 5504873 h 6003637"/>
              <a:gd name="connsiteX132" fmla="*/ 2483333 w 7775769"/>
              <a:gd name="connsiteY132" fmla="*/ 5514110 h 6003637"/>
              <a:gd name="connsiteX133" fmla="*/ 2427915 w 7775769"/>
              <a:gd name="connsiteY133" fmla="*/ 5532582 h 6003637"/>
              <a:gd name="connsiteX134" fmla="*/ 2390969 w 7775769"/>
              <a:gd name="connsiteY134" fmla="*/ 5541819 h 6003637"/>
              <a:gd name="connsiteX135" fmla="*/ 2354024 w 7775769"/>
              <a:gd name="connsiteY135" fmla="*/ 5560291 h 6003637"/>
              <a:gd name="connsiteX136" fmla="*/ 2326315 w 7775769"/>
              <a:gd name="connsiteY136" fmla="*/ 5569528 h 6003637"/>
              <a:gd name="connsiteX137" fmla="*/ 2270897 w 7775769"/>
              <a:gd name="connsiteY137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266606 w 7775769"/>
              <a:gd name="connsiteY25" fmla="*/ 1062182 h 6003637"/>
              <a:gd name="connsiteX26" fmla="*/ 303551 w 7775769"/>
              <a:gd name="connsiteY26" fmla="*/ 1016000 h 6003637"/>
              <a:gd name="connsiteX27" fmla="*/ 525224 w 7775769"/>
              <a:gd name="connsiteY27" fmla="*/ 877455 h 6003637"/>
              <a:gd name="connsiteX28" fmla="*/ 737660 w 7775769"/>
              <a:gd name="connsiteY28" fmla="*/ 757382 h 6003637"/>
              <a:gd name="connsiteX29" fmla="*/ 950097 w 7775769"/>
              <a:gd name="connsiteY29" fmla="*/ 655782 h 6003637"/>
              <a:gd name="connsiteX30" fmla="*/ 1144060 w 7775769"/>
              <a:gd name="connsiteY30" fmla="*/ 563419 h 6003637"/>
              <a:gd name="connsiteX31" fmla="*/ 1236424 w 7775769"/>
              <a:gd name="connsiteY31" fmla="*/ 517237 h 6003637"/>
              <a:gd name="connsiteX32" fmla="*/ 1301078 w 7775769"/>
              <a:gd name="connsiteY32" fmla="*/ 489528 h 6003637"/>
              <a:gd name="connsiteX33" fmla="*/ 1393442 w 7775769"/>
              <a:gd name="connsiteY33" fmla="*/ 434110 h 6003637"/>
              <a:gd name="connsiteX34" fmla="*/ 1485806 w 7775769"/>
              <a:gd name="connsiteY34" fmla="*/ 397164 h 6003637"/>
              <a:gd name="connsiteX35" fmla="*/ 1559697 w 7775769"/>
              <a:gd name="connsiteY35" fmla="*/ 350982 h 6003637"/>
              <a:gd name="connsiteX36" fmla="*/ 1633588 w 7775769"/>
              <a:gd name="connsiteY36" fmla="*/ 323273 h 6003637"/>
              <a:gd name="connsiteX37" fmla="*/ 1725951 w 7775769"/>
              <a:gd name="connsiteY37" fmla="*/ 277091 h 6003637"/>
              <a:gd name="connsiteX38" fmla="*/ 1781369 w 7775769"/>
              <a:gd name="connsiteY38" fmla="*/ 258619 h 6003637"/>
              <a:gd name="connsiteX39" fmla="*/ 1818315 w 7775769"/>
              <a:gd name="connsiteY39" fmla="*/ 240146 h 6003637"/>
              <a:gd name="connsiteX40" fmla="*/ 1956860 w 7775769"/>
              <a:gd name="connsiteY40" fmla="*/ 221673 h 6003637"/>
              <a:gd name="connsiteX41" fmla="*/ 2169297 w 7775769"/>
              <a:gd name="connsiteY41" fmla="*/ 166255 h 6003637"/>
              <a:gd name="connsiteX42" fmla="*/ 2418678 w 7775769"/>
              <a:gd name="connsiteY42" fmla="*/ 110837 h 6003637"/>
              <a:gd name="connsiteX43" fmla="*/ 2603406 w 7775769"/>
              <a:gd name="connsiteY43" fmla="*/ 83128 h 6003637"/>
              <a:gd name="connsiteX44" fmla="*/ 2815842 w 7775769"/>
              <a:gd name="connsiteY44" fmla="*/ 36946 h 6003637"/>
              <a:gd name="connsiteX45" fmla="*/ 3333078 w 7775769"/>
              <a:gd name="connsiteY45" fmla="*/ 9237 h 6003637"/>
              <a:gd name="connsiteX46" fmla="*/ 3859551 w 7775769"/>
              <a:gd name="connsiteY46" fmla="*/ 0 h 6003637"/>
              <a:gd name="connsiteX47" fmla="*/ 5328133 w 7775769"/>
              <a:gd name="connsiteY47" fmla="*/ 27710 h 6003637"/>
              <a:gd name="connsiteX48" fmla="*/ 5845369 w 7775769"/>
              <a:gd name="connsiteY48" fmla="*/ 64655 h 6003637"/>
              <a:gd name="connsiteX49" fmla="*/ 5937733 w 7775769"/>
              <a:gd name="connsiteY49" fmla="*/ 73891 h 6003637"/>
              <a:gd name="connsiteX50" fmla="*/ 6122460 w 7775769"/>
              <a:gd name="connsiteY50" fmla="*/ 101600 h 6003637"/>
              <a:gd name="connsiteX51" fmla="*/ 6270242 w 7775769"/>
              <a:gd name="connsiteY51" fmla="*/ 184728 h 6003637"/>
              <a:gd name="connsiteX52" fmla="*/ 6344133 w 7775769"/>
              <a:gd name="connsiteY52" fmla="*/ 249382 h 6003637"/>
              <a:gd name="connsiteX53" fmla="*/ 6371842 w 7775769"/>
              <a:gd name="connsiteY53" fmla="*/ 258619 h 6003637"/>
              <a:gd name="connsiteX54" fmla="*/ 6427260 w 7775769"/>
              <a:gd name="connsiteY54" fmla="*/ 286328 h 6003637"/>
              <a:gd name="connsiteX55" fmla="*/ 6722824 w 7775769"/>
              <a:gd name="connsiteY55" fmla="*/ 424873 h 6003637"/>
              <a:gd name="connsiteX56" fmla="*/ 6815188 w 7775769"/>
              <a:gd name="connsiteY56" fmla="*/ 581891 h 6003637"/>
              <a:gd name="connsiteX57" fmla="*/ 6870606 w 7775769"/>
              <a:gd name="connsiteY57" fmla="*/ 665019 h 6003637"/>
              <a:gd name="connsiteX58" fmla="*/ 6990678 w 7775769"/>
              <a:gd name="connsiteY58" fmla="*/ 812800 h 6003637"/>
              <a:gd name="connsiteX59" fmla="*/ 7064569 w 7775769"/>
              <a:gd name="connsiteY59" fmla="*/ 877455 h 6003637"/>
              <a:gd name="connsiteX60" fmla="*/ 7147697 w 7775769"/>
              <a:gd name="connsiteY60" fmla="*/ 969819 h 6003637"/>
              <a:gd name="connsiteX61" fmla="*/ 7175406 w 7775769"/>
              <a:gd name="connsiteY61" fmla="*/ 1080655 h 6003637"/>
              <a:gd name="connsiteX62" fmla="*/ 7203115 w 7775769"/>
              <a:gd name="connsiteY62" fmla="*/ 1274619 h 6003637"/>
              <a:gd name="connsiteX63" fmla="*/ 7184642 w 7775769"/>
              <a:gd name="connsiteY63" fmla="*/ 1681019 h 6003637"/>
              <a:gd name="connsiteX64" fmla="*/ 7156933 w 7775769"/>
              <a:gd name="connsiteY64" fmla="*/ 1773382 h 6003637"/>
              <a:gd name="connsiteX65" fmla="*/ 7119988 w 7775769"/>
              <a:gd name="connsiteY65" fmla="*/ 1874982 h 6003637"/>
              <a:gd name="connsiteX66" fmla="*/ 7110751 w 7775769"/>
              <a:gd name="connsiteY66" fmla="*/ 1939637 h 6003637"/>
              <a:gd name="connsiteX67" fmla="*/ 7083042 w 7775769"/>
              <a:gd name="connsiteY67" fmla="*/ 2068946 h 6003637"/>
              <a:gd name="connsiteX68" fmla="*/ 7119988 w 7775769"/>
              <a:gd name="connsiteY68" fmla="*/ 2540000 h 6003637"/>
              <a:gd name="connsiteX69" fmla="*/ 7147697 w 7775769"/>
              <a:gd name="connsiteY69" fmla="*/ 2613891 h 6003637"/>
              <a:gd name="connsiteX70" fmla="*/ 7175406 w 7775769"/>
              <a:gd name="connsiteY70" fmla="*/ 2697019 h 6003637"/>
              <a:gd name="connsiteX71" fmla="*/ 7193878 w 7775769"/>
              <a:gd name="connsiteY71" fmla="*/ 2733964 h 6003637"/>
              <a:gd name="connsiteX72" fmla="*/ 7267769 w 7775769"/>
              <a:gd name="connsiteY72" fmla="*/ 2937164 h 6003637"/>
              <a:gd name="connsiteX73" fmla="*/ 7323188 w 7775769"/>
              <a:gd name="connsiteY73" fmla="*/ 3029528 h 6003637"/>
              <a:gd name="connsiteX74" fmla="*/ 7360133 w 7775769"/>
              <a:gd name="connsiteY74" fmla="*/ 3112655 h 6003637"/>
              <a:gd name="connsiteX75" fmla="*/ 7415551 w 7775769"/>
              <a:gd name="connsiteY75" fmla="*/ 3214255 h 6003637"/>
              <a:gd name="connsiteX76" fmla="*/ 7434024 w 7775769"/>
              <a:gd name="connsiteY76" fmla="*/ 3260437 h 6003637"/>
              <a:gd name="connsiteX77" fmla="*/ 7489442 w 7775769"/>
              <a:gd name="connsiteY77" fmla="*/ 3371273 h 6003637"/>
              <a:gd name="connsiteX78" fmla="*/ 7591042 w 7775769"/>
              <a:gd name="connsiteY78" fmla="*/ 3611419 h 6003637"/>
              <a:gd name="connsiteX79" fmla="*/ 7637224 w 7775769"/>
              <a:gd name="connsiteY79" fmla="*/ 3740728 h 6003637"/>
              <a:gd name="connsiteX80" fmla="*/ 7674169 w 7775769"/>
              <a:gd name="connsiteY80" fmla="*/ 3860800 h 6003637"/>
              <a:gd name="connsiteX81" fmla="*/ 7720351 w 7775769"/>
              <a:gd name="connsiteY81" fmla="*/ 3980873 h 6003637"/>
              <a:gd name="connsiteX82" fmla="*/ 7775769 w 7775769"/>
              <a:gd name="connsiteY82" fmla="*/ 4128655 h 6003637"/>
              <a:gd name="connsiteX83" fmla="*/ 7757297 w 7775769"/>
              <a:gd name="connsiteY83" fmla="*/ 4193310 h 6003637"/>
              <a:gd name="connsiteX84" fmla="*/ 7729588 w 7775769"/>
              <a:gd name="connsiteY84" fmla="*/ 4294910 h 6003637"/>
              <a:gd name="connsiteX85" fmla="*/ 7711115 w 7775769"/>
              <a:gd name="connsiteY85" fmla="*/ 4368800 h 6003637"/>
              <a:gd name="connsiteX86" fmla="*/ 7674169 w 7775769"/>
              <a:gd name="connsiteY86" fmla="*/ 4433455 h 6003637"/>
              <a:gd name="connsiteX87" fmla="*/ 7655697 w 7775769"/>
              <a:gd name="connsiteY87" fmla="*/ 4461164 h 6003637"/>
              <a:gd name="connsiteX88" fmla="*/ 7600278 w 7775769"/>
              <a:gd name="connsiteY88" fmla="*/ 4498110 h 6003637"/>
              <a:gd name="connsiteX89" fmla="*/ 7535624 w 7775769"/>
              <a:gd name="connsiteY89" fmla="*/ 4590473 h 6003637"/>
              <a:gd name="connsiteX90" fmla="*/ 7498678 w 7775769"/>
              <a:gd name="connsiteY90" fmla="*/ 4655128 h 6003637"/>
              <a:gd name="connsiteX91" fmla="*/ 7424788 w 7775769"/>
              <a:gd name="connsiteY91" fmla="*/ 4719782 h 6003637"/>
              <a:gd name="connsiteX92" fmla="*/ 7323188 w 7775769"/>
              <a:gd name="connsiteY92" fmla="*/ 4756728 h 6003637"/>
              <a:gd name="connsiteX93" fmla="*/ 7156933 w 7775769"/>
              <a:gd name="connsiteY93" fmla="*/ 4793673 h 6003637"/>
              <a:gd name="connsiteX94" fmla="*/ 6990678 w 7775769"/>
              <a:gd name="connsiteY94" fmla="*/ 4830619 h 6003637"/>
              <a:gd name="connsiteX95" fmla="*/ 6879842 w 7775769"/>
              <a:gd name="connsiteY95" fmla="*/ 4876800 h 6003637"/>
              <a:gd name="connsiteX96" fmla="*/ 6833660 w 7775769"/>
              <a:gd name="connsiteY96" fmla="*/ 4895273 h 6003637"/>
              <a:gd name="connsiteX97" fmla="*/ 6778242 w 7775769"/>
              <a:gd name="connsiteY97" fmla="*/ 4904510 h 6003637"/>
              <a:gd name="connsiteX98" fmla="*/ 6713588 w 7775769"/>
              <a:gd name="connsiteY98" fmla="*/ 4932219 h 6003637"/>
              <a:gd name="connsiteX99" fmla="*/ 6547333 w 7775769"/>
              <a:gd name="connsiteY99" fmla="*/ 4987637 h 6003637"/>
              <a:gd name="connsiteX100" fmla="*/ 6436497 w 7775769"/>
              <a:gd name="connsiteY100" fmla="*/ 5015346 h 6003637"/>
              <a:gd name="connsiteX101" fmla="*/ 6297951 w 7775769"/>
              <a:gd name="connsiteY101" fmla="*/ 5052291 h 6003637"/>
              <a:gd name="connsiteX102" fmla="*/ 6261006 w 7775769"/>
              <a:gd name="connsiteY102" fmla="*/ 5061528 h 6003637"/>
              <a:gd name="connsiteX103" fmla="*/ 6067042 w 7775769"/>
              <a:gd name="connsiteY103" fmla="*/ 5089237 h 6003637"/>
              <a:gd name="connsiteX104" fmla="*/ 6002388 w 7775769"/>
              <a:gd name="connsiteY104" fmla="*/ 5098473 h 6003637"/>
              <a:gd name="connsiteX105" fmla="*/ 5826897 w 7775769"/>
              <a:gd name="connsiteY105" fmla="*/ 5126182 h 6003637"/>
              <a:gd name="connsiteX106" fmla="*/ 5217297 w 7775769"/>
              <a:gd name="connsiteY106" fmla="*/ 5135419 h 6003637"/>
              <a:gd name="connsiteX107" fmla="*/ 5180351 w 7775769"/>
              <a:gd name="connsiteY107" fmla="*/ 5144655 h 6003637"/>
              <a:gd name="connsiteX108" fmla="*/ 5041806 w 7775769"/>
              <a:gd name="connsiteY108" fmla="*/ 5163128 h 6003637"/>
              <a:gd name="connsiteX109" fmla="*/ 4219769 w 7775769"/>
              <a:gd name="connsiteY109" fmla="*/ 5153891 h 6003637"/>
              <a:gd name="connsiteX110" fmla="*/ 4136642 w 7775769"/>
              <a:gd name="connsiteY110" fmla="*/ 5144655 h 6003637"/>
              <a:gd name="connsiteX111" fmla="*/ 3970388 w 7775769"/>
              <a:gd name="connsiteY111" fmla="*/ 5135419 h 6003637"/>
              <a:gd name="connsiteX112" fmla="*/ 3896497 w 7775769"/>
              <a:gd name="connsiteY112" fmla="*/ 5126182 h 6003637"/>
              <a:gd name="connsiteX113" fmla="*/ 3831842 w 7775769"/>
              <a:gd name="connsiteY113" fmla="*/ 5116946 h 6003637"/>
              <a:gd name="connsiteX114" fmla="*/ 3416206 w 7775769"/>
              <a:gd name="connsiteY114" fmla="*/ 5135419 h 6003637"/>
              <a:gd name="connsiteX115" fmla="*/ 3342315 w 7775769"/>
              <a:gd name="connsiteY115" fmla="*/ 5181600 h 6003637"/>
              <a:gd name="connsiteX116" fmla="*/ 3333078 w 7775769"/>
              <a:gd name="connsiteY116" fmla="*/ 5209310 h 6003637"/>
              <a:gd name="connsiteX117" fmla="*/ 3305369 w 7775769"/>
              <a:gd name="connsiteY117" fmla="*/ 5227782 h 6003637"/>
              <a:gd name="connsiteX118" fmla="*/ 3194533 w 7775769"/>
              <a:gd name="connsiteY118" fmla="*/ 5310910 h 6003637"/>
              <a:gd name="connsiteX119" fmla="*/ 3157588 w 7775769"/>
              <a:gd name="connsiteY119" fmla="*/ 5329382 h 6003637"/>
              <a:gd name="connsiteX120" fmla="*/ 3129878 w 7775769"/>
              <a:gd name="connsiteY120" fmla="*/ 5347855 h 6003637"/>
              <a:gd name="connsiteX121" fmla="*/ 3065224 w 7775769"/>
              <a:gd name="connsiteY121" fmla="*/ 5375564 h 6003637"/>
              <a:gd name="connsiteX122" fmla="*/ 2991333 w 7775769"/>
              <a:gd name="connsiteY122" fmla="*/ 5403273 h 6003637"/>
              <a:gd name="connsiteX123" fmla="*/ 2963624 w 7775769"/>
              <a:gd name="connsiteY123" fmla="*/ 5421746 h 6003637"/>
              <a:gd name="connsiteX124" fmla="*/ 2917442 w 7775769"/>
              <a:gd name="connsiteY124" fmla="*/ 5430982 h 6003637"/>
              <a:gd name="connsiteX125" fmla="*/ 2880497 w 7775769"/>
              <a:gd name="connsiteY125" fmla="*/ 5440219 h 6003637"/>
              <a:gd name="connsiteX126" fmla="*/ 2825078 w 7775769"/>
              <a:gd name="connsiteY126" fmla="*/ 5458691 h 6003637"/>
              <a:gd name="connsiteX127" fmla="*/ 2705006 w 7775769"/>
              <a:gd name="connsiteY127" fmla="*/ 5477164 h 6003637"/>
              <a:gd name="connsiteX128" fmla="*/ 2658824 w 7775769"/>
              <a:gd name="connsiteY128" fmla="*/ 5486400 h 6003637"/>
              <a:gd name="connsiteX129" fmla="*/ 2603406 w 7775769"/>
              <a:gd name="connsiteY129" fmla="*/ 5495637 h 6003637"/>
              <a:gd name="connsiteX130" fmla="*/ 2575697 w 7775769"/>
              <a:gd name="connsiteY130" fmla="*/ 5504873 h 6003637"/>
              <a:gd name="connsiteX131" fmla="*/ 2483333 w 7775769"/>
              <a:gd name="connsiteY131" fmla="*/ 5514110 h 6003637"/>
              <a:gd name="connsiteX132" fmla="*/ 2427915 w 7775769"/>
              <a:gd name="connsiteY132" fmla="*/ 5532582 h 6003637"/>
              <a:gd name="connsiteX133" fmla="*/ 2390969 w 7775769"/>
              <a:gd name="connsiteY133" fmla="*/ 5541819 h 6003637"/>
              <a:gd name="connsiteX134" fmla="*/ 2354024 w 7775769"/>
              <a:gd name="connsiteY134" fmla="*/ 5560291 h 6003637"/>
              <a:gd name="connsiteX135" fmla="*/ 2326315 w 7775769"/>
              <a:gd name="connsiteY135" fmla="*/ 5569528 h 6003637"/>
              <a:gd name="connsiteX136" fmla="*/ 2270897 w 7775769"/>
              <a:gd name="connsiteY136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03551 w 7775769"/>
              <a:gd name="connsiteY25" fmla="*/ 1016000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19769 w 7775769"/>
              <a:gd name="connsiteY108" fmla="*/ 5153891 h 6003637"/>
              <a:gd name="connsiteX109" fmla="*/ 4136642 w 7775769"/>
              <a:gd name="connsiteY109" fmla="*/ 5144655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19769 w 7775769"/>
              <a:gd name="connsiteY108" fmla="*/ 5153891 h 6003637"/>
              <a:gd name="connsiteX109" fmla="*/ 4136642 w 7775769"/>
              <a:gd name="connsiteY109" fmla="*/ 5144655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136642 w 7775769"/>
              <a:gd name="connsiteY109" fmla="*/ 5144655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970388 w 7775769"/>
              <a:gd name="connsiteY110" fmla="*/ 5135419 h 6003637"/>
              <a:gd name="connsiteX111" fmla="*/ 3896497 w 7775769"/>
              <a:gd name="connsiteY111" fmla="*/ 5126182 h 6003637"/>
              <a:gd name="connsiteX112" fmla="*/ 3831842 w 7775769"/>
              <a:gd name="connsiteY112" fmla="*/ 5116946 h 6003637"/>
              <a:gd name="connsiteX113" fmla="*/ 3416206 w 7775769"/>
              <a:gd name="connsiteY113" fmla="*/ 5135419 h 6003637"/>
              <a:gd name="connsiteX114" fmla="*/ 3342315 w 7775769"/>
              <a:gd name="connsiteY114" fmla="*/ 5181600 h 6003637"/>
              <a:gd name="connsiteX115" fmla="*/ 3333078 w 7775769"/>
              <a:gd name="connsiteY115" fmla="*/ 5209310 h 6003637"/>
              <a:gd name="connsiteX116" fmla="*/ 3305369 w 7775769"/>
              <a:gd name="connsiteY116" fmla="*/ 5227782 h 6003637"/>
              <a:gd name="connsiteX117" fmla="*/ 3194533 w 7775769"/>
              <a:gd name="connsiteY117" fmla="*/ 5310910 h 6003637"/>
              <a:gd name="connsiteX118" fmla="*/ 3157588 w 7775769"/>
              <a:gd name="connsiteY118" fmla="*/ 5329382 h 6003637"/>
              <a:gd name="connsiteX119" fmla="*/ 3129878 w 7775769"/>
              <a:gd name="connsiteY119" fmla="*/ 5347855 h 6003637"/>
              <a:gd name="connsiteX120" fmla="*/ 3065224 w 7775769"/>
              <a:gd name="connsiteY120" fmla="*/ 5375564 h 6003637"/>
              <a:gd name="connsiteX121" fmla="*/ 2991333 w 7775769"/>
              <a:gd name="connsiteY121" fmla="*/ 5403273 h 6003637"/>
              <a:gd name="connsiteX122" fmla="*/ 2963624 w 7775769"/>
              <a:gd name="connsiteY122" fmla="*/ 5421746 h 6003637"/>
              <a:gd name="connsiteX123" fmla="*/ 2917442 w 7775769"/>
              <a:gd name="connsiteY123" fmla="*/ 5430982 h 6003637"/>
              <a:gd name="connsiteX124" fmla="*/ 2880497 w 7775769"/>
              <a:gd name="connsiteY124" fmla="*/ 5440219 h 6003637"/>
              <a:gd name="connsiteX125" fmla="*/ 2825078 w 7775769"/>
              <a:gd name="connsiteY125" fmla="*/ 5458691 h 6003637"/>
              <a:gd name="connsiteX126" fmla="*/ 2705006 w 7775769"/>
              <a:gd name="connsiteY126" fmla="*/ 5477164 h 6003637"/>
              <a:gd name="connsiteX127" fmla="*/ 2658824 w 7775769"/>
              <a:gd name="connsiteY127" fmla="*/ 5486400 h 6003637"/>
              <a:gd name="connsiteX128" fmla="*/ 2603406 w 7775769"/>
              <a:gd name="connsiteY128" fmla="*/ 5495637 h 6003637"/>
              <a:gd name="connsiteX129" fmla="*/ 2575697 w 7775769"/>
              <a:gd name="connsiteY129" fmla="*/ 5504873 h 6003637"/>
              <a:gd name="connsiteX130" fmla="*/ 2483333 w 7775769"/>
              <a:gd name="connsiteY130" fmla="*/ 5514110 h 6003637"/>
              <a:gd name="connsiteX131" fmla="*/ 2427915 w 7775769"/>
              <a:gd name="connsiteY131" fmla="*/ 5532582 h 6003637"/>
              <a:gd name="connsiteX132" fmla="*/ 2390969 w 7775769"/>
              <a:gd name="connsiteY132" fmla="*/ 5541819 h 6003637"/>
              <a:gd name="connsiteX133" fmla="*/ 2354024 w 7775769"/>
              <a:gd name="connsiteY133" fmla="*/ 5560291 h 6003637"/>
              <a:gd name="connsiteX134" fmla="*/ 2326315 w 7775769"/>
              <a:gd name="connsiteY134" fmla="*/ 5569528 h 6003637"/>
              <a:gd name="connsiteX135" fmla="*/ 2270897 w 7775769"/>
              <a:gd name="connsiteY135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896497 w 7775769"/>
              <a:gd name="connsiteY110" fmla="*/ 5126182 h 6003637"/>
              <a:gd name="connsiteX111" fmla="*/ 3831842 w 7775769"/>
              <a:gd name="connsiteY111" fmla="*/ 5116946 h 6003637"/>
              <a:gd name="connsiteX112" fmla="*/ 3416206 w 7775769"/>
              <a:gd name="connsiteY112" fmla="*/ 5135419 h 6003637"/>
              <a:gd name="connsiteX113" fmla="*/ 3342315 w 7775769"/>
              <a:gd name="connsiteY113" fmla="*/ 5181600 h 6003637"/>
              <a:gd name="connsiteX114" fmla="*/ 3333078 w 7775769"/>
              <a:gd name="connsiteY114" fmla="*/ 5209310 h 6003637"/>
              <a:gd name="connsiteX115" fmla="*/ 3305369 w 7775769"/>
              <a:gd name="connsiteY115" fmla="*/ 5227782 h 6003637"/>
              <a:gd name="connsiteX116" fmla="*/ 3194533 w 7775769"/>
              <a:gd name="connsiteY116" fmla="*/ 5310910 h 6003637"/>
              <a:gd name="connsiteX117" fmla="*/ 3157588 w 7775769"/>
              <a:gd name="connsiteY117" fmla="*/ 5329382 h 6003637"/>
              <a:gd name="connsiteX118" fmla="*/ 3129878 w 7775769"/>
              <a:gd name="connsiteY118" fmla="*/ 5347855 h 6003637"/>
              <a:gd name="connsiteX119" fmla="*/ 3065224 w 7775769"/>
              <a:gd name="connsiteY119" fmla="*/ 5375564 h 6003637"/>
              <a:gd name="connsiteX120" fmla="*/ 2991333 w 7775769"/>
              <a:gd name="connsiteY120" fmla="*/ 5403273 h 6003637"/>
              <a:gd name="connsiteX121" fmla="*/ 2963624 w 7775769"/>
              <a:gd name="connsiteY121" fmla="*/ 5421746 h 6003637"/>
              <a:gd name="connsiteX122" fmla="*/ 2917442 w 7775769"/>
              <a:gd name="connsiteY122" fmla="*/ 5430982 h 6003637"/>
              <a:gd name="connsiteX123" fmla="*/ 2880497 w 7775769"/>
              <a:gd name="connsiteY123" fmla="*/ 5440219 h 6003637"/>
              <a:gd name="connsiteX124" fmla="*/ 2825078 w 7775769"/>
              <a:gd name="connsiteY124" fmla="*/ 5458691 h 6003637"/>
              <a:gd name="connsiteX125" fmla="*/ 2705006 w 7775769"/>
              <a:gd name="connsiteY125" fmla="*/ 5477164 h 6003637"/>
              <a:gd name="connsiteX126" fmla="*/ 2658824 w 7775769"/>
              <a:gd name="connsiteY126" fmla="*/ 5486400 h 6003637"/>
              <a:gd name="connsiteX127" fmla="*/ 2603406 w 7775769"/>
              <a:gd name="connsiteY127" fmla="*/ 5495637 h 6003637"/>
              <a:gd name="connsiteX128" fmla="*/ 2575697 w 7775769"/>
              <a:gd name="connsiteY128" fmla="*/ 5504873 h 6003637"/>
              <a:gd name="connsiteX129" fmla="*/ 2483333 w 7775769"/>
              <a:gd name="connsiteY129" fmla="*/ 5514110 h 6003637"/>
              <a:gd name="connsiteX130" fmla="*/ 2427915 w 7775769"/>
              <a:gd name="connsiteY130" fmla="*/ 5532582 h 6003637"/>
              <a:gd name="connsiteX131" fmla="*/ 2390969 w 7775769"/>
              <a:gd name="connsiteY131" fmla="*/ 5541819 h 6003637"/>
              <a:gd name="connsiteX132" fmla="*/ 2354024 w 7775769"/>
              <a:gd name="connsiteY132" fmla="*/ 5560291 h 6003637"/>
              <a:gd name="connsiteX133" fmla="*/ 2326315 w 7775769"/>
              <a:gd name="connsiteY133" fmla="*/ 5569528 h 6003637"/>
              <a:gd name="connsiteX134" fmla="*/ 2270897 w 7775769"/>
              <a:gd name="connsiteY134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896497 w 7775769"/>
              <a:gd name="connsiteY110" fmla="*/ 5126182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081224 w 7775769"/>
              <a:gd name="connsiteY109" fmla="*/ 5080001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275187 w 7775769"/>
              <a:gd name="connsiteY108" fmla="*/ 5061528 h 6003637"/>
              <a:gd name="connsiteX109" fmla="*/ 4108933 w 7775769"/>
              <a:gd name="connsiteY109" fmla="*/ 5033819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450678 w 7775769"/>
              <a:gd name="connsiteY108" fmla="*/ 5126183 h 6003637"/>
              <a:gd name="connsiteX109" fmla="*/ 4108933 w 7775769"/>
              <a:gd name="connsiteY109" fmla="*/ 5033819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54169 w 7775769"/>
              <a:gd name="connsiteY19" fmla="*/ 4461164 h 6003637"/>
              <a:gd name="connsiteX20" fmla="*/ 35696 w 7775769"/>
              <a:gd name="connsiteY20" fmla="*/ 3380510 h 6003637"/>
              <a:gd name="connsiteX21" fmla="*/ 7987 w 7775769"/>
              <a:gd name="connsiteY21" fmla="*/ 2336800 h 6003637"/>
              <a:gd name="connsiteX22" fmla="*/ 7987 w 7775769"/>
              <a:gd name="connsiteY22" fmla="*/ 2004291 h 6003637"/>
              <a:gd name="connsiteX23" fmla="*/ 100351 w 7775769"/>
              <a:gd name="connsiteY23" fmla="*/ 1440873 h 6003637"/>
              <a:gd name="connsiteX24" fmla="*/ 201951 w 7775769"/>
              <a:gd name="connsiteY24" fmla="*/ 1200728 h 6003637"/>
              <a:gd name="connsiteX25" fmla="*/ 377442 w 7775769"/>
              <a:gd name="connsiteY25" fmla="*/ 1006763 h 6003637"/>
              <a:gd name="connsiteX26" fmla="*/ 525224 w 7775769"/>
              <a:gd name="connsiteY26" fmla="*/ 877455 h 6003637"/>
              <a:gd name="connsiteX27" fmla="*/ 737660 w 7775769"/>
              <a:gd name="connsiteY27" fmla="*/ 757382 h 6003637"/>
              <a:gd name="connsiteX28" fmla="*/ 950097 w 7775769"/>
              <a:gd name="connsiteY28" fmla="*/ 655782 h 6003637"/>
              <a:gd name="connsiteX29" fmla="*/ 1144060 w 7775769"/>
              <a:gd name="connsiteY29" fmla="*/ 563419 h 6003637"/>
              <a:gd name="connsiteX30" fmla="*/ 1236424 w 7775769"/>
              <a:gd name="connsiteY30" fmla="*/ 517237 h 6003637"/>
              <a:gd name="connsiteX31" fmla="*/ 1301078 w 7775769"/>
              <a:gd name="connsiteY31" fmla="*/ 489528 h 6003637"/>
              <a:gd name="connsiteX32" fmla="*/ 1393442 w 7775769"/>
              <a:gd name="connsiteY32" fmla="*/ 434110 h 6003637"/>
              <a:gd name="connsiteX33" fmla="*/ 1485806 w 7775769"/>
              <a:gd name="connsiteY33" fmla="*/ 397164 h 6003637"/>
              <a:gd name="connsiteX34" fmla="*/ 1559697 w 7775769"/>
              <a:gd name="connsiteY34" fmla="*/ 350982 h 6003637"/>
              <a:gd name="connsiteX35" fmla="*/ 1633588 w 7775769"/>
              <a:gd name="connsiteY35" fmla="*/ 323273 h 6003637"/>
              <a:gd name="connsiteX36" fmla="*/ 1725951 w 7775769"/>
              <a:gd name="connsiteY36" fmla="*/ 277091 h 6003637"/>
              <a:gd name="connsiteX37" fmla="*/ 1781369 w 7775769"/>
              <a:gd name="connsiteY37" fmla="*/ 258619 h 6003637"/>
              <a:gd name="connsiteX38" fmla="*/ 1818315 w 7775769"/>
              <a:gd name="connsiteY38" fmla="*/ 240146 h 6003637"/>
              <a:gd name="connsiteX39" fmla="*/ 1956860 w 7775769"/>
              <a:gd name="connsiteY39" fmla="*/ 221673 h 6003637"/>
              <a:gd name="connsiteX40" fmla="*/ 2169297 w 7775769"/>
              <a:gd name="connsiteY40" fmla="*/ 166255 h 6003637"/>
              <a:gd name="connsiteX41" fmla="*/ 2418678 w 7775769"/>
              <a:gd name="connsiteY41" fmla="*/ 110837 h 6003637"/>
              <a:gd name="connsiteX42" fmla="*/ 2603406 w 7775769"/>
              <a:gd name="connsiteY42" fmla="*/ 83128 h 6003637"/>
              <a:gd name="connsiteX43" fmla="*/ 2815842 w 7775769"/>
              <a:gd name="connsiteY43" fmla="*/ 36946 h 6003637"/>
              <a:gd name="connsiteX44" fmla="*/ 3333078 w 7775769"/>
              <a:gd name="connsiteY44" fmla="*/ 9237 h 6003637"/>
              <a:gd name="connsiteX45" fmla="*/ 3859551 w 7775769"/>
              <a:gd name="connsiteY45" fmla="*/ 0 h 6003637"/>
              <a:gd name="connsiteX46" fmla="*/ 5328133 w 7775769"/>
              <a:gd name="connsiteY46" fmla="*/ 27710 h 6003637"/>
              <a:gd name="connsiteX47" fmla="*/ 5845369 w 7775769"/>
              <a:gd name="connsiteY47" fmla="*/ 64655 h 6003637"/>
              <a:gd name="connsiteX48" fmla="*/ 5937733 w 7775769"/>
              <a:gd name="connsiteY48" fmla="*/ 73891 h 6003637"/>
              <a:gd name="connsiteX49" fmla="*/ 6122460 w 7775769"/>
              <a:gd name="connsiteY49" fmla="*/ 101600 h 6003637"/>
              <a:gd name="connsiteX50" fmla="*/ 6270242 w 7775769"/>
              <a:gd name="connsiteY50" fmla="*/ 184728 h 6003637"/>
              <a:gd name="connsiteX51" fmla="*/ 6344133 w 7775769"/>
              <a:gd name="connsiteY51" fmla="*/ 249382 h 6003637"/>
              <a:gd name="connsiteX52" fmla="*/ 6371842 w 7775769"/>
              <a:gd name="connsiteY52" fmla="*/ 258619 h 6003637"/>
              <a:gd name="connsiteX53" fmla="*/ 6427260 w 7775769"/>
              <a:gd name="connsiteY53" fmla="*/ 286328 h 6003637"/>
              <a:gd name="connsiteX54" fmla="*/ 6722824 w 7775769"/>
              <a:gd name="connsiteY54" fmla="*/ 424873 h 6003637"/>
              <a:gd name="connsiteX55" fmla="*/ 6815188 w 7775769"/>
              <a:gd name="connsiteY55" fmla="*/ 581891 h 6003637"/>
              <a:gd name="connsiteX56" fmla="*/ 6870606 w 7775769"/>
              <a:gd name="connsiteY56" fmla="*/ 665019 h 6003637"/>
              <a:gd name="connsiteX57" fmla="*/ 6990678 w 7775769"/>
              <a:gd name="connsiteY57" fmla="*/ 812800 h 6003637"/>
              <a:gd name="connsiteX58" fmla="*/ 7064569 w 7775769"/>
              <a:gd name="connsiteY58" fmla="*/ 877455 h 6003637"/>
              <a:gd name="connsiteX59" fmla="*/ 7147697 w 7775769"/>
              <a:gd name="connsiteY59" fmla="*/ 969819 h 6003637"/>
              <a:gd name="connsiteX60" fmla="*/ 7175406 w 7775769"/>
              <a:gd name="connsiteY60" fmla="*/ 1080655 h 6003637"/>
              <a:gd name="connsiteX61" fmla="*/ 7203115 w 7775769"/>
              <a:gd name="connsiteY61" fmla="*/ 1274619 h 6003637"/>
              <a:gd name="connsiteX62" fmla="*/ 7184642 w 7775769"/>
              <a:gd name="connsiteY62" fmla="*/ 1681019 h 6003637"/>
              <a:gd name="connsiteX63" fmla="*/ 7156933 w 7775769"/>
              <a:gd name="connsiteY63" fmla="*/ 1773382 h 6003637"/>
              <a:gd name="connsiteX64" fmla="*/ 7119988 w 7775769"/>
              <a:gd name="connsiteY64" fmla="*/ 1874982 h 6003637"/>
              <a:gd name="connsiteX65" fmla="*/ 7110751 w 7775769"/>
              <a:gd name="connsiteY65" fmla="*/ 1939637 h 6003637"/>
              <a:gd name="connsiteX66" fmla="*/ 7083042 w 7775769"/>
              <a:gd name="connsiteY66" fmla="*/ 2068946 h 6003637"/>
              <a:gd name="connsiteX67" fmla="*/ 7119988 w 7775769"/>
              <a:gd name="connsiteY67" fmla="*/ 2540000 h 6003637"/>
              <a:gd name="connsiteX68" fmla="*/ 7147697 w 7775769"/>
              <a:gd name="connsiteY68" fmla="*/ 2613891 h 6003637"/>
              <a:gd name="connsiteX69" fmla="*/ 7175406 w 7775769"/>
              <a:gd name="connsiteY69" fmla="*/ 2697019 h 6003637"/>
              <a:gd name="connsiteX70" fmla="*/ 7193878 w 7775769"/>
              <a:gd name="connsiteY70" fmla="*/ 2733964 h 6003637"/>
              <a:gd name="connsiteX71" fmla="*/ 7267769 w 7775769"/>
              <a:gd name="connsiteY71" fmla="*/ 2937164 h 6003637"/>
              <a:gd name="connsiteX72" fmla="*/ 7323188 w 7775769"/>
              <a:gd name="connsiteY72" fmla="*/ 3029528 h 6003637"/>
              <a:gd name="connsiteX73" fmla="*/ 7360133 w 7775769"/>
              <a:gd name="connsiteY73" fmla="*/ 3112655 h 6003637"/>
              <a:gd name="connsiteX74" fmla="*/ 7415551 w 7775769"/>
              <a:gd name="connsiteY74" fmla="*/ 3214255 h 6003637"/>
              <a:gd name="connsiteX75" fmla="*/ 7434024 w 7775769"/>
              <a:gd name="connsiteY75" fmla="*/ 3260437 h 6003637"/>
              <a:gd name="connsiteX76" fmla="*/ 7489442 w 7775769"/>
              <a:gd name="connsiteY76" fmla="*/ 3371273 h 6003637"/>
              <a:gd name="connsiteX77" fmla="*/ 7591042 w 7775769"/>
              <a:gd name="connsiteY77" fmla="*/ 3611419 h 6003637"/>
              <a:gd name="connsiteX78" fmla="*/ 7637224 w 7775769"/>
              <a:gd name="connsiteY78" fmla="*/ 3740728 h 6003637"/>
              <a:gd name="connsiteX79" fmla="*/ 7674169 w 7775769"/>
              <a:gd name="connsiteY79" fmla="*/ 3860800 h 6003637"/>
              <a:gd name="connsiteX80" fmla="*/ 7720351 w 7775769"/>
              <a:gd name="connsiteY80" fmla="*/ 3980873 h 6003637"/>
              <a:gd name="connsiteX81" fmla="*/ 7775769 w 7775769"/>
              <a:gd name="connsiteY81" fmla="*/ 4128655 h 6003637"/>
              <a:gd name="connsiteX82" fmla="*/ 7757297 w 7775769"/>
              <a:gd name="connsiteY82" fmla="*/ 4193310 h 6003637"/>
              <a:gd name="connsiteX83" fmla="*/ 7729588 w 7775769"/>
              <a:gd name="connsiteY83" fmla="*/ 4294910 h 6003637"/>
              <a:gd name="connsiteX84" fmla="*/ 7711115 w 7775769"/>
              <a:gd name="connsiteY84" fmla="*/ 4368800 h 6003637"/>
              <a:gd name="connsiteX85" fmla="*/ 7674169 w 7775769"/>
              <a:gd name="connsiteY85" fmla="*/ 4433455 h 6003637"/>
              <a:gd name="connsiteX86" fmla="*/ 7655697 w 7775769"/>
              <a:gd name="connsiteY86" fmla="*/ 4461164 h 6003637"/>
              <a:gd name="connsiteX87" fmla="*/ 7600278 w 7775769"/>
              <a:gd name="connsiteY87" fmla="*/ 4498110 h 6003637"/>
              <a:gd name="connsiteX88" fmla="*/ 7535624 w 7775769"/>
              <a:gd name="connsiteY88" fmla="*/ 4590473 h 6003637"/>
              <a:gd name="connsiteX89" fmla="*/ 7498678 w 7775769"/>
              <a:gd name="connsiteY89" fmla="*/ 4655128 h 6003637"/>
              <a:gd name="connsiteX90" fmla="*/ 7424788 w 7775769"/>
              <a:gd name="connsiteY90" fmla="*/ 4719782 h 6003637"/>
              <a:gd name="connsiteX91" fmla="*/ 7323188 w 7775769"/>
              <a:gd name="connsiteY91" fmla="*/ 4756728 h 6003637"/>
              <a:gd name="connsiteX92" fmla="*/ 7156933 w 7775769"/>
              <a:gd name="connsiteY92" fmla="*/ 4793673 h 6003637"/>
              <a:gd name="connsiteX93" fmla="*/ 6990678 w 7775769"/>
              <a:gd name="connsiteY93" fmla="*/ 4830619 h 6003637"/>
              <a:gd name="connsiteX94" fmla="*/ 6879842 w 7775769"/>
              <a:gd name="connsiteY94" fmla="*/ 4876800 h 6003637"/>
              <a:gd name="connsiteX95" fmla="*/ 6833660 w 7775769"/>
              <a:gd name="connsiteY95" fmla="*/ 4895273 h 6003637"/>
              <a:gd name="connsiteX96" fmla="*/ 6778242 w 7775769"/>
              <a:gd name="connsiteY96" fmla="*/ 4904510 h 6003637"/>
              <a:gd name="connsiteX97" fmla="*/ 6713588 w 7775769"/>
              <a:gd name="connsiteY97" fmla="*/ 4932219 h 6003637"/>
              <a:gd name="connsiteX98" fmla="*/ 6547333 w 7775769"/>
              <a:gd name="connsiteY98" fmla="*/ 4987637 h 6003637"/>
              <a:gd name="connsiteX99" fmla="*/ 6436497 w 7775769"/>
              <a:gd name="connsiteY99" fmla="*/ 5015346 h 6003637"/>
              <a:gd name="connsiteX100" fmla="*/ 6297951 w 7775769"/>
              <a:gd name="connsiteY100" fmla="*/ 5052291 h 6003637"/>
              <a:gd name="connsiteX101" fmla="*/ 6261006 w 7775769"/>
              <a:gd name="connsiteY101" fmla="*/ 5061528 h 6003637"/>
              <a:gd name="connsiteX102" fmla="*/ 6067042 w 7775769"/>
              <a:gd name="connsiteY102" fmla="*/ 5089237 h 6003637"/>
              <a:gd name="connsiteX103" fmla="*/ 6002388 w 7775769"/>
              <a:gd name="connsiteY103" fmla="*/ 5098473 h 6003637"/>
              <a:gd name="connsiteX104" fmla="*/ 5826897 w 7775769"/>
              <a:gd name="connsiteY104" fmla="*/ 5126182 h 6003637"/>
              <a:gd name="connsiteX105" fmla="*/ 5217297 w 7775769"/>
              <a:gd name="connsiteY105" fmla="*/ 5135419 h 6003637"/>
              <a:gd name="connsiteX106" fmla="*/ 5180351 w 7775769"/>
              <a:gd name="connsiteY106" fmla="*/ 5144655 h 6003637"/>
              <a:gd name="connsiteX107" fmla="*/ 5041806 w 7775769"/>
              <a:gd name="connsiteY107" fmla="*/ 5163128 h 6003637"/>
              <a:gd name="connsiteX108" fmla="*/ 4450678 w 7775769"/>
              <a:gd name="connsiteY108" fmla="*/ 5126183 h 6003637"/>
              <a:gd name="connsiteX109" fmla="*/ 4108933 w 7775769"/>
              <a:gd name="connsiteY109" fmla="*/ 5033819 h 6003637"/>
              <a:gd name="connsiteX110" fmla="*/ 3831842 w 7775769"/>
              <a:gd name="connsiteY110" fmla="*/ 5033818 h 6003637"/>
              <a:gd name="connsiteX111" fmla="*/ 3416206 w 7775769"/>
              <a:gd name="connsiteY111" fmla="*/ 5135419 h 6003637"/>
              <a:gd name="connsiteX112" fmla="*/ 3342315 w 7775769"/>
              <a:gd name="connsiteY112" fmla="*/ 5181600 h 6003637"/>
              <a:gd name="connsiteX113" fmla="*/ 3333078 w 7775769"/>
              <a:gd name="connsiteY113" fmla="*/ 5209310 h 6003637"/>
              <a:gd name="connsiteX114" fmla="*/ 3305369 w 7775769"/>
              <a:gd name="connsiteY114" fmla="*/ 5227782 h 6003637"/>
              <a:gd name="connsiteX115" fmla="*/ 3194533 w 7775769"/>
              <a:gd name="connsiteY115" fmla="*/ 5310910 h 6003637"/>
              <a:gd name="connsiteX116" fmla="*/ 3157588 w 7775769"/>
              <a:gd name="connsiteY116" fmla="*/ 5329382 h 6003637"/>
              <a:gd name="connsiteX117" fmla="*/ 3129878 w 7775769"/>
              <a:gd name="connsiteY117" fmla="*/ 5347855 h 6003637"/>
              <a:gd name="connsiteX118" fmla="*/ 3065224 w 7775769"/>
              <a:gd name="connsiteY118" fmla="*/ 5375564 h 6003637"/>
              <a:gd name="connsiteX119" fmla="*/ 2991333 w 7775769"/>
              <a:gd name="connsiteY119" fmla="*/ 5403273 h 6003637"/>
              <a:gd name="connsiteX120" fmla="*/ 2963624 w 7775769"/>
              <a:gd name="connsiteY120" fmla="*/ 5421746 h 6003637"/>
              <a:gd name="connsiteX121" fmla="*/ 2917442 w 7775769"/>
              <a:gd name="connsiteY121" fmla="*/ 5430982 h 6003637"/>
              <a:gd name="connsiteX122" fmla="*/ 2880497 w 7775769"/>
              <a:gd name="connsiteY122" fmla="*/ 5440219 h 6003637"/>
              <a:gd name="connsiteX123" fmla="*/ 2825078 w 7775769"/>
              <a:gd name="connsiteY123" fmla="*/ 5458691 h 6003637"/>
              <a:gd name="connsiteX124" fmla="*/ 2705006 w 7775769"/>
              <a:gd name="connsiteY124" fmla="*/ 5477164 h 6003637"/>
              <a:gd name="connsiteX125" fmla="*/ 2658824 w 7775769"/>
              <a:gd name="connsiteY125" fmla="*/ 5486400 h 6003637"/>
              <a:gd name="connsiteX126" fmla="*/ 2603406 w 7775769"/>
              <a:gd name="connsiteY126" fmla="*/ 5495637 h 6003637"/>
              <a:gd name="connsiteX127" fmla="*/ 2575697 w 7775769"/>
              <a:gd name="connsiteY127" fmla="*/ 5504873 h 6003637"/>
              <a:gd name="connsiteX128" fmla="*/ 2483333 w 7775769"/>
              <a:gd name="connsiteY128" fmla="*/ 5514110 h 6003637"/>
              <a:gd name="connsiteX129" fmla="*/ 2427915 w 7775769"/>
              <a:gd name="connsiteY129" fmla="*/ 5532582 h 6003637"/>
              <a:gd name="connsiteX130" fmla="*/ 2390969 w 7775769"/>
              <a:gd name="connsiteY130" fmla="*/ 5541819 h 6003637"/>
              <a:gd name="connsiteX131" fmla="*/ 2354024 w 7775769"/>
              <a:gd name="connsiteY131" fmla="*/ 5560291 h 6003637"/>
              <a:gd name="connsiteX132" fmla="*/ 2326315 w 7775769"/>
              <a:gd name="connsiteY132" fmla="*/ 5569528 h 6003637"/>
              <a:gd name="connsiteX133" fmla="*/ 2270897 w 7775769"/>
              <a:gd name="connsiteY133" fmla="*/ 5606473 h 6003637"/>
              <a:gd name="connsiteX0" fmla="*/ 2270897 w 7775769"/>
              <a:gd name="connsiteY0" fmla="*/ 5606473 h 6003637"/>
              <a:gd name="connsiteX1" fmla="*/ 2270897 w 7775769"/>
              <a:gd name="connsiteY1" fmla="*/ 5606473 h 6003637"/>
              <a:gd name="connsiteX2" fmla="*/ 2178533 w 7775769"/>
              <a:gd name="connsiteY2" fmla="*/ 5717310 h 6003637"/>
              <a:gd name="connsiteX3" fmla="*/ 2160060 w 7775769"/>
              <a:gd name="connsiteY3" fmla="*/ 5745019 h 6003637"/>
              <a:gd name="connsiteX4" fmla="*/ 2095406 w 7775769"/>
              <a:gd name="connsiteY4" fmla="*/ 5837382 h 6003637"/>
              <a:gd name="connsiteX5" fmla="*/ 2039988 w 7775769"/>
              <a:gd name="connsiteY5" fmla="*/ 5892800 h 6003637"/>
              <a:gd name="connsiteX6" fmla="*/ 1919915 w 7775769"/>
              <a:gd name="connsiteY6" fmla="*/ 5985164 h 6003637"/>
              <a:gd name="connsiteX7" fmla="*/ 1836788 w 7775769"/>
              <a:gd name="connsiteY7" fmla="*/ 6003637 h 6003637"/>
              <a:gd name="connsiteX8" fmla="*/ 1393442 w 7775769"/>
              <a:gd name="connsiteY8" fmla="*/ 5994400 h 6003637"/>
              <a:gd name="connsiteX9" fmla="*/ 1107115 w 7775769"/>
              <a:gd name="connsiteY9" fmla="*/ 5966691 h 6003637"/>
              <a:gd name="connsiteX10" fmla="*/ 1070169 w 7775769"/>
              <a:gd name="connsiteY10" fmla="*/ 5938982 h 6003637"/>
              <a:gd name="connsiteX11" fmla="*/ 1014751 w 7775769"/>
              <a:gd name="connsiteY11" fmla="*/ 5809673 h 6003637"/>
              <a:gd name="connsiteX12" fmla="*/ 987042 w 7775769"/>
              <a:gd name="connsiteY12" fmla="*/ 5726546 h 6003637"/>
              <a:gd name="connsiteX13" fmla="*/ 977806 w 7775769"/>
              <a:gd name="connsiteY13" fmla="*/ 5661891 h 6003637"/>
              <a:gd name="connsiteX14" fmla="*/ 940860 w 7775769"/>
              <a:gd name="connsiteY14" fmla="*/ 5624946 h 6003637"/>
              <a:gd name="connsiteX15" fmla="*/ 857733 w 7775769"/>
              <a:gd name="connsiteY15" fmla="*/ 5588000 h 6003637"/>
              <a:gd name="connsiteX16" fmla="*/ 673006 w 7775769"/>
              <a:gd name="connsiteY16" fmla="*/ 5532582 h 6003637"/>
              <a:gd name="connsiteX17" fmla="*/ 405151 w 7775769"/>
              <a:gd name="connsiteY17" fmla="*/ 5477164 h 6003637"/>
              <a:gd name="connsiteX18" fmla="*/ 165006 w 7775769"/>
              <a:gd name="connsiteY18" fmla="*/ 5273964 h 6003637"/>
              <a:gd name="connsiteX19" fmla="*/ 35696 w 7775769"/>
              <a:gd name="connsiteY19" fmla="*/ 3380510 h 6003637"/>
              <a:gd name="connsiteX20" fmla="*/ 7987 w 7775769"/>
              <a:gd name="connsiteY20" fmla="*/ 2336800 h 6003637"/>
              <a:gd name="connsiteX21" fmla="*/ 7987 w 7775769"/>
              <a:gd name="connsiteY21" fmla="*/ 2004291 h 6003637"/>
              <a:gd name="connsiteX22" fmla="*/ 100351 w 7775769"/>
              <a:gd name="connsiteY22" fmla="*/ 1440873 h 6003637"/>
              <a:gd name="connsiteX23" fmla="*/ 201951 w 7775769"/>
              <a:gd name="connsiteY23" fmla="*/ 1200728 h 6003637"/>
              <a:gd name="connsiteX24" fmla="*/ 377442 w 7775769"/>
              <a:gd name="connsiteY24" fmla="*/ 1006763 h 6003637"/>
              <a:gd name="connsiteX25" fmla="*/ 525224 w 7775769"/>
              <a:gd name="connsiteY25" fmla="*/ 877455 h 6003637"/>
              <a:gd name="connsiteX26" fmla="*/ 737660 w 7775769"/>
              <a:gd name="connsiteY26" fmla="*/ 757382 h 6003637"/>
              <a:gd name="connsiteX27" fmla="*/ 950097 w 7775769"/>
              <a:gd name="connsiteY27" fmla="*/ 655782 h 6003637"/>
              <a:gd name="connsiteX28" fmla="*/ 1144060 w 7775769"/>
              <a:gd name="connsiteY28" fmla="*/ 563419 h 6003637"/>
              <a:gd name="connsiteX29" fmla="*/ 1236424 w 7775769"/>
              <a:gd name="connsiteY29" fmla="*/ 517237 h 6003637"/>
              <a:gd name="connsiteX30" fmla="*/ 1301078 w 7775769"/>
              <a:gd name="connsiteY30" fmla="*/ 489528 h 6003637"/>
              <a:gd name="connsiteX31" fmla="*/ 1393442 w 7775769"/>
              <a:gd name="connsiteY31" fmla="*/ 434110 h 6003637"/>
              <a:gd name="connsiteX32" fmla="*/ 1485806 w 7775769"/>
              <a:gd name="connsiteY32" fmla="*/ 397164 h 6003637"/>
              <a:gd name="connsiteX33" fmla="*/ 1559697 w 7775769"/>
              <a:gd name="connsiteY33" fmla="*/ 350982 h 6003637"/>
              <a:gd name="connsiteX34" fmla="*/ 1633588 w 7775769"/>
              <a:gd name="connsiteY34" fmla="*/ 323273 h 6003637"/>
              <a:gd name="connsiteX35" fmla="*/ 1725951 w 7775769"/>
              <a:gd name="connsiteY35" fmla="*/ 277091 h 6003637"/>
              <a:gd name="connsiteX36" fmla="*/ 1781369 w 7775769"/>
              <a:gd name="connsiteY36" fmla="*/ 258619 h 6003637"/>
              <a:gd name="connsiteX37" fmla="*/ 1818315 w 7775769"/>
              <a:gd name="connsiteY37" fmla="*/ 240146 h 6003637"/>
              <a:gd name="connsiteX38" fmla="*/ 1956860 w 7775769"/>
              <a:gd name="connsiteY38" fmla="*/ 221673 h 6003637"/>
              <a:gd name="connsiteX39" fmla="*/ 2169297 w 7775769"/>
              <a:gd name="connsiteY39" fmla="*/ 166255 h 6003637"/>
              <a:gd name="connsiteX40" fmla="*/ 2418678 w 7775769"/>
              <a:gd name="connsiteY40" fmla="*/ 110837 h 6003637"/>
              <a:gd name="connsiteX41" fmla="*/ 2603406 w 7775769"/>
              <a:gd name="connsiteY41" fmla="*/ 83128 h 6003637"/>
              <a:gd name="connsiteX42" fmla="*/ 2815842 w 7775769"/>
              <a:gd name="connsiteY42" fmla="*/ 36946 h 6003637"/>
              <a:gd name="connsiteX43" fmla="*/ 3333078 w 7775769"/>
              <a:gd name="connsiteY43" fmla="*/ 9237 h 6003637"/>
              <a:gd name="connsiteX44" fmla="*/ 3859551 w 7775769"/>
              <a:gd name="connsiteY44" fmla="*/ 0 h 6003637"/>
              <a:gd name="connsiteX45" fmla="*/ 5328133 w 7775769"/>
              <a:gd name="connsiteY45" fmla="*/ 27710 h 6003637"/>
              <a:gd name="connsiteX46" fmla="*/ 5845369 w 7775769"/>
              <a:gd name="connsiteY46" fmla="*/ 64655 h 6003637"/>
              <a:gd name="connsiteX47" fmla="*/ 5937733 w 7775769"/>
              <a:gd name="connsiteY47" fmla="*/ 73891 h 6003637"/>
              <a:gd name="connsiteX48" fmla="*/ 6122460 w 7775769"/>
              <a:gd name="connsiteY48" fmla="*/ 101600 h 6003637"/>
              <a:gd name="connsiteX49" fmla="*/ 6270242 w 7775769"/>
              <a:gd name="connsiteY49" fmla="*/ 184728 h 6003637"/>
              <a:gd name="connsiteX50" fmla="*/ 6344133 w 7775769"/>
              <a:gd name="connsiteY50" fmla="*/ 249382 h 6003637"/>
              <a:gd name="connsiteX51" fmla="*/ 6371842 w 7775769"/>
              <a:gd name="connsiteY51" fmla="*/ 258619 h 6003637"/>
              <a:gd name="connsiteX52" fmla="*/ 6427260 w 7775769"/>
              <a:gd name="connsiteY52" fmla="*/ 286328 h 6003637"/>
              <a:gd name="connsiteX53" fmla="*/ 6722824 w 7775769"/>
              <a:gd name="connsiteY53" fmla="*/ 424873 h 6003637"/>
              <a:gd name="connsiteX54" fmla="*/ 6815188 w 7775769"/>
              <a:gd name="connsiteY54" fmla="*/ 581891 h 6003637"/>
              <a:gd name="connsiteX55" fmla="*/ 6870606 w 7775769"/>
              <a:gd name="connsiteY55" fmla="*/ 665019 h 6003637"/>
              <a:gd name="connsiteX56" fmla="*/ 6990678 w 7775769"/>
              <a:gd name="connsiteY56" fmla="*/ 812800 h 6003637"/>
              <a:gd name="connsiteX57" fmla="*/ 7064569 w 7775769"/>
              <a:gd name="connsiteY57" fmla="*/ 877455 h 6003637"/>
              <a:gd name="connsiteX58" fmla="*/ 7147697 w 7775769"/>
              <a:gd name="connsiteY58" fmla="*/ 969819 h 6003637"/>
              <a:gd name="connsiteX59" fmla="*/ 7175406 w 7775769"/>
              <a:gd name="connsiteY59" fmla="*/ 1080655 h 6003637"/>
              <a:gd name="connsiteX60" fmla="*/ 7203115 w 7775769"/>
              <a:gd name="connsiteY60" fmla="*/ 1274619 h 6003637"/>
              <a:gd name="connsiteX61" fmla="*/ 7184642 w 7775769"/>
              <a:gd name="connsiteY61" fmla="*/ 1681019 h 6003637"/>
              <a:gd name="connsiteX62" fmla="*/ 7156933 w 7775769"/>
              <a:gd name="connsiteY62" fmla="*/ 1773382 h 6003637"/>
              <a:gd name="connsiteX63" fmla="*/ 7119988 w 7775769"/>
              <a:gd name="connsiteY63" fmla="*/ 1874982 h 6003637"/>
              <a:gd name="connsiteX64" fmla="*/ 7110751 w 7775769"/>
              <a:gd name="connsiteY64" fmla="*/ 1939637 h 6003637"/>
              <a:gd name="connsiteX65" fmla="*/ 7083042 w 7775769"/>
              <a:gd name="connsiteY65" fmla="*/ 2068946 h 6003637"/>
              <a:gd name="connsiteX66" fmla="*/ 7119988 w 7775769"/>
              <a:gd name="connsiteY66" fmla="*/ 2540000 h 6003637"/>
              <a:gd name="connsiteX67" fmla="*/ 7147697 w 7775769"/>
              <a:gd name="connsiteY67" fmla="*/ 2613891 h 6003637"/>
              <a:gd name="connsiteX68" fmla="*/ 7175406 w 7775769"/>
              <a:gd name="connsiteY68" fmla="*/ 2697019 h 6003637"/>
              <a:gd name="connsiteX69" fmla="*/ 7193878 w 7775769"/>
              <a:gd name="connsiteY69" fmla="*/ 2733964 h 6003637"/>
              <a:gd name="connsiteX70" fmla="*/ 7267769 w 7775769"/>
              <a:gd name="connsiteY70" fmla="*/ 2937164 h 6003637"/>
              <a:gd name="connsiteX71" fmla="*/ 7323188 w 7775769"/>
              <a:gd name="connsiteY71" fmla="*/ 3029528 h 6003637"/>
              <a:gd name="connsiteX72" fmla="*/ 7360133 w 7775769"/>
              <a:gd name="connsiteY72" fmla="*/ 3112655 h 6003637"/>
              <a:gd name="connsiteX73" fmla="*/ 7415551 w 7775769"/>
              <a:gd name="connsiteY73" fmla="*/ 3214255 h 6003637"/>
              <a:gd name="connsiteX74" fmla="*/ 7434024 w 7775769"/>
              <a:gd name="connsiteY74" fmla="*/ 3260437 h 6003637"/>
              <a:gd name="connsiteX75" fmla="*/ 7489442 w 7775769"/>
              <a:gd name="connsiteY75" fmla="*/ 3371273 h 6003637"/>
              <a:gd name="connsiteX76" fmla="*/ 7591042 w 7775769"/>
              <a:gd name="connsiteY76" fmla="*/ 3611419 h 6003637"/>
              <a:gd name="connsiteX77" fmla="*/ 7637224 w 7775769"/>
              <a:gd name="connsiteY77" fmla="*/ 3740728 h 6003637"/>
              <a:gd name="connsiteX78" fmla="*/ 7674169 w 7775769"/>
              <a:gd name="connsiteY78" fmla="*/ 3860800 h 6003637"/>
              <a:gd name="connsiteX79" fmla="*/ 7720351 w 7775769"/>
              <a:gd name="connsiteY79" fmla="*/ 3980873 h 6003637"/>
              <a:gd name="connsiteX80" fmla="*/ 7775769 w 7775769"/>
              <a:gd name="connsiteY80" fmla="*/ 4128655 h 6003637"/>
              <a:gd name="connsiteX81" fmla="*/ 7757297 w 7775769"/>
              <a:gd name="connsiteY81" fmla="*/ 4193310 h 6003637"/>
              <a:gd name="connsiteX82" fmla="*/ 7729588 w 7775769"/>
              <a:gd name="connsiteY82" fmla="*/ 4294910 h 6003637"/>
              <a:gd name="connsiteX83" fmla="*/ 7711115 w 7775769"/>
              <a:gd name="connsiteY83" fmla="*/ 4368800 h 6003637"/>
              <a:gd name="connsiteX84" fmla="*/ 7674169 w 7775769"/>
              <a:gd name="connsiteY84" fmla="*/ 4433455 h 6003637"/>
              <a:gd name="connsiteX85" fmla="*/ 7655697 w 7775769"/>
              <a:gd name="connsiteY85" fmla="*/ 4461164 h 6003637"/>
              <a:gd name="connsiteX86" fmla="*/ 7600278 w 7775769"/>
              <a:gd name="connsiteY86" fmla="*/ 4498110 h 6003637"/>
              <a:gd name="connsiteX87" fmla="*/ 7535624 w 7775769"/>
              <a:gd name="connsiteY87" fmla="*/ 4590473 h 6003637"/>
              <a:gd name="connsiteX88" fmla="*/ 7498678 w 7775769"/>
              <a:gd name="connsiteY88" fmla="*/ 4655128 h 6003637"/>
              <a:gd name="connsiteX89" fmla="*/ 7424788 w 7775769"/>
              <a:gd name="connsiteY89" fmla="*/ 4719782 h 6003637"/>
              <a:gd name="connsiteX90" fmla="*/ 7323188 w 7775769"/>
              <a:gd name="connsiteY90" fmla="*/ 4756728 h 6003637"/>
              <a:gd name="connsiteX91" fmla="*/ 7156933 w 7775769"/>
              <a:gd name="connsiteY91" fmla="*/ 4793673 h 6003637"/>
              <a:gd name="connsiteX92" fmla="*/ 6990678 w 7775769"/>
              <a:gd name="connsiteY92" fmla="*/ 4830619 h 6003637"/>
              <a:gd name="connsiteX93" fmla="*/ 6879842 w 7775769"/>
              <a:gd name="connsiteY93" fmla="*/ 4876800 h 6003637"/>
              <a:gd name="connsiteX94" fmla="*/ 6833660 w 7775769"/>
              <a:gd name="connsiteY94" fmla="*/ 4895273 h 6003637"/>
              <a:gd name="connsiteX95" fmla="*/ 6778242 w 7775769"/>
              <a:gd name="connsiteY95" fmla="*/ 4904510 h 6003637"/>
              <a:gd name="connsiteX96" fmla="*/ 6713588 w 7775769"/>
              <a:gd name="connsiteY96" fmla="*/ 4932219 h 6003637"/>
              <a:gd name="connsiteX97" fmla="*/ 6547333 w 7775769"/>
              <a:gd name="connsiteY97" fmla="*/ 4987637 h 6003637"/>
              <a:gd name="connsiteX98" fmla="*/ 6436497 w 7775769"/>
              <a:gd name="connsiteY98" fmla="*/ 5015346 h 6003637"/>
              <a:gd name="connsiteX99" fmla="*/ 6297951 w 7775769"/>
              <a:gd name="connsiteY99" fmla="*/ 5052291 h 6003637"/>
              <a:gd name="connsiteX100" fmla="*/ 6261006 w 7775769"/>
              <a:gd name="connsiteY100" fmla="*/ 5061528 h 6003637"/>
              <a:gd name="connsiteX101" fmla="*/ 6067042 w 7775769"/>
              <a:gd name="connsiteY101" fmla="*/ 5089237 h 6003637"/>
              <a:gd name="connsiteX102" fmla="*/ 6002388 w 7775769"/>
              <a:gd name="connsiteY102" fmla="*/ 5098473 h 6003637"/>
              <a:gd name="connsiteX103" fmla="*/ 5826897 w 7775769"/>
              <a:gd name="connsiteY103" fmla="*/ 5126182 h 6003637"/>
              <a:gd name="connsiteX104" fmla="*/ 5217297 w 7775769"/>
              <a:gd name="connsiteY104" fmla="*/ 5135419 h 6003637"/>
              <a:gd name="connsiteX105" fmla="*/ 5180351 w 7775769"/>
              <a:gd name="connsiteY105" fmla="*/ 5144655 h 6003637"/>
              <a:gd name="connsiteX106" fmla="*/ 5041806 w 7775769"/>
              <a:gd name="connsiteY106" fmla="*/ 5163128 h 6003637"/>
              <a:gd name="connsiteX107" fmla="*/ 4450678 w 7775769"/>
              <a:gd name="connsiteY107" fmla="*/ 5126183 h 6003637"/>
              <a:gd name="connsiteX108" fmla="*/ 4108933 w 7775769"/>
              <a:gd name="connsiteY108" fmla="*/ 5033819 h 6003637"/>
              <a:gd name="connsiteX109" fmla="*/ 3831842 w 7775769"/>
              <a:gd name="connsiteY109" fmla="*/ 5033818 h 6003637"/>
              <a:gd name="connsiteX110" fmla="*/ 3416206 w 7775769"/>
              <a:gd name="connsiteY110" fmla="*/ 5135419 h 6003637"/>
              <a:gd name="connsiteX111" fmla="*/ 3342315 w 7775769"/>
              <a:gd name="connsiteY111" fmla="*/ 5181600 h 6003637"/>
              <a:gd name="connsiteX112" fmla="*/ 3333078 w 7775769"/>
              <a:gd name="connsiteY112" fmla="*/ 5209310 h 6003637"/>
              <a:gd name="connsiteX113" fmla="*/ 3305369 w 7775769"/>
              <a:gd name="connsiteY113" fmla="*/ 5227782 h 6003637"/>
              <a:gd name="connsiteX114" fmla="*/ 3194533 w 7775769"/>
              <a:gd name="connsiteY114" fmla="*/ 5310910 h 6003637"/>
              <a:gd name="connsiteX115" fmla="*/ 3157588 w 7775769"/>
              <a:gd name="connsiteY115" fmla="*/ 5329382 h 6003637"/>
              <a:gd name="connsiteX116" fmla="*/ 3129878 w 7775769"/>
              <a:gd name="connsiteY116" fmla="*/ 5347855 h 6003637"/>
              <a:gd name="connsiteX117" fmla="*/ 3065224 w 7775769"/>
              <a:gd name="connsiteY117" fmla="*/ 5375564 h 6003637"/>
              <a:gd name="connsiteX118" fmla="*/ 2991333 w 7775769"/>
              <a:gd name="connsiteY118" fmla="*/ 5403273 h 6003637"/>
              <a:gd name="connsiteX119" fmla="*/ 2963624 w 7775769"/>
              <a:gd name="connsiteY119" fmla="*/ 5421746 h 6003637"/>
              <a:gd name="connsiteX120" fmla="*/ 2917442 w 7775769"/>
              <a:gd name="connsiteY120" fmla="*/ 5430982 h 6003637"/>
              <a:gd name="connsiteX121" fmla="*/ 2880497 w 7775769"/>
              <a:gd name="connsiteY121" fmla="*/ 5440219 h 6003637"/>
              <a:gd name="connsiteX122" fmla="*/ 2825078 w 7775769"/>
              <a:gd name="connsiteY122" fmla="*/ 5458691 h 6003637"/>
              <a:gd name="connsiteX123" fmla="*/ 2705006 w 7775769"/>
              <a:gd name="connsiteY123" fmla="*/ 5477164 h 6003637"/>
              <a:gd name="connsiteX124" fmla="*/ 2658824 w 7775769"/>
              <a:gd name="connsiteY124" fmla="*/ 5486400 h 6003637"/>
              <a:gd name="connsiteX125" fmla="*/ 2603406 w 7775769"/>
              <a:gd name="connsiteY125" fmla="*/ 5495637 h 6003637"/>
              <a:gd name="connsiteX126" fmla="*/ 2575697 w 7775769"/>
              <a:gd name="connsiteY126" fmla="*/ 5504873 h 6003637"/>
              <a:gd name="connsiteX127" fmla="*/ 2483333 w 7775769"/>
              <a:gd name="connsiteY127" fmla="*/ 5514110 h 6003637"/>
              <a:gd name="connsiteX128" fmla="*/ 2427915 w 7775769"/>
              <a:gd name="connsiteY128" fmla="*/ 5532582 h 6003637"/>
              <a:gd name="connsiteX129" fmla="*/ 2390969 w 7775769"/>
              <a:gd name="connsiteY129" fmla="*/ 5541819 h 6003637"/>
              <a:gd name="connsiteX130" fmla="*/ 2354024 w 7775769"/>
              <a:gd name="connsiteY130" fmla="*/ 5560291 h 6003637"/>
              <a:gd name="connsiteX131" fmla="*/ 2326315 w 7775769"/>
              <a:gd name="connsiteY131" fmla="*/ 5569528 h 6003637"/>
              <a:gd name="connsiteX132" fmla="*/ 2270897 w 7775769"/>
              <a:gd name="connsiteY132" fmla="*/ 5606473 h 6003637"/>
              <a:gd name="connsiteX0" fmla="*/ 2266809 w 7771681"/>
              <a:gd name="connsiteY0" fmla="*/ 5606473 h 6003637"/>
              <a:gd name="connsiteX1" fmla="*/ 2266809 w 7771681"/>
              <a:gd name="connsiteY1" fmla="*/ 5606473 h 6003637"/>
              <a:gd name="connsiteX2" fmla="*/ 2174445 w 7771681"/>
              <a:gd name="connsiteY2" fmla="*/ 5717310 h 6003637"/>
              <a:gd name="connsiteX3" fmla="*/ 2155972 w 7771681"/>
              <a:gd name="connsiteY3" fmla="*/ 5745019 h 6003637"/>
              <a:gd name="connsiteX4" fmla="*/ 2091318 w 7771681"/>
              <a:gd name="connsiteY4" fmla="*/ 5837382 h 6003637"/>
              <a:gd name="connsiteX5" fmla="*/ 2035900 w 7771681"/>
              <a:gd name="connsiteY5" fmla="*/ 5892800 h 6003637"/>
              <a:gd name="connsiteX6" fmla="*/ 1915827 w 7771681"/>
              <a:gd name="connsiteY6" fmla="*/ 5985164 h 6003637"/>
              <a:gd name="connsiteX7" fmla="*/ 1832700 w 7771681"/>
              <a:gd name="connsiteY7" fmla="*/ 6003637 h 6003637"/>
              <a:gd name="connsiteX8" fmla="*/ 1389354 w 7771681"/>
              <a:gd name="connsiteY8" fmla="*/ 5994400 h 6003637"/>
              <a:gd name="connsiteX9" fmla="*/ 1103027 w 7771681"/>
              <a:gd name="connsiteY9" fmla="*/ 5966691 h 6003637"/>
              <a:gd name="connsiteX10" fmla="*/ 1066081 w 7771681"/>
              <a:gd name="connsiteY10" fmla="*/ 5938982 h 6003637"/>
              <a:gd name="connsiteX11" fmla="*/ 1010663 w 7771681"/>
              <a:gd name="connsiteY11" fmla="*/ 5809673 h 6003637"/>
              <a:gd name="connsiteX12" fmla="*/ 982954 w 7771681"/>
              <a:gd name="connsiteY12" fmla="*/ 5726546 h 6003637"/>
              <a:gd name="connsiteX13" fmla="*/ 973718 w 7771681"/>
              <a:gd name="connsiteY13" fmla="*/ 5661891 h 6003637"/>
              <a:gd name="connsiteX14" fmla="*/ 936772 w 7771681"/>
              <a:gd name="connsiteY14" fmla="*/ 5624946 h 6003637"/>
              <a:gd name="connsiteX15" fmla="*/ 853645 w 7771681"/>
              <a:gd name="connsiteY15" fmla="*/ 5588000 h 6003637"/>
              <a:gd name="connsiteX16" fmla="*/ 668918 w 7771681"/>
              <a:gd name="connsiteY16" fmla="*/ 5532582 h 6003637"/>
              <a:gd name="connsiteX17" fmla="*/ 401063 w 7771681"/>
              <a:gd name="connsiteY17" fmla="*/ 5477164 h 6003637"/>
              <a:gd name="connsiteX18" fmla="*/ 160918 w 7771681"/>
              <a:gd name="connsiteY18" fmla="*/ 5273964 h 6003637"/>
              <a:gd name="connsiteX19" fmla="*/ 31608 w 7771681"/>
              <a:gd name="connsiteY19" fmla="*/ 3380510 h 6003637"/>
              <a:gd name="connsiteX20" fmla="*/ 3899 w 7771681"/>
              <a:gd name="connsiteY20" fmla="*/ 2336800 h 6003637"/>
              <a:gd name="connsiteX21" fmla="*/ 96263 w 7771681"/>
              <a:gd name="connsiteY21" fmla="*/ 1440873 h 6003637"/>
              <a:gd name="connsiteX22" fmla="*/ 197863 w 7771681"/>
              <a:gd name="connsiteY22" fmla="*/ 1200728 h 6003637"/>
              <a:gd name="connsiteX23" fmla="*/ 373354 w 7771681"/>
              <a:gd name="connsiteY23" fmla="*/ 1006763 h 6003637"/>
              <a:gd name="connsiteX24" fmla="*/ 521136 w 7771681"/>
              <a:gd name="connsiteY24" fmla="*/ 877455 h 6003637"/>
              <a:gd name="connsiteX25" fmla="*/ 733572 w 7771681"/>
              <a:gd name="connsiteY25" fmla="*/ 757382 h 6003637"/>
              <a:gd name="connsiteX26" fmla="*/ 946009 w 7771681"/>
              <a:gd name="connsiteY26" fmla="*/ 655782 h 6003637"/>
              <a:gd name="connsiteX27" fmla="*/ 1139972 w 7771681"/>
              <a:gd name="connsiteY27" fmla="*/ 563419 h 6003637"/>
              <a:gd name="connsiteX28" fmla="*/ 1232336 w 7771681"/>
              <a:gd name="connsiteY28" fmla="*/ 517237 h 6003637"/>
              <a:gd name="connsiteX29" fmla="*/ 1296990 w 7771681"/>
              <a:gd name="connsiteY29" fmla="*/ 489528 h 6003637"/>
              <a:gd name="connsiteX30" fmla="*/ 1389354 w 7771681"/>
              <a:gd name="connsiteY30" fmla="*/ 434110 h 6003637"/>
              <a:gd name="connsiteX31" fmla="*/ 1481718 w 7771681"/>
              <a:gd name="connsiteY31" fmla="*/ 397164 h 6003637"/>
              <a:gd name="connsiteX32" fmla="*/ 1555609 w 7771681"/>
              <a:gd name="connsiteY32" fmla="*/ 350982 h 6003637"/>
              <a:gd name="connsiteX33" fmla="*/ 1629500 w 7771681"/>
              <a:gd name="connsiteY33" fmla="*/ 323273 h 6003637"/>
              <a:gd name="connsiteX34" fmla="*/ 1721863 w 7771681"/>
              <a:gd name="connsiteY34" fmla="*/ 277091 h 6003637"/>
              <a:gd name="connsiteX35" fmla="*/ 1777281 w 7771681"/>
              <a:gd name="connsiteY35" fmla="*/ 258619 h 6003637"/>
              <a:gd name="connsiteX36" fmla="*/ 1814227 w 7771681"/>
              <a:gd name="connsiteY36" fmla="*/ 240146 h 6003637"/>
              <a:gd name="connsiteX37" fmla="*/ 1952772 w 7771681"/>
              <a:gd name="connsiteY37" fmla="*/ 221673 h 6003637"/>
              <a:gd name="connsiteX38" fmla="*/ 2165209 w 7771681"/>
              <a:gd name="connsiteY38" fmla="*/ 166255 h 6003637"/>
              <a:gd name="connsiteX39" fmla="*/ 2414590 w 7771681"/>
              <a:gd name="connsiteY39" fmla="*/ 110837 h 6003637"/>
              <a:gd name="connsiteX40" fmla="*/ 2599318 w 7771681"/>
              <a:gd name="connsiteY40" fmla="*/ 83128 h 6003637"/>
              <a:gd name="connsiteX41" fmla="*/ 2811754 w 7771681"/>
              <a:gd name="connsiteY41" fmla="*/ 36946 h 6003637"/>
              <a:gd name="connsiteX42" fmla="*/ 3328990 w 7771681"/>
              <a:gd name="connsiteY42" fmla="*/ 9237 h 6003637"/>
              <a:gd name="connsiteX43" fmla="*/ 3855463 w 7771681"/>
              <a:gd name="connsiteY43" fmla="*/ 0 h 6003637"/>
              <a:gd name="connsiteX44" fmla="*/ 5324045 w 7771681"/>
              <a:gd name="connsiteY44" fmla="*/ 27710 h 6003637"/>
              <a:gd name="connsiteX45" fmla="*/ 5841281 w 7771681"/>
              <a:gd name="connsiteY45" fmla="*/ 64655 h 6003637"/>
              <a:gd name="connsiteX46" fmla="*/ 5933645 w 7771681"/>
              <a:gd name="connsiteY46" fmla="*/ 73891 h 6003637"/>
              <a:gd name="connsiteX47" fmla="*/ 6118372 w 7771681"/>
              <a:gd name="connsiteY47" fmla="*/ 101600 h 6003637"/>
              <a:gd name="connsiteX48" fmla="*/ 6266154 w 7771681"/>
              <a:gd name="connsiteY48" fmla="*/ 184728 h 6003637"/>
              <a:gd name="connsiteX49" fmla="*/ 6340045 w 7771681"/>
              <a:gd name="connsiteY49" fmla="*/ 249382 h 6003637"/>
              <a:gd name="connsiteX50" fmla="*/ 6367754 w 7771681"/>
              <a:gd name="connsiteY50" fmla="*/ 258619 h 6003637"/>
              <a:gd name="connsiteX51" fmla="*/ 6423172 w 7771681"/>
              <a:gd name="connsiteY51" fmla="*/ 286328 h 6003637"/>
              <a:gd name="connsiteX52" fmla="*/ 6718736 w 7771681"/>
              <a:gd name="connsiteY52" fmla="*/ 424873 h 6003637"/>
              <a:gd name="connsiteX53" fmla="*/ 6811100 w 7771681"/>
              <a:gd name="connsiteY53" fmla="*/ 581891 h 6003637"/>
              <a:gd name="connsiteX54" fmla="*/ 6866518 w 7771681"/>
              <a:gd name="connsiteY54" fmla="*/ 665019 h 6003637"/>
              <a:gd name="connsiteX55" fmla="*/ 6986590 w 7771681"/>
              <a:gd name="connsiteY55" fmla="*/ 812800 h 6003637"/>
              <a:gd name="connsiteX56" fmla="*/ 7060481 w 7771681"/>
              <a:gd name="connsiteY56" fmla="*/ 877455 h 6003637"/>
              <a:gd name="connsiteX57" fmla="*/ 7143609 w 7771681"/>
              <a:gd name="connsiteY57" fmla="*/ 969819 h 6003637"/>
              <a:gd name="connsiteX58" fmla="*/ 7171318 w 7771681"/>
              <a:gd name="connsiteY58" fmla="*/ 1080655 h 6003637"/>
              <a:gd name="connsiteX59" fmla="*/ 7199027 w 7771681"/>
              <a:gd name="connsiteY59" fmla="*/ 1274619 h 6003637"/>
              <a:gd name="connsiteX60" fmla="*/ 7180554 w 7771681"/>
              <a:gd name="connsiteY60" fmla="*/ 1681019 h 6003637"/>
              <a:gd name="connsiteX61" fmla="*/ 7152845 w 7771681"/>
              <a:gd name="connsiteY61" fmla="*/ 1773382 h 6003637"/>
              <a:gd name="connsiteX62" fmla="*/ 7115900 w 7771681"/>
              <a:gd name="connsiteY62" fmla="*/ 1874982 h 6003637"/>
              <a:gd name="connsiteX63" fmla="*/ 7106663 w 7771681"/>
              <a:gd name="connsiteY63" fmla="*/ 1939637 h 6003637"/>
              <a:gd name="connsiteX64" fmla="*/ 7078954 w 7771681"/>
              <a:gd name="connsiteY64" fmla="*/ 2068946 h 6003637"/>
              <a:gd name="connsiteX65" fmla="*/ 7115900 w 7771681"/>
              <a:gd name="connsiteY65" fmla="*/ 2540000 h 6003637"/>
              <a:gd name="connsiteX66" fmla="*/ 7143609 w 7771681"/>
              <a:gd name="connsiteY66" fmla="*/ 2613891 h 6003637"/>
              <a:gd name="connsiteX67" fmla="*/ 7171318 w 7771681"/>
              <a:gd name="connsiteY67" fmla="*/ 2697019 h 6003637"/>
              <a:gd name="connsiteX68" fmla="*/ 7189790 w 7771681"/>
              <a:gd name="connsiteY68" fmla="*/ 2733964 h 6003637"/>
              <a:gd name="connsiteX69" fmla="*/ 7263681 w 7771681"/>
              <a:gd name="connsiteY69" fmla="*/ 2937164 h 6003637"/>
              <a:gd name="connsiteX70" fmla="*/ 7319100 w 7771681"/>
              <a:gd name="connsiteY70" fmla="*/ 3029528 h 6003637"/>
              <a:gd name="connsiteX71" fmla="*/ 7356045 w 7771681"/>
              <a:gd name="connsiteY71" fmla="*/ 3112655 h 6003637"/>
              <a:gd name="connsiteX72" fmla="*/ 7411463 w 7771681"/>
              <a:gd name="connsiteY72" fmla="*/ 3214255 h 6003637"/>
              <a:gd name="connsiteX73" fmla="*/ 7429936 w 7771681"/>
              <a:gd name="connsiteY73" fmla="*/ 3260437 h 6003637"/>
              <a:gd name="connsiteX74" fmla="*/ 7485354 w 7771681"/>
              <a:gd name="connsiteY74" fmla="*/ 3371273 h 6003637"/>
              <a:gd name="connsiteX75" fmla="*/ 7586954 w 7771681"/>
              <a:gd name="connsiteY75" fmla="*/ 3611419 h 6003637"/>
              <a:gd name="connsiteX76" fmla="*/ 7633136 w 7771681"/>
              <a:gd name="connsiteY76" fmla="*/ 3740728 h 6003637"/>
              <a:gd name="connsiteX77" fmla="*/ 7670081 w 7771681"/>
              <a:gd name="connsiteY77" fmla="*/ 3860800 h 6003637"/>
              <a:gd name="connsiteX78" fmla="*/ 7716263 w 7771681"/>
              <a:gd name="connsiteY78" fmla="*/ 3980873 h 6003637"/>
              <a:gd name="connsiteX79" fmla="*/ 7771681 w 7771681"/>
              <a:gd name="connsiteY79" fmla="*/ 4128655 h 6003637"/>
              <a:gd name="connsiteX80" fmla="*/ 7753209 w 7771681"/>
              <a:gd name="connsiteY80" fmla="*/ 4193310 h 6003637"/>
              <a:gd name="connsiteX81" fmla="*/ 7725500 w 7771681"/>
              <a:gd name="connsiteY81" fmla="*/ 4294910 h 6003637"/>
              <a:gd name="connsiteX82" fmla="*/ 7707027 w 7771681"/>
              <a:gd name="connsiteY82" fmla="*/ 4368800 h 6003637"/>
              <a:gd name="connsiteX83" fmla="*/ 7670081 w 7771681"/>
              <a:gd name="connsiteY83" fmla="*/ 4433455 h 6003637"/>
              <a:gd name="connsiteX84" fmla="*/ 7651609 w 7771681"/>
              <a:gd name="connsiteY84" fmla="*/ 4461164 h 6003637"/>
              <a:gd name="connsiteX85" fmla="*/ 7596190 w 7771681"/>
              <a:gd name="connsiteY85" fmla="*/ 4498110 h 6003637"/>
              <a:gd name="connsiteX86" fmla="*/ 7531536 w 7771681"/>
              <a:gd name="connsiteY86" fmla="*/ 4590473 h 6003637"/>
              <a:gd name="connsiteX87" fmla="*/ 7494590 w 7771681"/>
              <a:gd name="connsiteY87" fmla="*/ 4655128 h 6003637"/>
              <a:gd name="connsiteX88" fmla="*/ 7420700 w 7771681"/>
              <a:gd name="connsiteY88" fmla="*/ 4719782 h 6003637"/>
              <a:gd name="connsiteX89" fmla="*/ 7319100 w 7771681"/>
              <a:gd name="connsiteY89" fmla="*/ 4756728 h 6003637"/>
              <a:gd name="connsiteX90" fmla="*/ 7152845 w 7771681"/>
              <a:gd name="connsiteY90" fmla="*/ 4793673 h 6003637"/>
              <a:gd name="connsiteX91" fmla="*/ 6986590 w 7771681"/>
              <a:gd name="connsiteY91" fmla="*/ 4830619 h 6003637"/>
              <a:gd name="connsiteX92" fmla="*/ 6875754 w 7771681"/>
              <a:gd name="connsiteY92" fmla="*/ 4876800 h 6003637"/>
              <a:gd name="connsiteX93" fmla="*/ 6829572 w 7771681"/>
              <a:gd name="connsiteY93" fmla="*/ 4895273 h 6003637"/>
              <a:gd name="connsiteX94" fmla="*/ 6774154 w 7771681"/>
              <a:gd name="connsiteY94" fmla="*/ 4904510 h 6003637"/>
              <a:gd name="connsiteX95" fmla="*/ 6709500 w 7771681"/>
              <a:gd name="connsiteY95" fmla="*/ 4932219 h 6003637"/>
              <a:gd name="connsiteX96" fmla="*/ 6543245 w 7771681"/>
              <a:gd name="connsiteY96" fmla="*/ 4987637 h 6003637"/>
              <a:gd name="connsiteX97" fmla="*/ 6432409 w 7771681"/>
              <a:gd name="connsiteY97" fmla="*/ 5015346 h 6003637"/>
              <a:gd name="connsiteX98" fmla="*/ 6293863 w 7771681"/>
              <a:gd name="connsiteY98" fmla="*/ 5052291 h 6003637"/>
              <a:gd name="connsiteX99" fmla="*/ 6256918 w 7771681"/>
              <a:gd name="connsiteY99" fmla="*/ 5061528 h 6003637"/>
              <a:gd name="connsiteX100" fmla="*/ 6062954 w 7771681"/>
              <a:gd name="connsiteY100" fmla="*/ 5089237 h 6003637"/>
              <a:gd name="connsiteX101" fmla="*/ 5998300 w 7771681"/>
              <a:gd name="connsiteY101" fmla="*/ 5098473 h 6003637"/>
              <a:gd name="connsiteX102" fmla="*/ 5822809 w 7771681"/>
              <a:gd name="connsiteY102" fmla="*/ 5126182 h 6003637"/>
              <a:gd name="connsiteX103" fmla="*/ 5213209 w 7771681"/>
              <a:gd name="connsiteY103" fmla="*/ 5135419 h 6003637"/>
              <a:gd name="connsiteX104" fmla="*/ 5176263 w 7771681"/>
              <a:gd name="connsiteY104" fmla="*/ 5144655 h 6003637"/>
              <a:gd name="connsiteX105" fmla="*/ 5037718 w 7771681"/>
              <a:gd name="connsiteY105" fmla="*/ 5163128 h 6003637"/>
              <a:gd name="connsiteX106" fmla="*/ 4446590 w 7771681"/>
              <a:gd name="connsiteY106" fmla="*/ 5126183 h 6003637"/>
              <a:gd name="connsiteX107" fmla="*/ 4104845 w 7771681"/>
              <a:gd name="connsiteY107" fmla="*/ 5033819 h 6003637"/>
              <a:gd name="connsiteX108" fmla="*/ 3827754 w 7771681"/>
              <a:gd name="connsiteY108" fmla="*/ 5033818 h 6003637"/>
              <a:gd name="connsiteX109" fmla="*/ 3412118 w 7771681"/>
              <a:gd name="connsiteY109" fmla="*/ 5135419 h 6003637"/>
              <a:gd name="connsiteX110" fmla="*/ 3338227 w 7771681"/>
              <a:gd name="connsiteY110" fmla="*/ 5181600 h 6003637"/>
              <a:gd name="connsiteX111" fmla="*/ 3328990 w 7771681"/>
              <a:gd name="connsiteY111" fmla="*/ 5209310 h 6003637"/>
              <a:gd name="connsiteX112" fmla="*/ 3301281 w 7771681"/>
              <a:gd name="connsiteY112" fmla="*/ 5227782 h 6003637"/>
              <a:gd name="connsiteX113" fmla="*/ 3190445 w 7771681"/>
              <a:gd name="connsiteY113" fmla="*/ 5310910 h 6003637"/>
              <a:gd name="connsiteX114" fmla="*/ 3153500 w 7771681"/>
              <a:gd name="connsiteY114" fmla="*/ 5329382 h 6003637"/>
              <a:gd name="connsiteX115" fmla="*/ 3125790 w 7771681"/>
              <a:gd name="connsiteY115" fmla="*/ 5347855 h 6003637"/>
              <a:gd name="connsiteX116" fmla="*/ 3061136 w 7771681"/>
              <a:gd name="connsiteY116" fmla="*/ 5375564 h 6003637"/>
              <a:gd name="connsiteX117" fmla="*/ 2987245 w 7771681"/>
              <a:gd name="connsiteY117" fmla="*/ 5403273 h 6003637"/>
              <a:gd name="connsiteX118" fmla="*/ 2959536 w 7771681"/>
              <a:gd name="connsiteY118" fmla="*/ 5421746 h 6003637"/>
              <a:gd name="connsiteX119" fmla="*/ 2913354 w 7771681"/>
              <a:gd name="connsiteY119" fmla="*/ 5430982 h 6003637"/>
              <a:gd name="connsiteX120" fmla="*/ 2876409 w 7771681"/>
              <a:gd name="connsiteY120" fmla="*/ 5440219 h 6003637"/>
              <a:gd name="connsiteX121" fmla="*/ 2820990 w 7771681"/>
              <a:gd name="connsiteY121" fmla="*/ 5458691 h 6003637"/>
              <a:gd name="connsiteX122" fmla="*/ 2700918 w 7771681"/>
              <a:gd name="connsiteY122" fmla="*/ 5477164 h 6003637"/>
              <a:gd name="connsiteX123" fmla="*/ 2654736 w 7771681"/>
              <a:gd name="connsiteY123" fmla="*/ 5486400 h 6003637"/>
              <a:gd name="connsiteX124" fmla="*/ 2599318 w 7771681"/>
              <a:gd name="connsiteY124" fmla="*/ 5495637 h 6003637"/>
              <a:gd name="connsiteX125" fmla="*/ 2571609 w 7771681"/>
              <a:gd name="connsiteY125" fmla="*/ 5504873 h 6003637"/>
              <a:gd name="connsiteX126" fmla="*/ 2479245 w 7771681"/>
              <a:gd name="connsiteY126" fmla="*/ 5514110 h 6003637"/>
              <a:gd name="connsiteX127" fmla="*/ 2423827 w 7771681"/>
              <a:gd name="connsiteY127" fmla="*/ 5532582 h 6003637"/>
              <a:gd name="connsiteX128" fmla="*/ 2386881 w 7771681"/>
              <a:gd name="connsiteY128" fmla="*/ 5541819 h 6003637"/>
              <a:gd name="connsiteX129" fmla="*/ 2349936 w 7771681"/>
              <a:gd name="connsiteY129" fmla="*/ 5560291 h 6003637"/>
              <a:gd name="connsiteX130" fmla="*/ 2322227 w 7771681"/>
              <a:gd name="connsiteY130" fmla="*/ 5569528 h 6003637"/>
              <a:gd name="connsiteX131" fmla="*/ 2266809 w 7771681"/>
              <a:gd name="connsiteY131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175158 w 7748976"/>
              <a:gd name="connsiteY22" fmla="*/ 1200728 h 6003637"/>
              <a:gd name="connsiteX23" fmla="*/ 350649 w 7748976"/>
              <a:gd name="connsiteY23" fmla="*/ 1006763 h 6003637"/>
              <a:gd name="connsiteX24" fmla="*/ 498431 w 7748976"/>
              <a:gd name="connsiteY24" fmla="*/ 877455 h 6003637"/>
              <a:gd name="connsiteX25" fmla="*/ 710867 w 7748976"/>
              <a:gd name="connsiteY25" fmla="*/ 757382 h 6003637"/>
              <a:gd name="connsiteX26" fmla="*/ 923304 w 7748976"/>
              <a:gd name="connsiteY26" fmla="*/ 655782 h 6003637"/>
              <a:gd name="connsiteX27" fmla="*/ 1117267 w 7748976"/>
              <a:gd name="connsiteY27" fmla="*/ 563419 h 6003637"/>
              <a:gd name="connsiteX28" fmla="*/ 1209631 w 7748976"/>
              <a:gd name="connsiteY28" fmla="*/ 517237 h 6003637"/>
              <a:gd name="connsiteX29" fmla="*/ 1274285 w 7748976"/>
              <a:gd name="connsiteY29" fmla="*/ 489528 h 6003637"/>
              <a:gd name="connsiteX30" fmla="*/ 1366649 w 7748976"/>
              <a:gd name="connsiteY30" fmla="*/ 434110 h 6003637"/>
              <a:gd name="connsiteX31" fmla="*/ 1459013 w 7748976"/>
              <a:gd name="connsiteY31" fmla="*/ 397164 h 6003637"/>
              <a:gd name="connsiteX32" fmla="*/ 1532904 w 7748976"/>
              <a:gd name="connsiteY32" fmla="*/ 350982 h 6003637"/>
              <a:gd name="connsiteX33" fmla="*/ 1606795 w 7748976"/>
              <a:gd name="connsiteY33" fmla="*/ 323273 h 6003637"/>
              <a:gd name="connsiteX34" fmla="*/ 1699158 w 7748976"/>
              <a:gd name="connsiteY34" fmla="*/ 277091 h 6003637"/>
              <a:gd name="connsiteX35" fmla="*/ 1754576 w 7748976"/>
              <a:gd name="connsiteY35" fmla="*/ 258619 h 6003637"/>
              <a:gd name="connsiteX36" fmla="*/ 1791522 w 7748976"/>
              <a:gd name="connsiteY36" fmla="*/ 240146 h 6003637"/>
              <a:gd name="connsiteX37" fmla="*/ 1930067 w 7748976"/>
              <a:gd name="connsiteY37" fmla="*/ 221673 h 6003637"/>
              <a:gd name="connsiteX38" fmla="*/ 2142504 w 7748976"/>
              <a:gd name="connsiteY38" fmla="*/ 166255 h 6003637"/>
              <a:gd name="connsiteX39" fmla="*/ 2391885 w 7748976"/>
              <a:gd name="connsiteY39" fmla="*/ 110837 h 6003637"/>
              <a:gd name="connsiteX40" fmla="*/ 2576613 w 7748976"/>
              <a:gd name="connsiteY40" fmla="*/ 83128 h 6003637"/>
              <a:gd name="connsiteX41" fmla="*/ 2789049 w 7748976"/>
              <a:gd name="connsiteY41" fmla="*/ 36946 h 6003637"/>
              <a:gd name="connsiteX42" fmla="*/ 3306285 w 7748976"/>
              <a:gd name="connsiteY42" fmla="*/ 9237 h 6003637"/>
              <a:gd name="connsiteX43" fmla="*/ 3832758 w 7748976"/>
              <a:gd name="connsiteY43" fmla="*/ 0 h 6003637"/>
              <a:gd name="connsiteX44" fmla="*/ 5301340 w 7748976"/>
              <a:gd name="connsiteY44" fmla="*/ 27710 h 6003637"/>
              <a:gd name="connsiteX45" fmla="*/ 5818576 w 7748976"/>
              <a:gd name="connsiteY45" fmla="*/ 64655 h 6003637"/>
              <a:gd name="connsiteX46" fmla="*/ 5910940 w 7748976"/>
              <a:gd name="connsiteY46" fmla="*/ 73891 h 6003637"/>
              <a:gd name="connsiteX47" fmla="*/ 6095667 w 7748976"/>
              <a:gd name="connsiteY47" fmla="*/ 101600 h 6003637"/>
              <a:gd name="connsiteX48" fmla="*/ 6243449 w 7748976"/>
              <a:gd name="connsiteY48" fmla="*/ 184728 h 6003637"/>
              <a:gd name="connsiteX49" fmla="*/ 6317340 w 7748976"/>
              <a:gd name="connsiteY49" fmla="*/ 249382 h 6003637"/>
              <a:gd name="connsiteX50" fmla="*/ 6345049 w 7748976"/>
              <a:gd name="connsiteY50" fmla="*/ 258619 h 6003637"/>
              <a:gd name="connsiteX51" fmla="*/ 6400467 w 7748976"/>
              <a:gd name="connsiteY51" fmla="*/ 286328 h 6003637"/>
              <a:gd name="connsiteX52" fmla="*/ 6696031 w 7748976"/>
              <a:gd name="connsiteY52" fmla="*/ 424873 h 6003637"/>
              <a:gd name="connsiteX53" fmla="*/ 6788395 w 7748976"/>
              <a:gd name="connsiteY53" fmla="*/ 581891 h 6003637"/>
              <a:gd name="connsiteX54" fmla="*/ 6843813 w 7748976"/>
              <a:gd name="connsiteY54" fmla="*/ 665019 h 6003637"/>
              <a:gd name="connsiteX55" fmla="*/ 6963885 w 7748976"/>
              <a:gd name="connsiteY55" fmla="*/ 812800 h 6003637"/>
              <a:gd name="connsiteX56" fmla="*/ 7037776 w 7748976"/>
              <a:gd name="connsiteY56" fmla="*/ 877455 h 6003637"/>
              <a:gd name="connsiteX57" fmla="*/ 7120904 w 7748976"/>
              <a:gd name="connsiteY57" fmla="*/ 969819 h 6003637"/>
              <a:gd name="connsiteX58" fmla="*/ 7148613 w 7748976"/>
              <a:gd name="connsiteY58" fmla="*/ 1080655 h 6003637"/>
              <a:gd name="connsiteX59" fmla="*/ 7176322 w 7748976"/>
              <a:gd name="connsiteY59" fmla="*/ 1274619 h 6003637"/>
              <a:gd name="connsiteX60" fmla="*/ 7157849 w 7748976"/>
              <a:gd name="connsiteY60" fmla="*/ 1681019 h 6003637"/>
              <a:gd name="connsiteX61" fmla="*/ 7130140 w 7748976"/>
              <a:gd name="connsiteY61" fmla="*/ 1773382 h 6003637"/>
              <a:gd name="connsiteX62" fmla="*/ 7093195 w 7748976"/>
              <a:gd name="connsiteY62" fmla="*/ 1874982 h 6003637"/>
              <a:gd name="connsiteX63" fmla="*/ 7083958 w 7748976"/>
              <a:gd name="connsiteY63" fmla="*/ 1939637 h 6003637"/>
              <a:gd name="connsiteX64" fmla="*/ 7056249 w 7748976"/>
              <a:gd name="connsiteY64" fmla="*/ 2068946 h 6003637"/>
              <a:gd name="connsiteX65" fmla="*/ 7093195 w 7748976"/>
              <a:gd name="connsiteY65" fmla="*/ 2540000 h 6003637"/>
              <a:gd name="connsiteX66" fmla="*/ 7120904 w 7748976"/>
              <a:gd name="connsiteY66" fmla="*/ 2613891 h 6003637"/>
              <a:gd name="connsiteX67" fmla="*/ 7148613 w 7748976"/>
              <a:gd name="connsiteY67" fmla="*/ 2697019 h 6003637"/>
              <a:gd name="connsiteX68" fmla="*/ 7167085 w 7748976"/>
              <a:gd name="connsiteY68" fmla="*/ 2733964 h 6003637"/>
              <a:gd name="connsiteX69" fmla="*/ 7240976 w 7748976"/>
              <a:gd name="connsiteY69" fmla="*/ 2937164 h 6003637"/>
              <a:gd name="connsiteX70" fmla="*/ 7296395 w 7748976"/>
              <a:gd name="connsiteY70" fmla="*/ 3029528 h 6003637"/>
              <a:gd name="connsiteX71" fmla="*/ 7333340 w 7748976"/>
              <a:gd name="connsiteY71" fmla="*/ 3112655 h 6003637"/>
              <a:gd name="connsiteX72" fmla="*/ 7388758 w 7748976"/>
              <a:gd name="connsiteY72" fmla="*/ 3214255 h 6003637"/>
              <a:gd name="connsiteX73" fmla="*/ 7407231 w 7748976"/>
              <a:gd name="connsiteY73" fmla="*/ 3260437 h 6003637"/>
              <a:gd name="connsiteX74" fmla="*/ 7462649 w 7748976"/>
              <a:gd name="connsiteY74" fmla="*/ 3371273 h 6003637"/>
              <a:gd name="connsiteX75" fmla="*/ 7564249 w 7748976"/>
              <a:gd name="connsiteY75" fmla="*/ 3611419 h 6003637"/>
              <a:gd name="connsiteX76" fmla="*/ 7610431 w 7748976"/>
              <a:gd name="connsiteY76" fmla="*/ 3740728 h 6003637"/>
              <a:gd name="connsiteX77" fmla="*/ 7647376 w 7748976"/>
              <a:gd name="connsiteY77" fmla="*/ 3860800 h 6003637"/>
              <a:gd name="connsiteX78" fmla="*/ 7693558 w 7748976"/>
              <a:gd name="connsiteY78" fmla="*/ 3980873 h 6003637"/>
              <a:gd name="connsiteX79" fmla="*/ 7748976 w 7748976"/>
              <a:gd name="connsiteY79" fmla="*/ 4128655 h 6003637"/>
              <a:gd name="connsiteX80" fmla="*/ 7730504 w 7748976"/>
              <a:gd name="connsiteY80" fmla="*/ 4193310 h 6003637"/>
              <a:gd name="connsiteX81" fmla="*/ 7702795 w 7748976"/>
              <a:gd name="connsiteY81" fmla="*/ 4294910 h 6003637"/>
              <a:gd name="connsiteX82" fmla="*/ 7684322 w 7748976"/>
              <a:gd name="connsiteY82" fmla="*/ 4368800 h 6003637"/>
              <a:gd name="connsiteX83" fmla="*/ 7647376 w 7748976"/>
              <a:gd name="connsiteY83" fmla="*/ 4433455 h 6003637"/>
              <a:gd name="connsiteX84" fmla="*/ 7628904 w 7748976"/>
              <a:gd name="connsiteY84" fmla="*/ 4461164 h 6003637"/>
              <a:gd name="connsiteX85" fmla="*/ 7573485 w 7748976"/>
              <a:gd name="connsiteY85" fmla="*/ 4498110 h 6003637"/>
              <a:gd name="connsiteX86" fmla="*/ 7508831 w 7748976"/>
              <a:gd name="connsiteY86" fmla="*/ 4590473 h 6003637"/>
              <a:gd name="connsiteX87" fmla="*/ 7471885 w 7748976"/>
              <a:gd name="connsiteY87" fmla="*/ 4655128 h 6003637"/>
              <a:gd name="connsiteX88" fmla="*/ 7397995 w 7748976"/>
              <a:gd name="connsiteY88" fmla="*/ 4719782 h 6003637"/>
              <a:gd name="connsiteX89" fmla="*/ 7296395 w 7748976"/>
              <a:gd name="connsiteY89" fmla="*/ 4756728 h 6003637"/>
              <a:gd name="connsiteX90" fmla="*/ 7130140 w 7748976"/>
              <a:gd name="connsiteY90" fmla="*/ 4793673 h 6003637"/>
              <a:gd name="connsiteX91" fmla="*/ 6963885 w 7748976"/>
              <a:gd name="connsiteY91" fmla="*/ 4830619 h 6003637"/>
              <a:gd name="connsiteX92" fmla="*/ 6853049 w 7748976"/>
              <a:gd name="connsiteY92" fmla="*/ 4876800 h 6003637"/>
              <a:gd name="connsiteX93" fmla="*/ 6806867 w 7748976"/>
              <a:gd name="connsiteY93" fmla="*/ 4895273 h 6003637"/>
              <a:gd name="connsiteX94" fmla="*/ 6751449 w 7748976"/>
              <a:gd name="connsiteY94" fmla="*/ 4904510 h 6003637"/>
              <a:gd name="connsiteX95" fmla="*/ 6686795 w 7748976"/>
              <a:gd name="connsiteY95" fmla="*/ 4932219 h 6003637"/>
              <a:gd name="connsiteX96" fmla="*/ 6520540 w 7748976"/>
              <a:gd name="connsiteY96" fmla="*/ 4987637 h 6003637"/>
              <a:gd name="connsiteX97" fmla="*/ 6409704 w 7748976"/>
              <a:gd name="connsiteY97" fmla="*/ 5015346 h 6003637"/>
              <a:gd name="connsiteX98" fmla="*/ 6271158 w 7748976"/>
              <a:gd name="connsiteY98" fmla="*/ 5052291 h 6003637"/>
              <a:gd name="connsiteX99" fmla="*/ 6234213 w 7748976"/>
              <a:gd name="connsiteY99" fmla="*/ 5061528 h 6003637"/>
              <a:gd name="connsiteX100" fmla="*/ 6040249 w 7748976"/>
              <a:gd name="connsiteY100" fmla="*/ 5089237 h 6003637"/>
              <a:gd name="connsiteX101" fmla="*/ 5975595 w 7748976"/>
              <a:gd name="connsiteY101" fmla="*/ 5098473 h 6003637"/>
              <a:gd name="connsiteX102" fmla="*/ 5800104 w 7748976"/>
              <a:gd name="connsiteY102" fmla="*/ 5126182 h 6003637"/>
              <a:gd name="connsiteX103" fmla="*/ 5190504 w 7748976"/>
              <a:gd name="connsiteY103" fmla="*/ 5135419 h 6003637"/>
              <a:gd name="connsiteX104" fmla="*/ 5153558 w 7748976"/>
              <a:gd name="connsiteY104" fmla="*/ 5144655 h 6003637"/>
              <a:gd name="connsiteX105" fmla="*/ 5015013 w 7748976"/>
              <a:gd name="connsiteY105" fmla="*/ 5163128 h 6003637"/>
              <a:gd name="connsiteX106" fmla="*/ 4423885 w 7748976"/>
              <a:gd name="connsiteY106" fmla="*/ 5126183 h 6003637"/>
              <a:gd name="connsiteX107" fmla="*/ 4082140 w 7748976"/>
              <a:gd name="connsiteY107" fmla="*/ 5033819 h 6003637"/>
              <a:gd name="connsiteX108" fmla="*/ 3805049 w 7748976"/>
              <a:gd name="connsiteY108" fmla="*/ 5033818 h 6003637"/>
              <a:gd name="connsiteX109" fmla="*/ 3389413 w 7748976"/>
              <a:gd name="connsiteY109" fmla="*/ 5135419 h 6003637"/>
              <a:gd name="connsiteX110" fmla="*/ 3315522 w 7748976"/>
              <a:gd name="connsiteY110" fmla="*/ 5181600 h 6003637"/>
              <a:gd name="connsiteX111" fmla="*/ 3306285 w 7748976"/>
              <a:gd name="connsiteY111" fmla="*/ 5209310 h 6003637"/>
              <a:gd name="connsiteX112" fmla="*/ 3278576 w 7748976"/>
              <a:gd name="connsiteY112" fmla="*/ 5227782 h 6003637"/>
              <a:gd name="connsiteX113" fmla="*/ 3167740 w 7748976"/>
              <a:gd name="connsiteY113" fmla="*/ 5310910 h 6003637"/>
              <a:gd name="connsiteX114" fmla="*/ 3130795 w 7748976"/>
              <a:gd name="connsiteY114" fmla="*/ 5329382 h 6003637"/>
              <a:gd name="connsiteX115" fmla="*/ 3103085 w 7748976"/>
              <a:gd name="connsiteY115" fmla="*/ 5347855 h 6003637"/>
              <a:gd name="connsiteX116" fmla="*/ 3038431 w 7748976"/>
              <a:gd name="connsiteY116" fmla="*/ 5375564 h 6003637"/>
              <a:gd name="connsiteX117" fmla="*/ 2964540 w 7748976"/>
              <a:gd name="connsiteY117" fmla="*/ 5403273 h 6003637"/>
              <a:gd name="connsiteX118" fmla="*/ 2936831 w 7748976"/>
              <a:gd name="connsiteY118" fmla="*/ 5421746 h 6003637"/>
              <a:gd name="connsiteX119" fmla="*/ 2890649 w 7748976"/>
              <a:gd name="connsiteY119" fmla="*/ 5430982 h 6003637"/>
              <a:gd name="connsiteX120" fmla="*/ 2853704 w 7748976"/>
              <a:gd name="connsiteY120" fmla="*/ 5440219 h 6003637"/>
              <a:gd name="connsiteX121" fmla="*/ 2798285 w 7748976"/>
              <a:gd name="connsiteY121" fmla="*/ 5458691 h 6003637"/>
              <a:gd name="connsiteX122" fmla="*/ 2678213 w 7748976"/>
              <a:gd name="connsiteY122" fmla="*/ 5477164 h 6003637"/>
              <a:gd name="connsiteX123" fmla="*/ 2632031 w 7748976"/>
              <a:gd name="connsiteY123" fmla="*/ 5486400 h 6003637"/>
              <a:gd name="connsiteX124" fmla="*/ 2576613 w 7748976"/>
              <a:gd name="connsiteY124" fmla="*/ 5495637 h 6003637"/>
              <a:gd name="connsiteX125" fmla="*/ 2548904 w 7748976"/>
              <a:gd name="connsiteY125" fmla="*/ 5504873 h 6003637"/>
              <a:gd name="connsiteX126" fmla="*/ 2456540 w 7748976"/>
              <a:gd name="connsiteY126" fmla="*/ 5514110 h 6003637"/>
              <a:gd name="connsiteX127" fmla="*/ 2401122 w 7748976"/>
              <a:gd name="connsiteY127" fmla="*/ 5532582 h 6003637"/>
              <a:gd name="connsiteX128" fmla="*/ 2364176 w 7748976"/>
              <a:gd name="connsiteY128" fmla="*/ 5541819 h 6003637"/>
              <a:gd name="connsiteX129" fmla="*/ 2327231 w 7748976"/>
              <a:gd name="connsiteY129" fmla="*/ 5560291 h 6003637"/>
              <a:gd name="connsiteX130" fmla="*/ 2299522 w 7748976"/>
              <a:gd name="connsiteY130" fmla="*/ 5569528 h 6003637"/>
              <a:gd name="connsiteX131" fmla="*/ 2244104 w 7748976"/>
              <a:gd name="connsiteY131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498431 w 7748976"/>
              <a:gd name="connsiteY23" fmla="*/ 877455 h 6003637"/>
              <a:gd name="connsiteX24" fmla="*/ 710867 w 7748976"/>
              <a:gd name="connsiteY24" fmla="*/ 757382 h 6003637"/>
              <a:gd name="connsiteX25" fmla="*/ 923304 w 7748976"/>
              <a:gd name="connsiteY25" fmla="*/ 655782 h 6003637"/>
              <a:gd name="connsiteX26" fmla="*/ 1117267 w 7748976"/>
              <a:gd name="connsiteY26" fmla="*/ 563419 h 6003637"/>
              <a:gd name="connsiteX27" fmla="*/ 1209631 w 7748976"/>
              <a:gd name="connsiteY27" fmla="*/ 517237 h 6003637"/>
              <a:gd name="connsiteX28" fmla="*/ 1274285 w 7748976"/>
              <a:gd name="connsiteY28" fmla="*/ 489528 h 6003637"/>
              <a:gd name="connsiteX29" fmla="*/ 1366649 w 7748976"/>
              <a:gd name="connsiteY29" fmla="*/ 434110 h 6003637"/>
              <a:gd name="connsiteX30" fmla="*/ 1459013 w 7748976"/>
              <a:gd name="connsiteY30" fmla="*/ 397164 h 6003637"/>
              <a:gd name="connsiteX31" fmla="*/ 1532904 w 7748976"/>
              <a:gd name="connsiteY31" fmla="*/ 350982 h 6003637"/>
              <a:gd name="connsiteX32" fmla="*/ 1606795 w 7748976"/>
              <a:gd name="connsiteY32" fmla="*/ 323273 h 6003637"/>
              <a:gd name="connsiteX33" fmla="*/ 1699158 w 7748976"/>
              <a:gd name="connsiteY33" fmla="*/ 277091 h 6003637"/>
              <a:gd name="connsiteX34" fmla="*/ 1754576 w 7748976"/>
              <a:gd name="connsiteY34" fmla="*/ 258619 h 6003637"/>
              <a:gd name="connsiteX35" fmla="*/ 1791522 w 7748976"/>
              <a:gd name="connsiteY35" fmla="*/ 240146 h 6003637"/>
              <a:gd name="connsiteX36" fmla="*/ 1930067 w 7748976"/>
              <a:gd name="connsiteY36" fmla="*/ 221673 h 6003637"/>
              <a:gd name="connsiteX37" fmla="*/ 2142504 w 7748976"/>
              <a:gd name="connsiteY37" fmla="*/ 166255 h 6003637"/>
              <a:gd name="connsiteX38" fmla="*/ 2391885 w 7748976"/>
              <a:gd name="connsiteY38" fmla="*/ 110837 h 6003637"/>
              <a:gd name="connsiteX39" fmla="*/ 2576613 w 7748976"/>
              <a:gd name="connsiteY39" fmla="*/ 83128 h 6003637"/>
              <a:gd name="connsiteX40" fmla="*/ 2789049 w 7748976"/>
              <a:gd name="connsiteY40" fmla="*/ 36946 h 6003637"/>
              <a:gd name="connsiteX41" fmla="*/ 3306285 w 7748976"/>
              <a:gd name="connsiteY41" fmla="*/ 9237 h 6003637"/>
              <a:gd name="connsiteX42" fmla="*/ 3832758 w 7748976"/>
              <a:gd name="connsiteY42" fmla="*/ 0 h 6003637"/>
              <a:gd name="connsiteX43" fmla="*/ 5301340 w 7748976"/>
              <a:gd name="connsiteY43" fmla="*/ 27710 h 6003637"/>
              <a:gd name="connsiteX44" fmla="*/ 5818576 w 7748976"/>
              <a:gd name="connsiteY44" fmla="*/ 64655 h 6003637"/>
              <a:gd name="connsiteX45" fmla="*/ 5910940 w 7748976"/>
              <a:gd name="connsiteY45" fmla="*/ 73891 h 6003637"/>
              <a:gd name="connsiteX46" fmla="*/ 6095667 w 7748976"/>
              <a:gd name="connsiteY46" fmla="*/ 101600 h 6003637"/>
              <a:gd name="connsiteX47" fmla="*/ 6243449 w 7748976"/>
              <a:gd name="connsiteY47" fmla="*/ 184728 h 6003637"/>
              <a:gd name="connsiteX48" fmla="*/ 6317340 w 7748976"/>
              <a:gd name="connsiteY48" fmla="*/ 249382 h 6003637"/>
              <a:gd name="connsiteX49" fmla="*/ 6345049 w 7748976"/>
              <a:gd name="connsiteY49" fmla="*/ 258619 h 6003637"/>
              <a:gd name="connsiteX50" fmla="*/ 6400467 w 7748976"/>
              <a:gd name="connsiteY50" fmla="*/ 286328 h 6003637"/>
              <a:gd name="connsiteX51" fmla="*/ 6696031 w 7748976"/>
              <a:gd name="connsiteY51" fmla="*/ 424873 h 6003637"/>
              <a:gd name="connsiteX52" fmla="*/ 6788395 w 7748976"/>
              <a:gd name="connsiteY52" fmla="*/ 581891 h 6003637"/>
              <a:gd name="connsiteX53" fmla="*/ 6843813 w 7748976"/>
              <a:gd name="connsiteY53" fmla="*/ 665019 h 6003637"/>
              <a:gd name="connsiteX54" fmla="*/ 6963885 w 7748976"/>
              <a:gd name="connsiteY54" fmla="*/ 812800 h 6003637"/>
              <a:gd name="connsiteX55" fmla="*/ 7037776 w 7748976"/>
              <a:gd name="connsiteY55" fmla="*/ 877455 h 6003637"/>
              <a:gd name="connsiteX56" fmla="*/ 7120904 w 7748976"/>
              <a:gd name="connsiteY56" fmla="*/ 969819 h 6003637"/>
              <a:gd name="connsiteX57" fmla="*/ 7148613 w 7748976"/>
              <a:gd name="connsiteY57" fmla="*/ 1080655 h 6003637"/>
              <a:gd name="connsiteX58" fmla="*/ 7176322 w 7748976"/>
              <a:gd name="connsiteY58" fmla="*/ 1274619 h 6003637"/>
              <a:gd name="connsiteX59" fmla="*/ 7157849 w 7748976"/>
              <a:gd name="connsiteY59" fmla="*/ 1681019 h 6003637"/>
              <a:gd name="connsiteX60" fmla="*/ 7130140 w 7748976"/>
              <a:gd name="connsiteY60" fmla="*/ 1773382 h 6003637"/>
              <a:gd name="connsiteX61" fmla="*/ 7093195 w 7748976"/>
              <a:gd name="connsiteY61" fmla="*/ 1874982 h 6003637"/>
              <a:gd name="connsiteX62" fmla="*/ 7083958 w 7748976"/>
              <a:gd name="connsiteY62" fmla="*/ 1939637 h 6003637"/>
              <a:gd name="connsiteX63" fmla="*/ 7056249 w 7748976"/>
              <a:gd name="connsiteY63" fmla="*/ 2068946 h 6003637"/>
              <a:gd name="connsiteX64" fmla="*/ 7093195 w 7748976"/>
              <a:gd name="connsiteY64" fmla="*/ 2540000 h 6003637"/>
              <a:gd name="connsiteX65" fmla="*/ 7120904 w 7748976"/>
              <a:gd name="connsiteY65" fmla="*/ 2613891 h 6003637"/>
              <a:gd name="connsiteX66" fmla="*/ 7148613 w 7748976"/>
              <a:gd name="connsiteY66" fmla="*/ 2697019 h 6003637"/>
              <a:gd name="connsiteX67" fmla="*/ 7167085 w 7748976"/>
              <a:gd name="connsiteY67" fmla="*/ 2733964 h 6003637"/>
              <a:gd name="connsiteX68" fmla="*/ 7240976 w 7748976"/>
              <a:gd name="connsiteY68" fmla="*/ 2937164 h 6003637"/>
              <a:gd name="connsiteX69" fmla="*/ 7296395 w 7748976"/>
              <a:gd name="connsiteY69" fmla="*/ 3029528 h 6003637"/>
              <a:gd name="connsiteX70" fmla="*/ 7333340 w 7748976"/>
              <a:gd name="connsiteY70" fmla="*/ 3112655 h 6003637"/>
              <a:gd name="connsiteX71" fmla="*/ 7388758 w 7748976"/>
              <a:gd name="connsiteY71" fmla="*/ 3214255 h 6003637"/>
              <a:gd name="connsiteX72" fmla="*/ 7407231 w 7748976"/>
              <a:gd name="connsiteY72" fmla="*/ 3260437 h 6003637"/>
              <a:gd name="connsiteX73" fmla="*/ 7462649 w 7748976"/>
              <a:gd name="connsiteY73" fmla="*/ 3371273 h 6003637"/>
              <a:gd name="connsiteX74" fmla="*/ 7564249 w 7748976"/>
              <a:gd name="connsiteY74" fmla="*/ 3611419 h 6003637"/>
              <a:gd name="connsiteX75" fmla="*/ 7610431 w 7748976"/>
              <a:gd name="connsiteY75" fmla="*/ 3740728 h 6003637"/>
              <a:gd name="connsiteX76" fmla="*/ 7647376 w 7748976"/>
              <a:gd name="connsiteY76" fmla="*/ 3860800 h 6003637"/>
              <a:gd name="connsiteX77" fmla="*/ 7693558 w 7748976"/>
              <a:gd name="connsiteY77" fmla="*/ 3980873 h 6003637"/>
              <a:gd name="connsiteX78" fmla="*/ 7748976 w 7748976"/>
              <a:gd name="connsiteY78" fmla="*/ 4128655 h 6003637"/>
              <a:gd name="connsiteX79" fmla="*/ 7730504 w 7748976"/>
              <a:gd name="connsiteY79" fmla="*/ 4193310 h 6003637"/>
              <a:gd name="connsiteX80" fmla="*/ 7702795 w 7748976"/>
              <a:gd name="connsiteY80" fmla="*/ 4294910 h 6003637"/>
              <a:gd name="connsiteX81" fmla="*/ 7684322 w 7748976"/>
              <a:gd name="connsiteY81" fmla="*/ 4368800 h 6003637"/>
              <a:gd name="connsiteX82" fmla="*/ 7647376 w 7748976"/>
              <a:gd name="connsiteY82" fmla="*/ 4433455 h 6003637"/>
              <a:gd name="connsiteX83" fmla="*/ 7628904 w 7748976"/>
              <a:gd name="connsiteY83" fmla="*/ 4461164 h 6003637"/>
              <a:gd name="connsiteX84" fmla="*/ 7573485 w 7748976"/>
              <a:gd name="connsiteY84" fmla="*/ 4498110 h 6003637"/>
              <a:gd name="connsiteX85" fmla="*/ 7508831 w 7748976"/>
              <a:gd name="connsiteY85" fmla="*/ 4590473 h 6003637"/>
              <a:gd name="connsiteX86" fmla="*/ 7471885 w 7748976"/>
              <a:gd name="connsiteY86" fmla="*/ 4655128 h 6003637"/>
              <a:gd name="connsiteX87" fmla="*/ 7397995 w 7748976"/>
              <a:gd name="connsiteY87" fmla="*/ 4719782 h 6003637"/>
              <a:gd name="connsiteX88" fmla="*/ 7296395 w 7748976"/>
              <a:gd name="connsiteY88" fmla="*/ 4756728 h 6003637"/>
              <a:gd name="connsiteX89" fmla="*/ 7130140 w 7748976"/>
              <a:gd name="connsiteY89" fmla="*/ 4793673 h 6003637"/>
              <a:gd name="connsiteX90" fmla="*/ 6963885 w 7748976"/>
              <a:gd name="connsiteY90" fmla="*/ 4830619 h 6003637"/>
              <a:gd name="connsiteX91" fmla="*/ 6853049 w 7748976"/>
              <a:gd name="connsiteY91" fmla="*/ 4876800 h 6003637"/>
              <a:gd name="connsiteX92" fmla="*/ 6806867 w 7748976"/>
              <a:gd name="connsiteY92" fmla="*/ 4895273 h 6003637"/>
              <a:gd name="connsiteX93" fmla="*/ 6751449 w 7748976"/>
              <a:gd name="connsiteY93" fmla="*/ 4904510 h 6003637"/>
              <a:gd name="connsiteX94" fmla="*/ 6686795 w 7748976"/>
              <a:gd name="connsiteY94" fmla="*/ 4932219 h 6003637"/>
              <a:gd name="connsiteX95" fmla="*/ 6520540 w 7748976"/>
              <a:gd name="connsiteY95" fmla="*/ 4987637 h 6003637"/>
              <a:gd name="connsiteX96" fmla="*/ 6409704 w 7748976"/>
              <a:gd name="connsiteY96" fmla="*/ 5015346 h 6003637"/>
              <a:gd name="connsiteX97" fmla="*/ 6271158 w 7748976"/>
              <a:gd name="connsiteY97" fmla="*/ 5052291 h 6003637"/>
              <a:gd name="connsiteX98" fmla="*/ 6234213 w 7748976"/>
              <a:gd name="connsiteY98" fmla="*/ 5061528 h 6003637"/>
              <a:gd name="connsiteX99" fmla="*/ 6040249 w 7748976"/>
              <a:gd name="connsiteY99" fmla="*/ 5089237 h 6003637"/>
              <a:gd name="connsiteX100" fmla="*/ 5975595 w 7748976"/>
              <a:gd name="connsiteY100" fmla="*/ 5098473 h 6003637"/>
              <a:gd name="connsiteX101" fmla="*/ 5800104 w 7748976"/>
              <a:gd name="connsiteY101" fmla="*/ 5126182 h 6003637"/>
              <a:gd name="connsiteX102" fmla="*/ 5190504 w 7748976"/>
              <a:gd name="connsiteY102" fmla="*/ 5135419 h 6003637"/>
              <a:gd name="connsiteX103" fmla="*/ 5153558 w 7748976"/>
              <a:gd name="connsiteY103" fmla="*/ 5144655 h 6003637"/>
              <a:gd name="connsiteX104" fmla="*/ 5015013 w 7748976"/>
              <a:gd name="connsiteY104" fmla="*/ 5163128 h 6003637"/>
              <a:gd name="connsiteX105" fmla="*/ 4423885 w 7748976"/>
              <a:gd name="connsiteY105" fmla="*/ 5126183 h 6003637"/>
              <a:gd name="connsiteX106" fmla="*/ 4082140 w 7748976"/>
              <a:gd name="connsiteY106" fmla="*/ 5033819 h 6003637"/>
              <a:gd name="connsiteX107" fmla="*/ 3805049 w 7748976"/>
              <a:gd name="connsiteY107" fmla="*/ 5033818 h 6003637"/>
              <a:gd name="connsiteX108" fmla="*/ 3389413 w 7748976"/>
              <a:gd name="connsiteY108" fmla="*/ 5135419 h 6003637"/>
              <a:gd name="connsiteX109" fmla="*/ 3315522 w 7748976"/>
              <a:gd name="connsiteY109" fmla="*/ 5181600 h 6003637"/>
              <a:gd name="connsiteX110" fmla="*/ 3306285 w 7748976"/>
              <a:gd name="connsiteY110" fmla="*/ 5209310 h 6003637"/>
              <a:gd name="connsiteX111" fmla="*/ 3278576 w 7748976"/>
              <a:gd name="connsiteY111" fmla="*/ 5227782 h 6003637"/>
              <a:gd name="connsiteX112" fmla="*/ 3167740 w 7748976"/>
              <a:gd name="connsiteY112" fmla="*/ 5310910 h 6003637"/>
              <a:gd name="connsiteX113" fmla="*/ 3130795 w 7748976"/>
              <a:gd name="connsiteY113" fmla="*/ 5329382 h 6003637"/>
              <a:gd name="connsiteX114" fmla="*/ 3103085 w 7748976"/>
              <a:gd name="connsiteY114" fmla="*/ 5347855 h 6003637"/>
              <a:gd name="connsiteX115" fmla="*/ 3038431 w 7748976"/>
              <a:gd name="connsiteY115" fmla="*/ 5375564 h 6003637"/>
              <a:gd name="connsiteX116" fmla="*/ 2964540 w 7748976"/>
              <a:gd name="connsiteY116" fmla="*/ 5403273 h 6003637"/>
              <a:gd name="connsiteX117" fmla="*/ 2936831 w 7748976"/>
              <a:gd name="connsiteY117" fmla="*/ 5421746 h 6003637"/>
              <a:gd name="connsiteX118" fmla="*/ 2890649 w 7748976"/>
              <a:gd name="connsiteY118" fmla="*/ 5430982 h 6003637"/>
              <a:gd name="connsiteX119" fmla="*/ 2853704 w 7748976"/>
              <a:gd name="connsiteY119" fmla="*/ 5440219 h 6003637"/>
              <a:gd name="connsiteX120" fmla="*/ 2798285 w 7748976"/>
              <a:gd name="connsiteY120" fmla="*/ 5458691 h 6003637"/>
              <a:gd name="connsiteX121" fmla="*/ 2678213 w 7748976"/>
              <a:gd name="connsiteY121" fmla="*/ 5477164 h 6003637"/>
              <a:gd name="connsiteX122" fmla="*/ 2632031 w 7748976"/>
              <a:gd name="connsiteY122" fmla="*/ 5486400 h 6003637"/>
              <a:gd name="connsiteX123" fmla="*/ 2576613 w 7748976"/>
              <a:gd name="connsiteY123" fmla="*/ 5495637 h 6003637"/>
              <a:gd name="connsiteX124" fmla="*/ 2548904 w 7748976"/>
              <a:gd name="connsiteY124" fmla="*/ 5504873 h 6003637"/>
              <a:gd name="connsiteX125" fmla="*/ 2456540 w 7748976"/>
              <a:gd name="connsiteY125" fmla="*/ 5514110 h 6003637"/>
              <a:gd name="connsiteX126" fmla="*/ 2401122 w 7748976"/>
              <a:gd name="connsiteY126" fmla="*/ 5532582 h 6003637"/>
              <a:gd name="connsiteX127" fmla="*/ 2364176 w 7748976"/>
              <a:gd name="connsiteY127" fmla="*/ 5541819 h 6003637"/>
              <a:gd name="connsiteX128" fmla="*/ 2327231 w 7748976"/>
              <a:gd name="connsiteY128" fmla="*/ 5560291 h 6003637"/>
              <a:gd name="connsiteX129" fmla="*/ 2299522 w 7748976"/>
              <a:gd name="connsiteY129" fmla="*/ 5569528 h 6003637"/>
              <a:gd name="connsiteX130" fmla="*/ 2244104 w 7748976"/>
              <a:gd name="connsiteY130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209631 w 7748976"/>
              <a:gd name="connsiteY26" fmla="*/ 517237 h 6003637"/>
              <a:gd name="connsiteX27" fmla="*/ 1274285 w 7748976"/>
              <a:gd name="connsiteY27" fmla="*/ 489528 h 6003637"/>
              <a:gd name="connsiteX28" fmla="*/ 1366649 w 7748976"/>
              <a:gd name="connsiteY28" fmla="*/ 434110 h 6003637"/>
              <a:gd name="connsiteX29" fmla="*/ 1459013 w 7748976"/>
              <a:gd name="connsiteY29" fmla="*/ 397164 h 6003637"/>
              <a:gd name="connsiteX30" fmla="*/ 1532904 w 7748976"/>
              <a:gd name="connsiteY30" fmla="*/ 350982 h 6003637"/>
              <a:gd name="connsiteX31" fmla="*/ 1606795 w 7748976"/>
              <a:gd name="connsiteY31" fmla="*/ 323273 h 6003637"/>
              <a:gd name="connsiteX32" fmla="*/ 1699158 w 7748976"/>
              <a:gd name="connsiteY32" fmla="*/ 277091 h 6003637"/>
              <a:gd name="connsiteX33" fmla="*/ 1754576 w 7748976"/>
              <a:gd name="connsiteY33" fmla="*/ 258619 h 6003637"/>
              <a:gd name="connsiteX34" fmla="*/ 1791522 w 7748976"/>
              <a:gd name="connsiteY34" fmla="*/ 240146 h 6003637"/>
              <a:gd name="connsiteX35" fmla="*/ 1930067 w 7748976"/>
              <a:gd name="connsiteY35" fmla="*/ 221673 h 6003637"/>
              <a:gd name="connsiteX36" fmla="*/ 2142504 w 7748976"/>
              <a:gd name="connsiteY36" fmla="*/ 166255 h 6003637"/>
              <a:gd name="connsiteX37" fmla="*/ 2391885 w 7748976"/>
              <a:gd name="connsiteY37" fmla="*/ 110837 h 6003637"/>
              <a:gd name="connsiteX38" fmla="*/ 2576613 w 7748976"/>
              <a:gd name="connsiteY38" fmla="*/ 83128 h 6003637"/>
              <a:gd name="connsiteX39" fmla="*/ 2789049 w 7748976"/>
              <a:gd name="connsiteY39" fmla="*/ 36946 h 6003637"/>
              <a:gd name="connsiteX40" fmla="*/ 3306285 w 7748976"/>
              <a:gd name="connsiteY40" fmla="*/ 9237 h 6003637"/>
              <a:gd name="connsiteX41" fmla="*/ 3832758 w 7748976"/>
              <a:gd name="connsiteY41" fmla="*/ 0 h 6003637"/>
              <a:gd name="connsiteX42" fmla="*/ 5301340 w 7748976"/>
              <a:gd name="connsiteY42" fmla="*/ 27710 h 6003637"/>
              <a:gd name="connsiteX43" fmla="*/ 5818576 w 7748976"/>
              <a:gd name="connsiteY43" fmla="*/ 64655 h 6003637"/>
              <a:gd name="connsiteX44" fmla="*/ 5910940 w 7748976"/>
              <a:gd name="connsiteY44" fmla="*/ 73891 h 6003637"/>
              <a:gd name="connsiteX45" fmla="*/ 6095667 w 7748976"/>
              <a:gd name="connsiteY45" fmla="*/ 101600 h 6003637"/>
              <a:gd name="connsiteX46" fmla="*/ 6243449 w 7748976"/>
              <a:gd name="connsiteY46" fmla="*/ 184728 h 6003637"/>
              <a:gd name="connsiteX47" fmla="*/ 6317340 w 7748976"/>
              <a:gd name="connsiteY47" fmla="*/ 249382 h 6003637"/>
              <a:gd name="connsiteX48" fmla="*/ 6345049 w 7748976"/>
              <a:gd name="connsiteY48" fmla="*/ 258619 h 6003637"/>
              <a:gd name="connsiteX49" fmla="*/ 6400467 w 7748976"/>
              <a:gd name="connsiteY49" fmla="*/ 286328 h 6003637"/>
              <a:gd name="connsiteX50" fmla="*/ 6696031 w 7748976"/>
              <a:gd name="connsiteY50" fmla="*/ 424873 h 6003637"/>
              <a:gd name="connsiteX51" fmla="*/ 6788395 w 7748976"/>
              <a:gd name="connsiteY51" fmla="*/ 581891 h 6003637"/>
              <a:gd name="connsiteX52" fmla="*/ 6843813 w 7748976"/>
              <a:gd name="connsiteY52" fmla="*/ 665019 h 6003637"/>
              <a:gd name="connsiteX53" fmla="*/ 6963885 w 7748976"/>
              <a:gd name="connsiteY53" fmla="*/ 812800 h 6003637"/>
              <a:gd name="connsiteX54" fmla="*/ 7037776 w 7748976"/>
              <a:gd name="connsiteY54" fmla="*/ 877455 h 6003637"/>
              <a:gd name="connsiteX55" fmla="*/ 7120904 w 7748976"/>
              <a:gd name="connsiteY55" fmla="*/ 969819 h 6003637"/>
              <a:gd name="connsiteX56" fmla="*/ 7148613 w 7748976"/>
              <a:gd name="connsiteY56" fmla="*/ 1080655 h 6003637"/>
              <a:gd name="connsiteX57" fmla="*/ 7176322 w 7748976"/>
              <a:gd name="connsiteY57" fmla="*/ 1274619 h 6003637"/>
              <a:gd name="connsiteX58" fmla="*/ 7157849 w 7748976"/>
              <a:gd name="connsiteY58" fmla="*/ 1681019 h 6003637"/>
              <a:gd name="connsiteX59" fmla="*/ 7130140 w 7748976"/>
              <a:gd name="connsiteY59" fmla="*/ 1773382 h 6003637"/>
              <a:gd name="connsiteX60" fmla="*/ 7093195 w 7748976"/>
              <a:gd name="connsiteY60" fmla="*/ 1874982 h 6003637"/>
              <a:gd name="connsiteX61" fmla="*/ 7083958 w 7748976"/>
              <a:gd name="connsiteY61" fmla="*/ 1939637 h 6003637"/>
              <a:gd name="connsiteX62" fmla="*/ 7056249 w 7748976"/>
              <a:gd name="connsiteY62" fmla="*/ 2068946 h 6003637"/>
              <a:gd name="connsiteX63" fmla="*/ 7093195 w 7748976"/>
              <a:gd name="connsiteY63" fmla="*/ 2540000 h 6003637"/>
              <a:gd name="connsiteX64" fmla="*/ 7120904 w 7748976"/>
              <a:gd name="connsiteY64" fmla="*/ 2613891 h 6003637"/>
              <a:gd name="connsiteX65" fmla="*/ 7148613 w 7748976"/>
              <a:gd name="connsiteY65" fmla="*/ 2697019 h 6003637"/>
              <a:gd name="connsiteX66" fmla="*/ 7167085 w 7748976"/>
              <a:gd name="connsiteY66" fmla="*/ 2733964 h 6003637"/>
              <a:gd name="connsiteX67" fmla="*/ 7240976 w 7748976"/>
              <a:gd name="connsiteY67" fmla="*/ 2937164 h 6003637"/>
              <a:gd name="connsiteX68" fmla="*/ 7296395 w 7748976"/>
              <a:gd name="connsiteY68" fmla="*/ 3029528 h 6003637"/>
              <a:gd name="connsiteX69" fmla="*/ 7333340 w 7748976"/>
              <a:gd name="connsiteY69" fmla="*/ 3112655 h 6003637"/>
              <a:gd name="connsiteX70" fmla="*/ 7388758 w 7748976"/>
              <a:gd name="connsiteY70" fmla="*/ 3214255 h 6003637"/>
              <a:gd name="connsiteX71" fmla="*/ 7407231 w 7748976"/>
              <a:gd name="connsiteY71" fmla="*/ 3260437 h 6003637"/>
              <a:gd name="connsiteX72" fmla="*/ 7462649 w 7748976"/>
              <a:gd name="connsiteY72" fmla="*/ 3371273 h 6003637"/>
              <a:gd name="connsiteX73" fmla="*/ 7564249 w 7748976"/>
              <a:gd name="connsiteY73" fmla="*/ 3611419 h 6003637"/>
              <a:gd name="connsiteX74" fmla="*/ 7610431 w 7748976"/>
              <a:gd name="connsiteY74" fmla="*/ 3740728 h 6003637"/>
              <a:gd name="connsiteX75" fmla="*/ 7647376 w 7748976"/>
              <a:gd name="connsiteY75" fmla="*/ 3860800 h 6003637"/>
              <a:gd name="connsiteX76" fmla="*/ 7693558 w 7748976"/>
              <a:gd name="connsiteY76" fmla="*/ 3980873 h 6003637"/>
              <a:gd name="connsiteX77" fmla="*/ 7748976 w 7748976"/>
              <a:gd name="connsiteY77" fmla="*/ 4128655 h 6003637"/>
              <a:gd name="connsiteX78" fmla="*/ 7730504 w 7748976"/>
              <a:gd name="connsiteY78" fmla="*/ 4193310 h 6003637"/>
              <a:gd name="connsiteX79" fmla="*/ 7702795 w 7748976"/>
              <a:gd name="connsiteY79" fmla="*/ 4294910 h 6003637"/>
              <a:gd name="connsiteX80" fmla="*/ 7684322 w 7748976"/>
              <a:gd name="connsiteY80" fmla="*/ 4368800 h 6003637"/>
              <a:gd name="connsiteX81" fmla="*/ 7647376 w 7748976"/>
              <a:gd name="connsiteY81" fmla="*/ 4433455 h 6003637"/>
              <a:gd name="connsiteX82" fmla="*/ 7628904 w 7748976"/>
              <a:gd name="connsiteY82" fmla="*/ 4461164 h 6003637"/>
              <a:gd name="connsiteX83" fmla="*/ 7573485 w 7748976"/>
              <a:gd name="connsiteY83" fmla="*/ 4498110 h 6003637"/>
              <a:gd name="connsiteX84" fmla="*/ 7508831 w 7748976"/>
              <a:gd name="connsiteY84" fmla="*/ 4590473 h 6003637"/>
              <a:gd name="connsiteX85" fmla="*/ 7471885 w 7748976"/>
              <a:gd name="connsiteY85" fmla="*/ 4655128 h 6003637"/>
              <a:gd name="connsiteX86" fmla="*/ 7397995 w 7748976"/>
              <a:gd name="connsiteY86" fmla="*/ 4719782 h 6003637"/>
              <a:gd name="connsiteX87" fmla="*/ 7296395 w 7748976"/>
              <a:gd name="connsiteY87" fmla="*/ 4756728 h 6003637"/>
              <a:gd name="connsiteX88" fmla="*/ 7130140 w 7748976"/>
              <a:gd name="connsiteY88" fmla="*/ 4793673 h 6003637"/>
              <a:gd name="connsiteX89" fmla="*/ 6963885 w 7748976"/>
              <a:gd name="connsiteY89" fmla="*/ 4830619 h 6003637"/>
              <a:gd name="connsiteX90" fmla="*/ 6853049 w 7748976"/>
              <a:gd name="connsiteY90" fmla="*/ 4876800 h 6003637"/>
              <a:gd name="connsiteX91" fmla="*/ 6806867 w 7748976"/>
              <a:gd name="connsiteY91" fmla="*/ 4895273 h 6003637"/>
              <a:gd name="connsiteX92" fmla="*/ 6751449 w 7748976"/>
              <a:gd name="connsiteY92" fmla="*/ 4904510 h 6003637"/>
              <a:gd name="connsiteX93" fmla="*/ 6686795 w 7748976"/>
              <a:gd name="connsiteY93" fmla="*/ 4932219 h 6003637"/>
              <a:gd name="connsiteX94" fmla="*/ 6520540 w 7748976"/>
              <a:gd name="connsiteY94" fmla="*/ 4987637 h 6003637"/>
              <a:gd name="connsiteX95" fmla="*/ 6409704 w 7748976"/>
              <a:gd name="connsiteY95" fmla="*/ 5015346 h 6003637"/>
              <a:gd name="connsiteX96" fmla="*/ 6271158 w 7748976"/>
              <a:gd name="connsiteY96" fmla="*/ 5052291 h 6003637"/>
              <a:gd name="connsiteX97" fmla="*/ 6234213 w 7748976"/>
              <a:gd name="connsiteY97" fmla="*/ 5061528 h 6003637"/>
              <a:gd name="connsiteX98" fmla="*/ 6040249 w 7748976"/>
              <a:gd name="connsiteY98" fmla="*/ 5089237 h 6003637"/>
              <a:gd name="connsiteX99" fmla="*/ 5975595 w 7748976"/>
              <a:gd name="connsiteY99" fmla="*/ 5098473 h 6003637"/>
              <a:gd name="connsiteX100" fmla="*/ 5800104 w 7748976"/>
              <a:gd name="connsiteY100" fmla="*/ 5126182 h 6003637"/>
              <a:gd name="connsiteX101" fmla="*/ 5190504 w 7748976"/>
              <a:gd name="connsiteY101" fmla="*/ 5135419 h 6003637"/>
              <a:gd name="connsiteX102" fmla="*/ 5153558 w 7748976"/>
              <a:gd name="connsiteY102" fmla="*/ 5144655 h 6003637"/>
              <a:gd name="connsiteX103" fmla="*/ 5015013 w 7748976"/>
              <a:gd name="connsiteY103" fmla="*/ 5163128 h 6003637"/>
              <a:gd name="connsiteX104" fmla="*/ 4423885 w 7748976"/>
              <a:gd name="connsiteY104" fmla="*/ 5126183 h 6003637"/>
              <a:gd name="connsiteX105" fmla="*/ 4082140 w 7748976"/>
              <a:gd name="connsiteY105" fmla="*/ 5033819 h 6003637"/>
              <a:gd name="connsiteX106" fmla="*/ 3805049 w 7748976"/>
              <a:gd name="connsiteY106" fmla="*/ 5033818 h 6003637"/>
              <a:gd name="connsiteX107" fmla="*/ 3389413 w 7748976"/>
              <a:gd name="connsiteY107" fmla="*/ 5135419 h 6003637"/>
              <a:gd name="connsiteX108" fmla="*/ 3315522 w 7748976"/>
              <a:gd name="connsiteY108" fmla="*/ 5181600 h 6003637"/>
              <a:gd name="connsiteX109" fmla="*/ 3306285 w 7748976"/>
              <a:gd name="connsiteY109" fmla="*/ 5209310 h 6003637"/>
              <a:gd name="connsiteX110" fmla="*/ 3278576 w 7748976"/>
              <a:gd name="connsiteY110" fmla="*/ 5227782 h 6003637"/>
              <a:gd name="connsiteX111" fmla="*/ 3167740 w 7748976"/>
              <a:gd name="connsiteY111" fmla="*/ 5310910 h 6003637"/>
              <a:gd name="connsiteX112" fmla="*/ 3130795 w 7748976"/>
              <a:gd name="connsiteY112" fmla="*/ 5329382 h 6003637"/>
              <a:gd name="connsiteX113" fmla="*/ 3103085 w 7748976"/>
              <a:gd name="connsiteY113" fmla="*/ 5347855 h 6003637"/>
              <a:gd name="connsiteX114" fmla="*/ 3038431 w 7748976"/>
              <a:gd name="connsiteY114" fmla="*/ 5375564 h 6003637"/>
              <a:gd name="connsiteX115" fmla="*/ 2964540 w 7748976"/>
              <a:gd name="connsiteY115" fmla="*/ 5403273 h 6003637"/>
              <a:gd name="connsiteX116" fmla="*/ 2936831 w 7748976"/>
              <a:gd name="connsiteY116" fmla="*/ 5421746 h 6003637"/>
              <a:gd name="connsiteX117" fmla="*/ 2890649 w 7748976"/>
              <a:gd name="connsiteY117" fmla="*/ 5430982 h 6003637"/>
              <a:gd name="connsiteX118" fmla="*/ 2853704 w 7748976"/>
              <a:gd name="connsiteY118" fmla="*/ 5440219 h 6003637"/>
              <a:gd name="connsiteX119" fmla="*/ 2798285 w 7748976"/>
              <a:gd name="connsiteY119" fmla="*/ 5458691 h 6003637"/>
              <a:gd name="connsiteX120" fmla="*/ 2678213 w 7748976"/>
              <a:gd name="connsiteY120" fmla="*/ 5477164 h 6003637"/>
              <a:gd name="connsiteX121" fmla="*/ 2632031 w 7748976"/>
              <a:gd name="connsiteY121" fmla="*/ 5486400 h 6003637"/>
              <a:gd name="connsiteX122" fmla="*/ 2576613 w 7748976"/>
              <a:gd name="connsiteY122" fmla="*/ 5495637 h 6003637"/>
              <a:gd name="connsiteX123" fmla="*/ 2548904 w 7748976"/>
              <a:gd name="connsiteY123" fmla="*/ 5504873 h 6003637"/>
              <a:gd name="connsiteX124" fmla="*/ 2456540 w 7748976"/>
              <a:gd name="connsiteY124" fmla="*/ 5514110 h 6003637"/>
              <a:gd name="connsiteX125" fmla="*/ 2401122 w 7748976"/>
              <a:gd name="connsiteY125" fmla="*/ 5532582 h 6003637"/>
              <a:gd name="connsiteX126" fmla="*/ 2364176 w 7748976"/>
              <a:gd name="connsiteY126" fmla="*/ 5541819 h 6003637"/>
              <a:gd name="connsiteX127" fmla="*/ 2327231 w 7748976"/>
              <a:gd name="connsiteY127" fmla="*/ 5560291 h 6003637"/>
              <a:gd name="connsiteX128" fmla="*/ 2299522 w 7748976"/>
              <a:gd name="connsiteY128" fmla="*/ 5569528 h 6003637"/>
              <a:gd name="connsiteX129" fmla="*/ 2244104 w 7748976"/>
              <a:gd name="connsiteY129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274285 w 7748976"/>
              <a:gd name="connsiteY26" fmla="*/ 489528 h 6003637"/>
              <a:gd name="connsiteX27" fmla="*/ 1366649 w 7748976"/>
              <a:gd name="connsiteY27" fmla="*/ 434110 h 6003637"/>
              <a:gd name="connsiteX28" fmla="*/ 1459013 w 7748976"/>
              <a:gd name="connsiteY28" fmla="*/ 397164 h 6003637"/>
              <a:gd name="connsiteX29" fmla="*/ 1532904 w 7748976"/>
              <a:gd name="connsiteY29" fmla="*/ 350982 h 6003637"/>
              <a:gd name="connsiteX30" fmla="*/ 1606795 w 7748976"/>
              <a:gd name="connsiteY30" fmla="*/ 323273 h 6003637"/>
              <a:gd name="connsiteX31" fmla="*/ 1699158 w 7748976"/>
              <a:gd name="connsiteY31" fmla="*/ 277091 h 6003637"/>
              <a:gd name="connsiteX32" fmla="*/ 1754576 w 7748976"/>
              <a:gd name="connsiteY32" fmla="*/ 258619 h 6003637"/>
              <a:gd name="connsiteX33" fmla="*/ 1791522 w 7748976"/>
              <a:gd name="connsiteY33" fmla="*/ 240146 h 6003637"/>
              <a:gd name="connsiteX34" fmla="*/ 1930067 w 7748976"/>
              <a:gd name="connsiteY34" fmla="*/ 221673 h 6003637"/>
              <a:gd name="connsiteX35" fmla="*/ 2142504 w 7748976"/>
              <a:gd name="connsiteY35" fmla="*/ 166255 h 6003637"/>
              <a:gd name="connsiteX36" fmla="*/ 2391885 w 7748976"/>
              <a:gd name="connsiteY36" fmla="*/ 110837 h 6003637"/>
              <a:gd name="connsiteX37" fmla="*/ 2576613 w 7748976"/>
              <a:gd name="connsiteY37" fmla="*/ 83128 h 6003637"/>
              <a:gd name="connsiteX38" fmla="*/ 2789049 w 7748976"/>
              <a:gd name="connsiteY38" fmla="*/ 36946 h 6003637"/>
              <a:gd name="connsiteX39" fmla="*/ 3306285 w 7748976"/>
              <a:gd name="connsiteY39" fmla="*/ 9237 h 6003637"/>
              <a:gd name="connsiteX40" fmla="*/ 3832758 w 7748976"/>
              <a:gd name="connsiteY40" fmla="*/ 0 h 6003637"/>
              <a:gd name="connsiteX41" fmla="*/ 5301340 w 7748976"/>
              <a:gd name="connsiteY41" fmla="*/ 27710 h 6003637"/>
              <a:gd name="connsiteX42" fmla="*/ 5818576 w 7748976"/>
              <a:gd name="connsiteY42" fmla="*/ 64655 h 6003637"/>
              <a:gd name="connsiteX43" fmla="*/ 5910940 w 7748976"/>
              <a:gd name="connsiteY43" fmla="*/ 73891 h 6003637"/>
              <a:gd name="connsiteX44" fmla="*/ 6095667 w 7748976"/>
              <a:gd name="connsiteY44" fmla="*/ 101600 h 6003637"/>
              <a:gd name="connsiteX45" fmla="*/ 6243449 w 7748976"/>
              <a:gd name="connsiteY45" fmla="*/ 184728 h 6003637"/>
              <a:gd name="connsiteX46" fmla="*/ 6317340 w 7748976"/>
              <a:gd name="connsiteY46" fmla="*/ 249382 h 6003637"/>
              <a:gd name="connsiteX47" fmla="*/ 6345049 w 7748976"/>
              <a:gd name="connsiteY47" fmla="*/ 258619 h 6003637"/>
              <a:gd name="connsiteX48" fmla="*/ 6400467 w 7748976"/>
              <a:gd name="connsiteY48" fmla="*/ 286328 h 6003637"/>
              <a:gd name="connsiteX49" fmla="*/ 6696031 w 7748976"/>
              <a:gd name="connsiteY49" fmla="*/ 424873 h 6003637"/>
              <a:gd name="connsiteX50" fmla="*/ 6788395 w 7748976"/>
              <a:gd name="connsiteY50" fmla="*/ 581891 h 6003637"/>
              <a:gd name="connsiteX51" fmla="*/ 6843813 w 7748976"/>
              <a:gd name="connsiteY51" fmla="*/ 665019 h 6003637"/>
              <a:gd name="connsiteX52" fmla="*/ 6963885 w 7748976"/>
              <a:gd name="connsiteY52" fmla="*/ 812800 h 6003637"/>
              <a:gd name="connsiteX53" fmla="*/ 7037776 w 7748976"/>
              <a:gd name="connsiteY53" fmla="*/ 877455 h 6003637"/>
              <a:gd name="connsiteX54" fmla="*/ 7120904 w 7748976"/>
              <a:gd name="connsiteY54" fmla="*/ 969819 h 6003637"/>
              <a:gd name="connsiteX55" fmla="*/ 7148613 w 7748976"/>
              <a:gd name="connsiteY55" fmla="*/ 1080655 h 6003637"/>
              <a:gd name="connsiteX56" fmla="*/ 7176322 w 7748976"/>
              <a:gd name="connsiteY56" fmla="*/ 1274619 h 6003637"/>
              <a:gd name="connsiteX57" fmla="*/ 7157849 w 7748976"/>
              <a:gd name="connsiteY57" fmla="*/ 1681019 h 6003637"/>
              <a:gd name="connsiteX58" fmla="*/ 7130140 w 7748976"/>
              <a:gd name="connsiteY58" fmla="*/ 1773382 h 6003637"/>
              <a:gd name="connsiteX59" fmla="*/ 7093195 w 7748976"/>
              <a:gd name="connsiteY59" fmla="*/ 1874982 h 6003637"/>
              <a:gd name="connsiteX60" fmla="*/ 7083958 w 7748976"/>
              <a:gd name="connsiteY60" fmla="*/ 1939637 h 6003637"/>
              <a:gd name="connsiteX61" fmla="*/ 7056249 w 7748976"/>
              <a:gd name="connsiteY61" fmla="*/ 2068946 h 6003637"/>
              <a:gd name="connsiteX62" fmla="*/ 7093195 w 7748976"/>
              <a:gd name="connsiteY62" fmla="*/ 2540000 h 6003637"/>
              <a:gd name="connsiteX63" fmla="*/ 7120904 w 7748976"/>
              <a:gd name="connsiteY63" fmla="*/ 2613891 h 6003637"/>
              <a:gd name="connsiteX64" fmla="*/ 7148613 w 7748976"/>
              <a:gd name="connsiteY64" fmla="*/ 2697019 h 6003637"/>
              <a:gd name="connsiteX65" fmla="*/ 7167085 w 7748976"/>
              <a:gd name="connsiteY65" fmla="*/ 2733964 h 6003637"/>
              <a:gd name="connsiteX66" fmla="*/ 7240976 w 7748976"/>
              <a:gd name="connsiteY66" fmla="*/ 2937164 h 6003637"/>
              <a:gd name="connsiteX67" fmla="*/ 7296395 w 7748976"/>
              <a:gd name="connsiteY67" fmla="*/ 3029528 h 6003637"/>
              <a:gd name="connsiteX68" fmla="*/ 7333340 w 7748976"/>
              <a:gd name="connsiteY68" fmla="*/ 3112655 h 6003637"/>
              <a:gd name="connsiteX69" fmla="*/ 7388758 w 7748976"/>
              <a:gd name="connsiteY69" fmla="*/ 3214255 h 6003637"/>
              <a:gd name="connsiteX70" fmla="*/ 7407231 w 7748976"/>
              <a:gd name="connsiteY70" fmla="*/ 3260437 h 6003637"/>
              <a:gd name="connsiteX71" fmla="*/ 7462649 w 7748976"/>
              <a:gd name="connsiteY71" fmla="*/ 3371273 h 6003637"/>
              <a:gd name="connsiteX72" fmla="*/ 7564249 w 7748976"/>
              <a:gd name="connsiteY72" fmla="*/ 3611419 h 6003637"/>
              <a:gd name="connsiteX73" fmla="*/ 7610431 w 7748976"/>
              <a:gd name="connsiteY73" fmla="*/ 3740728 h 6003637"/>
              <a:gd name="connsiteX74" fmla="*/ 7647376 w 7748976"/>
              <a:gd name="connsiteY74" fmla="*/ 3860800 h 6003637"/>
              <a:gd name="connsiteX75" fmla="*/ 7693558 w 7748976"/>
              <a:gd name="connsiteY75" fmla="*/ 3980873 h 6003637"/>
              <a:gd name="connsiteX76" fmla="*/ 7748976 w 7748976"/>
              <a:gd name="connsiteY76" fmla="*/ 4128655 h 6003637"/>
              <a:gd name="connsiteX77" fmla="*/ 7730504 w 7748976"/>
              <a:gd name="connsiteY77" fmla="*/ 4193310 h 6003637"/>
              <a:gd name="connsiteX78" fmla="*/ 7702795 w 7748976"/>
              <a:gd name="connsiteY78" fmla="*/ 4294910 h 6003637"/>
              <a:gd name="connsiteX79" fmla="*/ 7684322 w 7748976"/>
              <a:gd name="connsiteY79" fmla="*/ 4368800 h 6003637"/>
              <a:gd name="connsiteX80" fmla="*/ 7647376 w 7748976"/>
              <a:gd name="connsiteY80" fmla="*/ 4433455 h 6003637"/>
              <a:gd name="connsiteX81" fmla="*/ 7628904 w 7748976"/>
              <a:gd name="connsiteY81" fmla="*/ 4461164 h 6003637"/>
              <a:gd name="connsiteX82" fmla="*/ 7573485 w 7748976"/>
              <a:gd name="connsiteY82" fmla="*/ 4498110 h 6003637"/>
              <a:gd name="connsiteX83" fmla="*/ 7508831 w 7748976"/>
              <a:gd name="connsiteY83" fmla="*/ 4590473 h 6003637"/>
              <a:gd name="connsiteX84" fmla="*/ 7471885 w 7748976"/>
              <a:gd name="connsiteY84" fmla="*/ 4655128 h 6003637"/>
              <a:gd name="connsiteX85" fmla="*/ 7397995 w 7748976"/>
              <a:gd name="connsiteY85" fmla="*/ 4719782 h 6003637"/>
              <a:gd name="connsiteX86" fmla="*/ 7296395 w 7748976"/>
              <a:gd name="connsiteY86" fmla="*/ 4756728 h 6003637"/>
              <a:gd name="connsiteX87" fmla="*/ 7130140 w 7748976"/>
              <a:gd name="connsiteY87" fmla="*/ 4793673 h 6003637"/>
              <a:gd name="connsiteX88" fmla="*/ 6963885 w 7748976"/>
              <a:gd name="connsiteY88" fmla="*/ 4830619 h 6003637"/>
              <a:gd name="connsiteX89" fmla="*/ 6853049 w 7748976"/>
              <a:gd name="connsiteY89" fmla="*/ 4876800 h 6003637"/>
              <a:gd name="connsiteX90" fmla="*/ 6806867 w 7748976"/>
              <a:gd name="connsiteY90" fmla="*/ 4895273 h 6003637"/>
              <a:gd name="connsiteX91" fmla="*/ 6751449 w 7748976"/>
              <a:gd name="connsiteY91" fmla="*/ 4904510 h 6003637"/>
              <a:gd name="connsiteX92" fmla="*/ 6686795 w 7748976"/>
              <a:gd name="connsiteY92" fmla="*/ 4932219 h 6003637"/>
              <a:gd name="connsiteX93" fmla="*/ 6520540 w 7748976"/>
              <a:gd name="connsiteY93" fmla="*/ 4987637 h 6003637"/>
              <a:gd name="connsiteX94" fmla="*/ 6409704 w 7748976"/>
              <a:gd name="connsiteY94" fmla="*/ 5015346 h 6003637"/>
              <a:gd name="connsiteX95" fmla="*/ 6271158 w 7748976"/>
              <a:gd name="connsiteY95" fmla="*/ 5052291 h 6003637"/>
              <a:gd name="connsiteX96" fmla="*/ 6234213 w 7748976"/>
              <a:gd name="connsiteY96" fmla="*/ 5061528 h 6003637"/>
              <a:gd name="connsiteX97" fmla="*/ 6040249 w 7748976"/>
              <a:gd name="connsiteY97" fmla="*/ 5089237 h 6003637"/>
              <a:gd name="connsiteX98" fmla="*/ 5975595 w 7748976"/>
              <a:gd name="connsiteY98" fmla="*/ 5098473 h 6003637"/>
              <a:gd name="connsiteX99" fmla="*/ 5800104 w 7748976"/>
              <a:gd name="connsiteY99" fmla="*/ 5126182 h 6003637"/>
              <a:gd name="connsiteX100" fmla="*/ 5190504 w 7748976"/>
              <a:gd name="connsiteY100" fmla="*/ 5135419 h 6003637"/>
              <a:gd name="connsiteX101" fmla="*/ 5153558 w 7748976"/>
              <a:gd name="connsiteY101" fmla="*/ 5144655 h 6003637"/>
              <a:gd name="connsiteX102" fmla="*/ 5015013 w 7748976"/>
              <a:gd name="connsiteY102" fmla="*/ 5163128 h 6003637"/>
              <a:gd name="connsiteX103" fmla="*/ 4423885 w 7748976"/>
              <a:gd name="connsiteY103" fmla="*/ 5126183 h 6003637"/>
              <a:gd name="connsiteX104" fmla="*/ 4082140 w 7748976"/>
              <a:gd name="connsiteY104" fmla="*/ 5033819 h 6003637"/>
              <a:gd name="connsiteX105" fmla="*/ 3805049 w 7748976"/>
              <a:gd name="connsiteY105" fmla="*/ 5033818 h 6003637"/>
              <a:gd name="connsiteX106" fmla="*/ 3389413 w 7748976"/>
              <a:gd name="connsiteY106" fmla="*/ 5135419 h 6003637"/>
              <a:gd name="connsiteX107" fmla="*/ 3315522 w 7748976"/>
              <a:gd name="connsiteY107" fmla="*/ 5181600 h 6003637"/>
              <a:gd name="connsiteX108" fmla="*/ 3306285 w 7748976"/>
              <a:gd name="connsiteY108" fmla="*/ 5209310 h 6003637"/>
              <a:gd name="connsiteX109" fmla="*/ 3278576 w 7748976"/>
              <a:gd name="connsiteY109" fmla="*/ 5227782 h 6003637"/>
              <a:gd name="connsiteX110" fmla="*/ 3167740 w 7748976"/>
              <a:gd name="connsiteY110" fmla="*/ 5310910 h 6003637"/>
              <a:gd name="connsiteX111" fmla="*/ 3130795 w 7748976"/>
              <a:gd name="connsiteY111" fmla="*/ 5329382 h 6003637"/>
              <a:gd name="connsiteX112" fmla="*/ 3103085 w 7748976"/>
              <a:gd name="connsiteY112" fmla="*/ 5347855 h 6003637"/>
              <a:gd name="connsiteX113" fmla="*/ 3038431 w 7748976"/>
              <a:gd name="connsiteY113" fmla="*/ 5375564 h 6003637"/>
              <a:gd name="connsiteX114" fmla="*/ 2964540 w 7748976"/>
              <a:gd name="connsiteY114" fmla="*/ 5403273 h 6003637"/>
              <a:gd name="connsiteX115" fmla="*/ 2936831 w 7748976"/>
              <a:gd name="connsiteY115" fmla="*/ 5421746 h 6003637"/>
              <a:gd name="connsiteX116" fmla="*/ 2890649 w 7748976"/>
              <a:gd name="connsiteY116" fmla="*/ 5430982 h 6003637"/>
              <a:gd name="connsiteX117" fmla="*/ 2853704 w 7748976"/>
              <a:gd name="connsiteY117" fmla="*/ 5440219 h 6003637"/>
              <a:gd name="connsiteX118" fmla="*/ 2798285 w 7748976"/>
              <a:gd name="connsiteY118" fmla="*/ 5458691 h 6003637"/>
              <a:gd name="connsiteX119" fmla="*/ 2678213 w 7748976"/>
              <a:gd name="connsiteY119" fmla="*/ 5477164 h 6003637"/>
              <a:gd name="connsiteX120" fmla="*/ 2632031 w 7748976"/>
              <a:gd name="connsiteY120" fmla="*/ 5486400 h 6003637"/>
              <a:gd name="connsiteX121" fmla="*/ 2576613 w 7748976"/>
              <a:gd name="connsiteY121" fmla="*/ 5495637 h 6003637"/>
              <a:gd name="connsiteX122" fmla="*/ 2548904 w 7748976"/>
              <a:gd name="connsiteY122" fmla="*/ 5504873 h 6003637"/>
              <a:gd name="connsiteX123" fmla="*/ 2456540 w 7748976"/>
              <a:gd name="connsiteY123" fmla="*/ 5514110 h 6003637"/>
              <a:gd name="connsiteX124" fmla="*/ 2401122 w 7748976"/>
              <a:gd name="connsiteY124" fmla="*/ 5532582 h 6003637"/>
              <a:gd name="connsiteX125" fmla="*/ 2364176 w 7748976"/>
              <a:gd name="connsiteY125" fmla="*/ 5541819 h 6003637"/>
              <a:gd name="connsiteX126" fmla="*/ 2327231 w 7748976"/>
              <a:gd name="connsiteY126" fmla="*/ 5560291 h 6003637"/>
              <a:gd name="connsiteX127" fmla="*/ 2299522 w 7748976"/>
              <a:gd name="connsiteY127" fmla="*/ 5569528 h 6003637"/>
              <a:gd name="connsiteX128" fmla="*/ 2244104 w 7748976"/>
              <a:gd name="connsiteY128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274285 w 7748976"/>
              <a:gd name="connsiteY26" fmla="*/ 489528 h 6003637"/>
              <a:gd name="connsiteX27" fmla="*/ 1459013 w 7748976"/>
              <a:gd name="connsiteY27" fmla="*/ 397164 h 6003637"/>
              <a:gd name="connsiteX28" fmla="*/ 1532904 w 7748976"/>
              <a:gd name="connsiteY28" fmla="*/ 350982 h 6003637"/>
              <a:gd name="connsiteX29" fmla="*/ 1606795 w 7748976"/>
              <a:gd name="connsiteY29" fmla="*/ 323273 h 6003637"/>
              <a:gd name="connsiteX30" fmla="*/ 1699158 w 7748976"/>
              <a:gd name="connsiteY30" fmla="*/ 277091 h 6003637"/>
              <a:gd name="connsiteX31" fmla="*/ 1754576 w 7748976"/>
              <a:gd name="connsiteY31" fmla="*/ 258619 h 6003637"/>
              <a:gd name="connsiteX32" fmla="*/ 1791522 w 7748976"/>
              <a:gd name="connsiteY32" fmla="*/ 240146 h 6003637"/>
              <a:gd name="connsiteX33" fmla="*/ 1930067 w 7748976"/>
              <a:gd name="connsiteY33" fmla="*/ 221673 h 6003637"/>
              <a:gd name="connsiteX34" fmla="*/ 2142504 w 7748976"/>
              <a:gd name="connsiteY34" fmla="*/ 166255 h 6003637"/>
              <a:gd name="connsiteX35" fmla="*/ 2391885 w 7748976"/>
              <a:gd name="connsiteY35" fmla="*/ 110837 h 6003637"/>
              <a:gd name="connsiteX36" fmla="*/ 2576613 w 7748976"/>
              <a:gd name="connsiteY36" fmla="*/ 83128 h 6003637"/>
              <a:gd name="connsiteX37" fmla="*/ 2789049 w 7748976"/>
              <a:gd name="connsiteY37" fmla="*/ 36946 h 6003637"/>
              <a:gd name="connsiteX38" fmla="*/ 3306285 w 7748976"/>
              <a:gd name="connsiteY38" fmla="*/ 9237 h 6003637"/>
              <a:gd name="connsiteX39" fmla="*/ 3832758 w 7748976"/>
              <a:gd name="connsiteY39" fmla="*/ 0 h 6003637"/>
              <a:gd name="connsiteX40" fmla="*/ 5301340 w 7748976"/>
              <a:gd name="connsiteY40" fmla="*/ 27710 h 6003637"/>
              <a:gd name="connsiteX41" fmla="*/ 5818576 w 7748976"/>
              <a:gd name="connsiteY41" fmla="*/ 64655 h 6003637"/>
              <a:gd name="connsiteX42" fmla="*/ 5910940 w 7748976"/>
              <a:gd name="connsiteY42" fmla="*/ 73891 h 6003637"/>
              <a:gd name="connsiteX43" fmla="*/ 6095667 w 7748976"/>
              <a:gd name="connsiteY43" fmla="*/ 101600 h 6003637"/>
              <a:gd name="connsiteX44" fmla="*/ 6243449 w 7748976"/>
              <a:gd name="connsiteY44" fmla="*/ 184728 h 6003637"/>
              <a:gd name="connsiteX45" fmla="*/ 6317340 w 7748976"/>
              <a:gd name="connsiteY45" fmla="*/ 249382 h 6003637"/>
              <a:gd name="connsiteX46" fmla="*/ 6345049 w 7748976"/>
              <a:gd name="connsiteY46" fmla="*/ 258619 h 6003637"/>
              <a:gd name="connsiteX47" fmla="*/ 6400467 w 7748976"/>
              <a:gd name="connsiteY47" fmla="*/ 286328 h 6003637"/>
              <a:gd name="connsiteX48" fmla="*/ 6696031 w 7748976"/>
              <a:gd name="connsiteY48" fmla="*/ 424873 h 6003637"/>
              <a:gd name="connsiteX49" fmla="*/ 6788395 w 7748976"/>
              <a:gd name="connsiteY49" fmla="*/ 581891 h 6003637"/>
              <a:gd name="connsiteX50" fmla="*/ 6843813 w 7748976"/>
              <a:gd name="connsiteY50" fmla="*/ 665019 h 6003637"/>
              <a:gd name="connsiteX51" fmla="*/ 6963885 w 7748976"/>
              <a:gd name="connsiteY51" fmla="*/ 812800 h 6003637"/>
              <a:gd name="connsiteX52" fmla="*/ 7037776 w 7748976"/>
              <a:gd name="connsiteY52" fmla="*/ 877455 h 6003637"/>
              <a:gd name="connsiteX53" fmla="*/ 7120904 w 7748976"/>
              <a:gd name="connsiteY53" fmla="*/ 969819 h 6003637"/>
              <a:gd name="connsiteX54" fmla="*/ 7148613 w 7748976"/>
              <a:gd name="connsiteY54" fmla="*/ 1080655 h 6003637"/>
              <a:gd name="connsiteX55" fmla="*/ 7176322 w 7748976"/>
              <a:gd name="connsiteY55" fmla="*/ 1274619 h 6003637"/>
              <a:gd name="connsiteX56" fmla="*/ 7157849 w 7748976"/>
              <a:gd name="connsiteY56" fmla="*/ 1681019 h 6003637"/>
              <a:gd name="connsiteX57" fmla="*/ 7130140 w 7748976"/>
              <a:gd name="connsiteY57" fmla="*/ 1773382 h 6003637"/>
              <a:gd name="connsiteX58" fmla="*/ 7093195 w 7748976"/>
              <a:gd name="connsiteY58" fmla="*/ 1874982 h 6003637"/>
              <a:gd name="connsiteX59" fmla="*/ 7083958 w 7748976"/>
              <a:gd name="connsiteY59" fmla="*/ 1939637 h 6003637"/>
              <a:gd name="connsiteX60" fmla="*/ 7056249 w 7748976"/>
              <a:gd name="connsiteY60" fmla="*/ 2068946 h 6003637"/>
              <a:gd name="connsiteX61" fmla="*/ 7093195 w 7748976"/>
              <a:gd name="connsiteY61" fmla="*/ 2540000 h 6003637"/>
              <a:gd name="connsiteX62" fmla="*/ 7120904 w 7748976"/>
              <a:gd name="connsiteY62" fmla="*/ 2613891 h 6003637"/>
              <a:gd name="connsiteX63" fmla="*/ 7148613 w 7748976"/>
              <a:gd name="connsiteY63" fmla="*/ 2697019 h 6003637"/>
              <a:gd name="connsiteX64" fmla="*/ 7167085 w 7748976"/>
              <a:gd name="connsiteY64" fmla="*/ 2733964 h 6003637"/>
              <a:gd name="connsiteX65" fmla="*/ 7240976 w 7748976"/>
              <a:gd name="connsiteY65" fmla="*/ 2937164 h 6003637"/>
              <a:gd name="connsiteX66" fmla="*/ 7296395 w 7748976"/>
              <a:gd name="connsiteY66" fmla="*/ 3029528 h 6003637"/>
              <a:gd name="connsiteX67" fmla="*/ 7333340 w 7748976"/>
              <a:gd name="connsiteY67" fmla="*/ 3112655 h 6003637"/>
              <a:gd name="connsiteX68" fmla="*/ 7388758 w 7748976"/>
              <a:gd name="connsiteY68" fmla="*/ 3214255 h 6003637"/>
              <a:gd name="connsiteX69" fmla="*/ 7407231 w 7748976"/>
              <a:gd name="connsiteY69" fmla="*/ 3260437 h 6003637"/>
              <a:gd name="connsiteX70" fmla="*/ 7462649 w 7748976"/>
              <a:gd name="connsiteY70" fmla="*/ 3371273 h 6003637"/>
              <a:gd name="connsiteX71" fmla="*/ 7564249 w 7748976"/>
              <a:gd name="connsiteY71" fmla="*/ 3611419 h 6003637"/>
              <a:gd name="connsiteX72" fmla="*/ 7610431 w 7748976"/>
              <a:gd name="connsiteY72" fmla="*/ 3740728 h 6003637"/>
              <a:gd name="connsiteX73" fmla="*/ 7647376 w 7748976"/>
              <a:gd name="connsiteY73" fmla="*/ 3860800 h 6003637"/>
              <a:gd name="connsiteX74" fmla="*/ 7693558 w 7748976"/>
              <a:gd name="connsiteY74" fmla="*/ 3980873 h 6003637"/>
              <a:gd name="connsiteX75" fmla="*/ 7748976 w 7748976"/>
              <a:gd name="connsiteY75" fmla="*/ 4128655 h 6003637"/>
              <a:gd name="connsiteX76" fmla="*/ 7730504 w 7748976"/>
              <a:gd name="connsiteY76" fmla="*/ 4193310 h 6003637"/>
              <a:gd name="connsiteX77" fmla="*/ 7702795 w 7748976"/>
              <a:gd name="connsiteY77" fmla="*/ 4294910 h 6003637"/>
              <a:gd name="connsiteX78" fmla="*/ 7684322 w 7748976"/>
              <a:gd name="connsiteY78" fmla="*/ 4368800 h 6003637"/>
              <a:gd name="connsiteX79" fmla="*/ 7647376 w 7748976"/>
              <a:gd name="connsiteY79" fmla="*/ 4433455 h 6003637"/>
              <a:gd name="connsiteX80" fmla="*/ 7628904 w 7748976"/>
              <a:gd name="connsiteY80" fmla="*/ 4461164 h 6003637"/>
              <a:gd name="connsiteX81" fmla="*/ 7573485 w 7748976"/>
              <a:gd name="connsiteY81" fmla="*/ 4498110 h 6003637"/>
              <a:gd name="connsiteX82" fmla="*/ 7508831 w 7748976"/>
              <a:gd name="connsiteY82" fmla="*/ 4590473 h 6003637"/>
              <a:gd name="connsiteX83" fmla="*/ 7471885 w 7748976"/>
              <a:gd name="connsiteY83" fmla="*/ 4655128 h 6003637"/>
              <a:gd name="connsiteX84" fmla="*/ 7397995 w 7748976"/>
              <a:gd name="connsiteY84" fmla="*/ 4719782 h 6003637"/>
              <a:gd name="connsiteX85" fmla="*/ 7296395 w 7748976"/>
              <a:gd name="connsiteY85" fmla="*/ 4756728 h 6003637"/>
              <a:gd name="connsiteX86" fmla="*/ 7130140 w 7748976"/>
              <a:gd name="connsiteY86" fmla="*/ 4793673 h 6003637"/>
              <a:gd name="connsiteX87" fmla="*/ 6963885 w 7748976"/>
              <a:gd name="connsiteY87" fmla="*/ 4830619 h 6003637"/>
              <a:gd name="connsiteX88" fmla="*/ 6853049 w 7748976"/>
              <a:gd name="connsiteY88" fmla="*/ 4876800 h 6003637"/>
              <a:gd name="connsiteX89" fmla="*/ 6806867 w 7748976"/>
              <a:gd name="connsiteY89" fmla="*/ 4895273 h 6003637"/>
              <a:gd name="connsiteX90" fmla="*/ 6751449 w 7748976"/>
              <a:gd name="connsiteY90" fmla="*/ 4904510 h 6003637"/>
              <a:gd name="connsiteX91" fmla="*/ 6686795 w 7748976"/>
              <a:gd name="connsiteY91" fmla="*/ 4932219 h 6003637"/>
              <a:gd name="connsiteX92" fmla="*/ 6520540 w 7748976"/>
              <a:gd name="connsiteY92" fmla="*/ 4987637 h 6003637"/>
              <a:gd name="connsiteX93" fmla="*/ 6409704 w 7748976"/>
              <a:gd name="connsiteY93" fmla="*/ 5015346 h 6003637"/>
              <a:gd name="connsiteX94" fmla="*/ 6271158 w 7748976"/>
              <a:gd name="connsiteY94" fmla="*/ 5052291 h 6003637"/>
              <a:gd name="connsiteX95" fmla="*/ 6234213 w 7748976"/>
              <a:gd name="connsiteY95" fmla="*/ 5061528 h 6003637"/>
              <a:gd name="connsiteX96" fmla="*/ 6040249 w 7748976"/>
              <a:gd name="connsiteY96" fmla="*/ 5089237 h 6003637"/>
              <a:gd name="connsiteX97" fmla="*/ 5975595 w 7748976"/>
              <a:gd name="connsiteY97" fmla="*/ 5098473 h 6003637"/>
              <a:gd name="connsiteX98" fmla="*/ 5800104 w 7748976"/>
              <a:gd name="connsiteY98" fmla="*/ 5126182 h 6003637"/>
              <a:gd name="connsiteX99" fmla="*/ 5190504 w 7748976"/>
              <a:gd name="connsiteY99" fmla="*/ 5135419 h 6003637"/>
              <a:gd name="connsiteX100" fmla="*/ 5153558 w 7748976"/>
              <a:gd name="connsiteY100" fmla="*/ 5144655 h 6003637"/>
              <a:gd name="connsiteX101" fmla="*/ 5015013 w 7748976"/>
              <a:gd name="connsiteY101" fmla="*/ 5163128 h 6003637"/>
              <a:gd name="connsiteX102" fmla="*/ 4423885 w 7748976"/>
              <a:gd name="connsiteY102" fmla="*/ 5126183 h 6003637"/>
              <a:gd name="connsiteX103" fmla="*/ 4082140 w 7748976"/>
              <a:gd name="connsiteY103" fmla="*/ 5033819 h 6003637"/>
              <a:gd name="connsiteX104" fmla="*/ 3805049 w 7748976"/>
              <a:gd name="connsiteY104" fmla="*/ 5033818 h 6003637"/>
              <a:gd name="connsiteX105" fmla="*/ 3389413 w 7748976"/>
              <a:gd name="connsiteY105" fmla="*/ 5135419 h 6003637"/>
              <a:gd name="connsiteX106" fmla="*/ 3315522 w 7748976"/>
              <a:gd name="connsiteY106" fmla="*/ 5181600 h 6003637"/>
              <a:gd name="connsiteX107" fmla="*/ 3306285 w 7748976"/>
              <a:gd name="connsiteY107" fmla="*/ 5209310 h 6003637"/>
              <a:gd name="connsiteX108" fmla="*/ 3278576 w 7748976"/>
              <a:gd name="connsiteY108" fmla="*/ 5227782 h 6003637"/>
              <a:gd name="connsiteX109" fmla="*/ 3167740 w 7748976"/>
              <a:gd name="connsiteY109" fmla="*/ 5310910 h 6003637"/>
              <a:gd name="connsiteX110" fmla="*/ 3130795 w 7748976"/>
              <a:gd name="connsiteY110" fmla="*/ 5329382 h 6003637"/>
              <a:gd name="connsiteX111" fmla="*/ 3103085 w 7748976"/>
              <a:gd name="connsiteY111" fmla="*/ 5347855 h 6003637"/>
              <a:gd name="connsiteX112" fmla="*/ 3038431 w 7748976"/>
              <a:gd name="connsiteY112" fmla="*/ 5375564 h 6003637"/>
              <a:gd name="connsiteX113" fmla="*/ 2964540 w 7748976"/>
              <a:gd name="connsiteY113" fmla="*/ 5403273 h 6003637"/>
              <a:gd name="connsiteX114" fmla="*/ 2936831 w 7748976"/>
              <a:gd name="connsiteY114" fmla="*/ 5421746 h 6003637"/>
              <a:gd name="connsiteX115" fmla="*/ 2890649 w 7748976"/>
              <a:gd name="connsiteY115" fmla="*/ 5430982 h 6003637"/>
              <a:gd name="connsiteX116" fmla="*/ 2853704 w 7748976"/>
              <a:gd name="connsiteY116" fmla="*/ 5440219 h 6003637"/>
              <a:gd name="connsiteX117" fmla="*/ 2798285 w 7748976"/>
              <a:gd name="connsiteY117" fmla="*/ 5458691 h 6003637"/>
              <a:gd name="connsiteX118" fmla="*/ 2678213 w 7748976"/>
              <a:gd name="connsiteY118" fmla="*/ 5477164 h 6003637"/>
              <a:gd name="connsiteX119" fmla="*/ 2632031 w 7748976"/>
              <a:gd name="connsiteY119" fmla="*/ 5486400 h 6003637"/>
              <a:gd name="connsiteX120" fmla="*/ 2576613 w 7748976"/>
              <a:gd name="connsiteY120" fmla="*/ 5495637 h 6003637"/>
              <a:gd name="connsiteX121" fmla="*/ 2548904 w 7748976"/>
              <a:gd name="connsiteY121" fmla="*/ 5504873 h 6003637"/>
              <a:gd name="connsiteX122" fmla="*/ 2456540 w 7748976"/>
              <a:gd name="connsiteY122" fmla="*/ 5514110 h 6003637"/>
              <a:gd name="connsiteX123" fmla="*/ 2401122 w 7748976"/>
              <a:gd name="connsiteY123" fmla="*/ 5532582 h 6003637"/>
              <a:gd name="connsiteX124" fmla="*/ 2364176 w 7748976"/>
              <a:gd name="connsiteY124" fmla="*/ 5541819 h 6003637"/>
              <a:gd name="connsiteX125" fmla="*/ 2327231 w 7748976"/>
              <a:gd name="connsiteY125" fmla="*/ 5560291 h 6003637"/>
              <a:gd name="connsiteX126" fmla="*/ 2299522 w 7748976"/>
              <a:gd name="connsiteY126" fmla="*/ 5569528 h 6003637"/>
              <a:gd name="connsiteX127" fmla="*/ 2244104 w 7748976"/>
              <a:gd name="connsiteY127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117267 w 7748976"/>
              <a:gd name="connsiteY25" fmla="*/ 563419 h 6003637"/>
              <a:gd name="connsiteX26" fmla="*/ 1459013 w 7748976"/>
              <a:gd name="connsiteY26" fmla="*/ 397164 h 6003637"/>
              <a:gd name="connsiteX27" fmla="*/ 1532904 w 7748976"/>
              <a:gd name="connsiteY27" fmla="*/ 350982 h 6003637"/>
              <a:gd name="connsiteX28" fmla="*/ 1606795 w 7748976"/>
              <a:gd name="connsiteY28" fmla="*/ 323273 h 6003637"/>
              <a:gd name="connsiteX29" fmla="*/ 1699158 w 7748976"/>
              <a:gd name="connsiteY29" fmla="*/ 277091 h 6003637"/>
              <a:gd name="connsiteX30" fmla="*/ 1754576 w 7748976"/>
              <a:gd name="connsiteY30" fmla="*/ 258619 h 6003637"/>
              <a:gd name="connsiteX31" fmla="*/ 1791522 w 7748976"/>
              <a:gd name="connsiteY31" fmla="*/ 240146 h 6003637"/>
              <a:gd name="connsiteX32" fmla="*/ 1930067 w 7748976"/>
              <a:gd name="connsiteY32" fmla="*/ 221673 h 6003637"/>
              <a:gd name="connsiteX33" fmla="*/ 2142504 w 7748976"/>
              <a:gd name="connsiteY33" fmla="*/ 166255 h 6003637"/>
              <a:gd name="connsiteX34" fmla="*/ 2391885 w 7748976"/>
              <a:gd name="connsiteY34" fmla="*/ 110837 h 6003637"/>
              <a:gd name="connsiteX35" fmla="*/ 2576613 w 7748976"/>
              <a:gd name="connsiteY35" fmla="*/ 83128 h 6003637"/>
              <a:gd name="connsiteX36" fmla="*/ 2789049 w 7748976"/>
              <a:gd name="connsiteY36" fmla="*/ 36946 h 6003637"/>
              <a:gd name="connsiteX37" fmla="*/ 3306285 w 7748976"/>
              <a:gd name="connsiteY37" fmla="*/ 9237 h 6003637"/>
              <a:gd name="connsiteX38" fmla="*/ 3832758 w 7748976"/>
              <a:gd name="connsiteY38" fmla="*/ 0 h 6003637"/>
              <a:gd name="connsiteX39" fmla="*/ 5301340 w 7748976"/>
              <a:gd name="connsiteY39" fmla="*/ 27710 h 6003637"/>
              <a:gd name="connsiteX40" fmla="*/ 5818576 w 7748976"/>
              <a:gd name="connsiteY40" fmla="*/ 64655 h 6003637"/>
              <a:gd name="connsiteX41" fmla="*/ 5910940 w 7748976"/>
              <a:gd name="connsiteY41" fmla="*/ 73891 h 6003637"/>
              <a:gd name="connsiteX42" fmla="*/ 6095667 w 7748976"/>
              <a:gd name="connsiteY42" fmla="*/ 101600 h 6003637"/>
              <a:gd name="connsiteX43" fmla="*/ 6243449 w 7748976"/>
              <a:gd name="connsiteY43" fmla="*/ 184728 h 6003637"/>
              <a:gd name="connsiteX44" fmla="*/ 6317340 w 7748976"/>
              <a:gd name="connsiteY44" fmla="*/ 249382 h 6003637"/>
              <a:gd name="connsiteX45" fmla="*/ 6345049 w 7748976"/>
              <a:gd name="connsiteY45" fmla="*/ 258619 h 6003637"/>
              <a:gd name="connsiteX46" fmla="*/ 6400467 w 7748976"/>
              <a:gd name="connsiteY46" fmla="*/ 286328 h 6003637"/>
              <a:gd name="connsiteX47" fmla="*/ 6696031 w 7748976"/>
              <a:gd name="connsiteY47" fmla="*/ 424873 h 6003637"/>
              <a:gd name="connsiteX48" fmla="*/ 6788395 w 7748976"/>
              <a:gd name="connsiteY48" fmla="*/ 581891 h 6003637"/>
              <a:gd name="connsiteX49" fmla="*/ 6843813 w 7748976"/>
              <a:gd name="connsiteY49" fmla="*/ 665019 h 6003637"/>
              <a:gd name="connsiteX50" fmla="*/ 6963885 w 7748976"/>
              <a:gd name="connsiteY50" fmla="*/ 812800 h 6003637"/>
              <a:gd name="connsiteX51" fmla="*/ 7037776 w 7748976"/>
              <a:gd name="connsiteY51" fmla="*/ 877455 h 6003637"/>
              <a:gd name="connsiteX52" fmla="*/ 7120904 w 7748976"/>
              <a:gd name="connsiteY52" fmla="*/ 969819 h 6003637"/>
              <a:gd name="connsiteX53" fmla="*/ 7148613 w 7748976"/>
              <a:gd name="connsiteY53" fmla="*/ 1080655 h 6003637"/>
              <a:gd name="connsiteX54" fmla="*/ 7176322 w 7748976"/>
              <a:gd name="connsiteY54" fmla="*/ 1274619 h 6003637"/>
              <a:gd name="connsiteX55" fmla="*/ 7157849 w 7748976"/>
              <a:gd name="connsiteY55" fmla="*/ 1681019 h 6003637"/>
              <a:gd name="connsiteX56" fmla="*/ 7130140 w 7748976"/>
              <a:gd name="connsiteY56" fmla="*/ 1773382 h 6003637"/>
              <a:gd name="connsiteX57" fmla="*/ 7093195 w 7748976"/>
              <a:gd name="connsiteY57" fmla="*/ 1874982 h 6003637"/>
              <a:gd name="connsiteX58" fmla="*/ 7083958 w 7748976"/>
              <a:gd name="connsiteY58" fmla="*/ 1939637 h 6003637"/>
              <a:gd name="connsiteX59" fmla="*/ 7056249 w 7748976"/>
              <a:gd name="connsiteY59" fmla="*/ 2068946 h 6003637"/>
              <a:gd name="connsiteX60" fmla="*/ 7093195 w 7748976"/>
              <a:gd name="connsiteY60" fmla="*/ 2540000 h 6003637"/>
              <a:gd name="connsiteX61" fmla="*/ 7120904 w 7748976"/>
              <a:gd name="connsiteY61" fmla="*/ 2613891 h 6003637"/>
              <a:gd name="connsiteX62" fmla="*/ 7148613 w 7748976"/>
              <a:gd name="connsiteY62" fmla="*/ 2697019 h 6003637"/>
              <a:gd name="connsiteX63" fmla="*/ 7167085 w 7748976"/>
              <a:gd name="connsiteY63" fmla="*/ 2733964 h 6003637"/>
              <a:gd name="connsiteX64" fmla="*/ 7240976 w 7748976"/>
              <a:gd name="connsiteY64" fmla="*/ 2937164 h 6003637"/>
              <a:gd name="connsiteX65" fmla="*/ 7296395 w 7748976"/>
              <a:gd name="connsiteY65" fmla="*/ 3029528 h 6003637"/>
              <a:gd name="connsiteX66" fmla="*/ 7333340 w 7748976"/>
              <a:gd name="connsiteY66" fmla="*/ 3112655 h 6003637"/>
              <a:gd name="connsiteX67" fmla="*/ 7388758 w 7748976"/>
              <a:gd name="connsiteY67" fmla="*/ 3214255 h 6003637"/>
              <a:gd name="connsiteX68" fmla="*/ 7407231 w 7748976"/>
              <a:gd name="connsiteY68" fmla="*/ 3260437 h 6003637"/>
              <a:gd name="connsiteX69" fmla="*/ 7462649 w 7748976"/>
              <a:gd name="connsiteY69" fmla="*/ 3371273 h 6003637"/>
              <a:gd name="connsiteX70" fmla="*/ 7564249 w 7748976"/>
              <a:gd name="connsiteY70" fmla="*/ 3611419 h 6003637"/>
              <a:gd name="connsiteX71" fmla="*/ 7610431 w 7748976"/>
              <a:gd name="connsiteY71" fmla="*/ 3740728 h 6003637"/>
              <a:gd name="connsiteX72" fmla="*/ 7647376 w 7748976"/>
              <a:gd name="connsiteY72" fmla="*/ 3860800 h 6003637"/>
              <a:gd name="connsiteX73" fmla="*/ 7693558 w 7748976"/>
              <a:gd name="connsiteY73" fmla="*/ 3980873 h 6003637"/>
              <a:gd name="connsiteX74" fmla="*/ 7748976 w 7748976"/>
              <a:gd name="connsiteY74" fmla="*/ 4128655 h 6003637"/>
              <a:gd name="connsiteX75" fmla="*/ 7730504 w 7748976"/>
              <a:gd name="connsiteY75" fmla="*/ 4193310 h 6003637"/>
              <a:gd name="connsiteX76" fmla="*/ 7702795 w 7748976"/>
              <a:gd name="connsiteY76" fmla="*/ 4294910 h 6003637"/>
              <a:gd name="connsiteX77" fmla="*/ 7684322 w 7748976"/>
              <a:gd name="connsiteY77" fmla="*/ 4368800 h 6003637"/>
              <a:gd name="connsiteX78" fmla="*/ 7647376 w 7748976"/>
              <a:gd name="connsiteY78" fmla="*/ 4433455 h 6003637"/>
              <a:gd name="connsiteX79" fmla="*/ 7628904 w 7748976"/>
              <a:gd name="connsiteY79" fmla="*/ 4461164 h 6003637"/>
              <a:gd name="connsiteX80" fmla="*/ 7573485 w 7748976"/>
              <a:gd name="connsiteY80" fmla="*/ 4498110 h 6003637"/>
              <a:gd name="connsiteX81" fmla="*/ 7508831 w 7748976"/>
              <a:gd name="connsiteY81" fmla="*/ 4590473 h 6003637"/>
              <a:gd name="connsiteX82" fmla="*/ 7471885 w 7748976"/>
              <a:gd name="connsiteY82" fmla="*/ 4655128 h 6003637"/>
              <a:gd name="connsiteX83" fmla="*/ 7397995 w 7748976"/>
              <a:gd name="connsiteY83" fmla="*/ 4719782 h 6003637"/>
              <a:gd name="connsiteX84" fmla="*/ 7296395 w 7748976"/>
              <a:gd name="connsiteY84" fmla="*/ 4756728 h 6003637"/>
              <a:gd name="connsiteX85" fmla="*/ 7130140 w 7748976"/>
              <a:gd name="connsiteY85" fmla="*/ 4793673 h 6003637"/>
              <a:gd name="connsiteX86" fmla="*/ 6963885 w 7748976"/>
              <a:gd name="connsiteY86" fmla="*/ 4830619 h 6003637"/>
              <a:gd name="connsiteX87" fmla="*/ 6853049 w 7748976"/>
              <a:gd name="connsiteY87" fmla="*/ 4876800 h 6003637"/>
              <a:gd name="connsiteX88" fmla="*/ 6806867 w 7748976"/>
              <a:gd name="connsiteY88" fmla="*/ 4895273 h 6003637"/>
              <a:gd name="connsiteX89" fmla="*/ 6751449 w 7748976"/>
              <a:gd name="connsiteY89" fmla="*/ 4904510 h 6003637"/>
              <a:gd name="connsiteX90" fmla="*/ 6686795 w 7748976"/>
              <a:gd name="connsiteY90" fmla="*/ 4932219 h 6003637"/>
              <a:gd name="connsiteX91" fmla="*/ 6520540 w 7748976"/>
              <a:gd name="connsiteY91" fmla="*/ 4987637 h 6003637"/>
              <a:gd name="connsiteX92" fmla="*/ 6409704 w 7748976"/>
              <a:gd name="connsiteY92" fmla="*/ 5015346 h 6003637"/>
              <a:gd name="connsiteX93" fmla="*/ 6271158 w 7748976"/>
              <a:gd name="connsiteY93" fmla="*/ 5052291 h 6003637"/>
              <a:gd name="connsiteX94" fmla="*/ 6234213 w 7748976"/>
              <a:gd name="connsiteY94" fmla="*/ 5061528 h 6003637"/>
              <a:gd name="connsiteX95" fmla="*/ 6040249 w 7748976"/>
              <a:gd name="connsiteY95" fmla="*/ 5089237 h 6003637"/>
              <a:gd name="connsiteX96" fmla="*/ 5975595 w 7748976"/>
              <a:gd name="connsiteY96" fmla="*/ 5098473 h 6003637"/>
              <a:gd name="connsiteX97" fmla="*/ 5800104 w 7748976"/>
              <a:gd name="connsiteY97" fmla="*/ 5126182 h 6003637"/>
              <a:gd name="connsiteX98" fmla="*/ 5190504 w 7748976"/>
              <a:gd name="connsiteY98" fmla="*/ 5135419 h 6003637"/>
              <a:gd name="connsiteX99" fmla="*/ 5153558 w 7748976"/>
              <a:gd name="connsiteY99" fmla="*/ 5144655 h 6003637"/>
              <a:gd name="connsiteX100" fmla="*/ 5015013 w 7748976"/>
              <a:gd name="connsiteY100" fmla="*/ 5163128 h 6003637"/>
              <a:gd name="connsiteX101" fmla="*/ 4423885 w 7748976"/>
              <a:gd name="connsiteY101" fmla="*/ 5126183 h 6003637"/>
              <a:gd name="connsiteX102" fmla="*/ 4082140 w 7748976"/>
              <a:gd name="connsiteY102" fmla="*/ 5033819 h 6003637"/>
              <a:gd name="connsiteX103" fmla="*/ 3805049 w 7748976"/>
              <a:gd name="connsiteY103" fmla="*/ 5033818 h 6003637"/>
              <a:gd name="connsiteX104" fmla="*/ 3389413 w 7748976"/>
              <a:gd name="connsiteY104" fmla="*/ 5135419 h 6003637"/>
              <a:gd name="connsiteX105" fmla="*/ 3315522 w 7748976"/>
              <a:gd name="connsiteY105" fmla="*/ 5181600 h 6003637"/>
              <a:gd name="connsiteX106" fmla="*/ 3306285 w 7748976"/>
              <a:gd name="connsiteY106" fmla="*/ 5209310 h 6003637"/>
              <a:gd name="connsiteX107" fmla="*/ 3278576 w 7748976"/>
              <a:gd name="connsiteY107" fmla="*/ 5227782 h 6003637"/>
              <a:gd name="connsiteX108" fmla="*/ 3167740 w 7748976"/>
              <a:gd name="connsiteY108" fmla="*/ 5310910 h 6003637"/>
              <a:gd name="connsiteX109" fmla="*/ 3130795 w 7748976"/>
              <a:gd name="connsiteY109" fmla="*/ 5329382 h 6003637"/>
              <a:gd name="connsiteX110" fmla="*/ 3103085 w 7748976"/>
              <a:gd name="connsiteY110" fmla="*/ 5347855 h 6003637"/>
              <a:gd name="connsiteX111" fmla="*/ 3038431 w 7748976"/>
              <a:gd name="connsiteY111" fmla="*/ 5375564 h 6003637"/>
              <a:gd name="connsiteX112" fmla="*/ 2964540 w 7748976"/>
              <a:gd name="connsiteY112" fmla="*/ 5403273 h 6003637"/>
              <a:gd name="connsiteX113" fmla="*/ 2936831 w 7748976"/>
              <a:gd name="connsiteY113" fmla="*/ 5421746 h 6003637"/>
              <a:gd name="connsiteX114" fmla="*/ 2890649 w 7748976"/>
              <a:gd name="connsiteY114" fmla="*/ 5430982 h 6003637"/>
              <a:gd name="connsiteX115" fmla="*/ 2853704 w 7748976"/>
              <a:gd name="connsiteY115" fmla="*/ 5440219 h 6003637"/>
              <a:gd name="connsiteX116" fmla="*/ 2798285 w 7748976"/>
              <a:gd name="connsiteY116" fmla="*/ 5458691 h 6003637"/>
              <a:gd name="connsiteX117" fmla="*/ 2678213 w 7748976"/>
              <a:gd name="connsiteY117" fmla="*/ 5477164 h 6003637"/>
              <a:gd name="connsiteX118" fmla="*/ 2632031 w 7748976"/>
              <a:gd name="connsiteY118" fmla="*/ 5486400 h 6003637"/>
              <a:gd name="connsiteX119" fmla="*/ 2576613 w 7748976"/>
              <a:gd name="connsiteY119" fmla="*/ 5495637 h 6003637"/>
              <a:gd name="connsiteX120" fmla="*/ 2548904 w 7748976"/>
              <a:gd name="connsiteY120" fmla="*/ 5504873 h 6003637"/>
              <a:gd name="connsiteX121" fmla="*/ 2456540 w 7748976"/>
              <a:gd name="connsiteY121" fmla="*/ 5514110 h 6003637"/>
              <a:gd name="connsiteX122" fmla="*/ 2401122 w 7748976"/>
              <a:gd name="connsiteY122" fmla="*/ 5532582 h 6003637"/>
              <a:gd name="connsiteX123" fmla="*/ 2364176 w 7748976"/>
              <a:gd name="connsiteY123" fmla="*/ 5541819 h 6003637"/>
              <a:gd name="connsiteX124" fmla="*/ 2327231 w 7748976"/>
              <a:gd name="connsiteY124" fmla="*/ 5560291 h 6003637"/>
              <a:gd name="connsiteX125" fmla="*/ 2299522 w 7748976"/>
              <a:gd name="connsiteY125" fmla="*/ 5569528 h 6003637"/>
              <a:gd name="connsiteX126" fmla="*/ 2244104 w 7748976"/>
              <a:gd name="connsiteY126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350649 w 7748976"/>
              <a:gd name="connsiteY22" fmla="*/ 1006763 h 6003637"/>
              <a:gd name="connsiteX23" fmla="*/ 710867 w 7748976"/>
              <a:gd name="connsiteY23" fmla="*/ 757382 h 6003637"/>
              <a:gd name="connsiteX24" fmla="*/ 923304 w 7748976"/>
              <a:gd name="connsiteY24" fmla="*/ 655782 h 6003637"/>
              <a:gd name="connsiteX25" fmla="*/ 1459013 w 7748976"/>
              <a:gd name="connsiteY25" fmla="*/ 397164 h 6003637"/>
              <a:gd name="connsiteX26" fmla="*/ 1532904 w 7748976"/>
              <a:gd name="connsiteY26" fmla="*/ 350982 h 6003637"/>
              <a:gd name="connsiteX27" fmla="*/ 1606795 w 7748976"/>
              <a:gd name="connsiteY27" fmla="*/ 323273 h 6003637"/>
              <a:gd name="connsiteX28" fmla="*/ 1699158 w 7748976"/>
              <a:gd name="connsiteY28" fmla="*/ 277091 h 6003637"/>
              <a:gd name="connsiteX29" fmla="*/ 1754576 w 7748976"/>
              <a:gd name="connsiteY29" fmla="*/ 258619 h 6003637"/>
              <a:gd name="connsiteX30" fmla="*/ 1791522 w 7748976"/>
              <a:gd name="connsiteY30" fmla="*/ 240146 h 6003637"/>
              <a:gd name="connsiteX31" fmla="*/ 1930067 w 7748976"/>
              <a:gd name="connsiteY31" fmla="*/ 221673 h 6003637"/>
              <a:gd name="connsiteX32" fmla="*/ 2142504 w 7748976"/>
              <a:gd name="connsiteY32" fmla="*/ 166255 h 6003637"/>
              <a:gd name="connsiteX33" fmla="*/ 2391885 w 7748976"/>
              <a:gd name="connsiteY33" fmla="*/ 110837 h 6003637"/>
              <a:gd name="connsiteX34" fmla="*/ 2576613 w 7748976"/>
              <a:gd name="connsiteY34" fmla="*/ 83128 h 6003637"/>
              <a:gd name="connsiteX35" fmla="*/ 2789049 w 7748976"/>
              <a:gd name="connsiteY35" fmla="*/ 36946 h 6003637"/>
              <a:gd name="connsiteX36" fmla="*/ 3306285 w 7748976"/>
              <a:gd name="connsiteY36" fmla="*/ 9237 h 6003637"/>
              <a:gd name="connsiteX37" fmla="*/ 3832758 w 7748976"/>
              <a:gd name="connsiteY37" fmla="*/ 0 h 6003637"/>
              <a:gd name="connsiteX38" fmla="*/ 5301340 w 7748976"/>
              <a:gd name="connsiteY38" fmla="*/ 27710 h 6003637"/>
              <a:gd name="connsiteX39" fmla="*/ 5818576 w 7748976"/>
              <a:gd name="connsiteY39" fmla="*/ 64655 h 6003637"/>
              <a:gd name="connsiteX40" fmla="*/ 5910940 w 7748976"/>
              <a:gd name="connsiteY40" fmla="*/ 73891 h 6003637"/>
              <a:gd name="connsiteX41" fmla="*/ 6095667 w 7748976"/>
              <a:gd name="connsiteY41" fmla="*/ 101600 h 6003637"/>
              <a:gd name="connsiteX42" fmla="*/ 6243449 w 7748976"/>
              <a:gd name="connsiteY42" fmla="*/ 184728 h 6003637"/>
              <a:gd name="connsiteX43" fmla="*/ 6317340 w 7748976"/>
              <a:gd name="connsiteY43" fmla="*/ 249382 h 6003637"/>
              <a:gd name="connsiteX44" fmla="*/ 6345049 w 7748976"/>
              <a:gd name="connsiteY44" fmla="*/ 258619 h 6003637"/>
              <a:gd name="connsiteX45" fmla="*/ 6400467 w 7748976"/>
              <a:gd name="connsiteY45" fmla="*/ 286328 h 6003637"/>
              <a:gd name="connsiteX46" fmla="*/ 6696031 w 7748976"/>
              <a:gd name="connsiteY46" fmla="*/ 424873 h 6003637"/>
              <a:gd name="connsiteX47" fmla="*/ 6788395 w 7748976"/>
              <a:gd name="connsiteY47" fmla="*/ 581891 h 6003637"/>
              <a:gd name="connsiteX48" fmla="*/ 6843813 w 7748976"/>
              <a:gd name="connsiteY48" fmla="*/ 665019 h 6003637"/>
              <a:gd name="connsiteX49" fmla="*/ 6963885 w 7748976"/>
              <a:gd name="connsiteY49" fmla="*/ 812800 h 6003637"/>
              <a:gd name="connsiteX50" fmla="*/ 7037776 w 7748976"/>
              <a:gd name="connsiteY50" fmla="*/ 877455 h 6003637"/>
              <a:gd name="connsiteX51" fmla="*/ 7120904 w 7748976"/>
              <a:gd name="connsiteY51" fmla="*/ 969819 h 6003637"/>
              <a:gd name="connsiteX52" fmla="*/ 7148613 w 7748976"/>
              <a:gd name="connsiteY52" fmla="*/ 1080655 h 6003637"/>
              <a:gd name="connsiteX53" fmla="*/ 7176322 w 7748976"/>
              <a:gd name="connsiteY53" fmla="*/ 1274619 h 6003637"/>
              <a:gd name="connsiteX54" fmla="*/ 7157849 w 7748976"/>
              <a:gd name="connsiteY54" fmla="*/ 1681019 h 6003637"/>
              <a:gd name="connsiteX55" fmla="*/ 7130140 w 7748976"/>
              <a:gd name="connsiteY55" fmla="*/ 1773382 h 6003637"/>
              <a:gd name="connsiteX56" fmla="*/ 7093195 w 7748976"/>
              <a:gd name="connsiteY56" fmla="*/ 1874982 h 6003637"/>
              <a:gd name="connsiteX57" fmla="*/ 7083958 w 7748976"/>
              <a:gd name="connsiteY57" fmla="*/ 1939637 h 6003637"/>
              <a:gd name="connsiteX58" fmla="*/ 7056249 w 7748976"/>
              <a:gd name="connsiteY58" fmla="*/ 2068946 h 6003637"/>
              <a:gd name="connsiteX59" fmla="*/ 7093195 w 7748976"/>
              <a:gd name="connsiteY59" fmla="*/ 2540000 h 6003637"/>
              <a:gd name="connsiteX60" fmla="*/ 7120904 w 7748976"/>
              <a:gd name="connsiteY60" fmla="*/ 2613891 h 6003637"/>
              <a:gd name="connsiteX61" fmla="*/ 7148613 w 7748976"/>
              <a:gd name="connsiteY61" fmla="*/ 2697019 h 6003637"/>
              <a:gd name="connsiteX62" fmla="*/ 7167085 w 7748976"/>
              <a:gd name="connsiteY62" fmla="*/ 2733964 h 6003637"/>
              <a:gd name="connsiteX63" fmla="*/ 7240976 w 7748976"/>
              <a:gd name="connsiteY63" fmla="*/ 2937164 h 6003637"/>
              <a:gd name="connsiteX64" fmla="*/ 7296395 w 7748976"/>
              <a:gd name="connsiteY64" fmla="*/ 3029528 h 6003637"/>
              <a:gd name="connsiteX65" fmla="*/ 7333340 w 7748976"/>
              <a:gd name="connsiteY65" fmla="*/ 3112655 h 6003637"/>
              <a:gd name="connsiteX66" fmla="*/ 7388758 w 7748976"/>
              <a:gd name="connsiteY66" fmla="*/ 3214255 h 6003637"/>
              <a:gd name="connsiteX67" fmla="*/ 7407231 w 7748976"/>
              <a:gd name="connsiteY67" fmla="*/ 3260437 h 6003637"/>
              <a:gd name="connsiteX68" fmla="*/ 7462649 w 7748976"/>
              <a:gd name="connsiteY68" fmla="*/ 3371273 h 6003637"/>
              <a:gd name="connsiteX69" fmla="*/ 7564249 w 7748976"/>
              <a:gd name="connsiteY69" fmla="*/ 3611419 h 6003637"/>
              <a:gd name="connsiteX70" fmla="*/ 7610431 w 7748976"/>
              <a:gd name="connsiteY70" fmla="*/ 3740728 h 6003637"/>
              <a:gd name="connsiteX71" fmla="*/ 7647376 w 7748976"/>
              <a:gd name="connsiteY71" fmla="*/ 3860800 h 6003637"/>
              <a:gd name="connsiteX72" fmla="*/ 7693558 w 7748976"/>
              <a:gd name="connsiteY72" fmla="*/ 3980873 h 6003637"/>
              <a:gd name="connsiteX73" fmla="*/ 7748976 w 7748976"/>
              <a:gd name="connsiteY73" fmla="*/ 4128655 h 6003637"/>
              <a:gd name="connsiteX74" fmla="*/ 7730504 w 7748976"/>
              <a:gd name="connsiteY74" fmla="*/ 4193310 h 6003637"/>
              <a:gd name="connsiteX75" fmla="*/ 7702795 w 7748976"/>
              <a:gd name="connsiteY75" fmla="*/ 4294910 h 6003637"/>
              <a:gd name="connsiteX76" fmla="*/ 7684322 w 7748976"/>
              <a:gd name="connsiteY76" fmla="*/ 4368800 h 6003637"/>
              <a:gd name="connsiteX77" fmla="*/ 7647376 w 7748976"/>
              <a:gd name="connsiteY77" fmla="*/ 4433455 h 6003637"/>
              <a:gd name="connsiteX78" fmla="*/ 7628904 w 7748976"/>
              <a:gd name="connsiteY78" fmla="*/ 4461164 h 6003637"/>
              <a:gd name="connsiteX79" fmla="*/ 7573485 w 7748976"/>
              <a:gd name="connsiteY79" fmla="*/ 4498110 h 6003637"/>
              <a:gd name="connsiteX80" fmla="*/ 7508831 w 7748976"/>
              <a:gd name="connsiteY80" fmla="*/ 4590473 h 6003637"/>
              <a:gd name="connsiteX81" fmla="*/ 7471885 w 7748976"/>
              <a:gd name="connsiteY81" fmla="*/ 4655128 h 6003637"/>
              <a:gd name="connsiteX82" fmla="*/ 7397995 w 7748976"/>
              <a:gd name="connsiteY82" fmla="*/ 4719782 h 6003637"/>
              <a:gd name="connsiteX83" fmla="*/ 7296395 w 7748976"/>
              <a:gd name="connsiteY83" fmla="*/ 4756728 h 6003637"/>
              <a:gd name="connsiteX84" fmla="*/ 7130140 w 7748976"/>
              <a:gd name="connsiteY84" fmla="*/ 4793673 h 6003637"/>
              <a:gd name="connsiteX85" fmla="*/ 6963885 w 7748976"/>
              <a:gd name="connsiteY85" fmla="*/ 4830619 h 6003637"/>
              <a:gd name="connsiteX86" fmla="*/ 6853049 w 7748976"/>
              <a:gd name="connsiteY86" fmla="*/ 4876800 h 6003637"/>
              <a:gd name="connsiteX87" fmla="*/ 6806867 w 7748976"/>
              <a:gd name="connsiteY87" fmla="*/ 4895273 h 6003637"/>
              <a:gd name="connsiteX88" fmla="*/ 6751449 w 7748976"/>
              <a:gd name="connsiteY88" fmla="*/ 4904510 h 6003637"/>
              <a:gd name="connsiteX89" fmla="*/ 6686795 w 7748976"/>
              <a:gd name="connsiteY89" fmla="*/ 4932219 h 6003637"/>
              <a:gd name="connsiteX90" fmla="*/ 6520540 w 7748976"/>
              <a:gd name="connsiteY90" fmla="*/ 4987637 h 6003637"/>
              <a:gd name="connsiteX91" fmla="*/ 6409704 w 7748976"/>
              <a:gd name="connsiteY91" fmla="*/ 5015346 h 6003637"/>
              <a:gd name="connsiteX92" fmla="*/ 6271158 w 7748976"/>
              <a:gd name="connsiteY92" fmla="*/ 5052291 h 6003637"/>
              <a:gd name="connsiteX93" fmla="*/ 6234213 w 7748976"/>
              <a:gd name="connsiteY93" fmla="*/ 5061528 h 6003637"/>
              <a:gd name="connsiteX94" fmla="*/ 6040249 w 7748976"/>
              <a:gd name="connsiteY94" fmla="*/ 5089237 h 6003637"/>
              <a:gd name="connsiteX95" fmla="*/ 5975595 w 7748976"/>
              <a:gd name="connsiteY95" fmla="*/ 5098473 h 6003637"/>
              <a:gd name="connsiteX96" fmla="*/ 5800104 w 7748976"/>
              <a:gd name="connsiteY96" fmla="*/ 5126182 h 6003637"/>
              <a:gd name="connsiteX97" fmla="*/ 5190504 w 7748976"/>
              <a:gd name="connsiteY97" fmla="*/ 5135419 h 6003637"/>
              <a:gd name="connsiteX98" fmla="*/ 5153558 w 7748976"/>
              <a:gd name="connsiteY98" fmla="*/ 5144655 h 6003637"/>
              <a:gd name="connsiteX99" fmla="*/ 5015013 w 7748976"/>
              <a:gd name="connsiteY99" fmla="*/ 5163128 h 6003637"/>
              <a:gd name="connsiteX100" fmla="*/ 4423885 w 7748976"/>
              <a:gd name="connsiteY100" fmla="*/ 5126183 h 6003637"/>
              <a:gd name="connsiteX101" fmla="*/ 4082140 w 7748976"/>
              <a:gd name="connsiteY101" fmla="*/ 5033819 h 6003637"/>
              <a:gd name="connsiteX102" fmla="*/ 3805049 w 7748976"/>
              <a:gd name="connsiteY102" fmla="*/ 5033818 h 6003637"/>
              <a:gd name="connsiteX103" fmla="*/ 3389413 w 7748976"/>
              <a:gd name="connsiteY103" fmla="*/ 5135419 h 6003637"/>
              <a:gd name="connsiteX104" fmla="*/ 3315522 w 7748976"/>
              <a:gd name="connsiteY104" fmla="*/ 5181600 h 6003637"/>
              <a:gd name="connsiteX105" fmla="*/ 3306285 w 7748976"/>
              <a:gd name="connsiteY105" fmla="*/ 5209310 h 6003637"/>
              <a:gd name="connsiteX106" fmla="*/ 3278576 w 7748976"/>
              <a:gd name="connsiteY106" fmla="*/ 5227782 h 6003637"/>
              <a:gd name="connsiteX107" fmla="*/ 3167740 w 7748976"/>
              <a:gd name="connsiteY107" fmla="*/ 5310910 h 6003637"/>
              <a:gd name="connsiteX108" fmla="*/ 3130795 w 7748976"/>
              <a:gd name="connsiteY108" fmla="*/ 5329382 h 6003637"/>
              <a:gd name="connsiteX109" fmla="*/ 3103085 w 7748976"/>
              <a:gd name="connsiteY109" fmla="*/ 5347855 h 6003637"/>
              <a:gd name="connsiteX110" fmla="*/ 3038431 w 7748976"/>
              <a:gd name="connsiteY110" fmla="*/ 5375564 h 6003637"/>
              <a:gd name="connsiteX111" fmla="*/ 2964540 w 7748976"/>
              <a:gd name="connsiteY111" fmla="*/ 5403273 h 6003637"/>
              <a:gd name="connsiteX112" fmla="*/ 2936831 w 7748976"/>
              <a:gd name="connsiteY112" fmla="*/ 5421746 h 6003637"/>
              <a:gd name="connsiteX113" fmla="*/ 2890649 w 7748976"/>
              <a:gd name="connsiteY113" fmla="*/ 5430982 h 6003637"/>
              <a:gd name="connsiteX114" fmla="*/ 2853704 w 7748976"/>
              <a:gd name="connsiteY114" fmla="*/ 5440219 h 6003637"/>
              <a:gd name="connsiteX115" fmla="*/ 2798285 w 7748976"/>
              <a:gd name="connsiteY115" fmla="*/ 5458691 h 6003637"/>
              <a:gd name="connsiteX116" fmla="*/ 2678213 w 7748976"/>
              <a:gd name="connsiteY116" fmla="*/ 5477164 h 6003637"/>
              <a:gd name="connsiteX117" fmla="*/ 2632031 w 7748976"/>
              <a:gd name="connsiteY117" fmla="*/ 5486400 h 6003637"/>
              <a:gd name="connsiteX118" fmla="*/ 2576613 w 7748976"/>
              <a:gd name="connsiteY118" fmla="*/ 5495637 h 6003637"/>
              <a:gd name="connsiteX119" fmla="*/ 2548904 w 7748976"/>
              <a:gd name="connsiteY119" fmla="*/ 5504873 h 6003637"/>
              <a:gd name="connsiteX120" fmla="*/ 2456540 w 7748976"/>
              <a:gd name="connsiteY120" fmla="*/ 5514110 h 6003637"/>
              <a:gd name="connsiteX121" fmla="*/ 2401122 w 7748976"/>
              <a:gd name="connsiteY121" fmla="*/ 5532582 h 6003637"/>
              <a:gd name="connsiteX122" fmla="*/ 2364176 w 7748976"/>
              <a:gd name="connsiteY122" fmla="*/ 5541819 h 6003637"/>
              <a:gd name="connsiteX123" fmla="*/ 2327231 w 7748976"/>
              <a:gd name="connsiteY123" fmla="*/ 5560291 h 6003637"/>
              <a:gd name="connsiteX124" fmla="*/ 2299522 w 7748976"/>
              <a:gd name="connsiteY124" fmla="*/ 5569528 h 6003637"/>
              <a:gd name="connsiteX125" fmla="*/ 2244104 w 7748976"/>
              <a:gd name="connsiteY125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710867 w 7748976"/>
              <a:gd name="connsiteY22" fmla="*/ 757382 h 6003637"/>
              <a:gd name="connsiteX23" fmla="*/ 923304 w 7748976"/>
              <a:gd name="connsiteY23" fmla="*/ 655782 h 6003637"/>
              <a:gd name="connsiteX24" fmla="*/ 1459013 w 7748976"/>
              <a:gd name="connsiteY24" fmla="*/ 397164 h 6003637"/>
              <a:gd name="connsiteX25" fmla="*/ 1532904 w 7748976"/>
              <a:gd name="connsiteY25" fmla="*/ 350982 h 6003637"/>
              <a:gd name="connsiteX26" fmla="*/ 1606795 w 7748976"/>
              <a:gd name="connsiteY26" fmla="*/ 323273 h 6003637"/>
              <a:gd name="connsiteX27" fmla="*/ 1699158 w 7748976"/>
              <a:gd name="connsiteY27" fmla="*/ 277091 h 6003637"/>
              <a:gd name="connsiteX28" fmla="*/ 1754576 w 7748976"/>
              <a:gd name="connsiteY28" fmla="*/ 258619 h 6003637"/>
              <a:gd name="connsiteX29" fmla="*/ 1791522 w 7748976"/>
              <a:gd name="connsiteY29" fmla="*/ 240146 h 6003637"/>
              <a:gd name="connsiteX30" fmla="*/ 1930067 w 7748976"/>
              <a:gd name="connsiteY30" fmla="*/ 221673 h 6003637"/>
              <a:gd name="connsiteX31" fmla="*/ 2142504 w 7748976"/>
              <a:gd name="connsiteY31" fmla="*/ 166255 h 6003637"/>
              <a:gd name="connsiteX32" fmla="*/ 2391885 w 7748976"/>
              <a:gd name="connsiteY32" fmla="*/ 110837 h 6003637"/>
              <a:gd name="connsiteX33" fmla="*/ 2576613 w 7748976"/>
              <a:gd name="connsiteY33" fmla="*/ 83128 h 6003637"/>
              <a:gd name="connsiteX34" fmla="*/ 2789049 w 7748976"/>
              <a:gd name="connsiteY34" fmla="*/ 36946 h 6003637"/>
              <a:gd name="connsiteX35" fmla="*/ 3306285 w 7748976"/>
              <a:gd name="connsiteY35" fmla="*/ 9237 h 6003637"/>
              <a:gd name="connsiteX36" fmla="*/ 3832758 w 7748976"/>
              <a:gd name="connsiteY36" fmla="*/ 0 h 6003637"/>
              <a:gd name="connsiteX37" fmla="*/ 5301340 w 7748976"/>
              <a:gd name="connsiteY37" fmla="*/ 27710 h 6003637"/>
              <a:gd name="connsiteX38" fmla="*/ 5818576 w 7748976"/>
              <a:gd name="connsiteY38" fmla="*/ 64655 h 6003637"/>
              <a:gd name="connsiteX39" fmla="*/ 5910940 w 7748976"/>
              <a:gd name="connsiteY39" fmla="*/ 73891 h 6003637"/>
              <a:gd name="connsiteX40" fmla="*/ 6095667 w 7748976"/>
              <a:gd name="connsiteY40" fmla="*/ 101600 h 6003637"/>
              <a:gd name="connsiteX41" fmla="*/ 6243449 w 7748976"/>
              <a:gd name="connsiteY41" fmla="*/ 184728 h 6003637"/>
              <a:gd name="connsiteX42" fmla="*/ 6317340 w 7748976"/>
              <a:gd name="connsiteY42" fmla="*/ 249382 h 6003637"/>
              <a:gd name="connsiteX43" fmla="*/ 6345049 w 7748976"/>
              <a:gd name="connsiteY43" fmla="*/ 258619 h 6003637"/>
              <a:gd name="connsiteX44" fmla="*/ 6400467 w 7748976"/>
              <a:gd name="connsiteY44" fmla="*/ 286328 h 6003637"/>
              <a:gd name="connsiteX45" fmla="*/ 6696031 w 7748976"/>
              <a:gd name="connsiteY45" fmla="*/ 424873 h 6003637"/>
              <a:gd name="connsiteX46" fmla="*/ 6788395 w 7748976"/>
              <a:gd name="connsiteY46" fmla="*/ 581891 h 6003637"/>
              <a:gd name="connsiteX47" fmla="*/ 6843813 w 7748976"/>
              <a:gd name="connsiteY47" fmla="*/ 665019 h 6003637"/>
              <a:gd name="connsiteX48" fmla="*/ 6963885 w 7748976"/>
              <a:gd name="connsiteY48" fmla="*/ 812800 h 6003637"/>
              <a:gd name="connsiteX49" fmla="*/ 7037776 w 7748976"/>
              <a:gd name="connsiteY49" fmla="*/ 877455 h 6003637"/>
              <a:gd name="connsiteX50" fmla="*/ 7120904 w 7748976"/>
              <a:gd name="connsiteY50" fmla="*/ 969819 h 6003637"/>
              <a:gd name="connsiteX51" fmla="*/ 7148613 w 7748976"/>
              <a:gd name="connsiteY51" fmla="*/ 1080655 h 6003637"/>
              <a:gd name="connsiteX52" fmla="*/ 7176322 w 7748976"/>
              <a:gd name="connsiteY52" fmla="*/ 1274619 h 6003637"/>
              <a:gd name="connsiteX53" fmla="*/ 7157849 w 7748976"/>
              <a:gd name="connsiteY53" fmla="*/ 1681019 h 6003637"/>
              <a:gd name="connsiteX54" fmla="*/ 7130140 w 7748976"/>
              <a:gd name="connsiteY54" fmla="*/ 1773382 h 6003637"/>
              <a:gd name="connsiteX55" fmla="*/ 7093195 w 7748976"/>
              <a:gd name="connsiteY55" fmla="*/ 1874982 h 6003637"/>
              <a:gd name="connsiteX56" fmla="*/ 7083958 w 7748976"/>
              <a:gd name="connsiteY56" fmla="*/ 1939637 h 6003637"/>
              <a:gd name="connsiteX57" fmla="*/ 7056249 w 7748976"/>
              <a:gd name="connsiteY57" fmla="*/ 2068946 h 6003637"/>
              <a:gd name="connsiteX58" fmla="*/ 7093195 w 7748976"/>
              <a:gd name="connsiteY58" fmla="*/ 2540000 h 6003637"/>
              <a:gd name="connsiteX59" fmla="*/ 7120904 w 7748976"/>
              <a:gd name="connsiteY59" fmla="*/ 2613891 h 6003637"/>
              <a:gd name="connsiteX60" fmla="*/ 7148613 w 7748976"/>
              <a:gd name="connsiteY60" fmla="*/ 2697019 h 6003637"/>
              <a:gd name="connsiteX61" fmla="*/ 7167085 w 7748976"/>
              <a:gd name="connsiteY61" fmla="*/ 2733964 h 6003637"/>
              <a:gd name="connsiteX62" fmla="*/ 7240976 w 7748976"/>
              <a:gd name="connsiteY62" fmla="*/ 2937164 h 6003637"/>
              <a:gd name="connsiteX63" fmla="*/ 7296395 w 7748976"/>
              <a:gd name="connsiteY63" fmla="*/ 3029528 h 6003637"/>
              <a:gd name="connsiteX64" fmla="*/ 7333340 w 7748976"/>
              <a:gd name="connsiteY64" fmla="*/ 3112655 h 6003637"/>
              <a:gd name="connsiteX65" fmla="*/ 7388758 w 7748976"/>
              <a:gd name="connsiteY65" fmla="*/ 3214255 h 6003637"/>
              <a:gd name="connsiteX66" fmla="*/ 7407231 w 7748976"/>
              <a:gd name="connsiteY66" fmla="*/ 3260437 h 6003637"/>
              <a:gd name="connsiteX67" fmla="*/ 7462649 w 7748976"/>
              <a:gd name="connsiteY67" fmla="*/ 3371273 h 6003637"/>
              <a:gd name="connsiteX68" fmla="*/ 7564249 w 7748976"/>
              <a:gd name="connsiteY68" fmla="*/ 3611419 h 6003637"/>
              <a:gd name="connsiteX69" fmla="*/ 7610431 w 7748976"/>
              <a:gd name="connsiteY69" fmla="*/ 3740728 h 6003637"/>
              <a:gd name="connsiteX70" fmla="*/ 7647376 w 7748976"/>
              <a:gd name="connsiteY70" fmla="*/ 3860800 h 6003637"/>
              <a:gd name="connsiteX71" fmla="*/ 7693558 w 7748976"/>
              <a:gd name="connsiteY71" fmla="*/ 3980873 h 6003637"/>
              <a:gd name="connsiteX72" fmla="*/ 7748976 w 7748976"/>
              <a:gd name="connsiteY72" fmla="*/ 4128655 h 6003637"/>
              <a:gd name="connsiteX73" fmla="*/ 7730504 w 7748976"/>
              <a:gd name="connsiteY73" fmla="*/ 4193310 h 6003637"/>
              <a:gd name="connsiteX74" fmla="*/ 7702795 w 7748976"/>
              <a:gd name="connsiteY74" fmla="*/ 4294910 h 6003637"/>
              <a:gd name="connsiteX75" fmla="*/ 7684322 w 7748976"/>
              <a:gd name="connsiteY75" fmla="*/ 4368800 h 6003637"/>
              <a:gd name="connsiteX76" fmla="*/ 7647376 w 7748976"/>
              <a:gd name="connsiteY76" fmla="*/ 4433455 h 6003637"/>
              <a:gd name="connsiteX77" fmla="*/ 7628904 w 7748976"/>
              <a:gd name="connsiteY77" fmla="*/ 4461164 h 6003637"/>
              <a:gd name="connsiteX78" fmla="*/ 7573485 w 7748976"/>
              <a:gd name="connsiteY78" fmla="*/ 4498110 h 6003637"/>
              <a:gd name="connsiteX79" fmla="*/ 7508831 w 7748976"/>
              <a:gd name="connsiteY79" fmla="*/ 4590473 h 6003637"/>
              <a:gd name="connsiteX80" fmla="*/ 7471885 w 7748976"/>
              <a:gd name="connsiteY80" fmla="*/ 4655128 h 6003637"/>
              <a:gd name="connsiteX81" fmla="*/ 7397995 w 7748976"/>
              <a:gd name="connsiteY81" fmla="*/ 4719782 h 6003637"/>
              <a:gd name="connsiteX82" fmla="*/ 7296395 w 7748976"/>
              <a:gd name="connsiteY82" fmla="*/ 4756728 h 6003637"/>
              <a:gd name="connsiteX83" fmla="*/ 7130140 w 7748976"/>
              <a:gd name="connsiteY83" fmla="*/ 4793673 h 6003637"/>
              <a:gd name="connsiteX84" fmla="*/ 6963885 w 7748976"/>
              <a:gd name="connsiteY84" fmla="*/ 4830619 h 6003637"/>
              <a:gd name="connsiteX85" fmla="*/ 6853049 w 7748976"/>
              <a:gd name="connsiteY85" fmla="*/ 4876800 h 6003637"/>
              <a:gd name="connsiteX86" fmla="*/ 6806867 w 7748976"/>
              <a:gd name="connsiteY86" fmla="*/ 4895273 h 6003637"/>
              <a:gd name="connsiteX87" fmla="*/ 6751449 w 7748976"/>
              <a:gd name="connsiteY87" fmla="*/ 4904510 h 6003637"/>
              <a:gd name="connsiteX88" fmla="*/ 6686795 w 7748976"/>
              <a:gd name="connsiteY88" fmla="*/ 4932219 h 6003637"/>
              <a:gd name="connsiteX89" fmla="*/ 6520540 w 7748976"/>
              <a:gd name="connsiteY89" fmla="*/ 4987637 h 6003637"/>
              <a:gd name="connsiteX90" fmla="*/ 6409704 w 7748976"/>
              <a:gd name="connsiteY90" fmla="*/ 5015346 h 6003637"/>
              <a:gd name="connsiteX91" fmla="*/ 6271158 w 7748976"/>
              <a:gd name="connsiteY91" fmla="*/ 5052291 h 6003637"/>
              <a:gd name="connsiteX92" fmla="*/ 6234213 w 7748976"/>
              <a:gd name="connsiteY92" fmla="*/ 5061528 h 6003637"/>
              <a:gd name="connsiteX93" fmla="*/ 6040249 w 7748976"/>
              <a:gd name="connsiteY93" fmla="*/ 5089237 h 6003637"/>
              <a:gd name="connsiteX94" fmla="*/ 5975595 w 7748976"/>
              <a:gd name="connsiteY94" fmla="*/ 5098473 h 6003637"/>
              <a:gd name="connsiteX95" fmla="*/ 5800104 w 7748976"/>
              <a:gd name="connsiteY95" fmla="*/ 5126182 h 6003637"/>
              <a:gd name="connsiteX96" fmla="*/ 5190504 w 7748976"/>
              <a:gd name="connsiteY96" fmla="*/ 5135419 h 6003637"/>
              <a:gd name="connsiteX97" fmla="*/ 5153558 w 7748976"/>
              <a:gd name="connsiteY97" fmla="*/ 5144655 h 6003637"/>
              <a:gd name="connsiteX98" fmla="*/ 5015013 w 7748976"/>
              <a:gd name="connsiteY98" fmla="*/ 5163128 h 6003637"/>
              <a:gd name="connsiteX99" fmla="*/ 4423885 w 7748976"/>
              <a:gd name="connsiteY99" fmla="*/ 5126183 h 6003637"/>
              <a:gd name="connsiteX100" fmla="*/ 4082140 w 7748976"/>
              <a:gd name="connsiteY100" fmla="*/ 5033819 h 6003637"/>
              <a:gd name="connsiteX101" fmla="*/ 3805049 w 7748976"/>
              <a:gd name="connsiteY101" fmla="*/ 5033818 h 6003637"/>
              <a:gd name="connsiteX102" fmla="*/ 3389413 w 7748976"/>
              <a:gd name="connsiteY102" fmla="*/ 5135419 h 6003637"/>
              <a:gd name="connsiteX103" fmla="*/ 3315522 w 7748976"/>
              <a:gd name="connsiteY103" fmla="*/ 5181600 h 6003637"/>
              <a:gd name="connsiteX104" fmla="*/ 3306285 w 7748976"/>
              <a:gd name="connsiteY104" fmla="*/ 5209310 h 6003637"/>
              <a:gd name="connsiteX105" fmla="*/ 3278576 w 7748976"/>
              <a:gd name="connsiteY105" fmla="*/ 5227782 h 6003637"/>
              <a:gd name="connsiteX106" fmla="*/ 3167740 w 7748976"/>
              <a:gd name="connsiteY106" fmla="*/ 5310910 h 6003637"/>
              <a:gd name="connsiteX107" fmla="*/ 3130795 w 7748976"/>
              <a:gd name="connsiteY107" fmla="*/ 5329382 h 6003637"/>
              <a:gd name="connsiteX108" fmla="*/ 3103085 w 7748976"/>
              <a:gd name="connsiteY108" fmla="*/ 5347855 h 6003637"/>
              <a:gd name="connsiteX109" fmla="*/ 3038431 w 7748976"/>
              <a:gd name="connsiteY109" fmla="*/ 5375564 h 6003637"/>
              <a:gd name="connsiteX110" fmla="*/ 2964540 w 7748976"/>
              <a:gd name="connsiteY110" fmla="*/ 5403273 h 6003637"/>
              <a:gd name="connsiteX111" fmla="*/ 2936831 w 7748976"/>
              <a:gd name="connsiteY111" fmla="*/ 5421746 h 6003637"/>
              <a:gd name="connsiteX112" fmla="*/ 2890649 w 7748976"/>
              <a:gd name="connsiteY112" fmla="*/ 5430982 h 6003637"/>
              <a:gd name="connsiteX113" fmla="*/ 2853704 w 7748976"/>
              <a:gd name="connsiteY113" fmla="*/ 5440219 h 6003637"/>
              <a:gd name="connsiteX114" fmla="*/ 2798285 w 7748976"/>
              <a:gd name="connsiteY114" fmla="*/ 5458691 h 6003637"/>
              <a:gd name="connsiteX115" fmla="*/ 2678213 w 7748976"/>
              <a:gd name="connsiteY115" fmla="*/ 5477164 h 6003637"/>
              <a:gd name="connsiteX116" fmla="*/ 2632031 w 7748976"/>
              <a:gd name="connsiteY116" fmla="*/ 5486400 h 6003637"/>
              <a:gd name="connsiteX117" fmla="*/ 2576613 w 7748976"/>
              <a:gd name="connsiteY117" fmla="*/ 5495637 h 6003637"/>
              <a:gd name="connsiteX118" fmla="*/ 2548904 w 7748976"/>
              <a:gd name="connsiteY118" fmla="*/ 5504873 h 6003637"/>
              <a:gd name="connsiteX119" fmla="*/ 2456540 w 7748976"/>
              <a:gd name="connsiteY119" fmla="*/ 5514110 h 6003637"/>
              <a:gd name="connsiteX120" fmla="*/ 2401122 w 7748976"/>
              <a:gd name="connsiteY120" fmla="*/ 5532582 h 6003637"/>
              <a:gd name="connsiteX121" fmla="*/ 2364176 w 7748976"/>
              <a:gd name="connsiteY121" fmla="*/ 5541819 h 6003637"/>
              <a:gd name="connsiteX122" fmla="*/ 2327231 w 7748976"/>
              <a:gd name="connsiteY122" fmla="*/ 5560291 h 6003637"/>
              <a:gd name="connsiteX123" fmla="*/ 2299522 w 7748976"/>
              <a:gd name="connsiteY123" fmla="*/ 5569528 h 6003637"/>
              <a:gd name="connsiteX124" fmla="*/ 2244104 w 7748976"/>
              <a:gd name="connsiteY124" fmla="*/ 5606473 h 6003637"/>
              <a:gd name="connsiteX0" fmla="*/ 2252305 w 7757177"/>
              <a:gd name="connsiteY0" fmla="*/ 5606473 h 6003637"/>
              <a:gd name="connsiteX1" fmla="*/ 2252305 w 7757177"/>
              <a:gd name="connsiteY1" fmla="*/ 5606473 h 6003637"/>
              <a:gd name="connsiteX2" fmla="*/ 2159941 w 7757177"/>
              <a:gd name="connsiteY2" fmla="*/ 5717310 h 6003637"/>
              <a:gd name="connsiteX3" fmla="*/ 2141468 w 7757177"/>
              <a:gd name="connsiteY3" fmla="*/ 5745019 h 6003637"/>
              <a:gd name="connsiteX4" fmla="*/ 2076814 w 7757177"/>
              <a:gd name="connsiteY4" fmla="*/ 5837382 h 6003637"/>
              <a:gd name="connsiteX5" fmla="*/ 2021396 w 7757177"/>
              <a:gd name="connsiteY5" fmla="*/ 5892800 h 6003637"/>
              <a:gd name="connsiteX6" fmla="*/ 1901323 w 7757177"/>
              <a:gd name="connsiteY6" fmla="*/ 5985164 h 6003637"/>
              <a:gd name="connsiteX7" fmla="*/ 1818196 w 7757177"/>
              <a:gd name="connsiteY7" fmla="*/ 6003637 h 6003637"/>
              <a:gd name="connsiteX8" fmla="*/ 1374850 w 7757177"/>
              <a:gd name="connsiteY8" fmla="*/ 5994400 h 6003637"/>
              <a:gd name="connsiteX9" fmla="*/ 1088523 w 7757177"/>
              <a:gd name="connsiteY9" fmla="*/ 5966691 h 6003637"/>
              <a:gd name="connsiteX10" fmla="*/ 1051577 w 7757177"/>
              <a:gd name="connsiteY10" fmla="*/ 5938982 h 6003637"/>
              <a:gd name="connsiteX11" fmla="*/ 996159 w 7757177"/>
              <a:gd name="connsiteY11" fmla="*/ 5809673 h 6003637"/>
              <a:gd name="connsiteX12" fmla="*/ 968450 w 7757177"/>
              <a:gd name="connsiteY12" fmla="*/ 5726546 h 6003637"/>
              <a:gd name="connsiteX13" fmla="*/ 959214 w 7757177"/>
              <a:gd name="connsiteY13" fmla="*/ 5661891 h 6003637"/>
              <a:gd name="connsiteX14" fmla="*/ 922268 w 7757177"/>
              <a:gd name="connsiteY14" fmla="*/ 5624946 h 6003637"/>
              <a:gd name="connsiteX15" fmla="*/ 839141 w 7757177"/>
              <a:gd name="connsiteY15" fmla="*/ 5588000 h 6003637"/>
              <a:gd name="connsiteX16" fmla="*/ 654414 w 7757177"/>
              <a:gd name="connsiteY16" fmla="*/ 5532582 h 6003637"/>
              <a:gd name="connsiteX17" fmla="*/ 386559 w 7757177"/>
              <a:gd name="connsiteY17" fmla="*/ 5477164 h 6003637"/>
              <a:gd name="connsiteX18" fmla="*/ 146414 w 7757177"/>
              <a:gd name="connsiteY18" fmla="*/ 5273964 h 6003637"/>
              <a:gd name="connsiteX19" fmla="*/ 17104 w 7757177"/>
              <a:gd name="connsiteY19" fmla="*/ 3380510 h 6003637"/>
              <a:gd name="connsiteX20" fmla="*/ 26340 w 7757177"/>
              <a:gd name="connsiteY20" fmla="*/ 2336800 h 6003637"/>
              <a:gd name="connsiteX21" fmla="*/ 81759 w 7757177"/>
              <a:gd name="connsiteY21" fmla="*/ 1440873 h 6003637"/>
              <a:gd name="connsiteX22" fmla="*/ 931505 w 7757177"/>
              <a:gd name="connsiteY22" fmla="*/ 655782 h 6003637"/>
              <a:gd name="connsiteX23" fmla="*/ 1467214 w 7757177"/>
              <a:gd name="connsiteY23" fmla="*/ 397164 h 6003637"/>
              <a:gd name="connsiteX24" fmla="*/ 1541105 w 7757177"/>
              <a:gd name="connsiteY24" fmla="*/ 350982 h 6003637"/>
              <a:gd name="connsiteX25" fmla="*/ 1614996 w 7757177"/>
              <a:gd name="connsiteY25" fmla="*/ 323273 h 6003637"/>
              <a:gd name="connsiteX26" fmla="*/ 1707359 w 7757177"/>
              <a:gd name="connsiteY26" fmla="*/ 277091 h 6003637"/>
              <a:gd name="connsiteX27" fmla="*/ 1762777 w 7757177"/>
              <a:gd name="connsiteY27" fmla="*/ 258619 h 6003637"/>
              <a:gd name="connsiteX28" fmla="*/ 1799723 w 7757177"/>
              <a:gd name="connsiteY28" fmla="*/ 240146 h 6003637"/>
              <a:gd name="connsiteX29" fmla="*/ 1938268 w 7757177"/>
              <a:gd name="connsiteY29" fmla="*/ 221673 h 6003637"/>
              <a:gd name="connsiteX30" fmla="*/ 2150705 w 7757177"/>
              <a:gd name="connsiteY30" fmla="*/ 166255 h 6003637"/>
              <a:gd name="connsiteX31" fmla="*/ 2400086 w 7757177"/>
              <a:gd name="connsiteY31" fmla="*/ 110837 h 6003637"/>
              <a:gd name="connsiteX32" fmla="*/ 2584814 w 7757177"/>
              <a:gd name="connsiteY32" fmla="*/ 83128 h 6003637"/>
              <a:gd name="connsiteX33" fmla="*/ 2797250 w 7757177"/>
              <a:gd name="connsiteY33" fmla="*/ 36946 h 6003637"/>
              <a:gd name="connsiteX34" fmla="*/ 3314486 w 7757177"/>
              <a:gd name="connsiteY34" fmla="*/ 9237 h 6003637"/>
              <a:gd name="connsiteX35" fmla="*/ 3840959 w 7757177"/>
              <a:gd name="connsiteY35" fmla="*/ 0 h 6003637"/>
              <a:gd name="connsiteX36" fmla="*/ 5309541 w 7757177"/>
              <a:gd name="connsiteY36" fmla="*/ 27710 h 6003637"/>
              <a:gd name="connsiteX37" fmla="*/ 5826777 w 7757177"/>
              <a:gd name="connsiteY37" fmla="*/ 64655 h 6003637"/>
              <a:gd name="connsiteX38" fmla="*/ 5919141 w 7757177"/>
              <a:gd name="connsiteY38" fmla="*/ 73891 h 6003637"/>
              <a:gd name="connsiteX39" fmla="*/ 6103868 w 7757177"/>
              <a:gd name="connsiteY39" fmla="*/ 101600 h 6003637"/>
              <a:gd name="connsiteX40" fmla="*/ 6251650 w 7757177"/>
              <a:gd name="connsiteY40" fmla="*/ 184728 h 6003637"/>
              <a:gd name="connsiteX41" fmla="*/ 6325541 w 7757177"/>
              <a:gd name="connsiteY41" fmla="*/ 249382 h 6003637"/>
              <a:gd name="connsiteX42" fmla="*/ 6353250 w 7757177"/>
              <a:gd name="connsiteY42" fmla="*/ 258619 h 6003637"/>
              <a:gd name="connsiteX43" fmla="*/ 6408668 w 7757177"/>
              <a:gd name="connsiteY43" fmla="*/ 286328 h 6003637"/>
              <a:gd name="connsiteX44" fmla="*/ 6704232 w 7757177"/>
              <a:gd name="connsiteY44" fmla="*/ 424873 h 6003637"/>
              <a:gd name="connsiteX45" fmla="*/ 6796596 w 7757177"/>
              <a:gd name="connsiteY45" fmla="*/ 581891 h 6003637"/>
              <a:gd name="connsiteX46" fmla="*/ 6852014 w 7757177"/>
              <a:gd name="connsiteY46" fmla="*/ 665019 h 6003637"/>
              <a:gd name="connsiteX47" fmla="*/ 6972086 w 7757177"/>
              <a:gd name="connsiteY47" fmla="*/ 812800 h 6003637"/>
              <a:gd name="connsiteX48" fmla="*/ 7045977 w 7757177"/>
              <a:gd name="connsiteY48" fmla="*/ 877455 h 6003637"/>
              <a:gd name="connsiteX49" fmla="*/ 7129105 w 7757177"/>
              <a:gd name="connsiteY49" fmla="*/ 969819 h 6003637"/>
              <a:gd name="connsiteX50" fmla="*/ 7156814 w 7757177"/>
              <a:gd name="connsiteY50" fmla="*/ 1080655 h 6003637"/>
              <a:gd name="connsiteX51" fmla="*/ 7184523 w 7757177"/>
              <a:gd name="connsiteY51" fmla="*/ 1274619 h 6003637"/>
              <a:gd name="connsiteX52" fmla="*/ 7166050 w 7757177"/>
              <a:gd name="connsiteY52" fmla="*/ 1681019 h 6003637"/>
              <a:gd name="connsiteX53" fmla="*/ 7138341 w 7757177"/>
              <a:gd name="connsiteY53" fmla="*/ 1773382 h 6003637"/>
              <a:gd name="connsiteX54" fmla="*/ 7101396 w 7757177"/>
              <a:gd name="connsiteY54" fmla="*/ 1874982 h 6003637"/>
              <a:gd name="connsiteX55" fmla="*/ 7092159 w 7757177"/>
              <a:gd name="connsiteY55" fmla="*/ 1939637 h 6003637"/>
              <a:gd name="connsiteX56" fmla="*/ 7064450 w 7757177"/>
              <a:gd name="connsiteY56" fmla="*/ 2068946 h 6003637"/>
              <a:gd name="connsiteX57" fmla="*/ 7101396 w 7757177"/>
              <a:gd name="connsiteY57" fmla="*/ 2540000 h 6003637"/>
              <a:gd name="connsiteX58" fmla="*/ 7129105 w 7757177"/>
              <a:gd name="connsiteY58" fmla="*/ 2613891 h 6003637"/>
              <a:gd name="connsiteX59" fmla="*/ 7156814 w 7757177"/>
              <a:gd name="connsiteY59" fmla="*/ 2697019 h 6003637"/>
              <a:gd name="connsiteX60" fmla="*/ 7175286 w 7757177"/>
              <a:gd name="connsiteY60" fmla="*/ 2733964 h 6003637"/>
              <a:gd name="connsiteX61" fmla="*/ 7249177 w 7757177"/>
              <a:gd name="connsiteY61" fmla="*/ 2937164 h 6003637"/>
              <a:gd name="connsiteX62" fmla="*/ 7304596 w 7757177"/>
              <a:gd name="connsiteY62" fmla="*/ 3029528 h 6003637"/>
              <a:gd name="connsiteX63" fmla="*/ 7341541 w 7757177"/>
              <a:gd name="connsiteY63" fmla="*/ 3112655 h 6003637"/>
              <a:gd name="connsiteX64" fmla="*/ 7396959 w 7757177"/>
              <a:gd name="connsiteY64" fmla="*/ 3214255 h 6003637"/>
              <a:gd name="connsiteX65" fmla="*/ 7415432 w 7757177"/>
              <a:gd name="connsiteY65" fmla="*/ 3260437 h 6003637"/>
              <a:gd name="connsiteX66" fmla="*/ 7470850 w 7757177"/>
              <a:gd name="connsiteY66" fmla="*/ 3371273 h 6003637"/>
              <a:gd name="connsiteX67" fmla="*/ 7572450 w 7757177"/>
              <a:gd name="connsiteY67" fmla="*/ 3611419 h 6003637"/>
              <a:gd name="connsiteX68" fmla="*/ 7618632 w 7757177"/>
              <a:gd name="connsiteY68" fmla="*/ 3740728 h 6003637"/>
              <a:gd name="connsiteX69" fmla="*/ 7655577 w 7757177"/>
              <a:gd name="connsiteY69" fmla="*/ 3860800 h 6003637"/>
              <a:gd name="connsiteX70" fmla="*/ 7701759 w 7757177"/>
              <a:gd name="connsiteY70" fmla="*/ 3980873 h 6003637"/>
              <a:gd name="connsiteX71" fmla="*/ 7757177 w 7757177"/>
              <a:gd name="connsiteY71" fmla="*/ 4128655 h 6003637"/>
              <a:gd name="connsiteX72" fmla="*/ 7738705 w 7757177"/>
              <a:gd name="connsiteY72" fmla="*/ 4193310 h 6003637"/>
              <a:gd name="connsiteX73" fmla="*/ 7710996 w 7757177"/>
              <a:gd name="connsiteY73" fmla="*/ 4294910 h 6003637"/>
              <a:gd name="connsiteX74" fmla="*/ 7692523 w 7757177"/>
              <a:gd name="connsiteY74" fmla="*/ 4368800 h 6003637"/>
              <a:gd name="connsiteX75" fmla="*/ 7655577 w 7757177"/>
              <a:gd name="connsiteY75" fmla="*/ 4433455 h 6003637"/>
              <a:gd name="connsiteX76" fmla="*/ 7637105 w 7757177"/>
              <a:gd name="connsiteY76" fmla="*/ 4461164 h 6003637"/>
              <a:gd name="connsiteX77" fmla="*/ 7581686 w 7757177"/>
              <a:gd name="connsiteY77" fmla="*/ 4498110 h 6003637"/>
              <a:gd name="connsiteX78" fmla="*/ 7517032 w 7757177"/>
              <a:gd name="connsiteY78" fmla="*/ 4590473 h 6003637"/>
              <a:gd name="connsiteX79" fmla="*/ 7480086 w 7757177"/>
              <a:gd name="connsiteY79" fmla="*/ 4655128 h 6003637"/>
              <a:gd name="connsiteX80" fmla="*/ 7406196 w 7757177"/>
              <a:gd name="connsiteY80" fmla="*/ 4719782 h 6003637"/>
              <a:gd name="connsiteX81" fmla="*/ 7304596 w 7757177"/>
              <a:gd name="connsiteY81" fmla="*/ 4756728 h 6003637"/>
              <a:gd name="connsiteX82" fmla="*/ 7138341 w 7757177"/>
              <a:gd name="connsiteY82" fmla="*/ 4793673 h 6003637"/>
              <a:gd name="connsiteX83" fmla="*/ 6972086 w 7757177"/>
              <a:gd name="connsiteY83" fmla="*/ 4830619 h 6003637"/>
              <a:gd name="connsiteX84" fmla="*/ 6861250 w 7757177"/>
              <a:gd name="connsiteY84" fmla="*/ 4876800 h 6003637"/>
              <a:gd name="connsiteX85" fmla="*/ 6815068 w 7757177"/>
              <a:gd name="connsiteY85" fmla="*/ 4895273 h 6003637"/>
              <a:gd name="connsiteX86" fmla="*/ 6759650 w 7757177"/>
              <a:gd name="connsiteY86" fmla="*/ 4904510 h 6003637"/>
              <a:gd name="connsiteX87" fmla="*/ 6694996 w 7757177"/>
              <a:gd name="connsiteY87" fmla="*/ 4932219 h 6003637"/>
              <a:gd name="connsiteX88" fmla="*/ 6528741 w 7757177"/>
              <a:gd name="connsiteY88" fmla="*/ 4987637 h 6003637"/>
              <a:gd name="connsiteX89" fmla="*/ 6417905 w 7757177"/>
              <a:gd name="connsiteY89" fmla="*/ 5015346 h 6003637"/>
              <a:gd name="connsiteX90" fmla="*/ 6279359 w 7757177"/>
              <a:gd name="connsiteY90" fmla="*/ 5052291 h 6003637"/>
              <a:gd name="connsiteX91" fmla="*/ 6242414 w 7757177"/>
              <a:gd name="connsiteY91" fmla="*/ 5061528 h 6003637"/>
              <a:gd name="connsiteX92" fmla="*/ 6048450 w 7757177"/>
              <a:gd name="connsiteY92" fmla="*/ 5089237 h 6003637"/>
              <a:gd name="connsiteX93" fmla="*/ 5983796 w 7757177"/>
              <a:gd name="connsiteY93" fmla="*/ 5098473 h 6003637"/>
              <a:gd name="connsiteX94" fmla="*/ 5808305 w 7757177"/>
              <a:gd name="connsiteY94" fmla="*/ 5126182 h 6003637"/>
              <a:gd name="connsiteX95" fmla="*/ 5198705 w 7757177"/>
              <a:gd name="connsiteY95" fmla="*/ 5135419 h 6003637"/>
              <a:gd name="connsiteX96" fmla="*/ 5161759 w 7757177"/>
              <a:gd name="connsiteY96" fmla="*/ 5144655 h 6003637"/>
              <a:gd name="connsiteX97" fmla="*/ 5023214 w 7757177"/>
              <a:gd name="connsiteY97" fmla="*/ 5163128 h 6003637"/>
              <a:gd name="connsiteX98" fmla="*/ 4432086 w 7757177"/>
              <a:gd name="connsiteY98" fmla="*/ 5126183 h 6003637"/>
              <a:gd name="connsiteX99" fmla="*/ 4090341 w 7757177"/>
              <a:gd name="connsiteY99" fmla="*/ 5033819 h 6003637"/>
              <a:gd name="connsiteX100" fmla="*/ 3813250 w 7757177"/>
              <a:gd name="connsiteY100" fmla="*/ 5033818 h 6003637"/>
              <a:gd name="connsiteX101" fmla="*/ 3397614 w 7757177"/>
              <a:gd name="connsiteY101" fmla="*/ 5135419 h 6003637"/>
              <a:gd name="connsiteX102" fmla="*/ 3323723 w 7757177"/>
              <a:gd name="connsiteY102" fmla="*/ 5181600 h 6003637"/>
              <a:gd name="connsiteX103" fmla="*/ 3314486 w 7757177"/>
              <a:gd name="connsiteY103" fmla="*/ 5209310 h 6003637"/>
              <a:gd name="connsiteX104" fmla="*/ 3286777 w 7757177"/>
              <a:gd name="connsiteY104" fmla="*/ 5227782 h 6003637"/>
              <a:gd name="connsiteX105" fmla="*/ 3175941 w 7757177"/>
              <a:gd name="connsiteY105" fmla="*/ 5310910 h 6003637"/>
              <a:gd name="connsiteX106" fmla="*/ 3138996 w 7757177"/>
              <a:gd name="connsiteY106" fmla="*/ 5329382 h 6003637"/>
              <a:gd name="connsiteX107" fmla="*/ 3111286 w 7757177"/>
              <a:gd name="connsiteY107" fmla="*/ 5347855 h 6003637"/>
              <a:gd name="connsiteX108" fmla="*/ 3046632 w 7757177"/>
              <a:gd name="connsiteY108" fmla="*/ 5375564 h 6003637"/>
              <a:gd name="connsiteX109" fmla="*/ 2972741 w 7757177"/>
              <a:gd name="connsiteY109" fmla="*/ 5403273 h 6003637"/>
              <a:gd name="connsiteX110" fmla="*/ 2945032 w 7757177"/>
              <a:gd name="connsiteY110" fmla="*/ 5421746 h 6003637"/>
              <a:gd name="connsiteX111" fmla="*/ 2898850 w 7757177"/>
              <a:gd name="connsiteY111" fmla="*/ 5430982 h 6003637"/>
              <a:gd name="connsiteX112" fmla="*/ 2861905 w 7757177"/>
              <a:gd name="connsiteY112" fmla="*/ 5440219 h 6003637"/>
              <a:gd name="connsiteX113" fmla="*/ 2806486 w 7757177"/>
              <a:gd name="connsiteY113" fmla="*/ 5458691 h 6003637"/>
              <a:gd name="connsiteX114" fmla="*/ 2686414 w 7757177"/>
              <a:gd name="connsiteY114" fmla="*/ 5477164 h 6003637"/>
              <a:gd name="connsiteX115" fmla="*/ 2640232 w 7757177"/>
              <a:gd name="connsiteY115" fmla="*/ 5486400 h 6003637"/>
              <a:gd name="connsiteX116" fmla="*/ 2584814 w 7757177"/>
              <a:gd name="connsiteY116" fmla="*/ 5495637 h 6003637"/>
              <a:gd name="connsiteX117" fmla="*/ 2557105 w 7757177"/>
              <a:gd name="connsiteY117" fmla="*/ 5504873 h 6003637"/>
              <a:gd name="connsiteX118" fmla="*/ 2464741 w 7757177"/>
              <a:gd name="connsiteY118" fmla="*/ 5514110 h 6003637"/>
              <a:gd name="connsiteX119" fmla="*/ 2409323 w 7757177"/>
              <a:gd name="connsiteY119" fmla="*/ 5532582 h 6003637"/>
              <a:gd name="connsiteX120" fmla="*/ 2372377 w 7757177"/>
              <a:gd name="connsiteY120" fmla="*/ 5541819 h 6003637"/>
              <a:gd name="connsiteX121" fmla="*/ 2335432 w 7757177"/>
              <a:gd name="connsiteY121" fmla="*/ 5560291 h 6003637"/>
              <a:gd name="connsiteX122" fmla="*/ 2307723 w 7757177"/>
              <a:gd name="connsiteY122" fmla="*/ 5569528 h 6003637"/>
              <a:gd name="connsiteX123" fmla="*/ 2252305 w 7757177"/>
              <a:gd name="connsiteY123" fmla="*/ 5606473 h 6003637"/>
              <a:gd name="connsiteX0" fmla="*/ 2244104 w 7748976"/>
              <a:gd name="connsiteY0" fmla="*/ 5606473 h 6003637"/>
              <a:gd name="connsiteX1" fmla="*/ 2244104 w 7748976"/>
              <a:gd name="connsiteY1" fmla="*/ 5606473 h 6003637"/>
              <a:gd name="connsiteX2" fmla="*/ 2151740 w 7748976"/>
              <a:gd name="connsiteY2" fmla="*/ 5717310 h 6003637"/>
              <a:gd name="connsiteX3" fmla="*/ 2133267 w 7748976"/>
              <a:gd name="connsiteY3" fmla="*/ 5745019 h 6003637"/>
              <a:gd name="connsiteX4" fmla="*/ 2068613 w 7748976"/>
              <a:gd name="connsiteY4" fmla="*/ 5837382 h 6003637"/>
              <a:gd name="connsiteX5" fmla="*/ 2013195 w 7748976"/>
              <a:gd name="connsiteY5" fmla="*/ 5892800 h 6003637"/>
              <a:gd name="connsiteX6" fmla="*/ 1893122 w 7748976"/>
              <a:gd name="connsiteY6" fmla="*/ 5985164 h 6003637"/>
              <a:gd name="connsiteX7" fmla="*/ 1809995 w 7748976"/>
              <a:gd name="connsiteY7" fmla="*/ 6003637 h 6003637"/>
              <a:gd name="connsiteX8" fmla="*/ 1366649 w 7748976"/>
              <a:gd name="connsiteY8" fmla="*/ 5994400 h 6003637"/>
              <a:gd name="connsiteX9" fmla="*/ 1080322 w 7748976"/>
              <a:gd name="connsiteY9" fmla="*/ 5966691 h 6003637"/>
              <a:gd name="connsiteX10" fmla="*/ 1043376 w 7748976"/>
              <a:gd name="connsiteY10" fmla="*/ 5938982 h 6003637"/>
              <a:gd name="connsiteX11" fmla="*/ 987958 w 7748976"/>
              <a:gd name="connsiteY11" fmla="*/ 5809673 h 6003637"/>
              <a:gd name="connsiteX12" fmla="*/ 960249 w 7748976"/>
              <a:gd name="connsiteY12" fmla="*/ 5726546 h 6003637"/>
              <a:gd name="connsiteX13" fmla="*/ 951013 w 7748976"/>
              <a:gd name="connsiteY13" fmla="*/ 5661891 h 6003637"/>
              <a:gd name="connsiteX14" fmla="*/ 914067 w 7748976"/>
              <a:gd name="connsiteY14" fmla="*/ 5624946 h 6003637"/>
              <a:gd name="connsiteX15" fmla="*/ 830940 w 7748976"/>
              <a:gd name="connsiteY15" fmla="*/ 5588000 h 6003637"/>
              <a:gd name="connsiteX16" fmla="*/ 646213 w 7748976"/>
              <a:gd name="connsiteY16" fmla="*/ 5532582 h 6003637"/>
              <a:gd name="connsiteX17" fmla="*/ 378358 w 7748976"/>
              <a:gd name="connsiteY17" fmla="*/ 5477164 h 6003637"/>
              <a:gd name="connsiteX18" fmla="*/ 138213 w 7748976"/>
              <a:gd name="connsiteY18" fmla="*/ 5273964 h 6003637"/>
              <a:gd name="connsiteX19" fmla="*/ 8903 w 7748976"/>
              <a:gd name="connsiteY19" fmla="*/ 3380510 h 6003637"/>
              <a:gd name="connsiteX20" fmla="*/ 18139 w 7748976"/>
              <a:gd name="connsiteY20" fmla="*/ 2336800 h 6003637"/>
              <a:gd name="connsiteX21" fmla="*/ 73558 w 7748976"/>
              <a:gd name="connsiteY21" fmla="*/ 1440873 h 6003637"/>
              <a:gd name="connsiteX22" fmla="*/ 673922 w 7748976"/>
              <a:gd name="connsiteY22" fmla="*/ 637309 h 6003637"/>
              <a:gd name="connsiteX23" fmla="*/ 1459013 w 7748976"/>
              <a:gd name="connsiteY23" fmla="*/ 397164 h 6003637"/>
              <a:gd name="connsiteX24" fmla="*/ 1532904 w 7748976"/>
              <a:gd name="connsiteY24" fmla="*/ 350982 h 6003637"/>
              <a:gd name="connsiteX25" fmla="*/ 1606795 w 7748976"/>
              <a:gd name="connsiteY25" fmla="*/ 323273 h 6003637"/>
              <a:gd name="connsiteX26" fmla="*/ 1699158 w 7748976"/>
              <a:gd name="connsiteY26" fmla="*/ 277091 h 6003637"/>
              <a:gd name="connsiteX27" fmla="*/ 1754576 w 7748976"/>
              <a:gd name="connsiteY27" fmla="*/ 258619 h 6003637"/>
              <a:gd name="connsiteX28" fmla="*/ 1791522 w 7748976"/>
              <a:gd name="connsiteY28" fmla="*/ 240146 h 6003637"/>
              <a:gd name="connsiteX29" fmla="*/ 1930067 w 7748976"/>
              <a:gd name="connsiteY29" fmla="*/ 221673 h 6003637"/>
              <a:gd name="connsiteX30" fmla="*/ 2142504 w 7748976"/>
              <a:gd name="connsiteY30" fmla="*/ 166255 h 6003637"/>
              <a:gd name="connsiteX31" fmla="*/ 2391885 w 7748976"/>
              <a:gd name="connsiteY31" fmla="*/ 110837 h 6003637"/>
              <a:gd name="connsiteX32" fmla="*/ 2576613 w 7748976"/>
              <a:gd name="connsiteY32" fmla="*/ 83128 h 6003637"/>
              <a:gd name="connsiteX33" fmla="*/ 2789049 w 7748976"/>
              <a:gd name="connsiteY33" fmla="*/ 36946 h 6003637"/>
              <a:gd name="connsiteX34" fmla="*/ 3306285 w 7748976"/>
              <a:gd name="connsiteY34" fmla="*/ 9237 h 6003637"/>
              <a:gd name="connsiteX35" fmla="*/ 3832758 w 7748976"/>
              <a:gd name="connsiteY35" fmla="*/ 0 h 6003637"/>
              <a:gd name="connsiteX36" fmla="*/ 5301340 w 7748976"/>
              <a:gd name="connsiteY36" fmla="*/ 27710 h 6003637"/>
              <a:gd name="connsiteX37" fmla="*/ 5818576 w 7748976"/>
              <a:gd name="connsiteY37" fmla="*/ 64655 h 6003637"/>
              <a:gd name="connsiteX38" fmla="*/ 5910940 w 7748976"/>
              <a:gd name="connsiteY38" fmla="*/ 73891 h 6003637"/>
              <a:gd name="connsiteX39" fmla="*/ 6095667 w 7748976"/>
              <a:gd name="connsiteY39" fmla="*/ 101600 h 6003637"/>
              <a:gd name="connsiteX40" fmla="*/ 6243449 w 7748976"/>
              <a:gd name="connsiteY40" fmla="*/ 184728 h 6003637"/>
              <a:gd name="connsiteX41" fmla="*/ 6317340 w 7748976"/>
              <a:gd name="connsiteY41" fmla="*/ 249382 h 6003637"/>
              <a:gd name="connsiteX42" fmla="*/ 6345049 w 7748976"/>
              <a:gd name="connsiteY42" fmla="*/ 258619 h 6003637"/>
              <a:gd name="connsiteX43" fmla="*/ 6400467 w 7748976"/>
              <a:gd name="connsiteY43" fmla="*/ 286328 h 6003637"/>
              <a:gd name="connsiteX44" fmla="*/ 6696031 w 7748976"/>
              <a:gd name="connsiteY44" fmla="*/ 424873 h 6003637"/>
              <a:gd name="connsiteX45" fmla="*/ 6788395 w 7748976"/>
              <a:gd name="connsiteY45" fmla="*/ 581891 h 6003637"/>
              <a:gd name="connsiteX46" fmla="*/ 6843813 w 7748976"/>
              <a:gd name="connsiteY46" fmla="*/ 665019 h 6003637"/>
              <a:gd name="connsiteX47" fmla="*/ 6963885 w 7748976"/>
              <a:gd name="connsiteY47" fmla="*/ 812800 h 6003637"/>
              <a:gd name="connsiteX48" fmla="*/ 7037776 w 7748976"/>
              <a:gd name="connsiteY48" fmla="*/ 877455 h 6003637"/>
              <a:gd name="connsiteX49" fmla="*/ 7120904 w 7748976"/>
              <a:gd name="connsiteY49" fmla="*/ 969819 h 6003637"/>
              <a:gd name="connsiteX50" fmla="*/ 7148613 w 7748976"/>
              <a:gd name="connsiteY50" fmla="*/ 1080655 h 6003637"/>
              <a:gd name="connsiteX51" fmla="*/ 7176322 w 7748976"/>
              <a:gd name="connsiteY51" fmla="*/ 1274619 h 6003637"/>
              <a:gd name="connsiteX52" fmla="*/ 7157849 w 7748976"/>
              <a:gd name="connsiteY52" fmla="*/ 1681019 h 6003637"/>
              <a:gd name="connsiteX53" fmla="*/ 7130140 w 7748976"/>
              <a:gd name="connsiteY53" fmla="*/ 1773382 h 6003637"/>
              <a:gd name="connsiteX54" fmla="*/ 7093195 w 7748976"/>
              <a:gd name="connsiteY54" fmla="*/ 1874982 h 6003637"/>
              <a:gd name="connsiteX55" fmla="*/ 7083958 w 7748976"/>
              <a:gd name="connsiteY55" fmla="*/ 1939637 h 6003637"/>
              <a:gd name="connsiteX56" fmla="*/ 7056249 w 7748976"/>
              <a:gd name="connsiteY56" fmla="*/ 2068946 h 6003637"/>
              <a:gd name="connsiteX57" fmla="*/ 7093195 w 7748976"/>
              <a:gd name="connsiteY57" fmla="*/ 2540000 h 6003637"/>
              <a:gd name="connsiteX58" fmla="*/ 7120904 w 7748976"/>
              <a:gd name="connsiteY58" fmla="*/ 2613891 h 6003637"/>
              <a:gd name="connsiteX59" fmla="*/ 7148613 w 7748976"/>
              <a:gd name="connsiteY59" fmla="*/ 2697019 h 6003637"/>
              <a:gd name="connsiteX60" fmla="*/ 7167085 w 7748976"/>
              <a:gd name="connsiteY60" fmla="*/ 2733964 h 6003637"/>
              <a:gd name="connsiteX61" fmla="*/ 7240976 w 7748976"/>
              <a:gd name="connsiteY61" fmla="*/ 2937164 h 6003637"/>
              <a:gd name="connsiteX62" fmla="*/ 7296395 w 7748976"/>
              <a:gd name="connsiteY62" fmla="*/ 3029528 h 6003637"/>
              <a:gd name="connsiteX63" fmla="*/ 7333340 w 7748976"/>
              <a:gd name="connsiteY63" fmla="*/ 3112655 h 6003637"/>
              <a:gd name="connsiteX64" fmla="*/ 7388758 w 7748976"/>
              <a:gd name="connsiteY64" fmla="*/ 3214255 h 6003637"/>
              <a:gd name="connsiteX65" fmla="*/ 7407231 w 7748976"/>
              <a:gd name="connsiteY65" fmla="*/ 3260437 h 6003637"/>
              <a:gd name="connsiteX66" fmla="*/ 7462649 w 7748976"/>
              <a:gd name="connsiteY66" fmla="*/ 3371273 h 6003637"/>
              <a:gd name="connsiteX67" fmla="*/ 7564249 w 7748976"/>
              <a:gd name="connsiteY67" fmla="*/ 3611419 h 6003637"/>
              <a:gd name="connsiteX68" fmla="*/ 7610431 w 7748976"/>
              <a:gd name="connsiteY68" fmla="*/ 3740728 h 6003637"/>
              <a:gd name="connsiteX69" fmla="*/ 7647376 w 7748976"/>
              <a:gd name="connsiteY69" fmla="*/ 3860800 h 6003637"/>
              <a:gd name="connsiteX70" fmla="*/ 7693558 w 7748976"/>
              <a:gd name="connsiteY70" fmla="*/ 3980873 h 6003637"/>
              <a:gd name="connsiteX71" fmla="*/ 7748976 w 7748976"/>
              <a:gd name="connsiteY71" fmla="*/ 4128655 h 6003637"/>
              <a:gd name="connsiteX72" fmla="*/ 7730504 w 7748976"/>
              <a:gd name="connsiteY72" fmla="*/ 4193310 h 6003637"/>
              <a:gd name="connsiteX73" fmla="*/ 7702795 w 7748976"/>
              <a:gd name="connsiteY73" fmla="*/ 4294910 h 6003637"/>
              <a:gd name="connsiteX74" fmla="*/ 7684322 w 7748976"/>
              <a:gd name="connsiteY74" fmla="*/ 4368800 h 6003637"/>
              <a:gd name="connsiteX75" fmla="*/ 7647376 w 7748976"/>
              <a:gd name="connsiteY75" fmla="*/ 4433455 h 6003637"/>
              <a:gd name="connsiteX76" fmla="*/ 7628904 w 7748976"/>
              <a:gd name="connsiteY76" fmla="*/ 4461164 h 6003637"/>
              <a:gd name="connsiteX77" fmla="*/ 7573485 w 7748976"/>
              <a:gd name="connsiteY77" fmla="*/ 4498110 h 6003637"/>
              <a:gd name="connsiteX78" fmla="*/ 7508831 w 7748976"/>
              <a:gd name="connsiteY78" fmla="*/ 4590473 h 6003637"/>
              <a:gd name="connsiteX79" fmla="*/ 7471885 w 7748976"/>
              <a:gd name="connsiteY79" fmla="*/ 4655128 h 6003637"/>
              <a:gd name="connsiteX80" fmla="*/ 7397995 w 7748976"/>
              <a:gd name="connsiteY80" fmla="*/ 4719782 h 6003637"/>
              <a:gd name="connsiteX81" fmla="*/ 7296395 w 7748976"/>
              <a:gd name="connsiteY81" fmla="*/ 4756728 h 6003637"/>
              <a:gd name="connsiteX82" fmla="*/ 7130140 w 7748976"/>
              <a:gd name="connsiteY82" fmla="*/ 4793673 h 6003637"/>
              <a:gd name="connsiteX83" fmla="*/ 6963885 w 7748976"/>
              <a:gd name="connsiteY83" fmla="*/ 4830619 h 6003637"/>
              <a:gd name="connsiteX84" fmla="*/ 6853049 w 7748976"/>
              <a:gd name="connsiteY84" fmla="*/ 4876800 h 6003637"/>
              <a:gd name="connsiteX85" fmla="*/ 6806867 w 7748976"/>
              <a:gd name="connsiteY85" fmla="*/ 4895273 h 6003637"/>
              <a:gd name="connsiteX86" fmla="*/ 6751449 w 7748976"/>
              <a:gd name="connsiteY86" fmla="*/ 4904510 h 6003637"/>
              <a:gd name="connsiteX87" fmla="*/ 6686795 w 7748976"/>
              <a:gd name="connsiteY87" fmla="*/ 4932219 h 6003637"/>
              <a:gd name="connsiteX88" fmla="*/ 6520540 w 7748976"/>
              <a:gd name="connsiteY88" fmla="*/ 4987637 h 6003637"/>
              <a:gd name="connsiteX89" fmla="*/ 6409704 w 7748976"/>
              <a:gd name="connsiteY89" fmla="*/ 5015346 h 6003637"/>
              <a:gd name="connsiteX90" fmla="*/ 6271158 w 7748976"/>
              <a:gd name="connsiteY90" fmla="*/ 5052291 h 6003637"/>
              <a:gd name="connsiteX91" fmla="*/ 6234213 w 7748976"/>
              <a:gd name="connsiteY91" fmla="*/ 5061528 h 6003637"/>
              <a:gd name="connsiteX92" fmla="*/ 6040249 w 7748976"/>
              <a:gd name="connsiteY92" fmla="*/ 5089237 h 6003637"/>
              <a:gd name="connsiteX93" fmla="*/ 5975595 w 7748976"/>
              <a:gd name="connsiteY93" fmla="*/ 5098473 h 6003637"/>
              <a:gd name="connsiteX94" fmla="*/ 5800104 w 7748976"/>
              <a:gd name="connsiteY94" fmla="*/ 5126182 h 6003637"/>
              <a:gd name="connsiteX95" fmla="*/ 5190504 w 7748976"/>
              <a:gd name="connsiteY95" fmla="*/ 5135419 h 6003637"/>
              <a:gd name="connsiteX96" fmla="*/ 5153558 w 7748976"/>
              <a:gd name="connsiteY96" fmla="*/ 5144655 h 6003637"/>
              <a:gd name="connsiteX97" fmla="*/ 5015013 w 7748976"/>
              <a:gd name="connsiteY97" fmla="*/ 5163128 h 6003637"/>
              <a:gd name="connsiteX98" fmla="*/ 4423885 w 7748976"/>
              <a:gd name="connsiteY98" fmla="*/ 5126183 h 6003637"/>
              <a:gd name="connsiteX99" fmla="*/ 4082140 w 7748976"/>
              <a:gd name="connsiteY99" fmla="*/ 5033819 h 6003637"/>
              <a:gd name="connsiteX100" fmla="*/ 3805049 w 7748976"/>
              <a:gd name="connsiteY100" fmla="*/ 5033818 h 6003637"/>
              <a:gd name="connsiteX101" fmla="*/ 3389413 w 7748976"/>
              <a:gd name="connsiteY101" fmla="*/ 5135419 h 6003637"/>
              <a:gd name="connsiteX102" fmla="*/ 3315522 w 7748976"/>
              <a:gd name="connsiteY102" fmla="*/ 5181600 h 6003637"/>
              <a:gd name="connsiteX103" fmla="*/ 3306285 w 7748976"/>
              <a:gd name="connsiteY103" fmla="*/ 5209310 h 6003637"/>
              <a:gd name="connsiteX104" fmla="*/ 3278576 w 7748976"/>
              <a:gd name="connsiteY104" fmla="*/ 5227782 h 6003637"/>
              <a:gd name="connsiteX105" fmla="*/ 3167740 w 7748976"/>
              <a:gd name="connsiteY105" fmla="*/ 5310910 h 6003637"/>
              <a:gd name="connsiteX106" fmla="*/ 3130795 w 7748976"/>
              <a:gd name="connsiteY106" fmla="*/ 5329382 h 6003637"/>
              <a:gd name="connsiteX107" fmla="*/ 3103085 w 7748976"/>
              <a:gd name="connsiteY107" fmla="*/ 5347855 h 6003637"/>
              <a:gd name="connsiteX108" fmla="*/ 3038431 w 7748976"/>
              <a:gd name="connsiteY108" fmla="*/ 5375564 h 6003637"/>
              <a:gd name="connsiteX109" fmla="*/ 2964540 w 7748976"/>
              <a:gd name="connsiteY109" fmla="*/ 5403273 h 6003637"/>
              <a:gd name="connsiteX110" fmla="*/ 2936831 w 7748976"/>
              <a:gd name="connsiteY110" fmla="*/ 5421746 h 6003637"/>
              <a:gd name="connsiteX111" fmla="*/ 2890649 w 7748976"/>
              <a:gd name="connsiteY111" fmla="*/ 5430982 h 6003637"/>
              <a:gd name="connsiteX112" fmla="*/ 2853704 w 7748976"/>
              <a:gd name="connsiteY112" fmla="*/ 5440219 h 6003637"/>
              <a:gd name="connsiteX113" fmla="*/ 2798285 w 7748976"/>
              <a:gd name="connsiteY113" fmla="*/ 5458691 h 6003637"/>
              <a:gd name="connsiteX114" fmla="*/ 2678213 w 7748976"/>
              <a:gd name="connsiteY114" fmla="*/ 5477164 h 6003637"/>
              <a:gd name="connsiteX115" fmla="*/ 2632031 w 7748976"/>
              <a:gd name="connsiteY115" fmla="*/ 5486400 h 6003637"/>
              <a:gd name="connsiteX116" fmla="*/ 2576613 w 7748976"/>
              <a:gd name="connsiteY116" fmla="*/ 5495637 h 6003637"/>
              <a:gd name="connsiteX117" fmla="*/ 2548904 w 7748976"/>
              <a:gd name="connsiteY117" fmla="*/ 5504873 h 6003637"/>
              <a:gd name="connsiteX118" fmla="*/ 2456540 w 7748976"/>
              <a:gd name="connsiteY118" fmla="*/ 5514110 h 6003637"/>
              <a:gd name="connsiteX119" fmla="*/ 2401122 w 7748976"/>
              <a:gd name="connsiteY119" fmla="*/ 5532582 h 6003637"/>
              <a:gd name="connsiteX120" fmla="*/ 2364176 w 7748976"/>
              <a:gd name="connsiteY120" fmla="*/ 5541819 h 6003637"/>
              <a:gd name="connsiteX121" fmla="*/ 2327231 w 7748976"/>
              <a:gd name="connsiteY121" fmla="*/ 5560291 h 6003637"/>
              <a:gd name="connsiteX122" fmla="*/ 2299522 w 7748976"/>
              <a:gd name="connsiteY122" fmla="*/ 5569528 h 6003637"/>
              <a:gd name="connsiteX123" fmla="*/ 2244104 w 7748976"/>
              <a:gd name="connsiteY123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756416 w 7750816"/>
              <a:gd name="connsiteY27" fmla="*/ 258619 h 6003637"/>
              <a:gd name="connsiteX28" fmla="*/ 1793362 w 7750816"/>
              <a:gd name="connsiteY28" fmla="*/ 240146 h 6003637"/>
              <a:gd name="connsiteX29" fmla="*/ 1931907 w 7750816"/>
              <a:gd name="connsiteY29" fmla="*/ 221673 h 6003637"/>
              <a:gd name="connsiteX30" fmla="*/ 2144344 w 7750816"/>
              <a:gd name="connsiteY30" fmla="*/ 166255 h 6003637"/>
              <a:gd name="connsiteX31" fmla="*/ 2393725 w 7750816"/>
              <a:gd name="connsiteY31" fmla="*/ 110837 h 6003637"/>
              <a:gd name="connsiteX32" fmla="*/ 2578453 w 7750816"/>
              <a:gd name="connsiteY32" fmla="*/ 83128 h 6003637"/>
              <a:gd name="connsiteX33" fmla="*/ 2790889 w 7750816"/>
              <a:gd name="connsiteY33" fmla="*/ 36946 h 6003637"/>
              <a:gd name="connsiteX34" fmla="*/ 3308125 w 7750816"/>
              <a:gd name="connsiteY34" fmla="*/ 9237 h 6003637"/>
              <a:gd name="connsiteX35" fmla="*/ 3834598 w 7750816"/>
              <a:gd name="connsiteY35" fmla="*/ 0 h 6003637"/>
              <a:gd name="connsiteX36" fmla="*/ 5303180 w 7750816"/>
              <a:gd name="connsiteY36" fmla="*/ 27710 h 6003637"/>
              <a:gd name="connsiteX37" fmla="*/ 5820416 w 7750816"/>
              <a:gd name="connsiteY37" fmla="*/ 64655 h 6003637"/>
              <a:gd name="connsiteX38" fmla="*/ 5912780 w 7750816"/>
              <a:gd name="connsiteY38" fmla="*/ 73891 h 6003637"/>
              <a:gd name="connsiteX39" fmla="*/ 6097507 w 7750816"/>
              <a:gd name="connsiteY39" fmla="*/ 101600 h 6003637"/>
              <a:gd name="connsiteX40" fmla="*/ 6245289 w 7750816"/>
              <a:gd name="connsiteY40" fmla="*/ 184728 h 6003637"/>
              <a:gd name="connsiteX41" fmla="*/ 6319180 w 7750816"/>
              <a:gd name="connsiteY41" fmla="*/ 249382 h 6003637"/>
              <a:gd name="connsiteX42" fmla="*/ 6346889 w 7750816"/>
              <a:gd name="connsiteY42" fmla="*/ 258619 h 6003637"/>
              <a:gd name="connsiteX43" fmla="*/ 6402307 w 7750816"/>
              <a:gd name="connsiteY43" fmla="*/ 286328 h 6003637"/>
              <a:gd name="connsiteX44" fmla="*/ 6697871 w 7750816"/>
              <a:gd name="connsiteY44" fmla="*/ 424873 h 6003637"/>
              <a:gd name="connsiteX45" fmla="*/ 6790235 w 7750816"/>
              <a:gd name="connsiteY45" fmla="*/ 581891 h 6003637"/>
              <a:gd name="connsiteX46" fmla="*/ 6845653 w 7750816"/>
              <a:gd name="connsiteY46" fmla="*/ 665019 h 6003637"/>
              <a:gd name="connsiteX47" fmla="*/ 6965725 w 7750816"/>
              <a:gd name="connsiteY47" fmla="*/ 812800 h 6003637"/>
              <a:gd name="connsiteX48" fmla="*/ 7039616 w 7750816"/>
              <a:gd name="connsiteY48" fmla="*/ 877455 h 6003637"/>
              <a:gd name="connsiteX49" fmla="*/ 7122744 w 7750816"/>
              <a:gd name="connsiteY49" fmla="*/ 969819 h 6003637"/>
              <a:gd name="connsiteX50" fmla="*/ 7150453 w 7750816"/>
              <a:gd name="connsiteY50" fmla="*/ 1080655 h 6003637"/>
              <a:gd name="connsiteX51" fmla="*/ 7178162 w 7750816"/>
              <a:gd name="connsiteY51" fmla="*/ 1274619 h 6003637"/>
              <a:gd name="connsiteX52" fmla="*/ 7159689 w 7750816"/>
              <a:gd name="connsiteY52" fmla="*/ 1681019 h 6003637"/>
              <a:gd name="connsiteX53" fmla="*/ 7131980 w 7750816"/>
              <a:gd name="connsiteY53" fmla="*/ 1773382 h 6003637"/>
              <a:gd name="connsiteX54" fmla="*/ 7095035 w 7750816"/>
              <a:gd name="connsiteY54" fmla="*/ 1874982 h 6003637"/>
              <a:gd name="connsiteX55" fmla="*/ 7085798 w 7750816"/>
              <a:gd name="connsiteY55" fmla="*/ 1939637 h 6003637"/>
              <a:gd name="connsiteX56" fmla="*/ 7058089 w 7750816"/>
              <a:gd name="connsiteY56" fmla="*/ 2068946 h 6003637"/>
              <a:gd name="connsiteX57" fmla="*/ 7095035 w 7750816"/>
              <a:gd name="connsiteY57" fmla="*/ 2540000 h 6003637"/>
              <a:gd name="connsiteX58" fmla="*/ 7122744 w 7750816"/>
              <a:gd name="connsiteY58" fmla="*/ 2613891 h 6003637"/>
              <a:gd name="connsiteX59" fmla="*/ 7150453 w 7750816"/>
              <a:gd name="connsiteY59" fmla="*/ 2697019 h 6003637"/>
              <a:gd name="connsiteX60" fmla="*/ 7168925 w 7750816"/>
              <a:gd name="connsiteY60" fmla="*/ 2733964 h 6003637"/>
              <a:gd name="connsiteX61" fmla="*/ 7242816 w 7750816"/>
              <a:gd name="connsiteY61" fmla="*/ 2937164 h 6003637"/>
              <a:gd name="connsiteX62" fmla="*/ 7298235 w 7750816"/>
              <a:gd name="connsiteY62" fmla="*/ 3029528 h 6003637"/>
              <a:gd name="connsiteX63" fmla="*/ 7335180 w 7750816"/>
              <a:gd name="connsiteY63" fmla="*/ 3112655 h 6003637"/>
              <a:gd name="connsiteX64" fmla="*/ 7390598 w 7750816"/>
              <a:gd name="connsiteY64" fmla="*/ 3214255 h 6003637"/>
              <a:gd name="connsiteX65" fmla="*/ 7409071 w 7750816"/>
              <a:gd name="connsiteY65" fmla="*/ 3260437 h 6003637"/>
              <a:gd name="connsiteX66" fmla="*/ 7464489 w 7750816"/>
              <a:gd name="connsiteY66" fmla="*/ 3371273 h 6003637"/>
              <a:gd name="connsiteX67" fmla="*/ 7566089 w 7750816"/>
              <a:gd name="connsiteY67" fmla="*/ 3611419 h 6003637"/>
              <a:gd name="connsiteX68" fmla="*/ 7612271 w 7750816"/>
              <a:gd name="connsiteY68" fmla="*/ 3740728 h 6003637"/>
              <a:gd name="connsiteX69" fmla="*/ 7649216 w 7750816"/>
              <a:gd name="connsiteY69" fmla="*/ 3860800 h 6003637"/>
              <a:gd name="connsiteX70" fmla="*/ 7695398 w 7750816"/>
              <a:gd name="connsiteY70" fmla="*/ 3980873 h 6003637"/>
              <a:gd name="connsiteX71" fmla="*/ 7750816 w 7750816"/>
              <a:gd name="connsiteY71" fmla="*/ 4128655 h 6003637"/>
              <a:gd name="connsiteX72" fmla="*/ 7732344 w 7750816"/>
              <a:gd name="connsiteY72" fmla="*/ 4193310 h 6003637"/>
              <a:gd name="connsiteX73" fmla="*/ 7704635 w 7750816"/>
              <a:gd name="connsiteY73" fmla="*/ 4294910 h 6003637"/>
              <a:gd name="connsiteX74" fmla="*/ 7686162 w 7750816"/>
              <a:gd name="connsiteY74" fmla="*/ 4368800 h 6003637"/>
              <a:gd name="connsiteX75" fmla="*/ 7649216 w 7750816"/>
              <a:gd name="connsiteY75" fmla="*/ 4433455 h 6003637"/>
              <a:gd name="connsiteX76" fmla="*/ 7630744 w 7750816"/>
              <a:gd name="connsiteY76" fmla="*/ 4461164 h 6003637"/>
              <a:gd name="connsiteX77" fmla="*/ 7575325 w 7750816"/>
              <a:gd name="connsiteY77" fmla="*/ 4498110 h 6003637"/>
              <a:gd name="connsiteX78" fmla="*/ 7510671 w 7750816"/>
              <a:gd name="connsiteY78" fmla="*/ 4590473 h 6003637"/>
              <a:gd name="connsiteX79" fmla="*/ 7473725 w 7750816"/>
              <a:gd name="connsiteY79" fmla="*/ 4655128 h 6003637"/>
              <a:gd name="connsiteX80" fmla="*/ 7399835 w 7750816"/>
              <a:gd name="connsiteY80" fmla="*/ 4719782 h 6003637"/>
              <a:gd name="connsiteX81" fmla="*/ 7298235 w 7750816"/>
              <a:gd name="connsiteY81" fmla="*/ 4756728 h 6003637"/>
              <a:gd name="connsiteX82" fmla="*/ 7131980 w 7750816"/>
              <a:gd name="connsiteY82" fmla="*/ 4793673 h 6003637"/>
              <a:gd name="connsiteX83" fmla="*/ 6965725 w 7750816"/>
              <a:gd name="connsiteY83" fmla="*/ 4830619 h 6003637"/>
              <a:gd name="connsiteX84" fmla="*/ 6854889 w 7750816"/>
              <a:gd name="connsiteY84" fmla="*/ 4876800 h 6003637"/>
              <a:gd name="connsiteX85" fmla="*/ 6808707 w 7750816"/>
              <a:gd name="connsiteY85" fmla="*/ 4895273 h 6003637"/>
              <a:gd name="connsiteX86" fmla="*/ 6753289 w 7750816"/>
              <a:gd name="connsiteY86" fmla="*/ 4904510 h 6003637"/>
              <a:gd name="connsiteX87" fmla="*/ 6688635 w 7750816"/>
              <a:gd name="connsiteY87" fmla="*/ 4932219 h 6003637"/>
              <a:gd name="connsiteX88" fmla="*/ 6522380 w 7750816"/>
              <a:gd name="connsiteY88" fmla="*/ 4987637 h 6003637"/>
              <a:gd name="connsiteX89" fmla="*/ 6411544 w 7750816"/>
              <a:gd name="connsiteY89" fmla="*/ 5015346 h 6003637"/>
              <a:gd name="connsiteX90" fmla="*/ 6272998 w 7750816"/>
              <a:gd name="connsiteY90" fmla="*/ 5052291 h 6003637"/>
              <a:gd name="connsiteX91" fmla="*/ 6236053 w 7750816"/>
              <a:gd name="connsiteY91" fmla="*/ 5061528 h 6003637"/>
              <a:gd name="connsiteX92" fmla="*/ 6042089 w 7750816"/>
              <a:gd name="connsiteY92" fmla="*/ 5089237 h 6003637"/>
              <a:gd name="connsiteX93" fmla="*/ 5977435 w 7750816"/>
              <a:gd name="connsiteY93" fmla="*/ 5098473 h 6003637"/>
              <a:gd name="connsiteX94" fmla="*/ 5801944 w 7750816"/>
              <a:gd name="connsiteY94" fmla="*/ 5126182 h 6003637"/>
              <a:gd name="connsiteX95" fmla="*/ 5192344 w 7750816"/>
              <a:gd name="connsiteY95" fmla="*/ 5135419 h 6003637"/>
              <a:gd name="connsiteX96" fmla="*/ 5155398 w 7750816"/>
              <a:gd name="connsiteY96" fmla="*/ 5144655 h 6003637"/>
              <a:gd name="connsiteX97" fmla="*/ 5016853 w 7750816"/>
              <a:gd name="connsiteY97" fmla="*/ 5163128 h 6003637"/>
              <a:gd name="connsiteX98" fmla="*/ 4425725 w 7750816"/>
              <a:gd name="connsiteY98" fmla="*/ 5126183 h 6003637"/>
              <a:gd name="connsiteX99" fmla="*/ 4083980 w 7750816"/>
              <a:gd name="connsiteY99" fmla="*/ 5033819 h 6003637"/>
              <a:gd name="connsiteX100" fmla="*/ 3806889 w 7750816"/>
              <a:gd name="connsiteY100" fmla="*/ 5033818 h 6003637"/>
              <a:gd name="connsiteX101" fmla="*/ 3391253 w 7750816"/>
              <a:gd name="connsiteY101" fmla="*/ 5135419 h 6003637"/>
              <a:gd name="connsiteX102" fmla="*/ 3317362 w 7750816"/>
              <a:gd name="connsiteY102" fmla="*/ 5181600 h 6003637"/>
              <a:gd name="connsiteX103" fmla="*/ 3308125 w 7750816"/>
              <a:gd name="connsiteY103" fmla="*/ 5209310 h 6003637"/>
              <a:gd name="connsiteX104" fmla="*/ 3280416 w 7750816"/>
              <a:gd name="connsiteY104" fmla="*/ 5227782 h 6003637"/>
              <a:gd name="connsiteX105" fmla="*/ 3169580 w 7750816"/>
              <a:gd name="connsiteY105" fmla="*/ 5310910 h 6003637"/>
              <a:gd name="connsiteX106" fmla="*/ 3132635 w 7750816"/>
              <a:gd name="connsiteY106" fmla="*/ 5329382 h 6003637"/>
              <a:gd name="connsiteX107" fmla="*/ 3104925 w 7750816"/>
              <a:gd name="connsiteY107" fmla="*/ 5347855 h 6003637"/>
              <a:gd name="connsiteX108" fmla="*/ 3040271 w 7750816"/>
              <a:gd name="connsiteY108" fmla="*/ 5375564 h 6003637"/>
              <a:gd name="connsiteX109" fmla="*/ 2966380 w 7750816"/>
              <a:gd name="connsiteY109" fmla="*/ 5403273 h 6003637"/>
              <a:gd name="connsiteX110" fmla="*/ 2938671 w 7750816"/>
              <a:gd name="connsiteY110" fmla="*/ 5421746 h 6003637"/>
              <a:gd name="connsiteX111" fmla="*/ 2892489 w 7750816"/>
              <a:gd name="connsiteY111" fmla="*/ 5430982 h 6003637"/>
              <a:gd name="connsiteX112" fmla="*/ 2855544 w 7750816"/>
              <a:gd name="connsiteY112" fmla="*/ 5440219 h 6003637"/>
              <a:gd name="connsiteX113" fmla="*/ 2800125 w 7750816"/>
              <a:gd name="connsiteY113" fmla="*/ 5458691 h 6003637"/>
              <a:gd name="connsiteX114" fmla="*/ 2680053 w 7750816"/>
              <a:gd name="connsiteY114" fmla="*/ 5477164 h 6003637"/>
              <a:gd name="connsiteX115" fmla="*/ 2633871 w 7750816"/>
              <a:gd name="connsiteY115" fmla="*/ 5486400 h 6003637"/>
              <a:gd name="connsiteX116" fmla="*/ 2578453 w 7750816"/>
              <a:gd name="connsiteY116" fmla="*/ 5495637 h 6003637"/>
              <a:gd name="connsiteX117" fmla="*/ 2550744 w 7750816"/>
              <a:gd name="connsiteY117" fmla="*/ 5504873 h 6003637"/>
              <a:gd name="connsiteX118" fmla="*/ 2458380 w 7750816"/>
              <a:gd name="connsiteY118" fmla="*/ 5514110 h 6003637"/>
              <a:gd name="connsiteX119" fmla="*/ 2402962 w 7750816"/>
              <a:gd name="connsiteY119" fmla="*/ 5532582 h 6003637"/>
              <a:gd name="connsiteX120" fmla="*/ 2366016 w 7750816"/>
              <a:gd name="connsiteY120" fmla="*/ 5541819 h 6003637"/>
              <a:gd name="connsiteX121" fmla="*/ 2329071 w 7750816"/>
              <a:gd name="connsiteY121" fmla="*/ 5560291 h 6003637"/>
              <a:gd name="connsiteX122" fmla="*/ 2301362 w 7750816"/>
              <a:gd name="connsiteY122" fmla="*/ 5569528 h 6003637"/>
              <a:gd name="connsiteX123" fmla="*/ 2245944 w 7750816"/>
              <a:gd name="connsiteY123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756416 w 7750816"/>
              <a:gd name="connsiteY27" fmla="*/ 258619 h 6003637"/>
              <a:gd name="connsiteX28" fmla="*/ 1931907 w 7750816"/>
              <a:gd name="connsiteY28" fmla="*/ 221673 h 6003637"/>
              <a:gd name="connsiteX29" fmla="*/ 2144344 w 7750816"/>
              <a:gd name="connsiteY29" fmla="*/ 166255 h 6003637"/>
              <a:gd name="connsiteX30" fmla="*/ 2393725 w 7750816"/>
              <a:gd name="connsiteY30" fmla="*/ 110837 h 6003637"/>
              <a:gd name="connsiteX31" fmla="*/ 2578453 w 7750816"/>
              <a:gd name="connsiteY31" fmla="*/ 83128 h 6003637"/>
              <a:gd name="connsiteX32" fmla="*/ 2790889 w 7750816"/>
              <a:gd name="connsiteY32" fmla="*/ 36946 h 6003637"/>
              <a:gd name="connsiteX33" fmla="*/ 3308125 w 7750816"/>
              <a:gd name="connsiteY33" fmla="*/ 9237 h 6003637"/>
              <a:gd name="connsiteX34" fmla="*/ 3834598 w 7750816"/>
              <a:gd name="connsiteY34" fmla="*/ 0 h 6003637"/>
              <a:gd name="connsiteX35" fmla="*/ 5303180 w 7750816"/>
              <a:gd name="connsiteY35" fmla="*/ 27710 h 6003637"/>
              <a:gd name="connsiteX36" fmla="*/ 5820416 w 7750816"/>
              <a:gd name="connsiteY36" fmla="*/ 64655 h 6003637"/>
              <a:gd name="connsiteX37" fmla="*/ 5912780 w 7750816"/>
              <a:gd name="connsiteY37" fmla="*/ 73891 h 6003637"/>
              <a:gd name="connsiteX38" fmla="*/ 6097507 w 7750816"/>
              <a:gd name="connsiteY38" fmla="*/ 101600 h 6003637"/>
              <a:gd name="connsiteX39" fmla="*/ 6245289 w 7750816"/>
              <a:gd name="connsiteY39" fmla="*/ 184728 h 6003637"/>
              <a:gd name="connsiteX40" fmla="*/ 6319180 w 7750816"/>
              <a:gd name="connsiteY40" fmla="*/ 249382 h 6003637"/>
              <a:gd name="connsiteX41" fmla="*/ 6346889 w 7750816"/>
              <a:gd name="connsiteY41" fmla="*/ 258619 h 6003637"/>
              <a:gd name="connsiteX42" fmla="*/ 6402307 w 7750816"/>
              <a:gd name="connsiteY42" fmla="*/ 286328 h 6003637"/>
              <a:gd name="connsiteX43" fmla="*/ 6697871 w 7750816"/>
              <a:gd name="connsiteY43" fmla="*/ 424873 h 6003637"/>
              <a:gd name="connsiteX44" fmla="*/ 6790235 w 7750816"/>
              <a:gd name="connsiteY44" fmla="*/ 581891 h 6003637"/>
              <a:gd name="connsiteX45" fmla="*/ 6845653 w 7750816"/>
              <a:gd name="connsiteY45" fmla="*/ 665019 h 6003637"/>
              <a:gd name="connsiteX46" fmla="*/ 6965725 w 7750816"/>
              <a:gd name="connsiteY46" fmla="*/ 812800 h 6003637"/>
              <a:gd name="connsiteX47" fmla="*/ 7039616 w 7750816"/>
              <a:gd name="connsiteY47" fmla="*/ 877455 h 6003637"/>
              <a:gd name="connsiteX48" fmla="*/ 7122744 w 7750816"/>
              <a:gd name="connsiteY48" fmla="*/ 969819 h 6003637"/>
              <a:gd name="connsiteX49" fmla="*/ 7150453 w 7750816"/>
              <a:gd name="connsiteY49" fmla="*/ 1080655 h 6003637"/>
              <a:gd name="connsiteX50" fmla="*/ 7178162 w 7750816"/>
              <a:gd name="connsiteY50" fmla="*/ 1274619 h 6003637"/>
              <a:gd name="connsiteX51" fmla="*/ 7159689 w 7750816"/>
              <a:gd name="connsiteY51" fmla="*/ 1681019 h 6003637"/>
              <a:gd name="connsiteX52" fmla="*/ 7131980 w 7750816"/>
              <a:gd name="connsiteY52" fmla="*/ 1773382 h 6003637"/>
              <a:gd name="connsiteX53" fmla="*/ 7095035 w 7750816"/>
              <a:gd name="connsiteY53" fmla="*/ 1874982 h 6003637"/>
              <a:gd name="connsiteX54" fmla="*/ 7085798 w 7750816"/>
              <a:gd name="connsiteY54" fmla="*/ 1939637 h 6003637"/>
              <a:gd name="connsiteX55" fmla="*/ 7058089 w 7750816"/>
              <a:gd name="connsiteY55" fmla="*/ 2068946 h 6003637"/>
              <a:gd name="connsiteX56" fmla="*/ 7095035 w 7750816"/>
              <a:gd name="connsiteY56" fmla="*/ 2540000 h 6003637"/>
              <a:gd name="connsiteX57" fmla="*/ 7122744 w 7750816"/>
              <a:gd name="connsiteY57" fmla="*/ 2613891 h 6003637"/>
              <a:gd name="connsiteX58" fmla="*/ 7150453 w 7750816"/>
              <a:gd name="connsiteY58" fmla="*/ 2697019 h 6003637"/>
              <a:gd name="connsiteX59" fmla="*/ 7168925 w 7750816"/>
              <a:gd name="connsiteY59" fmla="*/ 2733964 h 6003637"/>
              <a:gd name="connsiteX60" fmla="*/ 7242816 w 7750816"/>
              <a:gd name="connsiteY60" fmla="*/ 2937164 h 6003637"/>
              <a:gd name="connsiteX61" fmla="*/ 7298235 w 7750816"/>
              <a:gd name="connsiteY61" fmla="*/ 3029528 h 6003637"/>
              <a:gd name="connsiteX62" fmla="*/ 7335180 w 7750816"/>
              <a:gd name="connsiteY62" fmla="*/ 3112655 h 6003637"/>
              <a:gd name="connsiteX63" fmla="*/ 7390598 w 7750816"/>
              <a:gd name="connsiteY63" fmla="*/ 3214255 h 6003637"/>
              <a:gd name="connsiteX64" fmla="*/ 7409071 w 7750816"/>
              <a:gd name="connsiteY64" fmla="*/ 3260437 h 6003637"/>
              <a:gd name="connsiteX65" fmla="*/ 7464489 w 7750816"/>
              <a:gd name="connsiteY65" fmla="*/ 3371273 h 6003637"/>
              <a:gd name="connsiteX66" fmla="*/ 7566089 w 7750816"/>
              <a:gd name="connsiteY66" fmla="*/ 3611419 h 6003637"/>
              <a:gd name="connsiteX67" fmla="*/ 7612271 w 7750816"/>
              <a:gd name="connsiteY67" fmla="*/ 3740728 h 6003637"/>
              <a:gd name="connsiteX68" fmla="*/ 7649216 w 7750816"/>
              <a:gd name="connsiteY68" fmla="*/ 3860800 h 6003637"/>
              <a:gd name="connsiteX69" fmla="*/ 7695398 w 7750816"/>
              <a:gd name="connsiteY69" fmla="*/ 3980873 h 6003637"/>
              <a:gd name="connsiteX70" fmla="*/ 7750816 w 7750816"/>
              <a:gd name="connsiteY70" fmla="*/ 4128655 h 6003637"/>
              <a:gd name="connsiteX71" fmla="*/ 7732344 w 7750816"/>
              <a:gd name="connsiteY71" fmla="*/ 4193310 h 6003637"/>
              <a:gd name="connsiteX72" fmla="*/ 7704635 w 7750816"/>
              <a:gd name="connsiteY72" fmla="*/ 4294910 h 6003637"/>
              <a:gd name="connsiteX73" fmla="*/ 7686162 w 7750816"/>
              <a:gd name="connsiteY73" fmla="*/ 4368800 h 6003637"/>
              <a:gd name="connsiteX74" fmla="*/ 7649216 w 7750816"/>
              <a:gd name="connsiteY74" fmla="*/ 4433455 h 6003637"/>
              <a:gd name="connsiteX75" fmla="*/ 7630744 w 7750816"/>
              <a:gd name="connsiteY75" fmla="*/ 4461164 h 6003637"/>
              <a:gd name="connsiteX76" fmla="*/ 7575325 w 7750816"/>
              <a:gd name="connsiteY76" fmla="*/ 4498110 h 6003637"/>
              <a:gd name="connsiteX77" fmla="*/ 7510671 w 7750816"/>
              <a:gd name="connsiteY77" fmla="*/ 4590473 h 6003637"/>
              <a:gd name="connsiteX78" fmla="*/ 7473725 w 7750816"/>
              <a:gd name="connsiteY78" fmla="*/ 4655128 h 6003637"/>
              <a:gd name="connsiteX79" fmla="*/ 7399835 w 7750816"/>
              <a:gd name="connsiteY79" fmla="*/ 4719782 h 6003637"/>
              <a:gd name="connsiteX80" fmla="*/ 7298235 w 7750816"/>
              <a:gd name="connsiteY80" fmla="*/ 4756728 h 6003637"/>
              <a:gd name="connsiteX81" fmla="*/ 7131980 w 7750816"/>
              <a:gd name="connsiteY81" fmla="*/ 4793673 h 6003637"/>
              <a:gd name="connsiteX82" fmla="*/ 6965725 w 7750816"/>
              <a:gd name="connsiteY82" fmla="*/ 4830619 h 6003637"/>
              <a:gd name="connsiteX83" fmla="*/ 6854889 w 7750816"/>
              <a:gd name="connsiteY83" fmla="*/ 4876800 h 6003637"/>
              <a:gd name="connsiteX84" fmla="*/ 6808707 w 7750816"/>
              <a:gd name="connsiteY84" fmla="*/ 4895273 h 6003637"/>
              <a:gd name="connsiteX85" fmla="*/ 6753289 w 7750816"/>
              <a:gd name="connsiteY85" fmla="*/ 4904510 h 6003637"/>
              <a:gd name="connsiteX86" fmla="*/ 6688635 w 7750816"/>
              <a:gd name="connsiteY86" fmla="*/ 4932219 h 6003637"/>
              <a:gd name="connsiteX87" fmla="*/ 6522380 w 7750816"/>
              <a:gd name="connsiteY87" fmla="*/ 4987637 h 6003637"/>
              <a:gd name="connsiteX88" fmla="*/ 6411544 w 7750816"/>
              <a:gd name="connsiteY88" fmla="*/ 5015346 h 6003637"/>
              <a:gd name="connsiteX89" fmla="*/ 6272998 w 7750816"/>
              <a:gd name="connsiteY89" fmla="*/ 5052291 h 6003637"/>
              <a:gd name="connsiteX90" fmla="*/ 6236053 w 7750816"/>
              <a:gd name="connsiteY90" fmla="*/ 5061528 h 6003637"/>
              <a:gd name="connsiteX91" fmla="*/ 6042089 w 7750816"/>
              <a:gd name="connsiteY91" fmla="*/ 5089237 h 6003637"/>
              <a:gd name="connsiteX92" fmla="*/ 5977435 w 7750816"/>
              <a:gd name="connsiteY92" fmla="*/ 5098473 h 6003637"/>
              <a:gd name="connsiteX93" fmla="*/ 5801944 w 7750816"/>
              <a:gd name="connsiteY93" fmla="*/ 5126182 h 6003637"/>
              <a:gd name="connsiteX94" fmla="*/ 5192344 w 7750816"/>
              <a:gd name="connsiteY94" fmla="*/ 5135419 h 6003637"/>
              <a:gd name="connsiteX95" fmla="*/ 5155398 w 7750816"/>
              <a:gd name="connsiteY95" fmla="*/ 5144655 h 6003637"/>
              <a:gd name="connsiteX96" fmla="*/ 5016853 w 7750816"/>
              <a:gd name="connsiteY96" fmla="*/ 5163128 h 6003637"/>
              <a:gd name="connsiteX97" fmla="*/ 4425725 w 7750816"/>
              <a:gd name="connsiteY97" fmla="*/ 5126183 h 6003637"/>
              <a:gd name="connsiteX98" fmla="*/ 4083980 w 7750816"/>
              <a:gd name="connsiteY98" fmla="*/ 5033819 h 6003637"/>
              <a:gd name="connsiteX99" fmla="*/ 3806889 w 7750816"/>
              <a:gd name="connsiteY99" fmla="*/ 5033818 h 6003637"/>
              <a:gd name="connsiteX100" fmla="*/ 3391253 w 7750816"/>
              <a:gd name="connsiteY100" fmla="*/ 5135419 h 6003637"/>
              <a:gd name="connsiteX101" fmla="*/ 3317362 w 7750816"/>
              <a:gd name="connsiteY101" fmla="*/ 5181600 h 6003637"/>
              <a:gd name="connsiteX102" fmla="*/ 3308125 w 7750816"/>
              <a:gd name="connsiteY102" fmla="*/ 5209310 h 6003637"/>
              <a:gd name="connsiteX103" fmla="*/ 3280416 w 7750816"/>
              <a:gd name="connsiteY103" fmla="*/ 5227782 h 6003637"/>
              <a:gd name="connsiteX104" fmla="*/ 3169580 w 7750816"/>
              <a:gd name="connsiteY104" fmla="*/ 5310910 h 6003637"/>
              <a:gd name="connsiteX105" fmla="*/ 3132635 w 7750816"/>
              <a:gd name="connsiteY105" fmla="*/ 5329382 h 6003637"/>
              <a:gd name="connsiteX106" fmla="*/ 3104925 w 7750816"/>
              <a:gd name="connsiteY106" fmla="*/ 5347855 h 6003637"/>
              <a:gd name="connsiteX107" fmla="*/ 3040271 w 7750816"/>
              <a:gd name="connsiteY107" fmla="*/ 5375564 h 6003637"/>
              <a:gd name="connsiteX108" fmla="*/ 2966380 w 7750816"/>
              <a:gd name="connsiteY108" fmla="*/ 5403273 h 6003637"/>
              <a:gd name="connsiteX109" fmla="*/ 2938671 w 7750816"/>
              <a:gd name="connsiteY109" fmla="*/ 5421746 h 6003637"/>
              <a:gd name="connsiteX110" fmla="*/ 2892489 w 7750816"/>
              <a:gd name="connsiteY110" fmla="*/ 5430982 h 6003637"/>
              <a:gd name="connsiteX111" fmla="*/ 2855544 w 7750816"/>
              <a:gd name="connsiteY111" fmla="*/ 5440219 h 6003637"/>
              <a:gd name="connsiteX112" fmla="*/ 2800125 w 7750816"/>
              <a:gd name="connsiteY112" fmla="*/ 5458691 h 6003637"/>
              <a:gd name="connsiteX113" fmla="*/ 2680053 w 7750816"/>
              <a:gd name="connsiteY113" fmla="*/ 5477164 h 6003637"/>
              <a:gd name="connsiteX114" fmla="*/ 2633871 w 7750816"/>
              <a:gd name="connsiteY114" fmla="*/ 5486400 h 6003637"/>
              <a:gd name="connsiteX115" fmla="*/ 2578453 w 7750816"/>
              <a:gd name="connsiteY115" fmla="*/ 5495637 h 6003637"/>
              <a:gd name="connsiteX116" fmla="*/ 2550744 w 7750816"/>
              <a:gd name="connsiteY116" fmla="*/ 5504873 h 6003637"/>
              <a:gd name="connsiteX117" fmla="*/ 2458380 w 7750816"/>
              <a:gd name="connsiteY117" fmla="*/ 5514110 h 6003637"/>
              <a:gd name="connsiteX118" fmla="*/ 2402962 w 7750816"/>
              <a:gd name="connsiteY118" fmla="*/ 5532582 h 6003637"/>
              <a:gd name="connsiteX119" fmla="*/ 2366016 w 7750816"/>
              <a:gd name="connsiteY119" fmla="*/ 5541819 h 6003637"/>
              <a:gd name="connsiteX120" fmla="*/ 2329071 w 7750816"/>
              <a:gd name="connsiteY120" fmla="*/ 5560291 h 6003637"/>
              <a:gd name="connsiteX121" fmla="*/ 2301362 w 7750816"/>
              <a:gd name="connsiteY121" fmla="*/ 5569528 h 6003637"/>
              <a:gd name="connsiteX122" fmla="*/ 2245944 w 7750816"/>
              <a:gd name="connsiteY122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931907 w 7750816"/>
              <a:gd name="connsiteY27" fmla="*/ 221673 h 6003637"/>
              <a:gd name="connsiteX28" fmla="*/ 2144344 w 7750816"/>
              <a:gd name="connsiteY28" fmla="*/ 166255 h 6003637"/>
              <a:gd name="connsiteX29" fmla="*/ 2393725 w 7750816"/>
              <a:gd name="connsiteY29" fmla="*/ 110837 h 6003637"/>
              <a:gd name="connsiteX30" fmla="*/ 2578453 w 7750816"/>
              <a:gd name="connsiteY30" fmla="*/ 83128 h 6003637"/>
              <a:gd name="connsiteX31" fmla="*/ 2790889 w 7750816"/>
              <a:gd name="connsiteY31" fmla="*/ 36946 h 6003637"/>
              <a:gd name="connsiteX32" fmla="*/ 3308125 w 7750816"/>
              <a:gd name="connsiteY32" fmla="*/ 9237 h 6003637"/>
              <a:gd name="connsiteX33" fmla="*/ 3834598 w 7750816"/>
              <a:gd name="connsiteY33" fmla="*/ 0 h 6003637"/>
              <a:gd name="connsiteX34" fmla="*/ 5303180 w 7750816"/>
              <a:gd name="connsiteY34" fmla="*/ 27710 h 6003637"/>
              <a:gd name="connsiteX35" fmla="*/ 5820416 w 7750816"/>
              <a:gd name="connsiteY35" fmla="*/ 64655 h 6003637"/>
              <a:gd name="connsiteX36" fmla="*/ 5912780 w 7750816"/>
              <a:gd name="connsiteY36" fmla="*/ 73891 h 6003637"/>
              <a:gd name="connsiteX37" fmla="*/ 6097507 w 7750816"/>
              <a:gd name="connsiteY37" fmla="*/ 101600 h 6003637"/>
              <a:gd name="connsiteX38" fmla="*/ 6245289 w 7750816"/>
              <a:gd name="connsiteY38" fmla="*/ 184728 h 6003637"/>
              <a:gd name="connsiteX39" fmla="*/ 6319180 w 7750816"/>
              <a:gd name="connsiteY39" fmla="*/ 249382 h 6003637"/>
              <a:gd name="connsiteX40" fmla="*/ 6346889 w 7750816"/>
              <a:gd name="connsiteY40" fmla="*/ 258619 h 6003637"/>
              <a:gd name="connsiteX41" fmla="*/ 6402307 w 7750816"/>
              <a:gd name="connsiteY41" fmla="*/ 286328 h 6003637"/>
              <a:gd name="connsiteX42" fmla="*/ 6697871 w 7750816"/>
              <a:gd name="connsiteY42" fmla="*/ 424873 h 6003637"/>
              <a:gd name="connsiteX43" fmla="*/ 6790235 w 7750816"/>
              <a:gd name="connsiteY43" fmla="*/ 581891 h 6003637"/>
              <a:gd name="connsiteX44" fmla="*/ 6845653 w 7750816"/>
              <a:gd name="connsiteY44" fmla="*/ 665019 h 6003637"/>
              <a:gd name="connsiteX45" fmla="*/ 6965725 w 7750816"/>
              <a:gd name="connsiteY45" fmla="*/ 812800 h 6003637"/>
              <a:gd name="connsiteX46" fmla="*/ 7039616 w 7750816"/>
              <a:gd name="connsiteY46" fmla="*/ 877455 h 6003637"/>
              <a:gd name="connsiteX47" fmla="*/ 7122744 w 7750816"/>
              <a:gd name="connsiteY47" fmla="*/ 969819 h 6003637"/>
              <a:gd name="connsiteX48" fmla="*/ 7150453 w 7750816"/>
              <a:gd name="connsiteY48" fmla="*/ 1080655 h 6003637"/>
              <a:gd name="connsiteX49" fmla="*/ 7178162 w 7750816"/>
              <a:gd name="connsiteY49" fmla="*/ 1274619 h 6003637"/>
              <a:gd name="connsiteX50" fmla="*/ 7159689 w 7750816"/>
              <a:gd name="connsiteY50" fmla="*/ 1681019 h 6003637"/>
              <a:gd name="connsiteX51" fmla="*/ 7131980 w 7750816"/>
              <a:gd name="connsiteY51" fmla="*/ 1773382 h 6003637"/>
              <a:gd name="connsiteX52" fmla="*/ 7095035 w 7750816"/>
              <a:gd name="connsiteY52" fmla="*/ 1874982 h 6003637"/>
              <a:gd name="connsiteX53" fmla="*/ 7085798 w 7750816"/>
              <a:gd name="connsiteY53" fmla="*/ 1939637 h 6003637"/>
              <a:gd name="connsiteX54" fmla="*/ 7058089 w 7750816"/>
              <a:gd name="connsiteY54" fmla="*/ 2068946 h 6003637"/>
              <a:gd name="connsiteX55" fmla="*/ 7095035 w 7750816"/>
              <a:gd name="connsiteY55" fmla="*/ 2540000 h 6003637"/>
              <a:gd name="connsiteX56" fmla="*/ 7122744 w 7750816"/>
              <a:gd name="connsiteY56" fmla="*/ 2613891 h 6003637"/>
              <a:gd name="connsiteX57" fmla="*/ 7150453 w 7750816"/>
              <a:gd name="connsiteY57" fmla="*/ 2697019 h 6003637"/>
              <a:gd name="connsiteX58" fmla="*/ 7168925 w 7750816"/>
              <a:gd name="connsiteY58" fmla="*/ 2733964 h 6003637"/>
              <a:gd name="connsiteX59" fmla="*/ 7242816 w 7750816"/>
              <a:gd name="connsiteY59" fmla="*/ 2937164 h 6003637"/>
              <a:gd name="connsiteX60" fmla="*/ 7298235 w 7750816"/>
              <a:gd name="connsiteY60" fmla="*/ 3029528 h 6003637"/>
              <a:gd name="connsiteX61" fmla="*/ 7335180 w 7750816"/>
              <a:gd name="connsiteY61" fmla="*/ 3112655 h 6003637"/>
              <a:gd name="connsiteX62" fmla="*/ 7390598 w 7750816"/>
              <a:gd name="connsiteY62" fmla="*/ 3214255 h 6003637"/>
              <a:gd name="connsiteX63" fmla="*/ 7409071 w 7750816"/>
              <a:gd name="connsiteY63" fmla="*/ 3260437 h 6003637"/>
              <a:gd name="connsiteX64" fmla="*/ 7464489 w 7750816"/>
              <a:gd name="connsiteY64" fmla="*/ 3371273 h 6003637"/>
              <a:gd name="connsiteX65" fmla="*/ 7566089 w 7750816"/>
              <a:gd name="connsiteY65" fmla="*/ 3611419 h 6003637"/>
              <a:gd name="connsiteX66" fmla="*/ 7612271 w 7750816"/>
              <a:gd name="connsiteY66" fmla="*/ 3740728 h 6003637"/>
              <a:gd name="connsiteX67" fmla="*/ 7649216 w 7750816"/>
              <a:gd name="connsiteY67" fmla="*/ 3860800 h 6003637"/>
              <a:gd name="connsiteX68" fmla="*/ 7695398 w 7750816"/>
              <a:gd name="connsiteY68" fmla="*/ 3980873 h 6003637"/>
              <a:gd name="connsiteX69" fmla="*/ 7750816 w 7750816"/>
              <a:gd name="connsiteY69" fmla="*/ 4128655 h 6003637"/>
              <a:gd name="connsiteX70" fmla="*/ 7732344 w 7750816"/>
              <a:gd name="connsiteY70" fmla="*/ 4193310 h 6003637"/>
              <a:gd name="connsiteX71" fmla="*/ 7704635 w 7750816"/>
              <a:gd name="connsiteY71" fmla="*/ 4294910 h 6003637"/>
              <a:gd name="connsiteX72" fmla="*/ 7686162 w 7750816"/>
              <a:gd name="connsiteY72" fmla="*/ 4368800 h 6003637"/>
              <a:gd name="connsiteX73" fmla="*/ 7649216 w 7750816"/>
              <a:gd name="connsiteY73" fmla="*/ 4433455 h 6003637"/>
              <a:gd name="connsiteX74" fmla="*/ 7630744 w 7750816"/>
              <a:gd name="connsiteY74" fmla="*/ 4461164 h 6003637"/>
              <a:gd name="connsiteX75" fmla="*/ 7575325 w 7750816"/>
              <a:gd name="connsiteY75" fmla="*/ 4498110 h 6003637"/>
              <a:gd name="connsiteX76" fmla="*/ 7510671 w 7750816"/>
              <a:gd name="connsiteY76" fmla="*/ 4590473 h 6003637"/>
              <a:gd name="connsiteX77" fmla="*/ 7473725 w 7750816"/>
              <a:gd name="connsiteY77" fmla="*/ 4655128 h 6003637"/>
              <a:gd name="connsiteX78" fmla="*/ 7399835 w 7750816"/>
              <a:gd name="connsiteY78" fmla="*/ 4719782 h 6003637"/>
              <a:gd name="connsiteX79" fmla="*/ 7298235 w 7750816"/>
              <a:gd name="connsiteY79" fmla="*/ 4756728 h 6003637"/>
              <a:gd name="connsiteX80" fmla="*/ 7131980 w 7750816"/>
              <a:gd name="connsiteY80" fmla="*/ 4793673 h 6003637"/>
              <a:gd name="connsiteX81" fmla="*/ 6965725 w 7750816"/>
              <a:gd name="connsiteY81" fmla="*/ 4830619 h 6003637"/>
              <a:gd name="connsiteX82" fmla="*/ 6854889 w 7750816"/>
              <a:gd name="connsiteY82" fmla="*/ 4876800 h 6003637"/>
              <a:gd name="connsiteX83" fmla="*/ 6808707 w 7750816"/>
              <a:gd name="connsiteY83" fmla="*/ 4895273 h 6003637"/>
              <a:gd name="connsiteX84" fmla="*/ 6753289 w 7750816"/>
              <a:gd name="connsiteY84" fmla="*/ 4904510 h 6003637"/>
              <a:gd name="connsiteX85" fmla="*/ 6688635 w 7750816"/>
              <a:gd name="connsiteY85" fmla="*/ 4932219 h 6003637"/>
              <a:gd name="connsiteX86" fmla="*/ 6522380 w 7750816"/>
              <a:gd name="connsiteY86" fmla="*/ 4987637 h 6003637"/>
              <a:gd name="connsiteX87" fmla="*/ 6411544 w 7750816"/>
              <a:gd name="connsiteY87" fmla="*/ 5015346 h 6003637"/>
              <a:gd name="connsiteX88" fmla="*/ 6272998 w 7750816"/>
              <a:gd name="connsiteY88" fmla="*/ 5052291 h 6003637"/>
              <a:gd name="connsiteX89" fmla="*/ 6236053 w 7750816"/>
              <a:gd name="connsiteY89" fmla="*/ 5061528 h 6003637"/>
              <a:gd name="connsiteX90" fmla="*/ 6042089 w 7750816"/>
              <a:gd name="connsiteY90" fmla="*/ 5089237 h 6003637"/>
              <a:gd name="connsiteX91" fmla="*/ 5977435 w 7750816"/>
              <a:gd name="connsiteY91" fmla="*/ 5098473 h 6003637"/>
              <a:gd name="connsiteX92" fmla="*/ 5801944 w 7750816"/>
              <a:gd name="connsiteY92" fmla="*/ 5126182 h 6003637"/>
              <a:gd name="connsiteX93" fmla="*/ 5192344 w 7750816"/>
              <a:gd name="connsiteY93" fmla="*/ 5135419 h 6003637"/>
              <a:gd name="connsiteX94" fmla="*/ 5155398 w 7750816"/>
              <a:gd name="connsiteY94" fmla="*/ 5144655 h 6003637"/>
              <a:gd name="connsiteX95" fmla="*/ 5016853 w 7750816"/>
              <a:gd name="connsiteY95" fmla="*/ 5163128 h 6003637"/>
              <a:gd name="connsiteX96" fmla="*/ 4425725 w 7750816"/>
              <a:gd name="connsiteY96" fmla="*/ 5126183 h 6003637"/>
              <a:gd name="connsiteX97" fmla="*/ 4083980 w 7750816"/>
              <a:gd name="connsiteY97" fmla="*/ 5033819 h 6003637"/>
              <a:gd name="connsiteX98" fmla="*/ 3806889 w 7750816"/>
              <a:gd name="connsiteY98" fmla="*/ 5033818 h 6003637"/>
              <a:gd name="connsiteX99" fmla="*/ 3391253 w 7750816"/>
              <a:gd name="connsiteY99" fmla="*/ 5135419 h 6003637"/>
              <a:gd name="connsiteX100" fmla="*/ 3317362 w 7750816"/>
              <a:gd name="connsiteY100" fmla="*/ 5181600 h 6003637"/>
              <a:gd name="connsiteX101" fmla="*/ 3308125 w 7750816"/>
              <a:gd name="connsiteY101" fmla="*/ 5209310 h 6003637"/>
              <a:gd name="connsiteX102" fmla="*/ 3280416 w 7750816"/>
              <a:gd name="connsiteY102" fmla="*/ 5227782 h 6003637"/>
              <a:gd name="connsiteX103" fmla="*/ 3169580 w 7750816"/>
              <a:gd name="connsiteY103" fmla="*/ 5310910 h 6003637"/>
              <a:gd name="connsiteX104" fmla="*/ 3132635 w 7750816"/>
              <a:gd name="connsiteY104" fmla="*/ 5329382 h 6003637"/>
              <a:gd name="connsiteX105" fmla="*/ 3104925 w 7750816"/>
              <a:gd name="connsiteY105" fmla="*/ 5347855 h 6003637"/>
              <a:gd name="connsiteX106" fmla="*/ 3040271 w 7750816"/>
              <a:gd name="connsiteY106" fmla="*/ 5375564 h 6003637"/>
              <a:gd name="connsiteX107" fmla="*/ 2966380 w 7750816"/>
              <a:gd name="connsiteY107" fmla="*/ 5403273 h 6003637"/>
              <a:gd name="connsiteX108" fmla="*/ 2938671 w 7750816"/>
              <a:gd name="connsiteY108" fmla="*/ 5421746 h 6003637"/>
              <a:gd name="connsiteX109" fmla="*/ 2892489 w 7750816"/>
              <a:gd name="connsiteY109" fmla="*/ 5430982 h 6003637"/>
              <a:gd name="connsiteX110" fmla="*/ 2855544 w 7750816"/>
              <a:gd name="connsiteY110" fmla="*/ 5440219 h 6003637"/>
              <a:gd name="connsiteX111" fmla="*/ 2800125 w 7750816"/>
              <a:gd name="connsiteY111" fmla="*/ 5458691 h 6003637"/>
              <a:gd name="connsiteX112" fmla="*/ 2680053 w 7750816"/>
              <a:gd name="connsiteY112" fmla="*/ 5477164 h 6003637"/>
              <a:gd name="connsiteX113" fmla="*/ 2633871 w 7750816"/>
              <a:gd name="connsiteY113" fmla="*/ 5486400 h 6003637"/>
              <a:gd name="connsiteX114" fmla="*/ 2578453 w 7750816"/>
              <a:gd name="connsiteY114" fmla="*/ 5495637 h 6003637"/>
              <a:gd name="connsiteX115" fmla="*/ 2550744 w 7750816"/>
              <a:gd name="connsiteY115" fmla="*/ 5504873 h 6003637"/>
              <a:gd name="connsiteX116" fmla="*/ 2458380 w 7750816"/>
              <a:gd name="connsiteY116" fmla="*/ 5514110 h 6003637"/>
              <a:gd name="connsiteX117" fmla="*/ 2402962 w 7750816"/>
              <a:gd name="connsiteY117" fmla="*/ 5532582 h 6003637"/>
              <a:gd name="connsiteX118" fmla="*/ 2366016 w 7750816"/>
              <a:gd name="connsiteY118" fmla="*/ 5541819 h 6003637"/>
              <a:gd name="connsiteX119" fmla="*/ 2329071 w 7750816"/>
              <a:gd name="connsiteY119" fmla="*/ 5560291 h 6003637"/>
              <a:gd name="connsiteX120" fmla="*/ 2301362 w 7750816"/>
              <a:gd name="connsiteY120" fmla="*/ 5569528 h 6003637"/>
              <a:gd name="connsiteX121" fmla="*/ 2245944 w 7750816"/>
              <a:gd name="connsiteY121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534744 w 7750816"/>
              <a:gd name="connsiteY24" fmla="*/ 350982 h 6003637"/>
              <a:gd name="connsiteX25" fmla="*/ 1608635 w 7750816"/>
              <a:gd name="connsiteY25" fmla="*/ 323273 h 6003637"/>
              <a:gd name="connsiteX26" fmla="*/ 1700998 w 7750816"/>
              <a:gd name="connsiteY26" fmla="*/ 277091 h 6003637"/>
              <a:gd name="connsiteX27" fmla="*/ 1931907 w 7750816"/>
              <a:gd name="connsiteY27" fmla="*/ 221673 h 6003637"/>
              <a:gd name="connsiteX28" fmla="*/ 2144344 w 7750816"/>
              <a:gd name="connsiteY28" fmla="*/ 166255 h 6003637"/>
              <a:gd name="connsiteX29" fmla="*/ 2393725 w 7750816"/>
              <a:gd name="connsiteY29" fmla="*/ 110837 h 6003637"/>
              <a:gd name="connsiteX30" fmla="*/ 2578453 w 7750816"/>
              <a:gd name="connsiteY30" fmla="*/ 83128 h 6003637"/>
              <a:gd name="connsiteX31" fmla="*/ 2790889 w 7750816"/>
              <a:gd name="connsiteY31" fmla="*/ 36946 h 6003637"/>
              <a:gd name="connsiteX32" fmla="*/ 3308125 w 7750816"/>
              <a:gd name="connsiteY32" fmla="*/ 9237 h 6003637"/>
              <a:gd name="connsiteX33" fmla="*/ 3834598 w 7750816"/>
              <a:gd name="connsiteY33" fmla="*/ 0 h 6003637"/>
              <a:gd name="connsiteX34" fmla="*/ 5303180 w 7750816"/>
              <a:gd name="connsiteY34" fmla="*/ 27710 h 6003637"/>
              <a:gd name="connsiteX35" fmla="*/ 5820416 w 7750816"/>
              <a:gd name="connsiteY35" fmla="*/ 64655 h 6003637"/>
              <a:gd name="connsiteX36" fmla="*/ 5912780 w 7750816"/>
              <a:gd name="connsiteY36" fmla="*/ 73891 h 6003637"/>
              <a:gd name="connsiteX37" fmla="*/ 6097507 w 7750816"/>
              <a:gd name="connsiteY37" fmla="*/ 101600 h 6003637"/>
              <a:gd name="connsiteX38" fmla="*/ 6245289 w 7750816"/>
              <a:gd name="connsiteY38" fmla="*/ 184728 h 6003637"/>
              <a:gd name="connsiteX39" fmla="*/ 6319180 w 7750816"/>
              <a:gd name="connsiteY39" fmla="*/ 249382 h 6003637"/>
              <a:gd name="connsiteX40" fmla="*/ 6346889 w 7750816"/>
              <a:gd name="connsiteY40" fmla="*/ 258619 h 6003637"/>
              <a:gd name="connsiteX41" fmla="*/ 6402307 w 7750816"/>
              <a:gd name="connsiteY41" fmla="*/ 286328 h 6003637"/>
              <a:gd name="connsiteX42" fmla="*/ 6697871 w 7750816"/>
              <a:gd name="connsiteY42" fmla="*/ 424873 h 6003637"/>
              <a:gd name="connsiteX43" fmla="*/ 6790235 w 7750816"/>
              <a:gd name="connsiteY43" fmla="*/ 581891 h 6003637"/>
              <a:gd name="connsiteX44" fmla="*/ 6845653 w 7750816"/>
              <a:gd name="connsiteY44" fmla="*/ 665019 h 6003637"/>
              <a:gd name="connsiteX45" fmla="*/ 6965725 w 7750816"/>
              <a:gd name="connsiteY45" fmla="*/ 812800 h 6003637"/>
              <a:gd name="connsiteX46" fmla="*/ 7039616 w 7750816"/>
              <a:gd name="connsiteY46" fmla="*/ 877455 h 6003637"/>
              <a:gd name="connsiteX47" fmla="*/ 7122744 w 7750816"/>
              <a:gd name="connsiteY47" fmla="*/ 969819 h 6003637"/>
              <a:gd name="connsiteX48" fmla="*/ 7150453 w 7750816"/>
              <a:gd name="connsiteY48" fmla="*/ 1080655 h 6003637"/>
              <a:gd name="connsiteX49" fmla="*/ 7178162 w 7750816"/>
              <a:gd name="connsiteY49" fmla="*/ 1274619 h 6003637"/>
              <a:gd name="connsiteX50" fmla="*/ 7159689 w 7750816"/>
              <a:gd name="connsiteY50" fmla="*/ 1681019 h 6003637"/>
              <a:gd name="connsiteX51" fmla="*/ 7131980 w 7750816"/>
              <a:gd name="connsiteY51" fmla="*/ 1773382 h 6003637"/>
              <a:gd name="connsiteX52" fmla="*/ 7095035 w 7750816"/>
              <a:gd name="connsiteY52" fmla="*/ 1874982 h 6003637"/>
              <a:gd name="connsiteX53" fmla="*/ 7085798 w 7750816"/>
              <a:gd name="connsiteY53" fmla="*/ 1939637 h 6003637"/>
              <a:gd name="connsiteX54" fmla="*/ 7058089 w 7750816"/>
              <a:gd name="connsiteY54" fmla="*/ 2068946 h 6003637"/>
              <a:gd name="connsiteX55" fmla="*/ 7095035 w 7750816"/>
              <a:gd name="connsiteY55" fmla="*/ 2540000 h 6003637"/>
              <a:gd name="connsiteX56" fmla="*/ 7122744 w 7750816"/>
              <a:gd name="connsiteY56" fmla="*/ 2613891 h 6003637"/>
              <a:gd name="connsiteX57" fmla="*/ 7150453 w 7750816"/>
              <a:gd name="connsiteY57" fmla="*/ 2697019 h 6003637"/>
              <a:gd name="connsiteX58" fmla="*/ 7168925 w 7750816"/>
              <a:gd name="connsiteY58" fmla="*/ 2733964 h 6003637"/>
              <a:gd name="connsiteX59" fmla="*/ 7242816 w 7750816"/>
              <a:gd name="connsiteY59" fmla="*/ 2937164 h 6003637"/>
              <a:gd name="connsiteX60" fmla="*/ 7298235 w 7750816"/>
              <a:gd name="connsiteY60" fmla="*/ 3029528 h 6003637"/>
              <a:gd name="connsiteX61" fmla="*/ 7335180 w 7750816"/>
              <a:gd name="connsiteY61" fmla="*/ 3112655 h 6003637"/>
              <a:gd name="connsiteX62" fmla="*/ 7390598 w 7750816"/>
              <a:gd name="connsiteY62" fmla="*/ 3214255 h 6003637"/>
              <a:gd name="connsiteX63" fmla="*/ 7409071 w 7750816"/>
              <a:gd name="connsiteY63" fmla="*/ 3260437 h 6003637"/>
              <a:gd name="connsiteX64" fmla="*/ 7464489 w 7750816"/>
              <a:gd name="connsiteY64" fmla="*/ 3371273 h 6003637"/>
              <a:gd name="connsiteX65" fmla="*/ 7566089 w 7750816"/>
              <a:gd name="connsiteY65" fmla="*/ 3611419 h 6003637"/>
              <a:gd name="connsiteX66" fmla="*/ 7612271 w 7750816"/>
              <a:gd name="connsiteY66" fmla="*/ 3740728 h 6003637"/>
              <a:gd name="connsiteX67" fmla="*/ 7649216 w 7750816"/>
              <a:gd name="connsiteY67" fmla="*/ 3860800 h 6003637"/>
              <a:gd name="connsiteX68" fmla="*/ 7695398 w 7750816"/>
              <a:gd name="connsiteY68" fmla="*/ 3980873 h 6003637"/>
              <a:gd name="connsiteX69" fmla="*/ 7750816 w 7750816"/>
              <a:gd name="connsiteY69" fmla="*/ 4128655 h 6003637"/>
              <a:gd name="connsiteX70" fmla="*/ 7732344 w 7750816"/>
              <a:gd name="connsiteY70" fmla="*/ 4193310 h 6003637"/>
              <a:gd name="connsiteX71" fmla="*/ 7704635 w 7750816"/>
              <a:gd name="connsiteY71" fmla="*/ 4294910 h 6003637"/>
              <a:gd name="connsiteX72" fmla="*/ 7686162 w 7750816"/>
              <a:gd name="connsiteY72" fmla="*/ 4368800 h 6003637"/>
              <a:gd name="connsiteX73" fmla="*/ 7649216 w 7750816"/>
              <a:gd name="connsiteY73" fmla="*/ 4433455 h 6003637"/>
              <a:gd name="connsiteX74" fmla="*/ 7630744 w 7750816"/>
              <a:gd name="connsiteY74" fmla="*/ 4461164 h 6003637"/>
              <a:gd name="connsiteX75" fmla="*/ 7575325 w 7750816"/>
              <a:gd name="connsiteY75" fmla="*/ 4498110 h 6003637"/>
              <a:gd name="connsiteX76" fmla="*/ 7510671 w 7750816"/>
              <a:gd name="connsiteY76" fmla="*/ 4590473 h 6003637"/>
              <a:gd name="connsiteX77" fmla="*/ 7473725 w 7750816"/>
              <a:gd name="connsiteY77" fmla="*/ 4655128 h 6003637"/>
              <a:gd name="connsiteX78" fmla="*/ 7399835 w 7750816"/>
              <a:gd name="connsiteY78" fmla="*/ 4719782 h 6003637"/>
              <a:gd name="connsiteX79" fmla="*/ 7298235 w 7750816"/>
              <a:gd name="connsiteY79" fmla="*/ 4756728 h 6003637"/>
              <a:gd name="connsiteX80" fmla="*/ 7131980 w 7750816"/>
              <a:gd name="connsiteY80" fmla="*/ 4793673 h 6003637"/>
              <a:gd name="connsiteX81" fmla="*/ 6965725 w 7750816"/>
              <a:gd name="connsiteY81" fmla="*/ 4830619 h 6003637"/>
              <a:gd name="connsiteX82" fmla="*/ 6854889 w 7750816"/>
              <a:gd name="connsiteY82" fmla="*/ 4876800 h 6003637"/>
              <a:gd name="connsiteX83" fmla="*/ 6808707 w 7750816"/>
              <a:gd name="connsiteY83" fmla="*/ 4895273 h 6003637"/>
              <a:gd name="connsiteX84" fmla="*/ 6753289 w 7750816"/>
              <a:gd name="connsiteY84" fmla="*/ 4904510 h 6003637"/>
              <a:gd name="connsiteX85" fmla="*/ 6688635 w 7750816"/>
              <a:gd name="connsiteY85" fmla="*/ 4932219 h 6003637"/>
              <a:gd name="connsiteX86" fmla="*/ 6522380 w 7750816"/>
              <a:gd name="connsiteY86" fmla="*/ 4987637 h 6003637"/>
              <a:gd name="connsiteX87" fmla="*/ 6411544 w 7750816"/>
              <a:gd name="connsiteY87" fmla="*/ 5015346 h 6003637"/>
              <a:gd name="connsiteX88" fmla="*/ 6272998 w 7750816"/>
              <a:gd name="connsiteY88" fmla="*/ 5052291 h 6003637"/>
              <a:gd name="connsiteX89" fmla="*/ 6236053 w 7750816"/>
              <a:gd name="connsiteY89" fmla="*/ 5061528 h 6003637"/>
              <a:gd name="connsiteX90" fmla="*/ 6042089 w 7750816"/>
              <a:gd name="connsiteY90" fmla="*/ 5089237 h 6003637"/>
              <a:gd name="connsiteX91" fmla="*/ 5977435 w 7750816"/>
              <a:gd name="connsiteY91" fmla="*/ 5098473 h 6003637"/>
              <a:gd name="connsiteX92" fmla="*/ 5801944 w 7750816"/>
              <a:gd name="connsiteY92" fmla="*/ 5126182 h 6003637"/>
              <a:gd name="connsiteX93" fmla="*/ 5192344 w 7750816"/>
              <a:gd name="connsiteY93" fmla="*/ 5135419 h 6003637"/>
              <a:gd name="connsiteX94" fmla="*/ 5155398 w 7750816"/>
              <a:gd name="connsiteY94" fmla="*/ 5144655 h 6003637"/>
              <a:gd name="connsiteX95" fmla="*/ 5016853 w 7750816"/>
              <a:gd name="connsiteY95" fmla="*/ 5163128 h 6003637"/>
              <a:gd name="connsiteX96" fmla="*/ 4425725 w 7750816"/>
              <a:gd name="connsiteY96" fmla="*/ 5126183 h 6003637"/>
              <a:gd name="connsiteX97" fmla="*/ 4083980 w 7750816"/>
              <a:gd name="connsiteY97" fmla="*/ 5033819 h 6003637"/>
              <a:gd name="connsiteX98" fmla="*/ 3806889 w 7750816"/>
              <a:gd name="connsiteY98" fmla="*/ 5033818 h 6003637"/>
              <a:gd name="connsiteX99" fmla="*/ 3391253 w 7750816"/>
              <a:gd name="connsiteY99" fmla="*/ 5135419 h 6003637"/>
              <a:gd name="connsiteX100" fmla="*/ 3317362 w 7750816"/>
              <a:gd name="connsiteY100" fmla="*/ 5181600 h 6003637"/>
              <a:gd name="connsiteX101" fmla="*/ 3308125 w 7750816"/>
              <a:gd name="connsiteY101" fmla="*/ 5209310 h 6003637"/>
              <a:gd name="connsiteX102" fmla="*/ 3280416 w 7750816"/>
              <a:gd name="connsiteY102" fmla="*/ 5227782 h 6003637"/>
              <a:gd name="connsiteX103" fmla="*/ 3169580 w 7750816"/>
              <a:gd name="connsiteY103" fmla="*/ 5310910 h 6003637"/>
              <a:gd name="connsiteX104" fmla="*/ 3132635 w 7750816"/>
              <a:gd name="connsiteY104" fmla="*/ 5329382 h 6003637"/>
              <a:gd name="connsiteX105" fmla="*/ 3104925 w 7750816"/>
              <a:gd name="connsiteY105" fmla="*/ 5347855 h 6003637"/>
              <a:gd name="connsiteX106" fmla="*/ 3040271 w 7750816"/>
              <a:gd name="connsiteY106" fmla="*/ 5375564 h 6003637"/>
              <a:gd name="connsiteX107" fmla="*/ 2966380 w 7750816"/>
              <a:gd name="connsiteY107" fmla="*/ 5403273 h 6003637"/>
              <a:gd name="connsiteX108" fmla="*/ 2938671 w 7750816"/>
              <a:gd name="connsiteY108" fmla="*/ 5421746 h 6003637"/>
              <a:gd name="connsiteX109" fmla="*/ 2892489 w 7750816"/>
              <a:gd name="connsiteY109" fmla="*/ 5430982 h 6003637"/>
              <a:gd name="connsiteX110" fmla="*/ 2855544 w 7750816"/>
              <a:gd name="connsiteY110" fmla="*/ 5440219 h 6003637"/>
              <a:gd name="connsiteX111" fmla="*/ 2800125 w 7750816"/>
              <a:gd name="connsiteY111" fmla="*/ 5458691 h 6003637"/>
              <a:gd name="connsiteX112" fmla="*/ 2680053 w 7750816"/>
              <a:gd name="connsiteY112" fmla="*/ 5477164 h 6003637"/>
              <a:gd name="connsiteX113" fmla="*/ 2633871 w 7750816"/>
              <a:gd name="connsiteY113" fmla="*/ 5486400 h 6003637"/>
              <a:gd name="connsiteX114" fmla="*/ 2578453 w 7750816"/>
              <a:gd name="connsiteY114" fmla="*/ 5495637 h 6003637"/>
              <a:gd name="connsiteX115" fmla="*/ 2550744 w 7750816"/>
              <a:gd name="connsiteY115" fmla="*/ 5504873 h 6003637"/>
              <a:gd name="connsiteX116" fmla="*/ 2458380 w 7750816"/>
              <a:gd name="connsiteY116" fmla="*/ 5514110 h 6003637"/>
              <a:gd name="connsiteX117" fmla="*/ 2402962 w 7750816"/>
              <a:gd name="connsiteY117" fmla="*/ 5532582 h 6003637"/>
              <a:gd name="connsiteX118" fmla="*/ 2366016 w 7750816"/>
              <a:gd name="connsiteY118" fmla="*/ 5541819 h 6003637"/>
              <a:gd name="connsiteX119" fmla="*/ 2329071 w 7750816"/>
              <a:gd name="connsiteY119" fmla="*/ 5560291 h 6003637"/>
              <a:gd name="connsiteX120" fmla="*/ 2301362 w 7750816"/>
              <a:gd name="connsiteY120" fmla="*/ 5569528 h 6003637"/>
              <a:gd name="connsiteX121" fmla="*/ 2245944 w 7750816"/>
              <a:gd name="connsiteY121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608635 w 7750816"/>
              <a:gd name="connsiteY24" fmla="*/ 323273 h 6003637"/>
              <a:gd name="connsiteX25" fmla="*/ 1700998 w 7750816"/>
              <a:gd name="connsiteY25" fmla="*/ 277091 h 6003637"/>
              <a:gd name="connsiteX26" fmla="*/ 1931907 w 7750816"/>
              <a:gd name="connsiteY26" fmla="*/ 221673 h 6003637"/>
              <a:gd name="connsiteX27" fmla="*/ 2144344 w 7750816"/>
              <a:gd name="connsiteY27" fmla="*/ 166255 h 6003637"/>
              <a:gd name="connsiteX28" fmla="*/ 2393725 w 7750816"/>
              <a:gd name="connsiteY28" fmla="*/ 110837 h 6003637"/>
              <a:gd name="connsiteX29" fmla="*/ 2578453 w 7750816"/>
              <a:gd name="connsiteY29" fmla="*/ 83128 h 6003637"/>
              <a:gd name="connsiteX30" fmla="*/ 2790889 w 7750816"/>
              <a:gd name="connsiteY30" fmla="*/ 36946 h 6003637"/>
              <a:gd name="connsiteX31" fmla="*/ 3308125 w 7750816"/>
              <a:gd name="connsiteY31" fmla="*/ 9237 h 6003637"/>
              <a:gd name="connsiteX32" fmla="*/ 3834598 w 7750816"/>
              <a:gd name="connsiteY32" fmla="*/ 0 h 6003637"/>
              <a:gd name="connsiteX33" fmla="*/ 5303180 w 7750816"/>
              <a:gd name="connsiteY33" fmla="*/ 27710 h 6003637"/>
              <a:gd name="connsiteX34" fmla="*/ 5820416 w 7750816"/>
              <a:gd name="connsiteY34" fmla="*/ 64655 h 6003637"/>
              <a:gd name="connsiteX35" fmla="*/ 5912780 w 7750816"/>
              <a:gd name="connsiteY35" fmla="*/ 73891 h 6003637"/>
              <a:gd name="connsiteX36" fmla="*/ 6097507 w 7750816"/>
              <a:gd name="connsiteY36" fmla="*/ 101600 h 6003637"/>
              <a:gd name="connsiteX37" fmla="*/ 6245289 w 7750816"/>
              <a:gd name="connsiteY37" fmla="*/ 184728 h 6003637"/>
              <a:gd name="connsiteX38" fmla="*/ 6319180 w 7750816"/>
              <a:gd name="connsiteY38" fmla="*/ 249382 h 6003637"/>
              <a:gd name="connsiteX39" fmla="*/ 6346889 w 7750816"/>
              <a:gd name="connsiteY39" fmla="*/ 258619 h 6003637"/>
              <a:gd name="connsiteX40" fmla="*/ 6402307 w 7750816"/>
              <a:gd name="connsiteY40" fmla="*/ 286328 h 6003637"/>
              <a:gd name="connsiteX41" fmla="*/ 6697871 w 7750816"/>
              <a:gd name="connsiteY41" fmla="*/ 424873 h 6003637"/>
              <a:gd name="connsiteX42" fmla="*/ 6790235 w 7750816"/>
              <a:gd name="connsiteY42" fmla="*/ 581891 h 6003637"/>
              <a:gd name="connsiteX43" fmla="*/ 6845653 w 7750816"/>
              <a:gd name="connsiteY43" fmla="*/ 665019 h 6003637"/>
              <a:gd name="connsiteX44" fmla="*/ 6965725 w 7750816"/>
              <a:gd name="connsiteY44" fmla="*/ 812800 h 6003637"/>
              <a:gd name="connsiteX45" fmla="*/ 7039616 w 7750816"/>
              <a:gd name="connsiteY45" fmla="*/ 877455 h 6003637"/>
              <a:gd name="connsiteX46" fmla="*/ 7122744 w 7750816"/>
              <a:gd name="connsiteY46" fmla="*/ 969819 h 6003637"/>
              <a:gd name="connsiteX47" fmla="*/ 7150453 w 7750816"/>
              <a:gd name="connsiteY47" fmla="*/ 1080655 h 6003637"/>
              <a:gd name="connsiteX48" fmla="*/ 7178162 w 7750816"/>
              <a:gd name="connsiteY48" fmla="*/ 1274619 h 6003637"/>
              <a:gd name="connsiteX49" fmla="*/ 7159689 w 7750816"/>
              <a:gd name="connsiteY49" fmla="*/ 1681019 h 6003637"/>
              <a:gd name="connsiteX50" fmla="*/ 7131980 w 7750816"/>
              <a:gd name="connsiteY50" fmla="*/ 1773382 h 6003637"/>
              <a:gd name="connsiteX51" fmla="*/ 7095035 w 7750816"/>
              <a:gd name="connsiteY51" fmla="*/ 1874982 h 6003637"/>
              <a:gd name="connsiteX52" fmla="*/ 7085798 w 7750816"/>
              <a:gd name="connsiteY52" fmla="*/ 1939637 h 6003637"/>
              <a:gd name="connsiteX53" fmla="*/ 7058089 w 7750816"/>
              <a:gd name="connsiteY53" fmla="*/ 2068946 h 6003637"/>
              <a:gd name="connsiteX54" fmla="*/ 7095035 w 7750816"/>
              <a:gd name="connsiteY54" fmla="*/ 2540000 h 6003637"/>
              <a:gd name="connsiteX55" fmla="*/ 7122744 w 7750816"/>
              <a:gd name="connsiteY55" fmla="*/ 2613891 h 6003637"/>
              <a:gd name="connsiteX56" fmla="*/ 7150453 w 7750816"/>
              <a:gd name="connsiteY56" fmla="*/ 2697019 h 6003637"/>
              <a:gd name="connsiteX57" fmla="*/ 7168925 w 7750816"/>
              <a:gd name="connsiteY57" fmla="*/ 2733964 h 6003637"/>
              <a:gd name="connsiteX58" fmla="*/ 7242816 w 7750816"/>
              <a:gd name="connsiteY58" fmla="*/ 2937164 h 6003637"/>
              <a:gd name="connsiteX59" fmla="*/ 7298235 w 7750816"/>
              <a:gd name="connsiteY59" fmla="*/ 3029528 h 6003637"/>
              <a:gd name="connsiteX60" fmla="*/ 7335180 w 7750816"/>
              <a:gd name="connsiteY60" fmla="*/ 3112655 h 6003637"/>
              <a:gd name="connsiteX61" fmla="*/ 7390598 w 7750816"/>
              <a:gd name="connsiteY61" fmla="*/ 3214255 h 6003637"/>
              <a:gd name="connsiteX62" fmla="*/ 7409071 w 7750816"/>
              <a:gd name="connsiteY62" fmla="*/ 3260437 h 6003637"/>
              <a:gd name="connsiteX63" fmla="*/ 7464489 w 7750816"/>
              <a:gd name="connsiteY63" fmla="*/ 3371273 h 6003637"/>
              <a:gd name="connsiteX64" fmla="*/ 7566089 w 7750816"/>
              <a:gd name="connsiteY64" fmla="*/ 3611419 h 6003637"/>
              <a:gd name="connsiteX65" fmla="*/ 7612271 w 7750816"/>
              <a:gd name="connsiteY65" fmla="*/ 3740728 h 6003637"/>
              <a:gd name="connsiteX66" fmla="*/ 7649216 w 7750816"/>
              <a:gd name="connsiteY66" fmla="*/ 3860800 h 6003637"/>
              <a:gd name="connsiteX67" fmla="*/ 7695398 w 7750816"/>
              <a:gd name="connsiteY67" fmla="*/ 3980873 h 6003637"/>
              <a:gd name="connsiteX68" fmla="*/ 7750816 w 7750816"/>
              <a:gd name="connsiteY68" fmla="*/ 4128655 h 6003637"/>
              <a:gd name="connsiteX69" fmla="*/ 7732344 w 7750816"/>
              <a:gd name="connsiteY69" fmla="*/ 4193310 h 6003637"/>
              <a:gd name="connsiteX70" fmla="*/ 7704635 w 7750816"/>
              <a:gd name="connsiteY70" fmla="*/ 4294910 h 6003637"/>
              <a:gd name="connsiteX71" fmla="*/ 7686162 w 7750816"/>
              <a:gd name="connsiteY71" fmla="*/ 4368800 h 6003637"/>
              <a:gd name="connsiteX72" fmla="*/ 7649216 w 7750816"/>
              <a:gd name="connsiteY72" fmla="*/ 4433455 h 6003637"/>
              <a:gd name="connsiteX73" fmla="*/ 7630744 w 7750816"/>
              <a:gd name="connsiteY73" fmla="*/ 4461164 h 6003637"/>
              <a:gd name="connsiteX74" fmla="*/ 7575325 w 7750816"/>
              <a:gd name="connsiteY74" fmla="*/ 4498110 h 6003637"/>
              <a:gd name="connsiteX75" fmla="*/ 7510671 w 7750816"/>
              <a:gd name="connsiteY75" fmla="*/ 4590473 h 6003637"/>
              <a:gd name="connsiteX76" fmla="*/ 7473725 w 7750816"/>
              <a:gd name="connsiteY76" fmla="*/ 4655128 h 6003637"/>
              <a:gd name="connsiteX77" fmla="*/ 7399835 w 7750816"/>
              <a:gd name="connsiteY77" fmla="*/ 4719782 h 6003637"/>
              <a:gd name="connsiteX78" fmla="*/ 7298235 w 7750816"/>
              <a:gd name="connsiteY78" fmla="*/ 4756728 h 6003637"/>
              <a:gd name="connsiteX79" fmla="*/ 7131980 w 7750816"/>
              <a:gd name="connsiteY79" fmla="*/ 4793673 h 6003637"/>
              <a:gd name="connsiteX80" fmla="*/ 6965725 w 7750816"/>
              <a:gd name="connsiteY80" fmla="*/ 4830619 h 6003637"/>
              <a:gd name="connsiteX81" fmla="*/ 6854889 w 7750816"/>
              <a:gd name="connsiteY81" fmla="*/ 4876800 h 6003637"/>
              <a:gd name="connsiteX82" fmla="*/ 6808707 w 7750816"/>
              <a:gd name="connsiteY82" fmla="*/ 4895273 h 6003637"/>
              <a:gd name="connsiteX83" fmla="*/ 6753289 w 7750816"/>
              <a:gd name="connsiteY83" fmla="*/ 4904510 h 6003637"/>
              <a:gd name="connsiteX84" fmla="*/ 6688635 w 7750816"/>
              <a:gd name="connsiteY84" fmla="*/ 4932219 h 6003637"/>
              <a:gd name="connsiteX85" fmla="*/ 6522380 w 7750816"/>
              <a:gd name="connsiteY85" fmla="*/ 4987637 h 6003637"/>
              <a:gd name="connsiteX86" fmla="*/ 6411544 w 7750816"/>
              <a:gd name="connsiteY86" fmla="*/ 5015346 h 6003637"/>
              <a:gd name="connsiteX87" fmla="*/ 6272998 w 7750816"/>
              <a:gd name="connsiteY87" fmla="*/ 5052291 h 6003637"/>
              <a:gd name="connsiteX88" fmla="*/ 6236053 w 7750816"/>
              <a:gd name="connsiteY88" fmla="*/ 5061528 h 6003637"/>
              <a:gd name="connsiteX89" fmla="*/ 6042089 w 7750816"/>
              <a:gd name="connsiteY89" fmla="*/ 5089237 h 6003637"/>
              <a:gd name="connsiteX90" fmla="*/ 5977435 w 7750816"/>
              <a:gd name="connsiteY90" fmla="*/ 5098473 h 6003637"/>
              <a:gd name="connsiteX91" fmla="*/ 5801944 w 7750816"/>
              <a:gd name="connsiteY91" fmla="*/ 5126182 h 6003637"/>
              <a:gd name="connsiteX92" fmla="*/ 5192344 w 7750816"/>
              <a:gd name="connsiteY92" fmla="*/ 5135419 h 6003637"/>
              <a:gd name="connsiteX93" fmla="*/ 5155398 w 7750816"/>
              <a:gd name="connsiteY93" fmla="*/ 5144655 h 6003637"/>
              <a:gd name="connsiteX94" fmla="*/ 5016853 w 7750816"/>
              <a:gd name="connsiteY94" fmla="*/ 5163128 h 6003637"/>
              <a:gd name="connsiteX95" fmla="*/ 4425725 w 7750816"/>
              <a:gd name="connsiteY95" fmla="*/ 5126183 h 6003637"/>
              <a:gd name="connsiteX96" fmla="*/ 4083980 w 7750816"/>
              <a:gd name="connsiteY96" fmla="*/ 5033819 h 6003637"/>
              <a:gd name="connsiteX97" fmla="*/ 3806889 w 7750816"/>
              <a:gd name="connsiteY97" fmla="*/ 5033818 h 6003637"/>
              <a:gd name="connsiteX98" fmla="*/ 3391253 w 7750816"/>
              <a:gd name="connsiteY98" fmla="*/ 5135419 h 6003637"/>
              <a:gd name="connsiteX99" fmla="*/ 3317362 w 7750816"/>
              <a:gd name="connsiteY99" fmla="*/ 5181600 h 6003637"/>
              <a:gd name="connsiteX100" fmla="*/ 3308125 w 7750816"/>
              <a:gd name="connsiteY100" fmla="*/ 5209310 h 6003637"/>
              <a:gd name="connsiteX101" fmla="*/ 3280416 w 7750816"/>
              <a:gd name="connsiteY101" fmla="*/ 5227782 h 6003637"/>
              <a:gd name="connsiteX102" fmla="*/ 3169580 w 7750816"/>
              <a:gd name="connsiteY102" fmla="*/ 5310910 h 6003637"/>
              <a:gd name="connsiteX103" fmla="*/ 3132635 w 7750816"/>
              <a:gd name="connsiteY103" fmla="*/ 5329382 h 6003637"/>
              <a:gd name="connsiteX104" fmla="*/ 3104925 w 7750816"/>
              <a:gd name="connsiteY104" fmla="*/ 5347855 h 6003637"/>
              <a:gd name="connsiteX105" fmla="*/ 3040271 w 7750816"/>
              <a:gd name="connsiteY105" fmla="*/ 5375564 h 6003637"/>
              <a:gd name="connsiteX106" fmla="*/ 2966380 w 7750816"/>
              <a:gd name="connsiteY106" fmla="*/ 5403273 h 6003637"/>
              <a:gd name="connsiteX107" fmla="*/ 2938671 w 7750816"/>
              <a:gd name="connsiteY107" fmla="*/ 5421746 h 6003637"/>
              <a:gd name="connsiteX108" fmla="*/ 2892489 w 7750816"/>
              <a:gd name="connsiteY108" fmla="*/ 5430982 h 6003637"/>
              <a:gd name="connsiteX109" fmla="*/ 2855544 w 7750816"/>
              <a:gd name="connsiteY109" fmla="*/ 5440219 h 6003637"/>
              <a:gd name="connsiteX110" fmla="*/ 2800125 w 7750816"/>
              <a:gd name="connsiteY110" fmla="*/ 5458691 h 6003637"/>
              <a:gd name="connsiteX111" fmla="*/ 2680053 w 7750816"/>
              <a:gd name="connsiteY111" fmla="*/ 5477164 h 6003637"/>
              <a:gd name="connsiteX112" fmla="*/ 2633871 w 7750816"/>
              <a:gd name="connsiteY112" fmla="*/ 5486400 h 6003637"/>
              <a:gd name="connsiteX113" fmla="*/ 2578453 w 7750816"/>
              <a:gd name="connsiteY113" fmla="*/ 5495637 h 6003637"/>
              <a:gd name="connsiteX114" fmla="*/ 2550744 w 7750816"/>
              <a:gd name="connsiteY114" fmla="*/ 5504873 h 6003637"/>
              <a:gd name="connsiteX115" fmla="*/ 2458380 w 7750816"/>
              <a:gd name="connsiteY115" fmla="*/ 5514110 h 6003637"/>
              <a:gd name="connsiteX116" fmla="*/ 2402962 w 7750816"/>
              <a:gd name="connsiteY116" fmla="*/ 5532582 h 6003637"/>
              <a:gd name="connsiteX117" fmla="*/ 2366016 w 7750816"/>
              <a:gd name="connsiteY117" fmla="*/ 5541819 h 6003637"/>
              <a:gd name="connsiteX118" fmla="*/ 2329071 w 7750816"/>
              <a:gd name="connsiteY118" fmla="*/ 5560291 h 6003637"/>
              <a:gd name="connsiteX119" fmla="*/ 2301362 w 7750816"/>
              <a:gd name="connsiteY119" fmla="*/ 5569528 h 6003637"/>
              <a:gd name="connsiteX120" fmla="*/ 2245944 w 7750816"/>
              <a:gd name="connsiteY120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700998 w 7750816"/>
              <a:gd name="connsiteY24" fmla="*/ 277091 h 6003637"/>
              <a:gd name="connsiteX25" fmla="*/ 1931907 w 7750816"/>
              <a:gd name="connsiteY25" fmla="*/ 221673 h 6003637"/>
              <a:gd name="connsiteX26" fmla="*/ 2144344 w 7750816"/>
              <a:gd name="connsiteY26" fmla="*/ 166255 h 6003637"/>
              <a:gd name="connsiteX27" fmla="*/ 2393725 w 7750816"/>
              <a:gd name="connsiteY27" fmla="*/ 110837 h 6003637"/>
              <a:gd name="connsiteX28" fmla="*/ 2578453 w 7750816"/>
              <a:gd name="connsiteY28" fmla="*/ 83128 h 6003637"/>
              <a:gd name="connsiteX29" fmla="*/ 2790889 w 7750816"/>
              <a:gd name="connsiteY29" fmla="*/ 36946 h 6003637"/>
              <a:gd name="connsiteX30" fmla="*/ 3308125 w 7750816"/>
              <a:gd name="connsiteY30" fmla="*/ 9237 h 6003637"/>
              <a:gd name="connsiteX31" fmla="*/ 3834598 w 7750816"/>
              <a:gd name="connsiteY31" fmla="*/ 0 h 6003637"/>
              <a:gd name="connsiteX32" fmla="*/ 5303180 w 7750816"/>
              <a:gd name="connsiteY32" fmla="*/ 27710 h 6003637"/>
              <a:gd name="connsiteX33" fmla="*/ 5820416 w 7750816"/>
              <a:gd name="connsiteY33" fmla="*/ 64655 h 6003637"/>
              <a:gd name="connsiteX34" fmla="*/ 5912780 w 7750816"/>
              <a:gd name="connsiteY34" fmla="*/ 73891 h 6003637"/>
              <a:gd name="connsiteX35" fmla="*/ 6097507 w 7750816"/>
              <a:gd name="connsiteY35" fmla="*/ 101600 h 6003637"/>
              <a:gd name="connsiteX36" fmla="*/ 6245289 w 7750816"/>
              <a:gd name="connsiteY36" fmla="*/ 184728 h 6003637"/>
              <a:gd name="connsiteX37" fmla="*/ 6319180 w 7750816"/>
              <a:gd name="connsiteY37" fmla="*/ 249382 h 6003637"/>
              <a:gd name="connsiteX38" fmla="*/ 6346889 w 7750816"/>
              <a:gd name="connsiteY38" fmla="*/ 258619 h 6003637"/>
              <a:gd name="connsiteX39" fmla="*/ 6402307 w 7750816"/>
              <a:gd name="connsiteY39" fmla="*/ 286328 h 6003637"/>
              <a:gd name="connsiteX40" fmla="*/ 6697871 w 7750816"/>
              <a:gd name="connsiteY40" fmla="*/ 424873 h 6003637"/>
              <a:gd name="connsiteX41" fmla="*/ 6790235 w 7750816"/>
              <a:gd name="connsiteY41" fmla="*/ 581891 h 6003637"/>
              <a:gd name="connsiteX42" fmla="*/ 6845653 w 7750816"/>
              <a:gd name="connsiteY42" fmla="*/ 665019 h 6003637"/>
              <a:gd name="connsiteX43" fmla="*/ 6965725 w 7750816"/>
              <a:gd name="connsiteY43" fmla="*/ 812800 h 6003637"/>
              <a:gd name="connsiteX44" fmla="*/ 7039616 w 7750816"/>
              <a:gd name="connsiteY44" fmla="*/ 877455 h 6003637"/>
              <a:gd name="connsiteX45" fmla="*/ 7122744 w 7750816"/>
              <a:gd name="connsiteY45" fmla="*/ 969819 h 6003637"/>
              <a:gd name="connsiteX46" fmla="*/ 7150453 w 7750816"/>
              <a:gd name="connsiteY46" fmla="*/ 1080655 h 6003637"/>
              <a:gd name="connsiteX47" fmla="*/ 7178162 w 7750816"/>
              <a:gd name="connsiteY47" fmla="*/ 1274619 h 6003637"/>
              <a:gd name="connsiteX48" fmla="*/ 7159689 w 7750816"/>
              <a:gd name="connsiteY48" fmla="*/ 1681019 h 6003637"/>
              <a:gd name="connsiteX49" fmla="*/ 7131980 w 7750816"/>
              <a:gd name="connsiteY49" fmla="*/ 1773382 h 6003637"/>
              <a:gd name="connsiteX50" fmla="*/ 7095035 w 7750816"/>
              <a:gd name="connsiteY50" fmla="*/ 1874982 h 6003637"/>
              <a:gd name="connsiteX51" fmla="*/ 7085798 w 7750816"/>
              <a:gd name="connsiteY51" fmla="*/ 1939637 h 6003637"/>
              <a:gd name="connsiteX52" fmla="*/ 7058089 w 7750816"/>
              <a:gd name="connsiteY52" fmla="*/ 2068946 h 6003637"/>
              <a:gd name="connsiteX53" fmla="*/ 7095035 w 7750816"/>
              <a:gd name="connsiteY53" fmla="*/ 2540000 h 6003637"/>
              <a:gd name="connsiteX54" fmla="*/ 7122744 w 7750816"/>
              <a:gd name="connsiteY54" fmla="*/ 2613891 h 6003637"/>
              <a:gd name="connsiteX55" fmla="*/ 7150453 w 7750816"/>
              <a:gd name="connsiteY55" fmla="*/ 2697019 h 6003637"/>
              <a:gd name="connsiteX56" fmla="*/ 7168925 w 7750816"/>
              <a:gd name="connsiteY56" fmla="*/ 2733964 h 6003637"/>
              <a:gd name="connsiteX57" fmla="*/ 7242816 w 7750816"/>
              <a:gd name="connsiteY57" fmla="*/ 2937164 h 6003637"/>
              <a:gd name="connsiteX58" fmla="*/ 7298235 w 7750816"/>
              <a:gd name="connsiteY58" fmla="*/ 3029528 h 6003637"/>
              <a:gd name="connsiteX59" fmla="*/ 7335180 w 7750816"/>
              <a:gd name="connsiteY59" fmla="*/ 3112655 h 6003637"/>
              <a:gd name="connsiteX60" fmla="*/ 7390598 w 7750816"/>
              <a:gd name="connsiteY60" fmla="*/ 3214255 h 6003637"/>
              <a:gd name="connsiteX61" fmla="*/ 7409071 w 7750816"/>
              <a:gd name="connsiteY61" fmla="*/ 3260437 h 6003637"/>
              <a:gd name="connsiteX62" fmla="*/ 7464489 w 7750816"/>
              <a:gd name="connsiteY62" fmla="*/ 3371273 h 6003637"/>
              <a:gd name="connsiteX63" fmla="*/ 7566089 w 7750816"/>
              <a:gd name="connsiteY63" fmla="*/ 3611419 h 6003637"/>
              <a:gd name="connsiteX64" fmla="*/ 7612271 w 7750816"/>
              <a:gd name="connsiteY64" fmla="*/ 3740728 h 6003637"/>
              <a:gd name="connsiteX65" fmla="*/ 7649216 w 7750816"/>
              <a:gd name="connsiteY65" fmla="*/ 3860800 h 6003637"/>
              <a:gd name="connsiteX66" fmla="*/ 7695398 w 7750816"/>
              <a:gd name="connsiteY66" fmla="*/ 3980873 h 6003637"/>
              <a:gd name="connsiteX67" fmla="*/ 7750816 w 7750816"/>
              <a:gd name="connsiteY67" fmla="*/ 4128655 h 6003637"/>
              <a:gd name="connsiteX68" fmla="*/ 7732344 w 7750816"/>
              <a:gd name="connsiteY68" fmla="*/ 4193310 h 6003637"/>
              <a:gd name="connsiteX69" fmla="*/ 7704635 w 7750816"/>
              <a:gd name="connsiteY69" fmla="*/ 4294910 h 6003637"/>
              <a:gd name="connsiteX70" fmla="*/ 7686162 w 7750816"/>
              <a:gd name="connsiteY70" fmla="*/ 4368800 h 6003637"/>
              <a:gd name="connsiteX71" fmla="*/ 7649216 w 7750816"/>
              <a:gd name="connsiteY71" fmla="*/ 4433455 h 6003637"/>
              <a:gd name="connsiteX72" fmla="*/ 7630744 w 7750816"/>
              <a:gd name="connsiteY72" fmla="*/ 4461164 h 6003637"/>
              <a:gd name="connsiteX73" fmla="*/ 7575325 w 7750816"/>
              <a:gd name="connsiteY73" fmla="*/ 4498110 h 6003637"/>
              <a:gd name="connsiteX74" fmla="*/ 7510671 w 7750816"/>
              <a:gd name="connsiteY74" fmla="*/ 4590473 h 6003637"/>
              <a:gd name="connsiteX75" fmla="*/ 7473725 w 7750816"/>
              <a:gd name="connsiteY75" fmla="*/ 4655128 h 6003637"/>
              <a:gd name="connsiteX76" fmla="*/ 7399835 w 7750816"/>
              <a:gd name="connsiteY76" fmla="*/ 4719782 h 6003637"/>
              <a:gd name="connsiteX77" fmla="*/ 7298235 w 7750816"/>
              <a:gd name="connsiteY77" fmla="*/ 4756728 h 6003637"/>
              <a:gd name="connsiteX78" fmla="*/ 7131980 w 7750816"/>
              <a:gd name="connsiteY78" fmla="*/ 4793673 h 6003637"/>
              <a:gd name="connsiteX79" fmla="*/ 6965725 w 7750816"/>
              <a:gd name="connsiteY79" fmla="*/ 4830619 h 6003637"/>
              <a:gd name="connsiteX80" fmla="*/ 6854889 w 7750816"/>
              <a:gd name="connsiteY80" fmla="*/ 4876800 h 6003637"/>
              <a:gd name="connsiteX81" fmla="*/ 6808707 w 7750816"/>
              <a:gd name="connsiteY81" fmla="*/ 4895273 h 6003637"/>
              <a:gd name="connsiteX82" fmla="*/ 6753289 w 7750816"/>
              <a:gd name="connsiteY82" fmla="*/ 4904510 h 6003637"/>
              <a:gd name="connsiteX83" fmla="*/ 6688635 w 7750816"/>
              <a:gd name="connsiteY83" fmla="*/ 4932219 h 6003637"/>
              <a:gd name="connsiteX84" fmla="*/ 6522380 w 7750816"/>
              <a:gd name="connsiteY84" fmla="*/ 4987637 h 6003637"/>
              <a:gd name="connsiteX85" fmla="*/ 6411544 w 7750816"/>
              <a:gd name="connsiteY85" fmla="*/ 5015346 h 6003637"/>
              <a:gd name="connsiteX86" fmla="*/ 6272998 w 7750816"/>
              <a:gd name="connsiteY86" fmla="*/ 5052291 h 6003637"/>
              <a:gd name="connsiteX87" fmla="*/ 6236053 w 7750816"/>
              <a:gd name="connsiteY87" fmla="*/ 5061528 h 6003637"/>
              <a:gd name="connsiteX88" fmla="*/ 6042089 w 7750816"/>
              <a:gd name="connsiteY88" fmla="*/ 5089237 h 6003637"/>
              <a:gd name="connsiteX89" fmla="*/ 5977435 w 7750816"/>
              <a:gd name="connsiteY89" fmla="*/ 5098473 h 6003637"/>
              <a:gd name="connsiteX90" fmla="*/ 5801944 w 7750816"/>
              <a:gd name="connsiteY90" fmla="*/ 5126182 h 6003637"/>
              <a:gd name="connsiteX91" fmla="*/ 5192344 w 7750816"/>
              <a:gd name="connsiteY91" fmla="*/ 5135419 h 6003637"/>
              <a:gd name="connsiteX92" fmla="*/ 5155398 w 7750816"/>
              <a:gd name="connsiteY92" fmla="*/ 5144655 h 6003637"/>
              <a:gd name="connsiteX93" fmla="*/ 5016853 w 7750816"/>
              <a:gd name="connsiteY93" fmla="*/ 5163128 h 6003637"/>
              <a:gd name="connsiteX94" fmla="*/ 4425725 w 7750816"/>
              <a:gd name="connsiteY94" fmla="*/ 5126183 h 6003637"/>
              <a:gd name="connsiteX95" fmla="*/ 4083980 w 7750816"/>
              <a:gd name="connsiteY95" fmla="*/ 5033819 h 6003637"/>
              <a:gd name="connsiteX96" fmla="*/ 3806889 w 7750816"/>
              <a:gd name="connsiteY96" fmla="*/ 5033818 h 6003637"/>
              <a:gd name="connsiteX97" fmla="*/ 3391253 w 7750816"/>
              <a:gd name="connsiteY97" fmla="*/ 5135419 h 6003637"/>
              <a:gd name="connsiteX98" fmla="*/ 3317362 w 7750816"/>
              <a:gd name="connsiteY98" fmla="*/ 5181600 h 6003637"/>
              <a:gd name="connsiteX99" fmla="*/ 3308125 w 7750816"/>
              <a:gd name="connsiteY99" fmla="*/ 5209310 h 6003637"/>
              <a:gd name="connsiteX100" fmla="*/ 3280416 w 7750816"/>
              <a:gd name="connsiteY100" fmla="*/ 5227782 h 6003637"/>
              <a:gd name="connsiteX101" fmla="*/ 3169580 w 7750816"/>
              <a:gd name="connsiteY101" fmla="*/ 5310910 h 6003637"/>
              <a:gd name="connsiteX102" fmla="*/ 3132635 w 7750816"/>
              <a:gd name="connsiteY102" fmla="*/ 5329382 h 6003637"/>
              <a:gd name="connsiteX103" fmla="*/ 3104925 w 7750816"/>
              <a:gd name="connsiteY103" fmla="*/ 5347855 h 6003637"/>
              <a:gd name="connsiteX104" fmla="*/ 3040271 w 7750816"/>
              <a:gd name="connsiteY104" fmla="*/ 5375564 h 6003637"/>
              <a:gd name="connsiteX105" fmla="*/ 2966380 w 7750816"/>
              <a:gd name="connsiteY105" fmla="*/ 5403273 h 6003637"/>
              <a:gd name="connsiteX106" fmla="*/ 2938671 w 7750816"/>
              <a:gd name="connsiteY106" fmla="*/ 5421746 h 6003637"/>
              <a:gd name="connsiteX107" fmla="*/ 2892489 w 7750816"/>
              <a:gd name="connsiteY107" fmla="*/ 5430982 h 6003637"/>
              <a:gd name="connsiteX108" fmla="*/ 2855544 w 7750816"/>
              <a:gd name="connsiteY108" fmla="*/ 5440219 h 6003637"/>
              <a:gd name="connsiteX109" fmla="*/ 2800125 w 7750816"/>
              <a:gd name="connsiteY109" fmla="*/ 5458691 h 6003637"/>
              <a:gd name="connsiteX110" fmla="*/ 2680053 w 7750816"/>
              <a:gd name="connsiteY110" fmla="*/ 5477164 h 6003637"/>
              <a:gd name="connsiteX111" fmla="*/ 2633871 w 7750816"/>
              <a:gd name="connsiteY111" fmla="*/ 5486400 h 6003637"/>
              <a:gd name="connsiteX112" fmla="*/ 2578453 w 7750816"/>
              <a:gd name="connsiteY112" fmla="*/ 5495637 h 6003637"/>
              <a:gd name="connsiteX113" fmla="*/ 2550744 w 7750816"/>
              <a:gd name="connsiteY113" fmla="*/ 5504873 h 6003637"/>
              <a:gd name="connsiteX114" fmla="*/ 2458380 w 7750816"/>
              <a:gd name="connsiteY114" fmla="*/ 5514110 h 6003637"/>
              <a:gd name="connsiteX115" fmla="*/ 2402962 w 7750816"/>
              <a:gd name="connsiteY115" fmla="*/ 5532582 h 6003637"/>
              <a:gd name="connsiteX116" fmla="*/ 2366016 w 7750816"/>
              <a:gd name="connsiteY116" fmla="*/ 5541819 h 6003637"/>
              <a:gd name="connsiteX117" fmla="*/ 2329071 w 7750816"/>
              <a:gd name="connsiteY117" fmla="*/ 5560291 h 6003637"/>
              <a:gd name="connsiteX118" fmla="*/ 2301362 w 7750816"/>
              <a:gd name="connsiteY118" fmla="*/ 5569528 h 6003637"/>
              <a:gd name="connsiteX119" fmla="*/ 2245944 w 7750816"/>
              <a:gd name="connsiteY119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393725 w 7750816"/>
              <a:gd name="connsiteY26" fmla="*/ 110837 h 6003637"/>
              <a:gd name="connsiteX27" fmla="*/ 2578453 w 7750816"/>
              <a:gd name="connsiteY27" fmla="*/ 83128 h 6003637"/>
              <a:gd name="connsiteX28" fmla="*/ 2790889 w 7750816"/>
              <a:gd name="connsiteY28" fmla="*/ 36946 h 6003637"/>
              <a:gd name="connsiteX29" fmla="*/ 3308125 w 7750816"/>
              <a:gd name="connsiteY29" fmla="*/ 9237 h 6003637"/>
              <a:gd name="connsiteX30" fmla="*/ 3834598 w 7750816"/>
              <a:gd name="connsiteY30" fmla="*/ 0 h 6003637"/>
              <a:gd name="connsiteX31" fmla="*/ 5303180 w 7750816"/>
              <a:gd name="connsiteY31" fmla="*/ 27710 h 6003637"/>
              <a:gd name="connsiteX32" fmla="*/ 5820416 w 7750816"/>
              <a:gd name="connsiteY32" fmla="*/ 64655 h 6003637"/>
              <a:gd name="connsiteX33" fmla="*/ 5912780 w 7750816"/>
              <a:gd name="connsiteY33" fmla="*/ 73891 h 6003637"/>
              <a:gd name="connsiteX34" fmla="*/ 6097507 w 7750816"/>
              <a:gd name="connsiteY34" fmla="*/ 101600 h 6003637"/>
              <a:gd name="connsiteX35" fmla="*/ 6245289 w 7750816"/>
              <a:gd name="connsiteY35" fmla="*/ 184728 h 6003637"/>
              <a:gd name="connsiteX36" fmla="*/ 6319180 w 7750816"/>
              <a:gd name="connsiteY36" fmla="*/ 249382 h 6003637"/>
              <a:gd name="connsiteX37" fmla="*/ 6346889 w 7750816"/>
              <a:gd name="connsiteY37" fmla="*/ 258619 h 6003637"/>
              <a:gd name="connsiteX38" fmla="*/ 6402307 w 7750816"/>
              <a:gd name="connsiteY38" fmla="*/ 286328 h 6003637"/>
              <a:gd name="connsiteX39" fmla="*/ 6697871 w 7750816"/>
              <a:gd name="connsiteY39" fmla="*/ 424873 h 6003637"/>
              <a:gd name="connsiteX40" fmla="*/ 6790235 w 7750816"/>
              <a:gd name="connsiteY40" fmla="*/ 581891 h 6003637"/>
              <a:gd name="connsiteX41" fmla="*/ 6845653 w 7750816"/>
              <a:gd name="connsiteY41" fmla="*/ 665019 h 6003637"/>
              <a:gd name="connsiteX42" fmla="*/ 6965725 w 7750816"/>
              <a:gd name="connsiteY42" fmla="*/ 812800 h 6003637"/>
              <a:gd name="connsiteX43" fmla="*/ 7039616 w 7750816"/>
              <a:gd name="connsiteY43" fmla="*/ 877455 h 6003637"/>
              <a:gd name="connsiteX44" fmla="*/ 7122744 w 7750816"/>
              <a:gd name="connsiteY44" fmla="*/ 969819 h 6003637"/>
              <a:gd name="connsiteX45" fmla="*/ 7150453 w 7750816"/>
              <a:gd name="connsiteY45" fmla="*/ 1080655 h 6003637"/>
              <a:gd name="connsiteX46" fmla="*/ 7178162 w 7750816"/>
              <a:gd name="connsiteY46" fmla="*/ 1274619 h 6003637"/>
              <a:gd name="connsiteX47" fmla="*/ 7159689 w 7750816"/>
              <a:gd name="connsiteY47" fmla="*/ 1681019 h 6003637"/>
              <a:gd name="connsiteX48" fmla="*/ 7131980 w 7750816"/>
              <a:gd name="connsiteY48" fmla="*/ 1773382 h 6003637"/>
              <a:gd name="connsiteX49" fmla="*/ 7095035 w 7750816"/>
              <a:gd name="connsiteY49" fmla="*/ 1874982 h 6003637"/>
              <a:gd name="connsiteX50" fmla="*/ 7085798 w 7750816"/>
              <a:gd name="connsiteY50" fmla="*/ 1939637 h 6003637"/>
              <a:gd name="connsiteX51" fmla="*/ 7058089 w 7750816"/>
              <a:gd name="connsiteY51" fmla="*/ 2068946 h 6003637"/>
              <a:gd name="connsiteX52" fmla="*/ 7095035 w 7750816"/>
              <a:gd name="connsiteY52" fmla="*/ 2540000 h 6003637"/>
              <a:gd name="connsiteX53" fmla="*/ 7122744 w 7750816"/>
              <a:gd name="connsiteY53" fmla="*/ 2613891 h 6003637"/>
              <a:gd name="connsiteX54" fmla="*/ 7150453 w 7750816"/>
              <a:gd name="connsiteY54" fmla="*/ 2697019 h 6003637"/>
              <a:gd name="connsiteX55" fmla="*/ 7168925 w 7750816"/>
              <a:gd name="connsiteY55" fmla="*/ 2733964 h 6003637"/>
              <a:gd name="connsiteX56" fmla="*/ 7242816 w 7750816"/>
              <a:gd name="connsiteY56" fmla="*/ 2937164 h 6003637"/>
              <a:gd name="connsiteX57" fmla="*/ 7298235 w 7750816"/>
              <a:gd name="connsiteY57" fmla="*/ 3029528 h 6003637"/>
              <a:gd name="connsiteX58" fmla="*/ 7335180 w 7750816"/>
              <a:gd name="connsiteY58" fmla="*/ 3112655 h 6003637"/>
              <a:gd name="connsiteX59" fmla="*/ 7390598 w 7750816"/>
              <a:gd name="connsiteY59" fmla="*/ 3214255 h 6003637"/>
              <a:gd name="connsiteX60" fmla="*/ 7409071 w 7750816"/>
              <a:gd name="connsiteY60" fmla="*/ 3260437 h 6003637"/>
              <a:gd name="connsiteX61" fmla="*/ 7464489 w 7750816"/>
              <a:gd name="connsiteY61" fmla="*/ 3371273 h 6003637"/>
              <a:gd name="connsiteX62" fmla="*/ 7566089 w 7750816"/>
              <a:gd name="connsiteY62" fmla="*/ 3611419 h 6003637"/>
              <a:gd name="connsiteX63" fmla="*/ 7612271 w 7750816"/>
              <a:gd name="connsiteY63" fmla="*/ 3740728 h 6003637"/>
              <a:gd name="connsiteX64" fmla="*/ 7649216 w 7750816"/>
              <a:gd name="connsiteY64" fmla="*/ 3860800 h 6003637"/>
              <a:gd name="connsiteX65" fmla="*/ 7695398 w 7750816"/>
              <a:gd name="connsiteY65" fmla="*/ 3980873 h 6003637"/>
              <a:gd name="connsiteX66" fmla="*/ 7750816 w 7750816"/>
              <a:gd name="connsiteY66" fmla="*/ 4128655 h 6003637"/>
              <a:gd name="connsiteX67" fmla="*/ 7732344 w 7750816"/>
              <a:gd name="connsiteY67" fmla="*/ 4193310 h 6003637"/>
              <a:gd name="connsiteX68" fmla="*/ 7704635 w 7750816"/>
              <a:gd name="connsiteY68" fmla="*/ 4294910 h 6003637"/>
              <a:gd name="connsiteX69" fmla="*/ 7686162 w 7750816"/>
              <a:gd name="connsiteY69" fmla="*/ 4368800 h 6003637"/>
              <a:gd name="connsiteX70" fmla="*/ 7649216 w 7750816"/>
              <a:gd name="connsiteY70" fmla="*/ 4433455 h 6003637"/>
              <a:gd name="connsiteX71" fmla="*/ 7630744 w 7750816"/>
              <a:gd name="connsiteY71" fmla="*/ 4461164 h 6003637"/>
              <a:gd name="connsiteX72" fmla="*/ 7575325 w 7750816"/>
              <a:gd name="connsiteY72" fmla="*/ 4498110 h 6003637"/>
              <a:gd name="connsiteX73" fmla="*/ 7510671 w 7750816"/>
              <a:gd name="connsiteY73" fmla="*/ 4590473 h 6003637"/>
              <a:gd name="connsiteX74" fmla="*/ 7473725 w 7750816"/>
              <a:gd name="connsiteY74" fmla="*/ 4655128 h 6003637"/>
              <a:gd name="connsiteX75" fmla="*/ 7399835 w 7750816"/>
              <a:gd name="connsiteY75" fmla="*/ 4719782 h 6003637"/>
              <a:gd name="connsiteX76" fmla="*/ 7298235 w 7750816"/>
              <a:gd name="connsiteY76" fmla="*/ 4756728 h 6003637"/>
              <a:gd name="connsiteX77" fmla="*/ 7131980 w 7750816"/>
              <a:gd name="connsiteY77" fmla="*/ 4793673 h 6003637"/>
              <a:gd name="connsiteX78" fmla="*/ 6965725 w 7750816"/>
              <a:gd name="connsiteY78" fmla="*/ 4830619 h 6003637"/>
              <a:gd name="connsiteX79" fmla="*/ 6854889 w 7750816"/>
              <a:gd name="connsiteY79" fmla="*/ 4876800 h 6003637"/>
              <a:gd name="connsiteX80" fmla="*/ 6808707 w 7750816"/>
              <a:gd name="connsiteY80" fmla="*/ 4895273 h 6003637"/>
              <a:gd name="connsiteX81" fmla="*/ 6753289 w 7750816"/>
              <a:gd name="connsiteY81" fmla="*/ 4904510 h 6003637"/>
              <a:gd name="connsiteX82" fmla="*/ 6688635 w 7750816"/>
              <a:gd name="connsiteY82" fmla="*/ 4932219 h 6003637"/>
              <a:gd name="connsiteX83" fmla="*/ 6522380 w 7750816"/>
              <a:gd name="connsiteY83" fmla="*/ 4987637 h 6003637"/>
              <a:gd name="connsiteX84" fmla="*/ 6411544 w 7750816"/>
              <a:gd name="connsiteY84" fmla="*/ 5015346 h 6003637"/>
              <a:gd name="connsiteX85" fmla="*/ 6272998 w 7750816"/>
              <a:gd name="connsiteY85" fmla="*/ 5052291 h 6003637"/>
              <a:gd name="connsiteX86" fmla="*/ 6236053 w 7750816"/>
              <a:gd name="connsiteY86" fmla="*/ 5061528 h 6003637"/>
              <a:gd name="connsiteX87" fmla="*/ 6042089 w 7750816"/>
              <a:gd name="connsiteY87" fmla="*/ 5089237 h 6003637"/>
              <a:gd name="connsiteX88" fmla="*/ 5977435 w 7750816"/>
              <a:gd name="connsiteY88" fmla="*/ 5098473 h 6003637"/>
              <a:gd name="connsiteX89" fmla="*/ 5801944 w 7750816"/>
              <a:gd name="connsiteY89" fmla="*/ 5126182 h 6003637"/>
              <a:gd name="connsiteX90" fmla="*/ 5192344 w 7750816"/>
              <a:gd name="connsiteY90" fmla="*/ 5135419 h 6003637"/>
              <a:gd name="connsiteX91" fmla="*/ 5155398 w 7750816"/>
              <a:gd name="connsiteY91" fmla="*/ 5144655 h 6003637"/>
              <a:gd name="connsiteX92" fmla="*/ 5016853 w 7750816"/>
              <a:gd name="connsiteY92" fmla="*/ 5163128 h 6003637"/>
              <a:gd name="connsiteX93" fmla="*/ 4425725 w 7750816"/>
              <a:gd name="connsiteY93" fmla="*/ 5126183 h 6003637"/>
              <a:gd name="connsiteX94" fmla="*/ 4083980 w 7750816"/>
              <a:gd name="connsiteY94" fmla="*/ 5033819 h 6003637"/>
              <a:gd name="connsiteX95" fmla="*/ 3806889 w 7750816"/>
              <a:gd name="connsiteY95" fmla="*/ 5033818 h 6003637"/>
              <a:gd name="connsiteX96" fmla="*/ 3391253 w 7750816"/>
              <a:gd name="connsiteY96" fmla="*/ 5135419 h 6003637"/>
              <a:gd name="connsiteX97" fmla="*/ 3317362 w 7750816"/>
              <a:gd name="connsiteY97" fmla="*/ 5181600 h 6003637"/>
              <a:gd name="connsiteX98" fmla="*/ 3308125 w 7750816"/>
              <a:gd name="connsiteY98" fmla="*/ 5209310 h 6003637"/>
              <a:gd name="connsiteX99" fmla="*/ 3280416 w 7750816"/>
              <a:gd name="connsiteY99" fmla="*/ 5227782 h 6003637"/>
              <a:gd name="connsiteX100" fmla="*/ 3169580 w 7750816"/>
              <a:gd name="connsiteY100" fmla="*/ 5310910 h 6003637"/>
              <a:gd name="connsiteX101" fmla="*/ 3132635 w 7750816"/>
              <a:gd name="connsiteY101" fmla="*/ 5329382 h 6003637"/>
              <a:gd name="connsiteX102" fmla="*/ 3104925 w 7750816"/>
              <a:gd name="connsiteY102" fmla="*/ 5347855 h 6003637"/>
              <a:gd name="connsiteX103" fmla="*/ 3040271 w 7750816"/>
              <a:gd name="connsiteY103" fmla="*/ 5375564 h 6003637"/>
              <a:gd name="connsiteX104" fmla="*/ 2966380 w 7750816"/>
              <a:gd name="connsiteY104" fmla="*/ 5403273 h 6003637"/>
              <a:gd name="connsiteX105" fmla="*/ 2938671 w 7750816"/>
              <a:gd name="connsiteY105" fmla="*/ 5421746 h 6003637"/>
              <a:gd name="connsiteX106" fmla="*/ 2892489 w 7750816"/>
              <a:gd name="connsiteY106" fmla="*/ 5430982 h 6003637"/>
              <a:gd name="connsiteX107" fmla="*/ 2855544 w 7750816"/>
              <a:gd name="connsiteY107" fmla="*/ 5440219 h 6003637"/>
              <a:gd name="connsiteX108" fmla="*/ 2800125 w 7750816"/>
              <a:gd name="connsiteY108" fmla="*/ 5458691 h 6003637"/>
              <a:gd name="connsiteX109" fmla="*/ 2680053 w 7750816"/>
              <a:gd name="connsiteY109" fmla="*/ 5477164 h 6003637"/>
              <a:gd name="connsiteX110" fmla="*/ 2633871 w 7750816"/>
              <a:gd name="connsiteY110" fmla="*/ 5486400 h 6003637"/>
              <a:gd name="connsiteX111" fmla="*/ 2578453 w 7750816"/>
              <a:gd name="connsiteY111" fmla="*/ 5495637 h 6003637"/>
              <a:gd name="connsiteX112" fmla="*/ 2550744 w 7750816"/>
              <a:gd name="connsiteY112" fmla="*/ 5504873 h 6003637"/>
              <a:gd name="connsiteX113" fmla="*/ 2458380 w 7750816"/>
              <a:gd name="connsiteY113" fmla="*/ 5514110 h 6003637"/>
              <a:gd name="connsiteX114" fmla="*/ 2402962 w 7750816"/>
              <a:gd name="connsiteY114" fmla="*/ 5532582 h 6003637"/>
              <a:gd name="connsiteX115" fmla="*/ 2366016 w 7750816"/>
              <a:gd name="connsiteY115" fmla="*/ 5541819 h 6003637"/>
              <a:gd name="connsiteX116" fmla="*/ 2329071 w 7750816"/>
              <a:gd name="connsiteY116" fmla="*/ 5560291 h 6003637"/>
              <a:gd name="connsiteX117" fmla="*/ 2301362 w 7750816"/>
              <a:gd name="connsiteY117" fmla="*/ 5569528 h 6003637"/>
              <a:gd name="connsiteX118" fmla="*/ 2245944 w 7750816"/>
              <a:gd name="connsiteY118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393725 w 7750816"/>
              <a:gd name="connsiteY26" fmla="*/ 110837 h 6003637"/>
              <a:gd name="connsiteX27" fmla="*/ 2790889 w 7750816"/>
              <a:gd name="connsiteY27" fmla="*/ 36946 h 6003637"/>
              <a:gd name="connsiteX28" fmla="*/ 3308125 w 7750816"/>
              <a:gd name="connsiteY28" fmla="*/ 9237 h 6003637"/>
              <a:gd name="connsiteX29" fmla="*/ 3834598 w 7750816"/>
              <a:gd name="connsiteY29" fmla="*/ 0 h 6003637"/>
              <a:gd name="connsiteX30" fmla="*/ 5303180 w 7750816"/>
              <a:gd name="connsiteY30" fmla="*/ 27710 h 6003637"/>
              <a:gd name="connsiteX31" fmla="*/ 5820416 w 7750816"/>
              <a:gd name="connsiteY31" fmla="*/ 64655 h 6003637"/>
              <a:gd name="connsiteX32" fmla="*/ 5912780 w 7750816"/>
              <a:gd name="connsiteY32" fmla="*/ 73891 h 6003637"/>
              <a:gd name="connsiteX33" fmla="*/ 6097507 w 7750816"/>
              <a:gd name="connsiteY33" fmla="*/ 101600 h 6003637"/>
              <a:gd name="connsiteX34" fmla="*/ 6245289 w 7750816"/>
              <a:gd name="connsiteY34" fmla="*/ 184728 h 6003637"/>
              <a:gd name="connsiteX35" fmla="*/ 6319180 w 7750816"/>
              <a:gd name="connsiteY35" fmla="*/ 249382 h 6003637"/>
              <a:gd name="connsiteX36" fmla="*/ 6346889 w 7750816"/>
              <a:gd name="connsiteY36" fmla="*/ 258619 h 6003637"/>
              <a:gd name="connsiteX37" fmla="*/ 6402307 w 7750816"/>
              <a:gd name="connsiteY37" fmla="*/ 286328 h 6003637"/>
              <a:gd name="connsiteX38" fmla="*/ 6697871 w 7750816"/>
              <a:gd name="connsiteY38" fmla="*/ 424873 h 6003637"/>
              <a:gd name="connsiteX39" fmla="*/ 6790235 w 7750816"/>
              <a:gd name="connsiteY39" fmla="*/ 581891 h 6003637"/>
              <a:gd name="connsiteX40" fmla="*/ 6845653 w 7750816"/>
              <a:gd name="connsiteY40" fmla="*/ 665019 h 6003637"/>
              <a:gd name="connsiteX41" fmla="*/ 6965725 w 7750816"/>
              <a:gd name="connsiteY41" fmla="*/ 812800 h 6003637"/>
              <a:gd name="connsiteX42" fmla="*/ 7039616 w 7750816"/>
              <a:gd name="connsiteY42" fmla="*/ 877455 h 6003637"/>
              <a:gd name="connsiteX43" fmla="*/ 7122744 w 7750816"/>
              <a:gd name="connsiteY43" fmla="*/ 969819 h 6003637"/>
              <a:gd name="connsiteX44" fmla="*/ 7150453 w 7750816"/>
              <a:gd name="connsiteY44" fmla="*/ 1080655 h 6003637"/>
              <a:gd name="connsiteX45" fmla="*/ 7178162 w 7750816"/>
              <a:gd name="connsiteY45" fmla="*/ 1274619 h 6003637"/>
              <a:gd name="connsiteX46" fmla="*/ 7159689 w 7750816"/>
              <a:gd name="connsiteY46" fmla="*/ 1681019 h 6003637"/>
              <a:gd name="connsiteX47" fmla="*/ 7131980 w 7750816"/>
              <a:gd name="connsiteY47" fmla="*/ 1773382 h 6003637"/>
              <a:gd name="connsiteX48" fmla="*/ 7095035 w 7750816"/>
              <a:gd name="connsiteY48" fmla="*/ 1874982 h 6003637"/>
              <a:gd name="connsiteX49" fmla="*/ 7085798 w 7750816"/>
              <a:gd name="connsiteY49" fmla="*/ 1939637 h 6003637"/>
              <a:gd name="connsiteX50" fmla="*/ 7058089 w 7750816"/>
              <a:gd name="connsiteY50" fmla="*/ 2068946 h 6003637"/>
              <a:gd name="connsiteX51" fmla="*/ 7095035 w 7750816"/>
              <a:gd name="connsiteY51" fmla="*/ 2540000 h 6003637"/>
              <a:gd name="connsiteX52" fmla="*/ 7122744 w 7750816"/>
              <a:gd name="connsiteY52" fmla="*/ 2613891 h 6003637"/>
              <a:gd name="connsiteX53" fmla="*/ 7150453 w 7750816"/>
              <a:gd name="connsiteY53" fmla="*/ 2697019 h 6003637"/>
              <a:gd name="connsiteX54" fmla="*/ 7168925 w 7750816"/>
              <a:gd name="connsiteY54" fmla="*/ 2733964 h 6003637"/>
              <a:gd name="connsiteX55" fmla="*/ 7242816 w 7750816"/>
              <a:gd name="connsiteY55" fmla="*/ 2937164 h 6003637"/>
              <a:gd name="connsiteX56" fmla="*/ 7298235 w 7750816"/>
              <a:gd name="connsiteY56" fmla="*/ 3029528 h 6003637"/>
              <a:gd name="connsiteX57" fmla="*/ 7335180 w 7750816"/>
              <a:gd name="connsiteY57" fmla="*/ 3112655 h 6003637"/>
              <a:gd name="connsiteX58" fmla="*/ 7390598 w 7750816"/>
              <a:gd name="connsiteY58" fmla="*/ 3214255 h 6003637"/>
              <a:gd name="connsiteX59" fmla="*/ 7409071 w 7750816"/>
              <a:gd name="connsiteY59" fmla="*/ 3260437 h 6003637"/>
              <a:gd name="connsiteX60" fmla="*/ 7464489 w 7750816"/>
              <a:gd name="connsiteY60" fmla="*/ 3371273 h 6003637"/>
              <a:gd name="connsiteX61" fmla="*/ 7566089 w 7750816"/>
              <a:gd name="connsiteY61" fmla="*/ 3611419 h 6003637"/>
              <a:gd name="connsiteX62" fmla="*/ 7612271 w 7750816"/>
              <a:gd name="connsiteY62" fmla="*/ 3740728 h 6003637"/>
              <a:gd name="connsiteX63" fmla="*/ 7649216 w 7750816"/>
              <a:gd name="connsiteY63" fmla="*/ 3860800 h 6003637"/>
              <a:gd name="connsiteX64" fmla="*/ 7695398 w 7750816"/>
              <a:gd name="connsiteY64" fmla="*/ 3980873 h 6003637"/>
              <a:gd name="connsiteX65" fmla="*/ 7750816 w 7750816"/>
              <a:gd name="connsiteY65" fmla="*/ 4128655 h 6003637"/>
              <a:gd name="connsiteX66" fmla="*/ 7732344 w 7750816"/>
              <a:gd name="connsiteY66" fmla="*/ 4193310 h 6003637"/>
              <a:gd name="connsiteX67" fmla="*/ 7704635 w 7750816"/>
              <a:gd name="connsiteY67" fmla="*/ 4294910 h 6003637"/>
              <a:gd name="connsiteX68" fmla="*/ 7686162 w 7750816"/>
              <a:gd name="connsiteY68" fmla="*/ 4368800 h 6003637"/>
              <a:gd name="connsiteX69" fmla="*/ 7649216 w 7750816"/>
              <a:gd name="connsiteY69" fmla="*/ 4433455 h 6003637"/>
              <a:gd name="connsiteX70" fmla="*/ 7630744 w 7750816"/>
              <a:gd name="connsiteY70" fmla="*/ 4461164 h 6003637"/>
              <a:gd name="connsiteX71" fmla="*/ 7575325 w 7750816"/>
              <a:gd name="connsiteY71" fmla="*/ 4498110 h 6003637"/>
              <a:gd name="connsiteX72" fmla="*/ 7510671 w 7750816"/>
              <a:gd name="connsiteY72" fmla="*/ 4590473 h 6003637"/>
              <a:gd name="connsiteX73" fmla="*/ 7473725 w 7750816"/>
              <a:gd name="connsiteY73" fmla="*/ 4655128 h 6003637"/>
              <a:gd name="connsiteX74" fmla="*/ 7399835 w 7750816"/>
              <a:gd name="connsiteY74" fmla="*/ 4719782 h 6003637"/>
              <a:gd name="connsiteX75" fmla="*/ 7298235 w 7750816"/>
              <a:gd name="connsiteY75" fmla="*/ 4756728 h 6003637"/>
              <a:gd name="connsiteX76" fmla="*/ 7131980 w 7750816"/>
              <a:gd name="connsiteY76" fmla="*/ 4793673 h 6003637"/>
              <a:gd name="connsiteX77" fmla="*/ 6965725 w 7750816"/>
              <a:gd name="connsiteY77" fmla="*/ 4830619 h 6003637"/>
              <a:gd name="connsiteX78" fmla="*/ 6854889 w 7750816"/>
              <a:gd name="connsiteY78" fmla="*/ 4876800 h 6003637"/>
              <a:gd name="connsiteX79" fmla="*/ 6808707 w 7750816"/>
              <a:gd name="connsiteY79" fmla="*/ 4895273 h 6003637"/>
              <a:gd name="connsiteX80" fmla="*/ 6753289 w 7750816"/>
              <a:gd name="connsiteY80" fmla="*/ 4904510 h 6003637"/>
              <a:gd name="connsiteX81" fmla="*/ 6688635 w 7750816"/>
              <a:gd name="connsiteY81" fmla="*/ 4932219 h 6003637"/>
              <a:gd name="connsiteX82" fmla="*/ 6522380 w 7750816"/>
              <a:gd name="connsiteY82" fmla="*/ 4987637 h 6003637"/>
              <a:gd name="connsiteX83" fmla="*/ 6411544 w 7750816"/>
              <a:gd name="connsiteY83" fmla="*/ 5015346 h 6003637"/>
              <a:gd name="connsiteX84" fmla="*/ 6272998 w 7750816"/>
              <a:gd name="connsiteY84" fmla="*/ 5052291 h 6003637"/>
              <a:gd name="connsiteX85" fmla="*/ 6236053 w 7750816"/>
              <a:gd name="connsiteY85" fmla="*/ 5061528 h 6003637"/>
              <a:gd name="connsiteX86" fmla="*/ 6042089 w 7750816"/>
              <a:gd name="connsiteY86" fmla="*/ 5089237 h 6003637"/>
              <a:gd name="connsiteX87" fmla="*/ 5977435 w 7750816"/>
              <a:gd name="connsiteY87" fmla="*/ 5098473 h 6003637"/>
              <a:gd name="connsiteX88" fmla="*/ 5801944 w 7750816"/>
              <a:gd name="connsiteY88" fmla="*/ 5126182 h 6003637"/>
              <a:gd name="connsiteX89" fmla="*/ 5192344 w 7750816"/>
              <a:gd name="connsiteY89" fmla="*/ 5135419 h 6003637"/>
              <a:gd name="connsiteX90" fmla="*/ 5155398 w 7750816"/>
              <a:gd name="connsiteY90" fmla="*/ 5144655 h 6003637"/>
              <a:gd name="connsiteX91" fmla="*/ 5016853 w 7750816"/>
              <a:gd name="connsiteY91" fmla="*/ 5163128 h 6003637"/>
              <a:gd name="connsiteX92" fmla="*/ 4425725 w 7750816"/>
              <a:gd name="connsiteY92" fmla="*/ 5126183 h 6003637"/>
              <a:gd name="connsiteX93" fmla="*/ 4083980 w 7750816"/>
              <a:gd name="connsiteY93" fmla="*/ 5033819 h 6003637"/>
              <a:gd name="connsiteX94" fmla="*/ 3806889 w 7750816"/>
              <a:gd name="connsiteY94" fmla="*/ 5033818 h 6003637"/>
              <a:gd name="connsiteX95" fmla="*/ 3391253 w 7750816"/>
              <a:gd name="connsiteY95" fmla="*/ 5135419 h 6003637"/>
              <a:gd name="connsiteX96" fmla="*/ 3317362 w 7750816"/>
              <a:gd name="connsiteY96" fmla="*/ 5181600 h 6003637"/>
              <a:gd name="connsiteX97" fmla="*/ 3308125 w 7750816"/>
              <a:gd name="connsiteY97" fmla="*/ 5209310 h 6003637"/>
              <a:gd name="connsiteX98" fmla="*/ 3280416 w 7750816"/>
              <a:gd name="connsiteY98" fmla="*/ 5227782 h 6003637"/>
              <a:gd name="connsiteX99" fmla="*/ 3169580 w 7750816"/>
              <a:gd name="connsiteY99" fmla="*/ 5310910 h 6003637"/>
              <a:gd name="connsiteX100" fmla="*/ 3132635 w 7750816"/>
              <a:gd name="connsiteY100" fmla="*/ 5329382 h 6003637"/>
              <a:gd name="connsiteX101" fmla="*/ 3104925 w 7750816"/>
              <a:gd name="connsiteY101" fmla="*/ 5347855 h 6003637"/>
              <a:gd name="connsiteX102" fmla="*/ 3040271 w 7750816"/>
              <a:gd name="connsiteY102" fmla="*/ 5375564 h 6003637"/>
              <a:gd name="connsiteX103" fmla="*/ 2966380 w 7750816"/>
              <a:gd name="connsiteY103" fmla="*/ 5403273 h 6003637"/>
              <a:gd name="connsiteX104" fmla="*/ 2938671 w 7750816"/>
              <a:gd name="connsiteY104" fmla="*/ 5421746 h 6003637"/>
              <a:gd name="connsiteX105" fmla="*/ 2892489 w 7750816"/>
              <a:gd name="connsiteY105" fmla="*/ 5430982 h 6003637"/>
              <a:gd name="connsiteX106" fmla="*/ 2855544 w 7750816"/>
              <a:gd name="connsiteY106" fmla="*/ 5440219 h 6003637"/>
              <a:gd name="connsiteX107" fmla="*/ 2800125 w 7750816"/>
              <a:gd name="connsiteY107" fmla="*/ 5458691 h 6003637"/>
              <a:gd name="connsiteX108" fmla="*/ 2680053 w 7750816"/>
              <a:gd name="connsiteY108" fmla="*/ 5477164 h 6003637"/>
              <a:gd name="connsiteX109" fmla="*/ 2633871 w 7750816"/>
              <a:gd name="connsiteY109" fmla="*/ 5486400 h 6003637"/>
              <a:gd name="connsiteX110" fmla="*/ 2578453 w 7750816"/>
              <a:gd name="connsiteY110" fmla="*/ 5495637 h 6003637"/>
              <a:gd name="connsiteX111" fmla="*/ 2550744 w 7750816"/>
              <a:gd name="connsiteY111" fmla="*/ 5504873 h 6003637"/>
              <a:gd name="connsiteX112" fmla="*/ 2458380 w 7750816"/>
              <a:gd name="connsiteY112" fmla="*/ 5514110 h 6003637"/>
              <a:gd name="connsiteX113" fmla="*/ 2402962 w 7750816"/>
              <a:gd name="connsiteY113" fmla="*/ 5532582 h 6003637"/>
              <a:gd name="connsiteX114" fmla="*/ 2366016 w 7750816"/>
              <a:gd name="connsiteY114" fmla="*/ 5541819 h 6003637"/>
              <a:gd name="connsiteX115" fmla="*/ 2329071 w 7750816"/>
              <a:gd name="connsiteY115" fmla="*/ 5560291 h 6003637"/>
              <a:gd name="connsiteX116" fmla="*/ 2301362 w 7750816"/>
              <a:gd name="connsiteY116" fmla="*/ 5569528 h 6003637"/>
              <a:gd name="connsiteX117" fmla="*/ 2245944 w 7750816"/>
              <a:gd name="connsiteY117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393725 w 7750816"/>
              <a:gd name="connsiteY26" fmla="*/ 110837 h 6003637"/>
              <a:gd name="connsiteX27" fmla="*/ 2790889 w 7750816"/>
              <a:gd name="connsiteY27" fmla="*/ 36946 h 6003637"/>
              <a:gd name="connsiteX28" fmla="*/ 3308125 w 7750816"/>
              <a:gd name="connsiteY28" fmla="*/ 9237 h 6003637"/>
              <a:gd name="connsiteX29" fmla="*/ 3834598 w 7750816"/>
              <a:gd name="connsiteY29" fmla="*/ 0 h 6003637"/>
              <a:gd name="connsiteX30" fmla="*/ 5303180 w 7750816"/>
              <a:gd name="connsiteY30" fmla="*/ 27710 h 6003637"/>
              <a:gd name="connsiteX31" fmla="*/ 5820416 w 7750816"/>
              <a:gd name="connsiteY31" fmla="*/ 64655 h 6003637"/>
              <a:gd name="connsiteX32" fmla="*/ 5912780 w 7750816"/>
              <a:gd name="connsiteY32" fmla="*/ 73891 h 6003637"/>
              <a:gd name="connsiteX33" fmla="*/ 6097507 w 7750816"/>
              <a:gd name="connsiteY33" fmla="*/ 101600 h 6003637"/>
              <a:gd name="connsiteX34" fmla="*/ 6245289 w 7750816"/>
              <a:gd name="connsiteY34" fmla="*/ 184728 h 6003637"/>
              <a:gd name="connsiteX35" fmla="*/ 6319180 w 7750816"/>
              <a:gd name="connsiteY35" fmla="*/ 249382 h 6003637"/>
              <a:gd name="connsiteX36" fmla="*/ 6346889 w 7750816"/>
              <a:gd name="connsiteY36" fmla="*/ 258619 h 6003637"/>
              <a:gd name="connsiteX37" fmla="*/ 6402307 w 7750816"/>
              <a:gd name="connsiteY37" fmla="*/ 286328 h 6003637"/>
              <a:gd name="connsiteX38" fmla="*/ 6697871 w 7750816"/>
              <a:gd name="connsiteY38" fmla="*/ 424873 h 6003637"/>
              <a:gd name="connsiteX39" fmla="*/ 6790235 w 7750816"/>
              <a:gd name="connsiteY39" fmla="*/ 581891 h 6003637"/>
              <a:gd name="connsiteX40" fmla="*/ 6845653 w 7750816"/>
              <a:gd name="connsiteY40" fmla="*/ 665019 h 6003637"/>
              <a:gd name="connsiteX41" fmla="*/ 6965725 w 7750816"/>
              <a:gd name="connsiteY41" fmla="*/ 812800 h 6003637"/>
              <a:gd name="connsiteX42" fmla="*/ 7039616 w 7750816"/>
              <a:gd name="connsiteY42" fmla="*/ 877455 h 6003637"/>
              <a:gd name="connsiteX43" fmla="*/ 7122744 w 7750816"/>
              <a:gd name="connsiteY43" fmla="*/ 969819 h 6003637"/>
              <a:gd name="connsiteX44" fmla="*/ 7150453 w 7750816"/>
              <a:gd name="connsiteY44" fmla="*/ 1080655 h 6003637"/>
              <a:gd name="connsiteX45" fmla="*/ 7178162 w 7750816"/>
              <a:gd name="connsiteY45" fmla="*/ 1274619 h 6003637"/>
              <a:gd name="connsiteX46" fmla="*/ 7159689 w 7750816"/>
              <a:gd name="connsiteY46" fmla="*/ 1681019 h 6003637"/>
              <a:gd name="connsiteX47" fmla="*/ 7131980 w 7750816"/>
              <a:gd name="connsiteY47" fmla="*/ 1773382 h 6003637"/>
              <a:gd name="connsiteX48" fmla="*/ 7095035 w 7750816"/>
              <a:gd name="connsiteY48" fmla="*/ 1874982 h 6003637"/>
              <a:gd name="connsiteX49" fmla="*/ 7085798 w 7750816"/>
              <a:gd name="connsiteY49" fmla="*/ 1939637 h 6003637"/>
              <a:gd name="connsiteX50" fmla="*/ 7058089 w 7750816"/>
              <a:gd name="connsiteY50" fmla="*/ 2068946 h 6003637"/>
              <a:gd name="connsiteX51" fmla="*/ 7095035 w 7750816"/>
              <a:gd name="connsiteY51" fmla="*/ 2540000 h 6003637"/>
              <a:gd name="connsiteX52" fmla="*/ 7122744 w 7750816"/>
              <a:gd name="connsiteY52" fmla="*/ 2613891 h 6003637"/>
              <a:gd name="connsiteX53" fmla="*/ 7150453 w 7750816"/>
              <a:gd name="connsiteY53" fmla="*/ 2697019 h 6003637"/>
              <a:gd name="connsiteX54" fmla="*/ 7168925 w 7750816"/>
              <a:gd name="connsiteY54" fmla="*/ 2733964 h 6003637"/>
              <a:gd name="connsiteX55" fmla="*/ 7242816 w 7750816"/>
              <a:gd name="connsiteY55" fmla="*/ 2937164 h 6003637"/>
              <a:gd name="connsiteX56" fmla="*/ 7298235 w 7750816"/>
              <a:gd name="connsiteY56" fmla="*/ 3029528 h 6003637"/>
              <a:gd name="connsiteX57" fmla="*/ 7335180 w 7750816"/>
              <a:gd name="connsiteY57" fmla="*/ 3112655 h 6003637"/>
              <a:gd name="connsiteX58" fmla="*/ 7390598 w 7750816"/>
              <a:gd name="connsiteY58" fmla="*/ 3214255 h 6003637"/>
              <a:gd name="connsiteX59" fmla="*/ 7409071 w 7750816"/>
              <a:gd name="connsiteY59" fmla="*/ 3260437 h 6003637"/>
              <a:gd name="connsiteX60" fmla="*/ 7464489 w 7750816"/>
              <a:gd name="connsiteY60" fmla="*/ 3371273 h 6003637"/>
              <a:gd name="connsiteX61" fmla="*/ 7566089 w 7750816"/>
              <a:gd name="connsiteY61" fmla="*/ 3611419 h 6003637"/>
              <a:gd name="connsiteX62" fmla="*/ 7612271 w 7750816"/>
              <a:gd name="connsiteY62" fmla="*/ 3740728 h 6003637"/>
              <a:gd name="connsiteX63" fmla="*/ 7649216 w 7750816"/>
              <a:gd name="connsiteY63" fmla="*/ 3860800 h 6003637"/>
              <a:gd name="connsiteX64" fmla="*/ 7695398 w 7750816"/>
              <a:gd name="connsiteY64" fmla="*/ 3980873 h 6003637"/>
              <a:gd name="connsiteX65" fmla="*/ 7750816 w 7750816"/>
              <a:gd name="connsiteY65" fmla="*/ 4128655 h 6003637"/>
              <a:gd name="connsiteX66" fmla="*/ 7732344 w 7750816"/>
              <a:gd name="connsiteY66" fmla="*/ 4193310 h 6003637"/>
              <a:gd name="connsiteX67" fmla="*/ 7704635 w 7750816"/>
              <a:gd name="connsiteY67" fmla="*/ 4294910 h 6003637"/>
              <a:gd name="connsiteX68" fmla="*/ 7686162 w 7750816"/>
              <a:gd name="connsiteY68" fmla="*/ 4368800 h 6003637"/>
              <a:gd name="connsiteX69" fmla="*/ 7649216 w 7750816"/>
              <a:gd name="connsiteY69" fmla="*/ 4433455 h 6003637"/>
              <a:gd name="connsiteX70" fmla="*/ 7630744 w 7750816"/>
              <a:gd name="connsiteY70" fmla="*/ 4461164 h 6003637"/>
              <a:gd name="connsiteX71" fmla="*/ 7575325 w 7750816"/>
              <a:gd name="connsiteY71" fmla="*/ 4498110 h 6003637"/>
              <a:gd name="connsiteX72" fmla="*/ 7510671 w 7750816"/>
              <a:gd name="connsiteY72" fmla="*/ 4590473 h 6003637"/>
              <a:gd name="connsiteX73" fmla="*/ 7473725 w 7750816"/>
              <a:gd name="connsiteY73" fmla="*/ 4655128 h 6003637"/>
              <a:gd name="connsiteX74" fmla="*/ 7399835 w 7750816"/>
              <a:gd name="connsiteY74" fmla="*/ 4719782 h 6003637"/>
              <a:gd name="connsiteX75" fmla="*/ 7298235 w 7750816"/>
              <a:gd name="connsiteY75" fmla="*/ 4756728 h 6003637"/>
              <a:gd name="connsiteX76" fmla="*/ 7131980 w 7750816"/>
              <a:gd name="connsiteY76" fmla="*/ 4793673 h 6003637"/>
              <a:gd name="connsiteX77" fmla="*/ 6965725 w 7750816"/>
              <a:gd name="connsiteY77" fmla="*/ 4830619 h 6003637"/>
              <a:gd name="connsiteX78" fmla="*/ 6854889 w 7750816"/>
              <a:gd name="connsiteY78" fmla="*/ 4876800 h 6003637"/>
              <a:gd name="connsiteX79" fmla="*/ 6808707 w 7750816"/>
              <a:gd name="connsiteY79" fmla="*/ 4895273 h 6003637"/>
              <a:gd name="connsiteX80" fmla="*/ 6753289 w 7750816"/>
              <a:gd name="connsiteY80" fmla="*/ 4904510 h 6003637"/>
              <a:gd name="connsiteX81" fmla="*/ 6688635 w 7750816"/>
              <a:gd name="connsiteY81" fmla="*/ 4932219 h 6003637"/>
              <a:gd name="connsiteX82" fmla="*/ 6522380 w 7750816"/>
              <a:gd name="connsiteY82" fmla="*/ 4987637 h 6003637"/>
              <a:gd name="connsiteX83" fmla="*/ 6411544 w 7750816"/>
              <a:gd name="connsiteY83" fmla="*/ 5015346 h 6003637"/>
              <a:gd name="connsiteX84" fmla="*/ 6272998 w 7750816"/>
              <a:gd name="connsiteY84" fmla="*/ 5052291 h 6003637"/>
              <a:gd name="connsiteX85" fmla="*/ 6236053 w 7750816"/>
              <a:gd name="connsiteY85" fmla="*/ 5061528 h 6003637"/>
              <a:gd name="connsiteX86" fmla="*/ 6042089 w 7750816"/>
              <a:gd name="connsiteY86" fmla="*/ 5089237 h 6003637"/>
              <a:gd name="connsiteX87" fmla="*/ 5977435 w 7750816"/>
              <a:gd name="connsiteY87" fmla="*/ 5098473 h 6003637"/>
              <a:gd name="connsiteX88" fmla="*/ 5801944 w 7750816"/>
              <a:gd name="connsiteY88" fmla="*/ 5126182 h 6003637"/>
              <a:gd name="connsiteX89" fmla="*/ 5192344 w 7750816"/>
              <a:gd name="connsiteY89" fmla="*/ 5135419 h 6003637"/>
              <a:gd name="connsiteX90" fmla="*/ 5155398 w 7750816"/>
              <a:gd name="connsiteY90" fmla="*/ 5144655 h 6003637"/>
              <a:gd name="connsiteX91" fmla="*/ 5016853 w 7750816"/>
              <a:gd name="connsiteY91" fmla="*/ 5163128 h 6003637"/>
              <a:gd name="connsiteX92" fmla="*/ 4425725 w 7750816"/>
              <a:gd name="connsiteY92" fmla="*/ 5126183 h 6003637"/>
              <a:gd name="connsiteX93" fmla="*/ 4083980 w 7750816"/>
              <a:gd name="connsiteY93" fmla="*/ 5033819 h 6003637"/>
              <a:gd name="connsiteX94" fmla="*/ 3806889 w 7750816"/>
              <a:gd name="connsiteY94" fmla="*/ 5033818 h 6003637"/>
              <a:gd name="connsiteX95" fmla="*/ 3391253 w 7750816"/>
              <a:gd name="connsiteY95" fmla="*/ 5135419 h 6003637"/>
              <a:gd name="connsiteX96" fmla="*/ 3317362 w 7750816"/>
              <a:gd name="connsiteY96" fmla="*/ 5181600 h 6003637"/>
              <a:gd name="connsiteX97" fmla="*/ 3308125 w 7750816"/>
              <a:gd name="connsiteY97" fmla="*/ 5209310 h 6003637"/>
              <a:gd name="connsiteX98" fmla="*/ 3280416 w 7750816"/>
              <a:gd name="connsiteY98" fmla="*/ 5227782 h 6003637"/>
              <a:gd name="connsiteX99" fmla="*/ 3169580 w 7750816"/>
              <a:gd name="connsiteY99" fmla="*/ 5310910 h 6003637"/>
              <a:gd name="connsiteX100" fmla="*/ 3132635 w 7750816"/>
              <a:gd name="connsiteY100" fmla="*/ 5329382 h 6003637"/>
              <a:gd name="connsiteX101" fmla="*/ 3104925 w 7750816"/>
              <a:gd name="connsiteY101" fmla="*/ 5347855 h 6003637"/>
              <a:gd name="connsiteX102" fmla="*/ 3040271 w 7750816"/>
              <a:gd name="connsiteY102" fmla="*/ 5375564 h 6003637"/>
              <a:gd name="connsiteX103" fmla="*/ 2966380 w 7750816"/>
              <a:gd name="connsiteY103" fmla="*/ 5403273 h 6003637"/>
              <a:gd name="connsiteX104" fmla="*/ 2938671 w 7750816"/>
              <a:gd name="connsiteY104" fmla="*/ 5421746 h 6003637"/>
              <a:gd name="connsiteX105" fmla="*/ 2892489 w 7750816"/>
              <a:gd name="connsiteY105" fmla="*/ 5430982 h 6003637"/>
              <a:gd name="connsiteX106" fmla="*/ 2855544 w 7750816"/>
              <a:gd name="connsiteY106" fmla="*/ 5440219 h 6003637"/>
              <a:gd name="connsiteX107" fmla="*/ 2800125 w 7750816"/>
              <a:gd name="connsiteY107" fmla="*/ 5458691 h 6003637"/>
              <a:gd name="connsiteX108" fmla="*/ 2680053 w 7750816"/>
              <a:gd name="connsiteY108" fmla="*/ 5477164 h 6003637"/>
              <a:gd name="connsiteX109" fmla="*/ 2633871 w 7750816"/>
              <a:gd name="connsiteY109" fmla="*/ 5486400 h 6003637"/>
              <a:gd name="connsiteX110" fmla="*/ 2578453 w 7750816"/>
              <a:gd name="connsiteY110" fmla="*/ 5495637 h 6003637"/>
              <a:gd name="connsiteX111" fmla="*/ 2550744 w 7750816"/>
              <a:gd name="connsiteY111" fmla="*/ 5504873 h 6003637"/>
              <a:gd name="connsiteX112" fmla="*/ 2458380 w 7750816"/>
              <a:gd name="connsiteY112" fmla="*/ 5514110 h 6003637"/>
              <a:gd name="connsiteX113" fmla="*/ 2402962 w 7750816"/>
              <a:gd name="connsiteY113" fmla="*/ 5532582 h 6003637"/>
              <a:gd name="connsiteX114" fmla="*/ 2366016 w 7750816"/>
              <a:gd name="connsiteY114" fmla="*/ 5541819 h 6003637"/>
              <a:gd name="connsiteX115" fmla="*/ 2329071 w 7750816"/>
              <a:gd name="connsiteY115" fmla="*/ 5560291 h 6003637"/>
              <a:gd name="connsiteX116" fmla="*/ 2301362 w 7750816"/>
              <a:gd name="connsiteY116" fmla="*/ 5569528 h 6003637"/>
              <a:gd name="connsiteX117" fmla="*/ 2245944 w 7750816"/>
              <a:gd name="connsiteY117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1931907 w 7750816"/>
              <a:gd name="connsiteY24" fmla="*/ 221673 h 6003637"/>
              <a:gd name="connsiteX25" fmla="*/ 2144344 w 7750816"/>
              <a:gd name="connsiteY25" fmla="*/ 166255 h 6003637"/>
              <a:gd name="connsiteX26" fmla="*/ 2790889 w 7750816"/>
              <a:gd name="connsiteY26" fmla="*/ 36946 h 6003637"/>
              <a:gd name="connsiteX27" fmla="*/ 3308125 w 7750816"/>
              <a:gd name="connsiteY27" fmla="*/ 9237 h 6003637"/>
              <a:gd name="connsiteX28" fmla="*/ 3834598 w 7750816"/>
              <a:gd name="connsiteY28" fmla="*/ 0 h 6003637"/>
              <a:gd name="connsiteX29" fmla="*/ 5303180 w 7750816"/>
              <a:gd name="connsiteY29" fmla="*/ 27710 h 6003637"/>
              <a:gd name="connsiteX30" fmla="*/ 5820416 w 7750816"/>
              <a:gd name="connsiteY30" fmla="*/ 64655 h 6003637"/>
              <a:gd name="connsiteX31" fmla="*/ 5912780 w 7750816"/>
              <a:gd name="connsiteY31" fmla="*/ 73891 h 6003637"/>
              <a:gd name="connsiteX32" fmla="*/ 6097507 w 7750816"/>
              <a:gd name="connsiteY32" fmla="*/ 101600 h 6003637"/>
              <a:gd name="connsiteX33" fmla="*/ 6245289 w 7750816"/>
              <a:gd name="connsiteY33" fmla="*/ 184728 h 6003637"/>
              <a:gd name="connsiteX34" fmla="*/ 6319180 w 7750816"/>
              <a:gd name="connsiteY34" fmla="*/ 249382 h 6003637"/>
              <a:gd name="connsiteX35" fmla="*/ 6346889 w 7750816"/>
              <a:gd name="connsiteY35" fmla="*/ 258619 h 6003637"/>
              <a:gd name="connsiteX36" fmla="*/ 6402307 w 7750816"/>
              <a:gd name="connsiteY36" fmla="*/ 286328 h 6003637"/>
              <a:gd name="connsiteX37" fmla="*/ 6697871 w 7750816"/>
              <a:gd name="connsiteY37" fmla="*/ 424873 h 6003637"/>
              <a:gd name="connsiteX38" fmla="*/ 6790235 w 7750816"/>
              <a:gd name="connsiteY38" fmla="*/ 581891 h 6003637"/>
              <a:gd name="connsiteX39" fmla="*/ 6845653 w 7750816"/>
              <a:gd name="connsiteY39" fmla="*/ 665019 h 6003637"/>
              <a:gd name="connsiteX40" fmla="*/ 6965725 w 7750816"/>
              <a:gd name="connsiteY40" fmla="*/ 812800 h 6003637"/>
              <a:gd name="connsiteX41" fmla="*/ 7039616 w 7750816"/>
              <a:gd name="connsiteY41" fmla="*/ 877455 h 6003637"/>
              <a:gd name="connsiteX42" fmla="*/ 7122744 w 7750816"/>
              <a:gd name="connsiteY42" fmla="*/ 969819 h 6003637"/>
              <a:gd name="connsiteX43" fmla="*/ 7150453 w 7750816"/>
              <a:gd name="connsiteY43" fmla="*/ 1080655 h 6003637"/>
              <a:gd name="connsiteX44" fmla="*/ 7178162 w 7750816"/>
              <a:gd name="connsiteY44" fmla="*/ 1274619 h 6003637"/>
              <a:gd name="connsiteX45" fmla="*/ 7159689 w 7750816"/>
              <a:gd name="connsiteY45" fmla="*/ 1681019 h 6003637"/>
              <a:gd name="connsiteX46" fmla="*/ 7131980 w 7750816"/>
              <a:gd name="connsiteY46" fmla="*/ 1773382 h 6003637"/>
              <a:gd name="connsiteX47" fmla="*/ 7095035 w 7750816"/>
              <a:gd name="connsiteY47" fmla="*/ 1874982 h 6003637"/>
              <a:gd name="connsiteX48" fmla="*/ 7085798 w 7750816"/>
              <a:gd name="connsiteY48" fmla="*/ 1939637 h 6003637"/>
              <a:gd name="connsiteX49" fmla="*/ 7058089 w 7750816"/>
              <a:gd name="connsiteY49" fmla="*/ 2068946 h 6003637"/>
              <a:gd name="connsiteX50" fmla="*/ 7095035 w 7750816"/>
              <a:gd name="connsiteY50" fmla="*/ 2540000 h 6003637"/>
              <a:gd name="connsiteX51" fmla="*/ 7122744 w 7750816"/>
              <a:gd name="connsiteY51" fmla="*/ 2613891 h 6003637"/>
              <a:gd name="connsiteX52" fmla="*/ 7150453 w 7750816"/>
              <a:gd name="connsiteY52" fmla="*/ 2697019 h 6003637"/>
              <a:gd name="connsiteX53" fmla="*/ 7168925 w 7750816"/>
              <a:gd name="connsiteY53" fmla="*/ 2733964 h 6003637"/>
              <a:gd name="connsiteX54" fmla="*/ 7242816 w 7750816"/>
              <a:gd name="connsiteY54" fmla="*/ 2937164 h 6003637"/>
              <a:gd name="connsiteX55" fmla="*/ 7298235 w 7750816"/>
              <a:gd name="connsiteY55" fmla="*/ 3029528 h 6003637"/>
              <a:gd name="connsiteX56" fmla="*/ 7335180 w 7750816"/>
              <a:gd name="connsiteY56" fmla="*/ 3112655 h 6003637"/>
              <a:gd name="connsiteX57" fmla="*/ 7390598 w 7750816"/>
              <a:gd name="connsiteY57" fmla="*/ 3214255 h 6003637"/>
              <a:gd name="connsiteX58" fmla="*/ 7409071 w 7750816"/>
              <a:gd name="connsiteY58" fmla="*/ 3260437 h 6003637"/>
              <a:gd name="connsiteX59" fmla="*/ 7464489 w 7750816"/>
              <a:gd name="connsiteY59" fmla="*/ 3371273 h 6003637"/>
              <a:gd name="connsiteX60" fmla="*/ 7566089 w 7750816"/>
              <a:gd name="connsiteY60" fmla="*/ 3611419 h 6003637"/>
              <a:gd name="connsiteX61" fmla="*/ 7612271 w 7750816"/>
              <a:gd name="connsiteY61" fmla="*/ 3740728 h 6003637"/>
              <a:gd name="connsiteX62" fmla="*/ 7649216 w 7750816"/>
              <a:gd name="connsiteY62" fmla="*/ 3860800 h 6003637"/>
              <a:gd name="connsiteX63" fmla="*/ 7695398 w 7750816"/>
              <a:gd name="connsiteY63" fmla="*/ 3980873 h 6003637"/>
              <a:gd name="connsiteX64" fmla="*/ 7750816 w 7750816"/>
              <a:gd name="connsiteY64" fmla="*/ 4128655 h 6003637"/>
              <a:gd name="connsiteX65" fmla="*/ 7732344 w 7750816"/>
              <a:gd name="connsiteY65" fmla="*/ 4193310 h 6003637"/>
              <a:gd name="connsiteX66" fmla="*/ 7704635 w 7750816"/>
              <a:gd name="connsiteY66" fmla="*/ 4294910 h 6003637"/>
              <a:gd name="connsiteX67" fmla="*/ 7686162 w 7750816"/>
              <a:gd name="connsiteY67" fmla="*/ 4368800 h 6003637"/>
              <a:gd name="connsiteX68" fmla="*/ 7649216 w 7750816"/>
              <a:gd name="connsiteY68" fmla="*/ 4433455 h 6003637"/>
              <a:gd name="connsiteX69" fmla="*/ 7630744 w 7750816"/>
              <a:gd name="connsiteY69" fmla="*/ 4461164 h 6003637"/>
              <a:gd name="connsiteX70" fmla="*/ 7575325 w 7750816"/>
              <a:gd name="connsiteY70" fmla="*/ 4498110 h 6003637"/>
              <a:gd name="connsiteX71" fmla="*/ 7510671 w 7750816"/>
              <a:gd name="connsiteY71" fmla="*/ 4590473 h 6003637"/>
              <a:gd name="connsiteX72" fmla="*/ 7473725 w 7750816"/>
              <a:gd name="connsiteY72" fmla="*/ 4655128 h 6003637"/>
              <a:gd name="connsiteX73" fmla="*/ 7399835 w 7750816"/>
              <a:gd name="connsiteY73" fmla="*/ 4719782 h 6003637"/>
              <a:gd name="connsiteX74" fmla="*/ 7298235 w 7750816"/>
              <a:gd name="connsiteY74" fmla="*/ 4756728 h 6003637"/>
              <a:gd name="connsiteX75" fmla="*/ 7131980 w 7750816"/>
              <a:gd name="connsiteY75" fmla="*/ 4793673 h 6003637"/>
              <a:gd name="connsiteX76" fmla="*/ 6965725 w 7750816"/>
              <a:gd name="connsiteY76" fmla="*/ 4830619 h 6003637"/>
              <a:gd name="connsiteX77" fmla="*/ 6854889 w 7750816"/>
              <a:gd name="connsiteY77" fmla="*/ 4876800 h 6003637"/>
              <a:gd name="connsiteX78" fmla="*/ 6808707 w 7750816"/>
              <a:gd name="connsiteY78" fmla="*/ 4895273 h 6003637"/>
              <a:gd name="connsiteX79" fmla="*/ 6753289 w 7750816"/>
              <a:gd name="connsiteY79" fmla="*/ 4904510 h 6003637"/>
              <a:gd name="connsiteX80" fmla="*/ 6688635 w 7750816"/>
              <a:gd name="connsiteY80" fmla="*/ 4932219 h 6003637"/>
              <a:gd name="connsiteX81" fmla="*/ 6522380 w 7750816"/>
              <a:gd name="connsiteY81" fmla="*/ 4987637 h 6003637"/>
              <a:gd name="connsiteX82" fmla="*/ 6411544 w 7750816"/>
              <a:gd name="connsiteY82" fmla="*/ 5015346 h 6003637"/>
              <a:gd name="connsiteX83" fmla="*/ 6272998 w 7750816"/>
              <a:gd name="connsiteY83" fmla="*/ 5052291 h 6003637"/>
              <a:gd name="connsiteX84" fmla="*/ 6236053 w 7750816"/>
              <a:gd name="connsiteY84" fmla="*/ 5061528 h 6003637"/>
              <a:gd name="connsiteX85" fmla="*/ 6042089 w 7750816"/>
              <a:gd name="connsiteY85" fmla="*/ 5089237 h 6003637"/>
              <a:gd name="connsiteX86" fmla="*/ 5977435 w 7750816"/>
              <a:gd name="connsiteY86" fmla="*/ 5098473 h 6003637"/>
              <a:gd name="connsiteX87" fmla="*/ 5801944 w 7750816"/>
              <a:gd name="connsiteY87" fmla="*/ 5126182 h 6003637"/>
              <a:gd name="connsiteX88" fmla="*/ 5192344 w 7750816"/>
              <a:gd name="connsiteY88" fmla="*/ 5135419 h 6003637"/>
              <a:gd name="connsiteX89" fmla="*/ 5155398 w 7750816"/>
              <a:gd name="connsiteY89" fmla="*/ 5144655 h 6003637"/>
              <a:gd name="connsiteX90" fmla="*/ 5016853 w 7750816"/>
              <a:gd name="connsiteY90" fmla="*/ 5163128 h 6003637"/>
              <a:gd name="connsiteX91" fmla="*/ 4425725 w 7750816"/>
              <a:gd name="connsiteY91" fmla="*/ 5126183 h 6003637"/>
              <a:gd name="connsiteX92" fmla="*/ 4083980 w 7750816"/>
              <a:gd name="connsiteY92" fmla="*/ 5033819 h 6003637"/>
              <a:gd name="connsiteX93" fmla="*/ 3806889 w 7750816"/>
              <a:gd name="connsiteY93" fmla="*/ 5033818 h 6003637"/>
              <a:gd name="connsiteX94" fmla="*/ 3391253 w 7750816"/>
              <a:gd name="connsiteY94" fmla="*/ 5135419 h 6003637"/>
              <a:gd name="connsiteX95" fmla="*/ 3317362 w 7750816"/>
              <a:gd name="connsiteY95" fmla="*/ 5181600 h 6003637"/>
              <a:gd name="connsiteX96" fmla="*/ 3308125 w 7750816"/>
              <a:gd name="connsiteY96" fmla="*/ 5209310 h 6003637"/>
              <a:gd name="connsiteX97" fmla="*/ 3280416 w 7750816"/>
              <a:gd name="connsiteY97" fmla="*/ 5227782 h 6003637"/>
              <a:gd name="connsiteX98" fmla="*/ 3169580 w 7750816"/>
              <a:gd name="connsiteY98" fmla="*/ 5310910 h 6003637"/>
              <a:gd name="connsiteX99" fmla="*/ 3132635 w 7750816"/>
              <a:gd name="connsiteY99" fmla="*/ 5329382 h 6003637"/>
              <a:gd name="connsiteX100" fmla="*/ 3104925 w 7750816"/>
              <a:gd name="connsiteY100" fmla="*/ 5347855 h 6003637"/>
              <a:gd name="connsiteX101" fmla="*/ 3040271 w 7750816"/>
              <a:gd name="connsiteY101" fmla="*/ 5375564 h 6003637"/>
              <a:gd name="connsiteX102" fmla="*/ 2966380 w 7750816"/>
              <a:gd name="connsiteY102" fmla="*/ 5403273 h 6003637"/>
              <a:gd name="connsiteX103" fmla="*/ 2938671 w 7750816"/>
              <a:gd name="connsiteY103" fmla="*/ 5421746 h 6003637"/>
              <a:gd name="connsiteX104" fmla="*/ 2892489 w 7750816"/>
              <a:gd name="connsiteY104" fmla="*/ 5430982 h 6003637"/>
              <a:gd name="connsiteX105" fmla="*/ 2855544 w 7750816"/>
              <a:gd name="connsiteY105" fmla="*/ 5440219 h 6003637"/>
              <a:gd name="connsiteX106" fmla="*/ 2800125 w 7750816"/>
              <a:gd name="connsiteY106" fmla="*/ 5458691 h 6003637"/>
              <a:gd name="connsiteX107" fmla="*/ 2680053 w 7750816"/>
              <a:gd name="connsiteY107" fmla="*/ 5477164 h 6003637"/>
              <a:gd name="connsiteX108" fmla="*/ 2633871 w 7750816"/>
              <a:gd name="connsiteY108" fmla="*/ 5486400 h 6003637"/>
              <a:gd name="connsiteX109" fmla="*/ 2578453 w 7750816"/>
              <a:gd name="connsiteY109" fmla="*/ 5495637 h 6003637"/>
              <a:gd name="connsiteX110" fmla="*/ 2550744 w 7750816"/>
              <a:gd name="connsiteY110" fmla="*/ 5504873 h 6003637"/>
              <a:gd name="connsiteX111" fmla="*/ 2458380 w 7750816"/>
              <a:gd name="connsiteY111" fmla="*/ 5514110 h 6003637"/>
              <a:gd name="connsiteX112" fmla="*/ 2402962 w 7750816"/>
              <a:gd name="connsiteY112" fmla="*/ 5532582 h 6003637"/>
              <a:gd name="connsiteX113" fmla="*/ 2366016 w 7750816"/>
              <a:gd name="connsiteY113" fmla="*/ 5541819 h 6003637"/>
              <a:gd name="connsiteX114" fmla="*/ 2329071 w 7750816"/>
              <a:gd name="connsiteY114" fmla="*/ 5560291 h 6003637"/>
              <a:gd name="connsiteX115" fmla="*/ 2301362 w 7750816"/>
              <a:gd name="connsiteY115" fmla="*/ 5569528 h 6003637"/>
              <a:gd name="connsiteX116" fmla="*/ 2245944 w 7750816"/>
              <a:gd name="connsiteY116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460853 w 7750816"/>
              <a:gd name="connsiteY23" fmla="*/ 397164 h 6003637"/>
              <a:gd name="connsiteX24" fmla="*/ 2144344 w 7750816"/>
              <a:gd name="connsiteY24" fmla="*/ 166255 h 6003637"/>
              <a:gd name="connsiteX25" fmla="*/ 2790889 w 7750816"/>
              <a:gd name="connsiteY25" fmla="*/ 36946 h 6003637"/>
              <a:gd name="connsiteX26" fmla="*/ 3308125 w 7750816"/>
              <a:gd name="connsiteY26" fmla="*/ 9237 h 6003637"/>
              <a:gd name="connsiteX27" fmla="*/ 3834598 w 7750816"/>
              <a:gd name="connsiteY27" fmla="*/ 0 h 6003637"/>
              <a:gd name="connsiteX28" fmla="*/ 5303180 w 7750816"/>
              <a:gd name="connsiteY28" fmla="*/ 27710 h 6003637"/>
              <a:gd name="connsiteX29" fmla="*/ 5820416 w 7750816"/>
              <a:gd name="connsiteY29" fmla="*/ 64655 h 6003637"/>
              <a:gd name="connsiteX30" fmla="*/ 5912780 w 7750816"/>
              <a:gd name="connsiteY30" fmla="*/ 73891 h 6003637"/>
              <a:gd name="connsiteX31" fmla="*/ 6097507 w 7750816"/>
              <a:gd name="connsiteY31" fmla="*/ 101600 h 6003637"/>
              <a:gd name="connsiteX32" fmla="*/ 6245289 w 7750816"/>
              <a:gd name="connsiteY32" fmla="*/ 184728 h 6003637"/>
              <a:gd name="connsiteX33" fmla="*/ 6319180 w 7750816"/>
              <a:gd name="connsiteY33" fmla="*/ 249382 h 6003637"/>
              <a:gd name="connsiteX34" fmla="*/ 6346889 w 7750816"/>
              <a:gd name="connsiteY34" fmla="*/ 258619 h 6003637"/>
              <a:gd name="connsiteX35" fmla="*/ 6402307 w 7750816"/>
              <a:gd name="connsiteY35" fmla="*/ 286328 h 6003637"/>
              <a:gd name="connsiteX36" fmla="*/ 6697871 w 7750816"/>
              <a:gd name="connsiteY36" fmla="*/ 424873 h 6003637"/>
              <a:gd name="connsiteX37" fmla="*/ 6790235 w 7750816"/>
              <a:gd name="connsiteY37" fmla="*/ 581891 h 6003637"/>
              <a:gd name="connsiteX38" fmla="*/ 6845653 w 7750816"/>
              <a:gd name="connsiteY38" fmla="*/ 665019 h 6003637"/>
              <a:gd name="connsiteX39" fmla="*/ 6965725 w 7750816"/>
              <a:gd name="connsiteY39" fmla="*/ 812800 h 6003637"/>
              <a:gd name="connsiteX40" fmla="*/ 7039616 w 7750816"/>
              <a:gd name="connsiteY40" fmla="*/ 877455 h 6003637"/>
              <a:gd name="connsiteX41" fmla="*/ 7122744 w 7750816"/>
              <a:gd name="connsiteY41" fmla="*/ 969819 h 6003637"/>
              <a:gd name="connsiteX42" fmla="*/ 7150453 w 7750816"/>
              <a:gd name="connsiteY42" fmla="*/ 1080655 h 6003637"/>
              <a:gd name="connsiteX43" fmla="*/ 7178162 w 7750816"/>
              <a:gd name="connsiteY43" fmla="*/ 1274619 h 6003637"/>
              <a:gd name="connsiteX44" fmla="*/ 7159689 w 7750816"/>
              <a:gd name="connsiteY44" fmla="*/ 1681019 h 6003637"/>
              <a:gd name="connsiteX45" fmla="*/ 7131980 w 7750816"/>
              <a:gd name="connsiteY45" fmla="*/ 1773382 h 6003637"/>
              <a:gd name="connsiteX46" fmla="*/ 7095035 w 7750816"/>
              <a:gd name="connsiteY46" fmla="*/ 1874982 h 6003637"/>
              <a:gd name="connsiteX47" fmla="*/ 7085798 w 7750816"/>
              <a:gd name="connsiteY47" fmla="*/ 1939637 h 6003637"/>
              <a:gd name="connsiteX48" fmla="*/ 7058089 w 7750816"/>
              <a:gd name="connsiteY48" fmla="*/ 2068946 h 6003637"/>
              <a:gd name="connsiteX49" fmla="*/ 7095035 w 7750816"/>
              <a:gd name="connsiteY49" fmla="*/ 2540000 h 6003637"/>
              <a:gd name="connsiteX50" fmla="*/ 7122744 w 7750816"/>
              <a:gd name="connsiteY50" fmla="*/ 2613891 h 6003637"/>
              <a:gd name="connsiteX51" fmla="*/ 7150453 w 7750816"/>
              <a:gd name="connsiteY51" fmla="*/ 2697019 h 6003637"/>
              <a:gd name="connsiteX52" fmla="*/ 7168925 w 7750816"/>
              <a:gd name="connsiteY52" fmla="*/ 2733964 h 6003637"/>
              <a:gd name="connsiteX53" fmla="*/ 7242816 w 7750816"/>
              <a:gd name="connsiteY53" fmla="*/ 2937164 h 6003637"/>
              <a:gd name="connsiteX54" fmla="*/ 7298235 w 7750816"/>
              <a:gd name="connsiteY54" fmla="*/ 3029528 h 6003637"/>
              <a:gd name="connsiteX55" fmla="*/ 7335180 w 7750816"/>
              <a:gd name="connsiteY55" fmla="*/ 3112655 h 6003637"/>
              <a:gd name="connsiteX56" fmla="*/ 7390598 w 7750816"/>
              <a:gd name="connsiteY56" fmla="*/ 3214255 h 6003637"/>
              <a:gd name="connsiteX57" fmla="*/ 7409071 w 7750816"/>
              <a:gd name="connsiteY57" fmla="*/ 3260437 h 6003637"/>
              <a:gd name="connsiteX58" fmla="*/ 7464489 w 7750816"/>
              <a:gd name="connsiteY58" fmla="*/ 3371273 h 6003637"/>
              <a:gd name="connsiteX59" fmla="*/ 7566089 w 7750816"/>
              <a:gd name="connsiteY59" fmla="*/ 3611419 h 6003637"/>
              <a:gd name="connsiteX60" fmla="*/ 7612271 w 7750816"/>
              <a:gd name="connsiteY60" fmla="*/ 3740728 h 6003637"/>
              <a:gd name="connsiteX61" fmla="*/ 7649216 w 7750816"/>
              <a:gd name="connsiteY61" fmla="*/ 3860800 h 6003637"/>
              <a:gd name="connsiteX62" fmla="*/ 7695398 w 7750816"/>
              <a:gd name="connsiteY62" fmla="*/ 3980873 h 6003637"/>
              <a:gd name="connsiteX63" fmla="*/ 7750816 w 7750816"/>
              <a:gd name="connsiteY63" fmla="*/ 4128655 h 6003637"/>
              <a:gd name="connsiteX64" fmla="*/ 7732344 w 7750816"/>
              <a:gd name="connsiteY64" fmla="*/ 4193310 h 6003637"/>
              <a:gd name="connsiteX65" fmla="*/ 7704635 w 7750816"/>
              <a:gd name="connsiteY65" fmla="*/ 4294910 h 6003637"/>
              <a:gd name="connsiteX66" fmla="*/ 7686162 w 7750816"/>
              <a:gd name="connsiteY66" fmla="*/ 4368800 h 6003637"/>
              <a:gd name="connsiteX67" fmla="*/ 7649216 w 7750816"/>
              <a:gd name="connsiteY67" fmla="*/ 4433455 h 6003637"/>
              <a:gd name="connsiteX68" fmla="*/ 7630744 w 7750816"/>
              <a:gd name="connsiteY68" fmla="*/ 4461164 h 6003637"/>
              <a:gd name="connsiteX69" fmla="*/ 7575325 w 7750816"/>
              <a:gd name="connsiteY69" fmla="*/ 4498110 h 6003637"/>
              <a:gd name="connsiteX70" fmla="*/ 7510671 w 7750816"/>
              <a:gd name="connsiteY70" fmla="*/ 4590473 h 6003637"/>
              <a:gd name="connsiteX71" fmla="*/ 7473725 w 7750816"/>
              <a:gd name="connsiteY71" fmla="*/ 4655128 h 6003637"/>
              <a:gd name="connsiteX72" fmla="*/ 7399835 w 7750816"/>
              <a:gd name="connsiteY72" fmla="*/ 4719782 h 6003637"/>
              <a:gd name="connsiteX73" fmla="*/ 7298235 w 7750816"/>
              <a:gd name="connsiteY73" fmla="*/ 4756728 h 6003637"/>
              <a:gd name="connsiteX74" fmla="*/ 7131980 w 7750816"/>
              <a:gd name="connsiteY74" fmla="*/ 4793673 h 6003637"/>
              <a:gd name="connsiteX75" fmla="*/ 6965725 w 7750816"/>
              <a:gd name="connsiteY75" fmla="*/ 4830619 h 6003637"/>
              <a:gd name="connsiteX76" fmla="*/ 6854889 w 7750816"/>
              <a:gd name="connsiteY76" fmla="*/ 4876800 h 6003637"/>
              <a:gd name="connsiteX77" fmla="*/ 6808707 w 7750816"/>
              <a:gd name="connsiteY77" fmla="*/ 4895273 h 6003637"/>
              <a:gd name="connsiteX78" fmla="*/ 6753289 w 7750816"/>
              <a:gd name="connsiteY78" fmla="*/ 4904510 h 6003637"/>
              <a:gd name="connsiteX79" fmla="*/ 6688635 w 7750816"/>
              <a:gd name="connsiteY79" fmla="*/ 4932219 h 6003637"/>
              <a:gd name="connsiteX80" fmla="*/ 6522380 w 7750816"/>
              <a:gd name="connsiteY80" fmla="*/ 4987637 h 6003637"/>
              <a:gd name="connsiteX81" fmla="*/ 6411544 w 7750816"/>
              <a:gd name="connsiteY81" fmla="*/ 5015346 h 6003637"/>
              <a:gd name="connsiteX82" fmla="*/ 6272998 w 7750816"/>
              <a:gd name="connsiteY82" fmla="*/ 5052291 h 6003637"/>
              <a:gd name="connsiteX83" fmla="*/ 6236053 w 7750816"/>
              <a:gd name="connsiteY83" fmla="*/ 5061528 h 6003637"/>
              <a:gd name="connsiteX84" fmla="*/ 6042089 w 7750816"/>
              <a:gd name="connsiteY84" fmla="*/ 5089237 h 6003637"/>
              <a:gd name="connsiteX85" fmla="*/ 5977435 w 7750816"/>
              <a:gd name="connsiteY85" fmla="*/ 5098473 h 6003637"/>
              <a:gd name="connsiteX86" fmla="*/ 5801944 w 7750816"/>
              <a:gd name="connsiteY86" fmla="*/ 5126182 h 6003637"/>
              <a:gd name="connsiteX87" fmla="*/ 5192344 w 7750816"/>
              <a:gd name="connsiteY87" fmla="*/ 5135419 h 6003637"/>
              <a:gd name="connsiteX88" fmla="*/ 5155398 w 7750816"/>
              <a:gd name="connsiteY88" fmla="*/ 5144655 h 6003637"/>
              <a:gd name="connsiteX89" fmla="*/ 5016853 w 7750816"/>
              <a:gd name="connsiteY89" fmla="*/ 5163128 h 6003637"/>
              <a:gd name="connsiteX90" fmla="*/ 4425725 w 7750816"/>
              <a:gd name="connsiteY90" fmla="*/ 5126183 h 6003637"/>
              <a:gd name="connsiteX91" fmla="*/ 4083980 w 7750816"/>
              <a:gd name="connsiteY91" fmla="*/ 5033819 h 6003637"/>
              <a:gd name="connsiteX92" fmla="*/ 3806889 w 7750816"/>
              <a:gd name="connsiteY92" fmla="*/ 5033818 h 6003637"/>
              <a:gd name="connsiteX93" fmla="*/ 3391253 w 7750816"/>
              <a:gd name="connsiteY93" fmla="*/ 5135419 h 6003637"/>
              <a:gd name="connsiteX94" fmla="*/ 3317362 w 7750816"/>
              <a:gd name="connsiteY94" fmla="*/ 5181600 h 6003637"/>
              <a:gd name="connsiteX95" fmla="*/ 3308125 w 7750816"/>
              <a:gd name="connsiteY95" fmla="*/ 5209310 h 6003637"/>
              <a:gd name="connsiteX96" fmla="*/ 3280416 w 7750816"/>
              <a:gd name="connsiteY96" fmla="*/ 5227782 h 6003637"/>
              <a:gd name="connsiteX97" fmla="*/ 3169580 w 7750816"/>
              <a:gd name="connsiteY97" fmla="*/ 5310910 h 6003637"/>
              <a:gd name="connsiteX98" fmla="*/ 3132635 w 7750816"/>
              <a:gd name="connsiteY98" fmla="*/ 5329382 h 6003637"/>
              <a:gd name="connsiteX99" fmla="*/ 3104925 w 7750816"/>
              <a:gd name="connsiteY99" fmla="*/ 5347855 h 6003637"/>
              <a:gd name="connsiteX100" fmla="*/ 3040271 w 7750816"/>
              <a:gd name="connsiteY100" fmla="*/ 5375564 h 6003637"/>
              <a:gd name="connsiteX101" fmla="*/ 2966380 w 7750816"/>
              <a:gd name="connsiteY101" fmla="*/ 5403273 h 6003637"/>
              <a:gd name="connsiteX102" fmla="*/ 2938671 w 7750816"/>
              <a:gd name="connsiteY102" fmla="*/ 5421746 h 6003637"/>
              <a:gd name="connsiteX103" fmla="*/ 2892489 w 7750816"/>
              <a:gd name="connsiteY103" fmla="*/ 5430982 h 6003637"/>
              <a:gd name="connsiteX104" fmla="*/ 2855544 w 7750816"/>
              <a:gd name="connsiteY104" fmla="*/ 5440219 h 6003637"/>
              <a:gd name="connsiteX105" fmla="*/ 2800125 w 7750816"/>
              <a:gd name="connsiteY105" fmla="*/ 5458691 h 6003637"/>
              <a:gd name="connsiteX106" fmla="*/ 2680053 w 7750816"/>
              <a:gd name="connsiteY106" fmla="*/ 5477164 h 6003637"/>
              <a:gd name="connsiteX107" fmla="*/ 2633871 w 7750816"/>
              <a:gd name="connsiteY107" fmla="*/ 5486400 h 6003637"/>
              <a:gd name="connsiteX108" fmla="*/ 2578453 w 7750816"/>
              <a:gd name="connsiteY108" fmla="*/ 5495637 h 6003637"/>
              <a:gd name="connsiteX109" fmla="*/ 2550744 w 7750816"/>
              <a:gd name="connsiteY109" fmla="*/ 5504873 h 6003637"/>
              <a:gd name="connsiteX110" fmla="*/ 2458380 w 7750816"/>
              <a:gd name="connsiteY110" fmla="*/ 5514110 h 6003637"/>
              <a:gd name="connsiteX111" fmla="*/ 2402962 w 7750816"/>
              <a:gd name="connsiteY111" fmla="*/ 5532582 h 6003637"/>
              <a:gd name="connsiteX112" fmla="*/ 2366016 w 7750816"/>
              <a:gd name="connsiteY112" fmla="*/ 5541819 h 6003637"/>
              <a:gd name="connsiteX113" fmla="*/ 2329071 w 7750816"/>
              <a:gd name="connsiteY113" fmla="*/ 5560291 h 6003637"/>
              <a:gd name="connsiteX114" fmla="*/ 2301362 w 7750816"/>
              <a:gd name="connsiteY114" fmla="*/ 5569528 h 6003637"/>
              <a:gd name="connsiteX115" fmla="*/ 2245944 w 7750816"/>
              <a:gd name="connsiteY115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144344 w 7750816"/>
              <a:gd name="connsiteY24" fmla="*/ 166255 h 6003637"/>
              <a:gd name="connsiteX25" fmla="*/ 2790889 w 7750816"/>
              <a:gd name="connsiteY25" fmla="*/ 36946 h 6003637"/>
              <a:gd name="connsiteX26" fmla="*/ 3308125 w 7750816"/>
              <a:gd name="connsiteY26" fmla="*/ 9237 h 6003637"/>
              <a:gd name="connsiteX27" fmla="*/ 3834598 w 7750816"/>
              <a:gd name="connsiteY27" fmla="*/ 0 h 6003637"/>
              <a:gd name="connsiteX28" fmla="*/ 5303180 w 7750816"/>
              <a:gd name="connsiteY28" fmla="*/ 27710 h 6003637"/>
              <a:gd name="connsiteX29" fmla="*/ 5820416 w 7750816"/>
              <a:gd name="connsiteY29" fmla="*/ 64655 h 6003637"/>
              <a:gd name="connsiteX30" fmla="*/ 5912780 w 7750816"/>
              <a:gd name="connsiteY30" fmla="*/ 73891 h 6003637"/>
              <a:gd name="connsiteX31" fmla="*/ 6097507 w 7750816"/>
              <a:gd name="connsiteY31" fmla="*/ 101600 h 6003637"/>
              <a:gd name="connsiteX32" fmla="*/ 6245289 w 7750816"/>
              <a:gd name="connsiteY32" fmla="*/ 184728 h 6003637"/>
              <a:gd name="connsiteX33" fmla="*/ 6319180 w 7750816"/>
              <a:gd name="connsiteY33" fmla="*/ 249382 h 6003637"/>
              <a:gd name="connsiteX34" fmla="*/ 6346889 w 7750816"/>
              <a:gd name="connsiteY34" fmla="*/ 258619 h 6003637"/>
              <a:gd name="connsiteX35" fmla="*/ 6402307 w 7750816"/>
              <a:gd name="connsiteY35" fmla="*/ 286328 h 6003637"/>
              <a:gd name="connsiteX36" fmla="*/ 6697871 w 7750816"/>
              <a:gd name="connsiteY36" fmla="*/ 424873 h 6003637"/>
              <a:gd name="connsiteX37" fmla="*/ 6790235 w 7750816"/>
              <a:gd name="connsiteY37" fmla="*/ 581891 h 6003637"/>
              <a:gd name="connsiteX38" fmla="*/ 6845653 w 7750816"/>
              <a:gd name="connsiteY38" fmla="*/ 665019 h 6003637"/>
              <a:gd name="connsiteX39" fmla="*/ 6965725 w 7750816"/>
              <a:gd name="connsiteY39" fmla="*/ 812800 h 6003637"/>
              <a:gd name="connsiteX40" fmla="*/ 7039616 w 7750816"/>
              <a:gd name="connsiteY40" fmla="*/ 877455 h 6003637"/>
              <a:gd name="connsiteX41" fmla="*/ 7122744 w 7750816"/>
              <a:gd name="connsiteY41" fmla="*/ 969819 h 6003637"/>
              <a:gd name="connsiteX42" fmla="*/ 7150453 w 7750816"/>
              <a:gd name="connsiteY42" fmla="*/ 1080655 h 6003637"/>
              <a:gd name="connsiteX43" fmla="*/ 7178162 w 7750816"/>
              <a:gd name="connsiteY43" fmla="*/ 1274619 h 6003637"/>
              <a:gd name="connsiteX44" fmla="*/ 7159689 w 7750816"/>
              <a:gd name="connsiteY44" fmla="*/ 1681019 h 6003637"/>
              <a:gd name="connsiteX45" fmla="*/ 7131980 w 7750816"/>
              <a:gd name="connsiteY45" fmla="*/ 1773382 h 6003637"/>
              <a:gd name="connsiteX46" fmla="*/ 7095035 w 7750816"/>
              <a:gd name="connsiteY46" fmla="*/ 1874982 h 6003637"/>
              <a:gd name="connsiteX47" fmla="*/ 7085798 w 7750816"/>
              <a:gd name="connsiteY47" fmla="*/ 1939637 h 6003637"/>
              <a:gd name="connsiteX48" fmla="*/ 7058089 w 7750816"/>
              <a:gd name="connsiteY48" fmla="*/ 2068946 h 6003637"/>
              <a:gd name="connsiteX49" fmla="*/ 7095035 w 7750816"/>
              <a:gd name="connsiteY49" fmla="*/ 2540000 h 6003637"/>
              <a:gd name="connsiteX50" fmla="*/ 7122744 w 7750816"/>
              <a:gd name="connsiteY50" fmla="*/ 2613891 h 6003637"/>
              <a:gd name="connsiteX51" fmla="*/ 7150453 w 7750816"/>
              <a:gd name="connsiteY51" fmla="*/ 2697019 h 6003637"/>
              <a:gd name="connsiteX52" fmla="*/ 7168925 w 7750816"/>
              <a:gd name="connsiteY52" fmla="*/ 2733964 h 6003637"/>
              <a:gd name="connsiteX53" fmla="*/ 7242816 w 7750816"/>
              <a:gd name="connsiteY53" fmla="*/ 2937164 h 6003637"/>
              <a:gd name="connsiteX54" fmla="*/ 7298235 w 7750816"/>
              <a:gd name="connsiteY54" fmla="*/ 3029528 h 6003637"/>
              <a:gd name="connsiteX55" fmla="*/ 7335180 w 7750816"/>
              <a:gd name="connsiteY55" fmla="*/ 3112655 h 6003637"/>
              <a:gd name="connsiteX56" fmla="*/ 7390598 w 7750816"/>
              <a:gd name="connsiteY56" fmla="*/ 3214255 h 6003637"/>
              <a:gd name="connsiteX57" fmla="*/ 7409071 w 7750816"/>
              <a:gd name="connsiteY57" fmla="*/ 3260437 h 6003637"/>
              <a:gd name="connsiteX58" fmla="*/ 7464489 w 7750816"/>
              <a:gd name="connsiteY58" fmla="*/ 3371273 h 6003637"/>
              <a:gd name="connsiteX59" fmla="*/ 7566089 w 7750816"/>
              <a:gd name="connsiteY59" fmla="*/ 3611419 h 6003637"/>
              <a:gd name="connsiteX60" fmla="*/ 7612271 w 7750816"/>
              <a:gd name="connsiteY60" fmla="*/ 3740728 h 6003637"/>
              <a:gd name="connsiteX61" fmla="*/ 7649216 w 7750816"/>
              <a:gd name="connsiteY61" fmla="*/ 3860800 h 6003637"/>
              <a:gd name="connsiteX62" fmla="*/ 7695398 w 7750816"/>
              <a:gd name="connsiteY62" fmla="*/ 3980873 h 6003637"/>
              <a:gd name="connsiteX63" fmla="*/ 7750816 w 7750816"/>
              <a:gd name="connsiteY63" fmla="*/ 4128655 h 6003637"/>
              <a:gd name="connsiteX64" fmla="*/ 7732344 w 7750816"/>
              <a:gd name="connsiteY64" fmla="*/ 4193310 h 6003637"/>
              <a:gd name="connsiteX65" fmla="*/ 7704635 w 7750816"/>
              <a:gd name="connsiteY65" fmla="*/ 4294910 h 6003637"/>
              <a:gd name="connsiteX66" fmla="*/ 7686162 w 7750816"/>
              <a:gd name="connsiteY66" fmla="*/ 4368800 h 6003637"/>
              <a:gd name="connsiteX67" fmla="*/ 7649216 w 7750816"/>
              <a:gd name="connsiteY67" fmla="*/ 4433455 h 6003637"/>
              <a:gd name="connsiteX68" fmla="*/ 7630744 w 7750816"/>
              <a:gd name="connsiteY68" fmla="*/ 4461164 h 6003637"/>
              <a:gd name="connsiteX69" fmla="*/ 7575325 w 7750816"/>
              <a:gd name="connsiteY69" fmla="*/ 4498110 h 6003637"/>
              <a:gd name="connsiteX70" fmla="*/ 7510671 w 7750816"/>
              <a:gd name="connsiteY70" fmla="*/ 4590473 h 6003637"/>
              <a:gd name="connsiteX71" fmla="*/ 7473725 w 7750816"/>
              <a:gd name="connsiteY71" fmla="*/ 4655128 h 6003637"/>
              <a:gd name="connsiteX72" fmla="*/ 7399835 w 7750816"/>
              <a:gd name="connsiteY72" fmla="*/ 4719782 h 6003637"/>
              <a:gd name="connsiteX73" fmla="*/ 7298235 w 7750816"/>
              <a:gd name="connsiteY73" fmla="*/ 4756728 h 6003637"/>
              <a:gd name="connsiteX74" fmla="*/ 7131980 w 7750816"/>
              <a:gd name="connsiteY74" fmla="*/ 4793673 h 6003637"/>
              <a:gd name="connsiteX75" fmla="*/ 6965725 w 7750816"/>
              <a:gd name="connsiteY75" fmla="*/ 4830619 h 6003637"/>
              <a:gd name="connsiteX76" fmla="*/ 6854889 w 7750816"/>
              <a:gd name="connsiteY76" fmla="*/ 4876800 h 6003637"/>
              <a:gd name="connsiteX77" fmla="*/ 6808707 w 7750816"/>
              <a:gd name="connsiteY77" fmla="*/ 4895273 h 6003637"/>
              <a:gd name="connsiteX78" fmla="*/ 6753289 w 7750816"/>
              <a:gd name="connsiteY78" fmla="*/ 4904510 h 6003637"/>
              <a:gd name="connsiteX79" fmla="*/ 6688635 w 7750816"/>
              <a:gd name="connsiteY79" fmla="*/ 4932219 h 6003637"/>
              <a:gd name="connsiteX80" fmla="*/ 6522380 w 7750816"/>
              <a:gd name="connsiteY80" fmla="*/ 4987637 h 6003637"/>
              <a:gd name="connsiteX81" fmla="*/ 6411544 w 7750816"/>
              <a:gd name="connsiteY81" fmla="*/ 5015346 h 6003637"/>
              <a:gd name="connsiteX82" fmla="*/ 6272998 w 7750816"/>
              <a:gd name="connsiteY82" fmla="*/ 5052291 h 6003637"/>
              <a:gd name="connsiteX83" fmla="*/ 6236053 w 7750816"/>
              <a:gd name="connsiteY83" fmla="*/ 5061528 h 6003637"/>
              <a:gd name="connsiteX84" fmla="*/ 6042089 w 7750816"/>
              <a:gd name="connsiteY84" fmla="*/ 5089237 h 6003637"/>
              <a:gd name="connsiteX85" fmla="*/ 5977435 w 7750816"/>
              <a:gd name="connsiteY85" fmla="*/ 5098473 h 6003637"/>
              <a:gd name="connsiteX86" fmla="*/ 5801944 w 7750816"/>
              <a:gd name="connsiteY86" fmla="*/ 5126182 h 6003637"/>
              <a:gd name="connsiteX87" fmla="*/ 5192344 w 7750816"/>
              <a:gd name="connsiteY87" fmla="*/ 5135419 h 6003637"/>
              <a:gd name="connsiteX88" fmla="*/ 5155398 w 7750816"/>
              <a:gd name="connsiteY88" fmla="*/ 5144655 h 6003637"/>
              <a:gd name="connsiteX89" fmla="*/ 5016853 w 7750816"/>
              <a:gd name="connsiteY89" fmla="*/ 5163128 h 6003637"/>
              <a:gd name="connsiteX90" fmla="*/ 4425725 w 7750816"/>
              <a:gd name="connsiteY90" fmla="*/ 5126183 h 6003637"/>
              <a:gd name="connsiteX91" fmla="*/ 4083980 w 7750816"/>
              <a:gd name="connsiteY91" fmla="*/ 5033819 h 6003637"/>
              <a:gd name="connsiteX92" fmla="*/ 3806889 w 7750816"/>
              <a:gd name="connsiteY92" fmla="*/ 5033818 h 6003637"/>
              <a:gd name="connsiteX93" fmla="*/ 3391253 w 7750816"/>
              <a:gd name="connsiteY93" fmla="*/ 5135419 h 6003637"/>
              <a:gd name="connsiteX94" fmla="*/ 3317362 w 7750816"/>
              <a:gd name="connsiteY94" fmla="*/ 5181600 h 6003637"/>
              <a:gd name="connsiteX95" fmla="*/ 3308125 w 7750816"/>
              <a:gd name="connsiteY95" fmla="*/ 5209310 h 6003637"/>
              <a:gd name="connsiteX96" fmla="*/ 3280416 w 7750816"/>
              <a:gd name="connsiteY96" fmla="*/ 5227782 h 6003637"/>
              <a:gd name="connsiteX97" fmla="*/ 3169580 w 7750816"/>
              <a:gd name="connsiteY97" fmla="*/ 5310910 h 6003637"/>
              <a:gd name="connsiteX98" fmla="*/ 3132635 w 7750816"/>
              <a:gd name="connsiteY98" fmla="*/ 5329382 h 6003637"/>
              <a:gd name="connsiteX99" fmla="*/ 3104925 w 7750816"/>
              <a:gd name="connsiteY99" fmla="*/ 5347855 h 6003637"/>
              <a:gd name="connsiteX100" fmla="*/ 3040271 w 7750816"/>
              <a:gd name="connsiteY100" fmla="*/ 5375564 h 6003637"/>
              <a:gd name="connsiteX101" fmla="*/ 2966380 w 7750816"/>
              <a:gd name="connsiteY101" fmla="*/ 5403273 h 6003637"/>
              <a:gd name="connsiteX102" fmla="*/ 2938671 w 7750816"/>
              <a:gd name="connsiteY102" fmla="*/ 5421746 h 6003637"/>
              <a:gd name="connsiteX103" fmla="*/ 2892489 w 7750816"/>
              <a:gd name="connsiteY103" fmla="*/ 5430982 h 6003637"/>
              <a:gd name="connsiteX104" fmla="*/ 2855544 w 7750816"/>
              <a:gd name="connsiteY104" fmla="*/ 5440219 h 6003637"/>
              <a:gd name="connsiteX105" fmla="*/ 2800125 w 7750816"/>
              <a:gd name="connsiteY105" fmla="*/ 5458691 h 6003637"/>
              <a:gd name="connsiteX106" fmla="*/ 2680053 w 7750816"/>
              <a:gd name="connsiteY106" fmla="*/ 5477164 h 6003637"/>
              <a:gd name="connsiteX107" fmla="*/ 2633871 w 7750816"/>
              <a:gd name="connsiteY107" fmla="*/ 5486400 h 6003637"/>
              <a:gd name="connsiteX108" fmla="*/ 2578453 w 7750816"/>
              <a:gd name="connsiteY108" fmla="*/ 5495637 h 6003637"/>
              <a:gd name="connsiteX109" fmla="*/ 2550744 w 7750816"/>
              <a:gd name="connsiteY109" fmla="*/ 5504873 h 6003637"/>
              <a:gd name="connsiteX110" fmla="*/ 2458380 w 7750816"/>
              <a:gd name="connsiteY110" fmla="*/ 5514110 h 6003637"/>
              <a:gd name="connsiteX111" fmla="*/ 2402962 w 7750816"/>
              <a:gd name="connsiteY111" fmla="*/ 5532582 h 6003637"/>
              <a:gd name="connsiteX112" fmla="*/ 2366016 w 7750816"/>
              <a:gd name="connsiteY112" fmla="*/ 5541819 h 6003637"/>
              <a:gd name="connsiteX113" fmla="*/ 2329071 w 7750816"/>
              <a:gd name="connsiteY113" fmla="*/ 5560291 h 6003637"/>
              <a:gd name="connsiteX114" fmla="*/ 2301362 w 7750816"/>
              <a:gd name="connsiteY114" fmla="*/ 5569528 h 6003637"/>
              <a:gd name="connsiteX115" fmla="*/ 2245944 w 7750816"/>
              <a:gd name="connsiteY115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144344 w 7750816"/>
              <a:gd name="connsiteY24" fmla="*/ 166255 h 6003637"/>
              <a:gd name="connsiteX25" fmla="*/ 2790889 w 7750816"/>
              <a:gd name="connsiteY25" fmla="*/ 36946 h 6003637"/>
              <a:gd name="connsiteX26" fmla="*/ 3308125 w 7750816"/>
              <a:gd name="connsiteY26" fmla="*/ 9237 h 6003637"/>
              <a:gd name="connsiteX27" fmla="*/ 3834598 w 7750816"/>
              <a:gd name="connsiteY27" fmla="*/ 0 h 6003637"/>
              <a:gd name="connsiteX28" fmla="*/ 5303180 w 7750816"/>
              <a:gd name="connsiteY28" fmla="*/ 27710 h 6003637"/>
              <a:gd name="connsiteX29" fmla="*/ 5820416 w 7750816"/>
              <a:gd name="connsiteY29" fmla="*/ 64655 h 6003637"/>
              <a:gd name="connsiteX30" fmla="*/ 5912780 w 7750816"/>
              <a:gd name="connsiteY30" fmla="*/ 73891 h 6003637"/>
              <a:gd name="connsiteX31" fmla="*/ 6097507 w 7750816"/>
              <a:gd name="connsiteY31" fmla="*/ 101600 h 6003637"/>
              <a:gd name="connsiteX32" fmla="*/ 6245289 w 7750816"/>
              <a:gd name="connsiteY32" fmla="*/ 184728 h 6003637"/>
              <a:gd name="connsiteX33" fmla="*/ 6319180 w 7750816"/>
              <a:gd name="connsiteY33" fmla="*/ 249382 h 6003637"/>
              <a:gd name="connsiteX34" fmla="*/ 6346889 w 7750816"/>
              <a:gd name="connsiteY34" fmla="*/ 258619 h 6003637"/>
              <a:gd name="connsiteX35" fmla="*/ 6402307 w 7750816"/>
              <a:gd name="connsiteY35" fmla="*/ 286328 h 6003637"/>
              <a:gd name="connsiteX36" fmla="*/ 6697871 w 7750816"/>
              <a:gd name="connsiteY36" fmla="*/ 424873 h 6003637"/>
              <a:gd name="connsiteX37" fmla="*/ 6790235 w 7750816"/>
              <a:gd name="connsiteY37" fmla="*/ 581891 h 6003637"/>
              <a:gd name="connsiteX38" fmla="*/ 6845653 w 7750816"/>
              <a:gd name="connsiteY38" fmla="*/ 665019 h 6003637"/>
              <a:gd name="connsiteX39" fmla="*/ 6965725 w 7750816"/>
              <a:gd name="connsiteY39" fmla="*/ 812800 h 6003637"/>
              <a:gd name="connsiteX40" fmla="*/ 7039616 w 7750816"/>
              <a:gd name="connsiteY40" fmla="*/ 877455 h 6003637"/>
              <a:gd name="connsiteX41" fmla="*/ 7122744 w 7750816"/>
              <a:gd name="connsiteY41" fmla="*/ 969819 h 6003637"/>
              <a:gd name="connsiteX42" fmla="*/ 7150453 w 7750816"/>
              <a:gd name="connsiteY42" fmla="*/ 1080655 h 6003637"/>
              <a:gd name="connsiteX43" fmla="*/ 7178162 w 7750816"/>
              <a:gd name="connsiteY43" fmla="*/ 1274619 h 6003637"/>
              <a:gd name="connsiteX44" fmla="*/ 7159689 w 7750816"/>
              <a:gd name="connsiteY44" fmla="*/ 1681019 h 6003637"/>
              <a:gd name="connsiteX45" fmla="*/ 7131980 w 7750816"/>
              <a:gd name="connsiteY45" fmla="*/ 1773382 h 6003637"/>
              <a:gd name="connsiteX46" fmla="*/ 7095035 w 7750816"/>
              <a:gd name="connsiteY46" fmla="*/ 1874982 h 6003637"/>
              <a:gd name="connsiteX47" fmla="*/ 7085798 w 7750816"/>
              <a:gd name="connsiteY47" fmla="*/ 1939637 h 6003637"/>
              <a:gd name="connsiteX48" fmla="*/ 7058089 w 7750816"/>
              <a:gd name="connsiteY48" fmla="*/ 2068946 h 6003637"/>
              <a:gd name="connsiteX49" fmla="*/ 7095035 w 7750816"/>
              <a:gd name="connsiteY49" fmla="*/ 2540000 h 6003637"/>
              <a:gd name="connsiteX50" fmla="*/ 7122744 w 7750816"/>
              <a:gd name="connsiteY50" fmla="*/ 2613891 h 6003637"/>
              <a:gd name="connsiteX51" fmla="*/ 7150453 w 7750816"/>
              <a:gd name="connsiteY51" fmla="*/ 2697019 h 6003637"/>
              <a:gd name="connsiteX52" fmla="*/ 7168925 w 7750816"/>
              <a:gd name="connsiteY52" fmla="*/ 2733964 h 6003637"/>
              <a:gd name="connsiteX53" fmla="*/ 7242816 w 7750816"/>
              <a:gd name="connsiteY53" fmla="*/ 2937164 h 6003637"/>
              <a:gd name="connsiteX54" fmla="*/ 7298235 w 7750816"/>
              <a:gd name="connsiteY54" fmla="*/ 3029528 h 6003637"/>
              <a:gd name="connsiteX55" fmla="*/ 7335180 w 7750816"/>
              <a:gd name="connsiteY55" fmla="*/ 3112655 h 6003637"/>
              <a:gd name="connsiteX56" fmla="*/ 7390598 w 7750816"/>
              <a:gd name="connsiteY56" fmla="*/ 3214255 h 6003637"/>
              <a:gd name="connsiteX57" fmla="*/ 7409071 w 7750816"/>
              <a:gd name="connsiteY57" fmla="*/ 3260437 h 6003637"/>
              <a:gd name="connsiteX58" fmla="*/ 7464489 w 7750816"/>
              <a:gd name="connsiteY58" fmla="*/ 3371273 h 6003637"/>
              <a:gd name="connsiteX59" fmla="*/ 7566089 w 7750816"/>
              <a:gd name="connsiteY59" fmla="*/ 3611419 h 6003637"/>
              <a:gd name="connsiteX60" fmla="*/ 7612271 w 7750816"/>
              <a:gd name="connsiteY60" fmla="*/ 3740728 h 6003637"/>
              <a:gd name="connsiteX61" fmla="*/ 7649216 w 7750816"/>
              <a:gd name="connsiteY61" fmla="*/ 3860800 h 6003637"/>
              <a:gd name="connsiteX62" fmla="*/ 7695398 w 7750816"/>
              <a:gd name="connsiteY62" fmla="*/ 3980873 h 6003637"/>
              <a:gd name="connsiteX63" fmla="*/ 7750816 w 7750816"/>
              <a:gd name="connsiteY63" fmla="*/ 4128655 h 6003637"/>
              <a:gd name="connsiteX64" fmla="*/ 7732344 w 7750816"/>
              <a:gd name="connsiteY64" fmla="*/ 4193310 h 6003637"/>
              <a:gd name="connsiteX65" fmla="*/ 7704635 w 7750816"/>
              <a:gd name="connsiteY65" fmla="*/ 4294910 h 6003637"/>
              <a:gd name="connsiteX66" fmla="*/ 7686162 w 7750816"/>
              <a:gd name="connsiteY66" fmla="*/ 4368800 h 6003637"/>
              <a:gd name="connsiteX67" fmla="*/ 7649216 w 7750816"/>
              <a:gd name="connsiteY67" fmla="*/ 4433455 h 6003637"/>
              <a:gd name="connsiteX68" fmla="*/ 7630744 w 7750816"/>
              <a:gd name="connsiteY68" fmla="*/ 4461164 h 6003637"/>
              <a:gd name="connsiteX69" fmla="*/ 7575325 w 7750816"/>
              <a:gd name="connsiteY69" fmla="*/ 4498110 h 6003637"/>
              <a:gd name="connsiteX70" fmla="*/ 7510671 w 7750816"/>
              <a:gd name="connsiteY70" fmla="*/ 4590473 h 6003637"/>
              <a:gd name="connsiteX71" fmla="*/ 7473725 w 7750816"/>
              <a:gd name="connsiteY71" fmla="*/ 4655128 h 6003637"/>
              <a:gd name="connsiteX72" fmla="*/ 7399835 w 7750816"/>
              <a:gd name="connsiteY72" fmla="*/ 4719782 h 6003637"/>
              <a:gd name="connsiteX73" fmla="*/ 7298235 w 7750816"/>
              <a:gd name="connsiteY73" fmla="*/ 4756728 h 6003637"/>
              <a:gd name="connsiteX74" fmla="*/ 7131980 w 7750816"/>
              <a:gd name="connsiteY74" fmla="*/ 4793673 h 6003637"/>
              <a:gd name="connsiteX75" fmla="*/ 6965725 w 7750816"/>
              <a:gd name="connsiteY75" fmla="*/ 4830619 h 6003637"/>
              <a:gd name="connsiteX76" fmla="*/ 6854889 w 7750816"/>
              <a:gd name="connsiteY76" fmla="*/ 4876800 h 6003637"/>
              <a:gd name="connsiteX77" fmla="*/ 6808707 w 7750816"/>
              <a:gd name="connsiteY77" fmla="*/ 4895273 h 6003637"/>
              <a:gd name="connsiteX78" fmla="*/ 6753289 w 7750816"/>
              <a:gd name="connsiteY78" fmla="*/ 4904510 h 6003637"/>
              <a:gd name="connsiteX79" fmla="*/ 6688635 w 7750816"/>
              <a:gd name="connsiteY79" fmla="*/ 4932219 h 6003637"/>
              <a:gd name="connsiteX80" fmla="*/ 6522380 w 7750816"/>
              <a:gd name="connsiteY80" fmla="*/ 4987637 h 6003637"/>
              <a:gd name="connsiteX81" fmla="*/ 6411544 w 7750816"/>
              <a:gd name="connsiteY81" fmla="*/ 5015346 h 6003637"/>
              <a:gd name="connsiteX82" fmla="*/ 6272998 w 7750816"/>
              <a:gd name="connsiteY82" fmla="*/ 5052291 h 6003637"/>
              <a:gd name="connsiteX83" fmla="*/ 6236053 w 7750816"/>
              <a:gd name="connsiteY83" fmla="*/ 5061528 h 6003637"/>
              <a:gd name="connsiteX84" fmla="*/ 6042089 w 7750816"/>
              <a:gd name="connsiteY84" fmla="*/ 5089237 h 6003637"/>
              <a:gd name="connsiteX85" fmla="*/ 5977435 w 7750816"/>
              <a:gd name="connsiteY85" fmla="*/ 5098473 h 6003637"/>
              <a:gd name="connsiteX86" fmla="*/ 5801944 w 7750816"/>
              <a:gd name="connsiteY86" fmla="*/ 5126182 h 6003637"/>
              <a:gd name="connsiteX87" fmla="*/ 5192344 w 7750816"/>
              <a:gd name="connsiteY87" fmla="*/ 5135419 h 6003637"/>
              <a:gd name="connsiteX88" fmla="*/ 5155398 w 7750816"/>
              <a:gd name="connsiteY88" fmla="*/ 5144655 h 6003637"/>
              <a:gd name="connsiteX89" fmla="*/ 5016853 w 7750816"/>
              <a:gd name="connsiteY89" fmla="*/ 5163128 h 6003637"/>
              <a:gd name="connsiteX90" fmla="*/ 4425725 w 7750816"/>
              <a:gd name="connsiteY90" fmla="*/ 5126183 h 6003637"/>
              <a:gd name="connsiteX91" fmla="*/ 4083980 w 7750816"/>
              <a:gd name="connsiteY91" fmla="*/ 5033819 h 6003637"/>
              <a:gd name="connsiteX92" fmla="*/ 3806889 w 7750816"/>
              <a:gd name="connsiteY92" fmla="*/ 5033818 h 6003637"/>
              <a:gd name="connsiteX93" fmla="*/ 3391253 w 7750816"/>
              <a:gd name="connsiteY93" fmla="*/ 5135419 h 6003637"/>
              <a:gd name="connsiteX94" fmla="*/ 3317362 w 7750816"/>
              <a:gd name="connsiteY94" fmla="*/ 5181600 h 6003637"/>
              <a:gd name="connsiteX95" fmla="*/ 3308125 w 7750816"/>
              <a:gd name="connsiteY95" fmla="*/ 5209310 h 6003637"/>
              <a:gd name="connsiteX96" fmla="*/ 3280416 w 7750816"/>
              <a:gd name="connsiteY96" fmla="*/ 5227782 h 6003637"/>
              <a:gd name="connsiteX97" fmla="*/ 3169580 w 7750816"/>
              <a:gd name="connsiteY97" fmla="*/ 5310910 h 6003637"/>
              <a:gd name="connsiteX98" fmla="*/ 3132635 w 7750816"/>
              <a:gd name="connsiteY98" fmla="*/ 5329382 h 6003637"/>
              <a:gd name="connsiteX99" fmla="*/ 3104925 w 7750816"/>
              <a:gd name="connsiteY99" fmla="*/ 5347855 h 6003637"/>
              <a:gd name="connsiteX100" fmla="*/ 3040271 w 7750816"/>
              <a:gd name="connsiteY100" fmla="*/ 5375564 h 6003637"/>
              <a:gd name="connsiteX101" fmla="*/ 2966380 w 7750816"/>
              <a:gd name="connsiteY101" fmla="*/ 5403273 h 6003637"/>
              <a:gd name="connsiteX102" fmla="*/ 2938671 w 7750816"/>
              <a:gd name="connsiteY102" fmla="*/ 5421746 h 6003637"/>
              <a:gd name="connsiteX103" fmla="*/ 2892489 w 7750816"/>
              <a:gd name="connsiteY103" fmla="*/ 5430982 h 6003637"/>
              <a:gd name="connsiteX104" fmla="*/ 2855544 w 7750816"/>
              <a:gd name="connsiteY104" fmla="*/ 5440219 h 6003637"/>
              <a:gd name="connsiteX105" fmla="*/ 2800125 w 7750816"/>
              <a:gd name="connsiteY105" fmla="*/ 5458691 h 6003637"/>
              <a:gd name="connsiteX106" fmla="*/ 2680053 w 7750816"/>
              <a:gd name="connsiteY106" fmla="*/ 5477164 h 6003637"/>
              <a:gd name="connsiteX107" fmla="*/ 2633871 w 7750816"/>
              <a:gd name="connsiteY107" fmla="*/ 5486400 h 6003637"/>
              <a:gd name="connsiteX108" fmla="*/ 2578453 w 7750816"/>
              <a:gd name="connsiteY108" fmla="*/ 5495637 h 6003637"/>
              <a:gd name="connsiteX109" fmla="*/ 2550744 w 7750816"/>
              <a:gd name="connsiteY109" fmla="*/ 5504873 h 6003637"/>
              <a:gd name="connsiteX110" fmla="*/ 2458380 w 7750816"/>
              <a:gd name="connsiteY110" fmla="*/ 5514110 h 6003637"/>
              <a:gd name="connsiteX111" fmla="*/ 2402962 w 7750816"/>
              <a:gd name="connsiteY111" fmla="*/ 5532582 h 6003637"/>
              <a:gd name="connsiteX112" fmla="*/ 2366016 w 7750816"/>
              <a:gd name="connsiteY112" fmla="*/ 5541819 h 6003637"/>
              <a:gd name="connsiteX113" fmla="*/ 2329071 w 7750816"/>
              <a:gd name="connsiteY113" fmla="*/ 5560291 h 6003637"/>
              <a:gd name="connsiteX114" fmla="*/ 2301362 w 7750816"/>
              <a:gd name="connsiteY114" fmla="*/ 5569528 h 6003637"/>
              <a:gd name="connsiteX115" fmla="*/ 2245944 w 7750816"/>
              <a:gd name="connsiteY115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790889 w 7750816"/>
              <a:gd name="connsiteY24" fmla="*/ 36946 h 6003637"/>
              <a:gd name="connsiteX25" fmla="*/ 3308125 w 7750816"/>
              <a:gd name="connsiteY25" fmla="*/ 9237 h 6003637"/>
              <a:gd name="connsiteX26" fmla="*/ 3834598 w 7750816"/>
              <a:gd name="connsiteY26" fmla="*/ 0 h 6003637"/>
              <a:gd name="connsiteX27" fmla="*/ 5303180 w 7750816"/>
              <a:gd name="connsiteY27" fmla="*/ 27710 h 6003637"/>
              <a:gd name="connsiteX28" fmla="*/ 5820416 w 7750816"/>
              <a:gd name="connsiteY28" fmla="*/ 64655 h 6003637"/>
              <a:gd name="connsiteX29" fmla="*/ 5912780 w 7750816"/>
              <a:gd name="connsiteY29" fmla="*/ 73891 h 6003637"/>
              <a:gd name="connsiteX30" fmla="*/ 6097507 w 7750816"/>
              <a:gd name="connsiteY30" fmla="*/ 101600 h 6003637"/>
              <a:gd name="connsiteX31" fmla="*/ 6245289 w 7750816"/>
              <a:gd name="connsiteY31" fmla="*/ 184728 h 6003637"/>
              <a:gd name="connsiteX32" fmla="*/ 6319180 w 7750816"/>
              <a:gd name="connsiteY32" fmla="*/ 249382 h 6003637"/>
              <a:gd name="connsiteX33" fmla="*/ 6346889 w 7750816"/>
              <a:gd name="connsiteY33" fmla="*/ 258619 h 6003637"/>
              <a:gd name="connsiteX34" fmla="*/ 6402307 w 7750816"/>
              <a:gd name="connsiteY34" fmla="*/ 286328 h 6003637"/>
              <a:gd name="connsiteX35" fmla="*/ 6697871 w 7750816"/>
              <a:gd name="connsiteY35" fmla="*/ 424873 h 6003637"/>
              <a:gd name="connsiteX36" fmla="*/ 6790235 w 7750816"/>
              <a:gd name="connsiteY36" fmla="*/ 581891 h 6003637"/>
              <a:gd name="connsiteX37" fmla="*/ 6845653 w 7750816"/>
              <a:gd name="connsiteY37" fmla="*/ 665019 h 6003637"/>
              <a:gd name="connsiteX38" fmla="*/ 6965725 w 7750816"/>
              <a:gd name="connsiteY38" fmla="*/ 812800 h 6003637"/>
              <a:gd name="connsiteX39" fmla="*/ 7039616 w 7750816"/>
              <a:gd name="connsiteY39" fmla="*/ 877455 h 6003637"/>
              <a:gd name="connsiteX40" fmla="*/ 7122744 w 7750816"/>
              <a:gd name="connsiteY40" fmla="*/ 969819 h 6003637"/>
              <a:gd name="connsiteX41" fmla="*/ 7150453 w 7750816"/>
              <a:gd name="connsiteY41" fmla="*/ 1080655 h 6003637"/>
              <a:gd name="connsiteX42" fmla="*/ 7178162 w 7750816"/>
              <a:gd name="connsiteY42" fmla="*/ 1274619 h 6003637"/>
              <a:gd name="connsiteX43" fmla="*/ 7159689 w 7750816"/>
              <a:gd name="connsiteY43" fmla="*/ 1681019 h 6003637"/>
              <a:gd name="connsiteX44" fmla="*/ 7131980 w 7750816"/>
              <a:gd name="connsiteY44" fmla="*/ 1773382 h 6003637"/>
              <a:gd name="connsiteX45" fmla="*/ 7095035 w 7750816"/>
              <a:gd name="connsiteY45" fmla="*/ 1874982 h 6003637"/>
              <a:gd name="connsiteX46" fmla="*/ 7085798 w 7750816"/>
              <a:gd name="connsiteY46" fmla="*/ 1939637 h 6003637"/>
              <a:gd name="connsiteX47" fmla="*/ 7058089 w 7750816"/>
              <a:gd name="connsiteY47" fmla="*/ 2068946 h 6003637"/>
              <a:gd name="connsiteX48" fmla="*/ 7095035 w 7750816"/>
              <a:gd name="connsiteY48" fmla="*/ 2540000 h 6003637"/>
              <a:gd name="connsiteX49" fmla="*/ 7122744 w 7750816"/>
              <a:gd name="connsiteY49" fmla="*/ 2613891 h 6003637"/>
              <a:gd name="connsiteX50" fmla="*/ 7150453 w 7750816"/>
              <a:gd name="connsiteY50" fmla="*/ 2697019 h 6003637"/>
              <a:gd name="connsiteX51" fmla="*/ 7168925 w 7750816"/>
              <a:gd name="connsiteY51" fmla="*/ 2733964 h 6003637"/>
              <a:gd name="connsiteX52" fmla="*/ 7242816 w 7750816"/>
              <a:gd name="connsiteY52" fmla="*/ 2937164 h 6003637"/>
              <a:gd name="connsiteX53" fmla="*/ 7298235 w 7750816"/>
              <a:gd name="connsiteY53" fmla="*/ 3029528 h 6003637"/>
              <a:gd name="connsiteX54" fmla="*/ 7335180 w 7750816"/>
              <a:gd name="connsiteY54" fmla="*/ 3112655 h 6003637"/>
              <a:gd name="connsiteX55" fmla="*/ 7390598 w 7750816"/>
              <a:gd name="connsiteY55" fmla="*/ 3214255 h 6003637"/>
              <a:gd name="connsiteX56" fmla="*/ 7409071 w 7750816"/>
              <a:gd name="connsiteY56" fmla="*/ 3260437 h 6003637"/>
              <a:gd name="connsiteX57" fmla="*/ 7464489 w 7750816"/>
              <a:gd name="connsiteY57" fmla="*/ 3371273 h 6003637"/>
              <a:gd name="connsiteX58" fmla="*/ 7566089 w 7750816"/>
              <a:gd name="connsiteY58" fmla="*/ 3611419 h 6003637"/>
              <a:gd name="connsiteX59" fmla="*/ 7612271 w 7750816"/>
              <a:gd name="connsiteY59" fmla="*/ 3740728 h 6003637"/>
              <a:gd name="connsiteX60" fmla="*/ 7649216 w 7750816"/>
              <a:gd name="connsiteY60" fmla="*/ 3860800 h 6003637"/>
              <a:gd name="connsiteX61" fmla="*/ 7695398 w 7750816"/>
              <a:gd name="connsiteY61" fmla="*/ 3980873 h 6003637"/>
              <a:gd name="connsiteX62" fmla="*/ 7750816 w 7750816"/>
              <a:gd name="connsiteY62" fmla="*/ 4128655 h 6003637"/>
              <a:gd name="connsiteX63" fmla="*/ 7732344 w 7750816"/>
              <a:gd name="connsiteY63" fmla="*/ 4193310 h 6003637"/>
              <a:gd name="connsiteX64" fmla="*/ 7704635 w 7750816"/>
              <a:gd name="connsiteY64" fmla="*/ 4294910 h 6003637"/>
              <a:gd name="connsiteX65" fmla="*/ 7686162 w 7750816"/>
              <a:gd name="connsiteY65" fmla="*/ 4368800 h 6003637"/>
              <a:gd name="connsiteX66" fmla="*/ 7649216 w 7750816"/>
              <a:gd name="connsiteY66" fmla="*/ 4433455 h 6003637"/>
              <a:gd name="connsiteX67" fmla="*/ 7630744 w 7750816"/>
              <a:gd name="connsiteY67" fmla="*/ 4461164 h 6003637"/>
              <a:gd name="connsiteX68" fmla="*/ 7575325 w 7750816"/>
              <a:gd name="connsiteY68" fmla="*/ 4498110 h 6003637"/>
              <a:gd name="connsiteX69" fmla="*/ 7510671 w 7750816"/>
              <a:gd name="connsiteY69" fmla="*/ 4590473 h 6003637"/>
              <a:gd name="connsiteX70" fmla="*/ 7473725 w 7750816"/>
              <a:gd name="connsiteY70" fmla="*/ 4655128 h 6003637"/>
              <a:gd name="connsiteX71" fmla="*/ 7399835 w 7750816"/>
              <a:gd name="connsiteY71" fmla="*/ 4719782 h 6003637"/>
              <a:gd name="connsiteX72" fmla="*/ 7298235 w 7750816"/>
              <a:gd name="connsiteY72" fmla="*/ 4756728 h 6003637"/>
              <a:gd name="connsiteX73" fmla="*/ 7131980 w 7750816"/>
              <a:gd name="connsiteY73" fmla="*/ 4793673 h 6003637"/>
              <a:gd name="connsiteX74" fmla="*/ 6965725 w 7750816"/>
              <a:gd name="connsiteY74" fmla="*/ 4830619 h 6003637"/>
              <a:gd name="connsiteX75" fmla="*/ 6854889 w 7750816"/>
              <a:gd name="connsiteY75" fmla="*/ 4876800 h 6003637"/>
              <a:gd name="connsiteX76" fmla="*/ 6808707 w 7750816"/>
              <a:gd name="connsiteY76" fmla="*/ 4895273 h 6003637"/>
              <a:gd name="connsiteX77" fmla="*/ 6753289 w 7750816"/>
              <a:gd name="connsiteY77" fmla="*/ 4904510 h 6003637"/>
              <a:gd name="connsiteX78" fmla="*/ 6688635 w 7750816"/>
              <a:gd name="connsiteY78" fmla="*/ 4932219 h 6003637"/>
              <a:gd name="connsiteX79" fmla="*/ 6522380 w 7750816"/>
              <a:gd name="connsiteY79" fmla="*/ 4987637 h 6003637"/>
              <a:gd name="connsiteX80" fmla="*/ 6411544 w 7750816"/>
              <a:gd name="connsiteY80" fmla="*/ 5015346 h 6003637"/>
              <a:gd name="connsiteX81" fmla="*/ 6272998 w 7750816"/>
              <a:gd name="connsiteY81" fmla="*/ 5052291 h 6003637"/>
              <a:gd name="connsiteX82" fmla="*/ 6236053 w 7750816"/>
              <a:gd name="connsiteY82" fmla="*/ 5061528 h 6003637"/>
              <a:gd name="connsiteX83" fmla="*/ 6042089 w 7750816"/>
              <a:gd name="connsiteY83" fmla="*/ 5089237 h 6003637"/>
              <a:gd name="connsiteX84" fmla="*/ 5977435 w 7750816"/>
              <a:gd name="connsiteY84" fmla="*/ 5098473 h 6003637"/>
              <a:gd name="connsiteX85" fmla="*/ 5801944 w 7750816"/>
              <a:gd name="connsiteY85" fmla="*/ 5126182 h 6003637"/>
              <a:gd name="connsiteX86" fmla="*/ 5192344 w 7750816"/>
              <a:gd name="connsiteY86" fmla="*/ 5135419 h 6003637"/>
              <a:gd name="connsiteX87" fmla="*/ 5155398 w 7750816"/>
              <a:gd name="connsiteY87" fmla="*/ 5144655 h 6003637"/>
              <a:gd name="connsiteX88" fmla="*/ 5016853 w 7750816"/>
              <a:gd name="connsiteY88" fmla="*/ 5163128 h 6003637"/>
              <a:gd name="connsiteX89" fmla="*/ 4425725 w 7750816"/>
              <a:gd name="connsiteY89" fmla="*/ 5126183 h 6003637"/>
              <a:gd name="connsiteX90" fmla="*/ 4083980 w 7750816"/>
              <a:gd name="connsiteY90" fmla="*/ 5033819 h 6003637"/>
              <a:gd name="connsiteX91" fmla="*/ 3806889 w 7750816"/>
              <a:gd name="connsiteY91" fmla="*/ 5033818 h 6003637"/>
              <a:gd name="connsiteX92" fmla="*/ 3391253 w 7750816"/>
              <a:gd name="connsiteY92" fmla="*/ 5135419 h 6003637"/>
              <a:gd name="connsiteX93" fmla="*/ 3317362 w 7750816"/>
              <a:gd name="connsiteY93" fmla="*/ 5181600 h 6003637"/>
              <a:gd name="connsiteX94" fmla="*/ 3308125 w 7750816"/>
              <a:gd name="connsiteY94" fmla="*/ 5209310 h 6003637"/>
              <a:gd name="connsiteX95" fmla="*/ 3280416 w 7750816"/>
              <a:gd name="connsiteY95" fmla="*/ 5227782 h 6003637"/>
              <a:gd name="connsiteX96" fmla="*/ 3169580 w 7750816"/>
              <a:gd name="connsiteY96" fmla="*/ 5310910 h 6003637"/>
              <a:gd name="connsiteX97" fmla="*/ 3132635 w 7750816"/>
              <a:gd name="connsiteY97" fmla="*/ 5329382 h 6003637"/>
              <a:gd name="connsiteX98" fmla="*/ 3104925 w 7750816"/>
              <a:gd name="connsiteY98" fmla="*/ 5347855 h 6003637"/>
              <a:gd name="connsiteX99" fmla="*/ 3040271 w 7750816"/>
              <a:gd name="connsiteY99" fmla="*/ 5375564 h 6003637"/>
              <a:gd name="connsiteX100" fmla="*/ 2966380 w 7750816"/>
              <a:gd name="connsiteY100" fmla="*/ 5403273 h 6003637"/>
              <a:gd name="connsiteX101" fmla="*/ 2938671 w 7750816"/>
              <a:gd name="connsiteY101" fmla="*/ 5421746 h 6003637"/>
              <a:gd name="connsiteX102" fmla="*/ 2892489 w 7750816"/>
              <a:gd name="connsiteY102" fmla="*/ 5430982 h 6003637"/>
              <a:gd name="connsiteX103" fmla="*/ 2855544 w 7750816"/>
              <a:gd name="connsiteY103" fmla="*/ 5440219 h 6003637"/>
              <a:gd name="connsiteX104" fmla="*/ 2800125 w 7750816"/>
              <a:gd name="connsiteY104" fmla="*/ 5458691 h 6003637"/>
              <a:gd name="connsiteX105" fmla="*/ 2680053 w 7750816"/>
              <a:gd name="connsiteY105" fmla="*/ 5477164 h 6003637"/>
              <a:gd name="connsiteX106" fmla="*/ 2633871 w 7750816"/>
              <a:gd name="connsiteY106" fmla="*/ 5486400 h 6003637"/>
              <a:gd name="connsiteX107" fmla="*/ 2578453 w 7750816"/>
              <a:gd name="connsiteY107" fmla="*/ 5495637 h 6003637"/>
              <a:gd name="connsiteX108" fmla="*/ 2550744 w 7750816"/>
              <a:gd name="connsiteY108" fmla="*/ 5504873 h 6003637"/>
              <a:gd name="connsiteX109" fmla="*/ 2458380 w 7750816"/>
              <a:gd name="connsiteY109" fmla="*/ 5514110 h 6003637"/>
              <a:gd name="connsiteX110" fmla="*/ 2402962 w 7750816"/>
              <a:gd name="connsiteY110" fmla="*/ 5532582 h 6003637"/>
              <a:gd name="connsiteX111" fmla="*/ 2366016 w 7750816"/>
              <a:gd name="connsiteY111" fmla="*/ 5541819 h 6003637"/>
              <a:gd name="connsiteX112" fmla="*/ 2329071 w 7750816"/>
              <a:gd name="connsiteY112" fmla="*/ 5560291 h 6003637"/>
              <a:gd name="connsiteX113" fmla="*/ 2301362 w 7750816"/>
              <a:gd name="connsiteY113" fmla="*/ 5569528 h 6003637"/>
              <a:gd name="connsiteX114" fmla="*/ 2245944 w 7750816"/>
              <a:gd name="connsiteY114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855544 w 7750816"/>
              <a:gd name="connsiteY24" fmla="*/ 138546 h 6003637"/>
              <a:gd name="connsiteX25" fmla="*/ 3308125 w 7750816"/>
              <a:gd name="connsiteY25" fmla="*/ 9237 h 6003637"/>
              <a:gd name="connsiteX26" fmla="*/ 3834598 w 7750816"/>
              <a:gd name="connsiteY26" fmla="*/ 0 h 6003637"/>
              <a:gd name="connsiteX27" fmla="*/ 5303180 w 7750816"/>
              <a:gd name="connsiteY27" fmla="*/ 27710 h 6003637"/>
              <a:gd name="connsiteX28" fmla="*/ 5820416 w 7750816"/>
              <a:gd name="connsiteY28" fmla="*/ 64655 h 6003637"/>
              <a:gd name="connsiteX29" fmla="*/ 5912780 w 7750816"/>
              <a:gd name="connsiteY29" fmla="*/ 73891 h 6003637"/>
              <a:gd name="connsiteX30" fmla="*/ 6097507 w 7750816"/>
              <a:gd name="connsiteY30" fmla="*/ 101600 h 6003637"/>
              <a:gd name="connsiteX31" fmla="*/ 6245289 w 7750816"/>
              <a:gd name="connsiteY31" fmla="*/ 184728 h 6003637"/>
              <a:gd name="connsiteX32" fmla="*/ 6319180 w 7750816"/>
              <a:gd name="connsiteY32" fmla="*/ 249382 h 6003637"/>
              <a:gd name="connsiteX33" fmla="*/ 6346889 w 7750816"/>
              <a:gd name="connsiteY33" fmla="*/ 258619 h 6003637"/>
              <a:gd name="connsiteX34" fmla="*/ 6402307 w 7750816"/>
              <a:gd name="connsiteY34" fmla="*/ 286328 h 6003637"/>
              <a:gd name="connsiteX35" fmla="*/ 6697871 w 7750816"/>
              <a:gd name="connsiteY35" fmla="*/ 424873 h 6003637"/>
              <a:gd name="connsiteX36" fmla="*/ 6790235 w 7750816"/>
              <a:gd name="connsiteY36" fmla="*/ 581891 h 6003637"/>
              <a:gd name="connsiteX37" fmla="*/ 6845653 w 7750816"/>
              <a:gd name="connsiteY37" fmla="*/ 665019 h 6003637"/>
              <a:gd name="connsiteX38" fmla="*/ 6965725 w 7750816"/>
              <a:gd name="connsiteY38" fmla="*/ 812800 h 6003637"/>
              <a:gd name="connsiteX39" fmla="*/ 7039616 w 7750816"/>
              <a:gd name="connsiteY39" fmla="*/ 877455 h 6003637"/>
              <a:gd name="connsiteX40" fmla="*/ 7122744 w 7750816"/>
              <a:gd name="connsiteY40" fmla="*/ 969819 h 6003637"/>
              <a:gd name="connsiteX41" fmla="*/ 7150453 w 7750816"/>
              <a:gd name="connsiteY41" fmla="*/ 1080655 h 6003637"/>
              <a:gd name="connsiteX42" fmla="*/ 7178162 w 7750816"/>
              <a:gd name="connsiteY42" fmla="*/ 1274619 h 6003637"/>
              <a:gd name="connsiteX43" fmla="*/ 7159689 w 7750816"/>
              <a:gd name="connsiteY43" fmla="*/ 1681019 h 6003637"/>
              <a:gd name="connsiteX44" fmla="*/ 7131980 w 7750816"/>
              <a:gd name="connsiteY44" fmla="*/ 1773382 h 6003637"/>
              <a:gd name="connsiteX45" fmla="*/ 7095035 w 7750816"/>
              <a:gd name="connsiteY45" fmla="*/ 1874982 h 6003637"/>
              <a:gd name="connsiteX46" fmla="*/ 7085798 w 7750816"/>
              <a:gd name="connsiteY46" fmla="*/ 1939637 h 6003637"/>
              <a:gd name="connsiteX47" fmla="*/ 7058089 w 7750816"/>
              <a:gd name="connsiteY47" fmla="*/ 2068946 h 6003637"/>
              <a:gd name="connsiteX48" fmla="*/ 7095035 w 7750816"/>
              <a:gd name="connsiteY48" fmla="*/ 2540000 h 6003637"/>
              <a:gd name="connsiteX49" fmla="*/ 7122744 w 7750816"/>
              <a:gd name="connsiteY49" fmla="*/ 2613891 h 6003637"/>
              <a:gd name="connsiteX50" fmla="*/ 7150453 w 7750816"/>
              <a:gd name="connsiteY50" fmla="*/ 2697019 h 6003637"/>
              <a:gd name="connsiteX51" fmla="*/ 7168925 w 7750816"/>
              <a:gd name="connsiteY51" fmla="*/ 2733964 h 6003637"/>
              <a:gd name="connsiteX52" fmla="*/ 7242816 w 7750816"/>
              <a:gd name="connsiteY52" fmla="*/ 2937164 h 6003637"/>
              <a:gd name="connsiteX53" fmla="*/ 7298235 w 7750816"/>
              <a:gd name="connsiteY53" fmla="*/ 3029528 h 6003637"/>
              <a:gd name="connsiteX54" fmla="*/ 7335180 w 7750816"/>
              <a:gd name="connsiteY54" fmla="*/ 3112655 h 6003637"/>
              <a:gd name="connsiteX55" fmla="*/ 7390598 w 7750816"/>
              <a:gd name="connsiteY55" fmla="*/ 3214255 h 6003637"/>
              <a:gd name="connsiteX56" fmla="*/ 7409071 w 7750816"/>
              <a:gd name="connsiteY56" fmla="*/ 3260437 h 6003637"/>
              <a:gd name="connsiteX57" fmla="*/ 7464489 w 7750816"/>
              <a:gd name="connsiteY57" fmla="*/ 3371273 h 6003637"/>
              <a:gd name="connsiteX58" fmla="*/ 7566089 w 7750816"/>
              <a:gd name="connsiteY58" fmla="*/ 3611419 h 6003637"/>
              <a:gd name="connsiteX59" fmla="*/ 7612271 w 7750816"/>
              <a:gd name="connsiteY59" fmla="*/ 3740728 h 6003637"/>
              <a:gd name="connsiteX60" fmla="*/ 7649216 w 7750816"/>
              <a:gd name="connsiteY60" fmla="*/ 3860800 h 6003637"/>
              <a:gd name="connsiteX61" fmla="*/ 7695398 w 7750816"/>
              <a:gd name="connsiteY61" fmla="*/ 3980873 h 6003637"/>
              <a:gd name="connsiteX62" fmla="*/ 7750816 w 7750816"/>
              <a:gd name="connsiteY62" fmla="*/ 4128655 h 6003637"/>
              <a:gd name="connsiteX63" fmla="*/ 7732344 w 7750816"/>
              <a:gd name="connsiteY63" fmla="*/ 4193310 h 6003637"/>
              <a:gd name="connsiteX64" fmla="*/ 7704635 w 7750816"/>
              <a:gd name="connsiteY64" fmla="*/ 4294910 h 6003637"/>
              <a:gd name="connsiteX65" fmla="*/ 7686162 w 7750816"/>
              <a:gd name="connsiteY65" fmla="*/ 4368800 h 6003637"/>
              <a:gd name="connsiteX66" fmla="*/ 7649216 w 7750816"/>
              <a:gd name="connsiteY66" fmla="*/ 4433455 h 6003637"/>
              <a:gd name="connsiteX67" fmla="*/ 7630744 w 7750816"/>
              <a:gd name="connsiteY67" fmla="*/ 4461164 h 6003637"/>
              <a:gd name="connsiteX68" fmla="*/ 7575325 w 7750816"/>
              <a:gd name="connsiteY68" fmla="*/ 4498110 h 6003637"/>
              <a:gd name="connsiteX69" fmla="*/ 7510671 w 7750816"/>
              <a:gd name="connsiteY69" fmla="*/ 4590473 h 6003637"/>
              <a:gd name="connsiteX70" fmla="*/ 7473725 w 7750816"/>
              <a:gd name="connsiteY70" fmla="*/ 4655128 h 6003637"/>
              <a:gd name="connsiteX71" fmla="*/ 7399835 w 7750816"/>
              <a:gd name="connsiteY71" fmla="*/ 4719782 h 6003637"/>
              <a:gd name="connsiteX72" fmla="*/ 7298235 w 7750816"/>
              <a:gd name="connsiteY72" fmla="*/ 4756728 h 6003637"/>
              <a:gd name="connsiteX73" fmla="*/ 7131980 w 7750816"/>
              <a:gd name="connsiteY73" fmla="*/ 4793673 h 6003637"/>
              <a:gd name="connsiteX74" fmla="*/ 6965725 w 7750816"/>
              <a:gd name="connsiteY74" fmla="*/ 4830619 h 6003637"/>
              <a:gd name="connsiteX75" fmla="*/ 6854889 w 7750816"/>
              <a:gd name="connsiteY75" fmla="*/ 4876800 h 6003637"/>
              <a:gd name="connsiteX76" fmla="*/ 6808707 w 7750816"/>
              <a:gd name="connsiteY76" fmla="*/ 4895273 h 6003637"/>
              <a:gd name="connsiteX77" fmla="*/ 6753289 w 7750816"/>
              <a:gd name="connsiteY77" fmla="*/ 4904510 h 6003637"/>
              <a:gd name="connsiteX78" fmla="*/ 6688635 w 7750816"/>
              <a:gd name="connsiteY78" fmla="*/ 4932219 h 6003637"/>
              <a:gd name="connsiteX79" fmla="*/ 6522380 w 7750816"/>
              <a:gd name="connsiteY79" fmla="*/ 4987637 h 6003637"/>
              <a:gd name="connsiteX80" fmla="*/ 6411544 w 7750816"/>
              <a:gd name="connsiteY80" fmla="*/ 5015346 h 6003637"/>
              <a:gd name="connsiteX81" fmla="*/ 6272998 w 7750816"/>
              <a:gd name="connsiteY81" fmla="*/ 5052291 h 6003637"/>
              <a:gd name="connsiteX82" fmla="*/ 6236053 w 7750816"/>
              <a:gd name="connsiteY82" fmla="*/ 5061528 h 6003637"/>
              <a:gd name="connsiteX83" fmla="*/ 6042089 w 7750816"/>
              <a:gd name="connsiteY83" fmla="*/ 5089237 h 6003637"/>
              <a:gd name="connsiteX84" fmla="*/ 5977435 w 7750816"/>
              <a:gd name="connsiteY84" fmla="*/ 5098473 h 6003637"/>
              <a:gd name="connsiteX85" fmla="*/ 5801944 w 7750816"/>
              <a:gd name="connsiteY85" fmla="*/ 5126182 h 6003637"/>
              <a:gd name="connsiteX86" fmla="*/ 5192344 w 7750816"/>
              <a:gd name="connsiteY86" fmla="*/ 5135419 h 6003637"/>
              <a:gd name="connsiteX87" fmla="*/ 5155398 w 7750816"/>
              <a:gd name="connsiteY87" fmla="*/ 5144655 h 6003637"/>
              <a:gd name="connsiteX88" fmla="*/ 5016853 w 7750816"/>
              <a:gd name="connsiteY88" fmla="*/ 5163128 h 6003637"/>
              <a:gd name="connsiteX89" fmla="*/ 4425725 w 7750816"/>
              <a:gd name="connsiteY89" fmla="*/ 5126183 h 6003637"/>
              <a:gd name="connsiteX90" fmla="*/ 4083980 w 7750816"/>
              <a:gd name="connsiteY90" fmla="*/ 5033819 h 6003637"/>
              <a:gd name="connsiteX91" fmla="*/ 3806889 w 7750816"/>
              <a:gd name="connsiteY91" fmla="*/ 5033818 h 6003637"/>
              <a:gd name="connsiteX92" fmla="*/ 3391253 w 7750816"/>
              <a:gd name="connsiteY92" fmla="*/ 5135419 h 6003637"/>
              <a:gd name="connsiteX93" fmla="*/ 3317362 w 7750816"/>
              <a:gd name="connsiteY93" fmla="*/ 5181600 h 6003637"/>
              <a:gd name="connsiteX94" fmla="*/ 3308125 w 7750816"/>
              <a:gd name="connsiteY94" fmla="*/ 5209310 h 6003637"/>
              <a:gd name="connsiteX95" fmla="*/ 3280416 w 7750816"/>
              <a:gd name="connsiteY95" fmla="*/ 5227782 h 6003637"/>
              <a:gd name="connsiteX96" fmla="*/ 3169580 w 7750816"/>
              <a:gd name="connsiteY96" fmla="*/ 5310910 h 6003637"/>
              <a:gd name="connsiteX97" fmla="*/ 3132635 w 7750816"/>
              <a:gd name="connsiteY97" fmla="*/ 5329382 h 6003637"/>
              <a:gd name="connsiteX98" fmla="*/ 3104925 w 7750816"/>
              <a:gd name="connsiteY98" fmla="*/ 5347855 h 6003637"/>
              <a:gd name="connsiteX99" fmla="*/ 3040271 w 7750816"/>
              <a:gd name="connsiteY99" fmla="*/ 5375564 h 6003637"/>
              <a:gd name="connsiteX100" fmla="*/ 2966380 w 7750816"/>
              <a:gd name="connsiteY100" fmla="*/ 5403273 h 6003637"/>
              <a:gd name="connsiteX101" fmla="*/ 2938671 w 7750816"/>
              <a:gd name="connsiteY101" fmla="*/ 5421746 h 6003637"/>
              <a:gd name="connsiteX102" fmla="*/ 2892489 w 7750816"/>
              <a:gd name="connsiteY102" fmla="*/ 5430982 h 6003637"/>
              <a:gd name="connsiteX103" fmla="*/ 2855544 w 7750816"/>
              <a:gd name="connsiteY103" fmla="*/ 5440219 h 6003637"/>
              <a:gd name="connsiteX104" fmla="*/ 2800125 w 7750816"/>
              <a:gd name="connsiteY104" fmla="*/ 5458691 h 6003637"/>
              <a:gd name="connsiteX105" fmla="*/ 2680053 w 7750816"/>
              <a:gd name="connsiteY105" fmla="*/ 5477164 h 6003637"/>
              <a:gd name="connsiteX106" fmla="*/ 2633871 w 7750816"/>
              <a:gd name="connsiteY106" fmla="*/ 5486400 h 6003637"/>
              <a:gd name="connsiteX107" fmla="*/ 2578453 w 7750816"/>
              <a:gd name="connsiteY107" fmla="*/ 5495637 h 6003637"/>
              <a:gd name="connsiteX108" fmla="*/ 2550744 w 7750816"/>
              <a:gd name="connsiteY108" fmla="*/ 5504873 h 6003637"/>
              <a:gd name="connsiteX109" fmla="*/ 2458380 w 7750816"/>
              <a:gd name="connsiteY109" fmla="*/ 5514110 h 6003637"/>
              <a:gd name="connsiteX110" fmla="*/ 2402962 w 7750816"/>
              <a:gd name="connsiteY110" fmla="*/ 5532582 h 6003637"/>
              <a:gd name="connsiteX111" fmla="*/ 2366016 w 7750816"/>
              <a:gd name="connsiteY111" fmla="*/ 5541819 h 6003637"/>
              <a:gd name="connsiteX112" fmla="*/ 2329071 w 7750816"/>
              <a:gd name="connsiteY112" fmla="*/ 5560291 h 6003637"/>
              <a:gd name="connsiteX113" fmla="*/ 2301362 w 7750816"/>
              <a:gd name="connsiteY113" fmla="*/ 5569528 h 6003637"/>
              <a:gd name="connsiteX114" fmla="*/ 2245944 w 7750816"/>
              <a:gd name="connsiteY114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855544 w 7750816"/>
              <a:gd name="connsiteY24" fmla="*/ 138546 h 6003637"/>
              <a:gd name="connsiteX25" fmla="*/ 3308125 w 7750816"/>
              <a:gd name="connsiteY25" fmla="*/ 9237 h 6003637"/>
              <a:gd name="connsiteX26" fmla="*/ 3834598 w 7750816"/>
              <a:gd name="connsiteY26" fmla="*/ 0 h 6003637"/>
              <a:gd name="connsiteX27" fmla="*/ 5303180 w 7750816"/>
              <a:gd name="connsiteY27" fmla="*/ 27710 h 6003637"/>
              <a:gd name="connsiteX28" fmla="*/ 5820416 w 7750816"/>
              <a:gd name="connsiteY28" fmla="*/ 64655 h 6003637"/>
              <a:gd name="connsiteX29" fmla="*/ 5912780 w 7750816"/>
              <a:gd name="connsiteY29" fmla="*/ 73891 h 6003637"/>
              <a:gd name="connsiteX30" fmla="*/ 6097507 w 7750816"/>
              <a:gd name="connsiteY30" fmla="*/ 101600 h 6003637"/>
              <a:gd name="connsiteX31" fmla="*/ 6245289 w 7750816"/>
              <a:gd name="connsiteY31" fmla="*/ 184728 h 6003637"/>
              <a:gd name="connsiteX32" fmla="*/ 6319180 w 7750816"/>
              <a:gd name="connsiteY32" fmla="*/ 249382 h 6003637"/>
              <a:gd name="connsiteX33" fmla="*/ 6346889 w 7750816"/>
              <a:gd name="connsiteY33" fmla="*/ 258619 h 6003637"/>
              <a:gd name="connsiteX34" fmla="*/ 6402307 w 7750816"/>
              <a:gd name="connsiteY34" fmla="*/ 286328 h 6003637"/>
              <a:gd name="connsiteX35" fmla="*/ 6697871 w 7750816"/>
              <a:gd name="connsiteY35" fmla="*/ 424873 h 6003637"/>
              <a:gd name="connsiteX36" fmla="*/ 6790235 w 7750816"/>
              <a:gd name="connsiteY36" fmla="*/ 581891 h 6003637"/>
              <a:gd name="connsiteX37" fmla="*/ 6845653 w 7750816"/>
              <a:gd name="connsiteY37" fmla="*/ 665019 h 6003637"/>
              <a:gd name="connsiteX38" fmla="*/ 6965725 w 7750816"/>
              <a:gd name="connsiteY38" fmla="*/ 812800 h 6003637"/>
              <a:gd name="connsiteX39" fmla="*/ 7039616 w 7750816"/>
              <a:gd name="connsiteY39" fmla="*/ 877455 h 6003637"/>
              <a:gd name="connsiteX40" fmla="*/ 7122744 w 7750816"/>
              <a:gd name="connsiteY40" fmla="*/ 969819 h 6003637"/>
              <a:gd name="connsiteX41" fmla="*/ 7150453 w 7750816"/>
              <a:gd name="connsiteY41" fmla="*/ 1080655 h 6003637"/>
              <a:gd name="connsiteX42" fmla="*/ 7178162 w 7750816"/>
              <a:gd name="connsiteY42" fmla="*/ 1274619 h 6003637"/>
              <a:gd name="connsiteX43" fmla="*/ 7159689 w 7750816"/>
              <a:gd name="connsiteY43" fmla="*/ 1681019 h 6003637"/>
              <a:gd name="connsiteX44" fmla="*/ 7131980 w 7750816"/>
              <a:gd name="connsiteY44" fmla="*/ 1773382 h 6003637"/>
              <a:gd name="connsiteX45" fmla="*/ 7095035 w 7750816"/>
              <a:gd name="connsiteY45" fmla="*/ 1874982 h 6003637"/>
              <a:gd name="connsiteX46" fmla="*/ 7085798 w 7750816"/>
              <a:gd name="connsiteY46" fmla="*/ 1939637 h 6003637"/>
              <a:gd name="connsiteX47" fmla="*/ 7058089 w 7750816"/>
              <a:gd name="connsiteY47" fmla="*/ 2068946 h 6003637"/>
              <a:gd name="connsiteX48" fmla="*/ 7095035 w 7750816"/>
              <a:gd name="connsiteY48" fmla="*/ 2540000 h 6003637"/>
              <a:gd name="connsiteX49" fmla="*/ 7122744 w 7750816"/>
              <a:gd name="connsiteY49" fmla="*/ 2613891 h 6003637"/>
              <a:gd name="connsiteX50" fmla="*/ 7150453 w 7750816"/>
              <a:gd name="connsiteY50" fmla="*/ 2697019 h 6003637"/>
              <a:gd name="connsiteX51" fmla="*/ 7168925 w 7750816"/>
              <a:gd name="connsiteY51" fmla="*/ 2733964 h 6003637"/>
              <a:gd name="connsiteX52" fmla="*/ 7242816 w 7750816"/>
              <a:gd name="connsiteY52" fmla="*/ 2937164 h 6003637"/>
              <a:gd name="connsiteX53" fmla="*/ 7298235 w 7750816"/>
              <a:gd name="connsiteY53" fmla="*/ 3029528 h 6003637"/>
              <a:gd name="connsiteX54" fmla="*/ 7335180 w 7750816"/>
              <a:gd name="connsiteY54" fmla="*/ 3112655 h 6003637"/>
              <a:gd name="connsiteX55" fmla="*/ 7390598 w 7750816"/>
              <a:gd name="connsiteY55" fmla="*/ 3214255 h 6003637"/>
              <a:gd name="connsiteX56" fmla="*/ 7409071 w 7750816"/>
              <a:gd name="connsiteY56" fmla="*/ 3260437 h 6003637"/>
              <a:gd name="connsiteX57" fmla="*/ 7464489 w 7750816"/>
              <a:gd name="connsiteY57" fmla="*/ 3371273 h 6003637"/>
              <a:gd name="connsiteX58" fmla="*/ 7566089 w 7750816"/>
              <a:gd name="connsiteY58" fmla="*/ 3611419 h 6003637"/>
              <a:gd name="connsiteX59" fmla="*/ 7612271 w 7750816"/>
              <a:gd name="connsiteY59" fmla="*/ 3740728 h 6003637"/>
              <a:gd name="connsiteX60" fmla="*/ 7649216 w 7750816"/>
              <a:gd name="connsiteY60" fmla="*/ 3860800 h 6003637"/>
              <a:gd name="connsiteX61" fmla="*/ 7695398 w 7750816"/>
              <a:gd name="connsiteY61" fmla="*/ 3980873 h 6003637"/>
              <a:gd name="connsiteX62" fmla="*/ 7750816 w 7750816"/>
              <a:gd name="connsiteY62" fmla="*/ 4128655 h 6003637"/>
              <a:gd name="connsiteX63" fmla="*/ 7732344 w 7750816"/>
              <a:gd name="connsiteY63" fmla="*/ 4193310 h 6003637"/>
              <a:gd name="connsiteX64" fmla="*/ 7704635 w 7750816"/>
              <a:gd name="connsiteY64" fmla="*/ 4294910 h 6003637"/>
              <a:gd name="connsiteX65" fmla="*/ 7686162 w 7750816"/>
              <a:gd name="connsiteY65" fmla="*/ 4368800 h 6003637"/>
              <a:gd name="connsiteX66" fmla="*/ 7649216 w 7750816"/>
              <a:gd name="connsiteY66" fmla="*/ 4433455 h 6003637"/>
              <a:gd name="connsiteX67" fmla="*/ 7630744 w 7750816"/>
              <a:gd name="connsiteY67" fmla="*/ 4461164 h 6003637"/>
              <a:gd name="connsiteX68" fmla="*/ 7575325 w 7750816"/>
              <a:gd name="connsiteY68" fmla="*/ 4498110 h 6003637"/>
              <a:gd name="connsiteX69" fmla="*/ 7510671 w 7750816"/>
              <a:gd name="connsiteY69" fmla="*/ 4590473 h 6003637"/>
              <a:gd name="connsiteX70" fmla="*/ 7473725 w 7750816"/>
              <a:gd name="connsiteY70" fmla="*/ 4655128 h 6003637"/>
              <a:gd name="connsiteX71" fmla="*/ 7399835 w 7750816"/>
              <a:gd name="connsiteY71" fmla="*/ 4719782 h 6003637"/>
              <a:gd name="connsiteX72" fmla="*/ 7298235 w 7750816"/>
              <a:gd name="connsiteY72" fmla="*/ 4756728 h 6003637"/>
              <a:gd name="connsiteX73" fmla="*/ 7131980 w 7750816"/>
              <a:gd name="connsiteY73" fmla="*/ 4793673 h 6003637"/>
              <a:gd name="connsiteX74" fmla="*/ 6965725 w 7750816"/>
              <a:gd name="connsiteY74" fmla="*/ 4830619 h 6003637"/>
              <a:gd name="connsiteX75" fmla="*/ 6854889 w 7750816"/>
              <a:gd name="connsiteY75" fmla="*/ 4876800 h 6003637"/>
              <a:gd name="connsiteX76" fmla="*/ 6808707 w 7750816"/>
              <a:gd name="connsiteY76" fmla="*/ 4895273 h 6003637"/>
              <a:gd name="connsiteX77" fmla="*/ 6753289 w 7750816"/>
              <a:gd name="connsiteY77" fmla="*/ 4904510 h 6003637"/>
              <a:gd name="connsiteX78" fmla="*/ 6688635 w 7750816"/>
              <a:gd name="connsiteY78" fmla="*/ 4932219 h 6003637"/>
              <a:gd name="connsiteX79" fmla="*/ 6522380 w 7750816"/>
              <a:gd name="connsiteY79" fmla="*/ 4987637 h 6003637"/>
              <a:gd name="connsiteX80" fmla="*/ 6411544 w 7750816"/>
              <a:gd name="connsiteY80" fmla="*/ 5015346 h 6003637"/>
              <a:gd name="connsiteX81" fmla="*/ 6272998 w 7750816"/>
              <a:gd name="connsiteY81" fmla="*/ 5052291 h 6003637"/>
              <a:gd name="connsiteX82" fmla="*/ 6236053 w 7750816"/>
              <a:gd name="connsiteY82" fmla="*/ 5061528 h 6003637"/>
              <a:gd name="connsiteX83" fmla="*/ 6042089 w 7750816"/>
              <a:gd name="connsiteY83" fmla="*/ 5089237 h 6003637"/>
              <a:gd name="connsiteX84" fmla="*/ 5977435 w 7750816"/>
              <a:gd name="connsiteY84" fmla="*/ 5098473 h 6003637"/>
              <a:gd name="connsiteX85" fmla="*/ 5801944 w 7750816"/>
              <a:gd name="connsiteY85" fmla="*/ 5126182 h 6003637"/>
              <a:gd name="connsiteX86" fmla="*/ 5192344 w 7750816"/>
              <a:gd name="connsiteY86" fmla="*/ 5135419 h 6003637"/>
              <a:gd name="connsiteX87" fmla="*/ 5155398 w 7750816"/>
              <a:gd name="connsiteY87" fmla="*/ 5144655 h 6003637"/>
              <a:gd name="connsiteX88" fmla="*/ 5016853 w 7750816"/>
              <a:gd name="connsiteY88" fmla="*/ 5163128 h 6003637"/>
              <a:gd name="connsiteX89" fmla="*/ 4425725 w 7750816"/>
              <a:gd name="connsiteY89" fmla="*/ 5126183 h 6003637"/>
              <a:gd name="connsiteX90" fmla="*/ 4083980 w 7750816"/>
              <a:gd name="connsiteY90" fmla="*/ 5033819 h 6003637"/>
              <a:gd name="connsiteX91" fmla="*/ 3806889 w 7750816"/>
              <a:gd name="connsiteY91" fmla="*/ 5033818 h 6003637"/>
              <a:gd name="connsiteX92" fmla="*/ 3391253 w 7750816"/>
              <a:gd name="connsiteY92" fmla="*/ 5135419 h 6003637"/>
              <a:gd name="connsiteX93" fmla="*/ 3317362 w 7750816"/>
              <a:gd name="connsiteY93" fmla="*/ 5181600 h 6003637"/>
              <a:gd name="connsiteX94" fmla="*/ 3308125 w 7750816"/>
              <a:gd name="connsiteY94" fmla="*/ 5209310 h 6003637"/>
              <a:gd name="connsiteX95" fmla="*/ 3280416 w 7750816"/>
              <a:gd name="connsiteY95" fmla="*/ 5227782 h 6003637"/>
              <a:gd name="connsiteX96" fmla="*/ 3169580 w 7750816"/>
              <a:gd name="connsiteY96" fmla="*/ 5310910 h 6003637"/>
              <a:gd name="connsiteX97" fmla="*/ 3132635 w 7750816"/>
              <a:gd name="connsiteY97" fmla="*/ 5329382 h 6003637"/>
              <a:gd name="connsiteX98" fmla="*/ 3104925 w 7750816"/>
              <a:gd name="connsiteY98" fmla="*/ 5347855 h 6003637"/>
              <a:gd name="connsiteX99" fmla="*/ 3040271 w 7750816"/>
              <a:gd name="connsiteY99" fmla="*/ 5375564 h 6003637"/>
              <a:gd name="connsiteX100" fmla="*/ 2966380 w 7750816"/>
              <a:gd name="connsiteY100" fmla="*/ 5403273 h 6003637"/>
              <a:gd name="connsiteX101" fmla="*/ 2938671 w 7750816"/>
              <a:gd name="connsiteY101" fmla="*/ 5421746 h 6003637"/>
              <a:gd name="connsiteX102" fmla="*/ 2892489 w 7750816"/>
              <a:gd name="connsiteY102" fmla="*/ 5430982 h 6003637"/>
              <a:gd name="connsiteX103" fmla="*/ 2855544 w 7750816"/>
              <a:gd name="connsiteY103" fmla="*/ 5440219 h 6003637"/>
              <a:gd name="connsiteX104" fmla="*/ 2800125 w 7750816"/>
              <a:gd name="connsiteY104" fmla="*/ 5458691 h 6003637"/>
              <a:gd name="connsiteX105" fmla="*/ 2680053 w 7750816"/>
              <a:gd name="connsiteY105" fmla="*/ 5477164 h 6003637"/>
              <a:gd name="connsiteX106" fmla="*/ 2633871 w 7750816"/>
              <a:gd name="connsiteY106" fmla="*/ 5486400 h 6003637"/>
              <a:gd name="connsiteX107" fmla="*/ 2578453 w 7750816"/>
              <a:gd name="connsiteY107" fmla="*/ 5495637 h 6003637"/>
              <a:gd name="connsiteX108" fmla="*/ 2550744 w 7750816"/>
              <a:gd name="connsiteY108" fmla="*/ 5504873 h 6003637"/>
              <a:gd name="connsiteX109" fmla="*/ 2458380 w 7750816"/>
              <a:gd name="connsiteY109" fmla="*/ 5514110 h 6003637"/>
              <a:gd name="connsiteX110" fmla="*/ 2402962 w 7750816"/>
              <a:gd name="connsiteY110" fmla="*/ 5532582 h 6003637"/>
              <a:gd name="connsiteX111" fmla="*/ 2366016 w 7750816"/>
              <a:gd name="connsiteY111" fmla="*/ 5541819 h 6003637"/>
              <a:gd name="connsiteX112" fmla="*/ 2329071 w 7750816"/>
              <a:gd name="connsiteY112" fmla="*/ 5560291 h 6003637"/>
              <a:gd name="connsiteX113" fmla="*/ 2301362 w 7750816"/>
              <a:gd name="connsiteY113" fmla="*/ 5569528 h 6003637"/>
              <a:gd name="connsiteX114" fmla="*/ 2245944 w 7750816"/>
              <a:gd name="connsiteY114" fmla="*/ 5606473 h 6003637"/>
              <a:gd name="connsiteX0" fmla="*/ 2245944 w 7750816"/>
              <a:gd name="connsiteY0" fmla="*/ 5606473 h 6003637"/>
              <a:gd name="connsiteX1" fmla="*/ 2245944 w 7750816"/>
              <a:gd name="connsiteY1" fmla="*/ 5606473 h 6003637"/>
              <a:gd name="connsiteX2" fmla="*/ 2153580 w 7750816"/>
              <a:gd name="connsiteY2" fmla="*/ 5717310 h 6003637"/>
              <a:gd name="connsiteX3" fmla="*/ 2135107 w 7750816"/>
              <a:gd name="connsiteY3" fmla="*/ 5745019 h 6003637"/>
              <a:gd name="connsiteX4" fmla="*/ 2070453 w 7750816"/>
              <a:gd name="connsiteY4" fmla="*/ 5837382 h 6003637"/>
              <a:gd name="connsiteX5" fmla="*/ 2015035 w 7750816"/>
              <a:gd name="connsiteY5" fmla="*/ 5892800 h 6003637"/>
              <a:gd name="connsiteX6" fmla="*/ 1894962 w 7750816"/>
              <a:gd name="connsiteY6" fmla="*/ 5985164 h 6003637"/>
              <a:gd name="connsiteX7" fmla="*/ 1811835 w 7750816"/>
              <a:gd name="connsiteY7" fmla="*/ 6003637 h 6003637"/>
              <a:gd name="connsiteX8" fmla="*/ 1368489 w 7750816"/>
              <a:gd name="connsiteY8" fmla="*/ 5994400 h 6003637"/>
              <a:gd name="connsiteX9" fmla="*/ 1082162 w 7750816"/>
              <a:gd name="connsiteY9" fmla="*/ 5966691 h 6003637"/>
              <a:gd name="connsiteX10" fmla="*/ 1045216 w 7750816"/>
              <a:gd name="connsiteY10" fmla="*/ 5938982 h 6003637"/>
              <a:gd name="connsiteX11" fmla="*/ 989798 w 7750816"/>
              <a:gd name="connsiteY11" fmla="*/ 5809673 h 6003637"/>
              <a:gd name="connsiteX12" fmla="*/ 962089 w 7750816"/>
              <a:gd name="connsiteY12" fmla="*/ 5726546 h 6003637"/>
              <a:gd name="connsiteX13" fmla="*/ 952853 w 7750816"/>
              <a:gd name="connsiteY13" fmla="*/ 5661891 h 6003637"/>
              <a:gd name="connsiteX14" fmla="*/ 915907 w 7750816"/>
              <a:gd name="connsiteY14" fmla="*/ 5624946 h 6003637"/>
              <a:gd name="connsiteX15" fmla="*/ 832780 w 7750816"/>
              <a:gd name="connsiteY15" fmla="*/ 5588000 h 6003637"/>
              <a:gd name="connsiteX16" fmla="*/ 648053 w 7750816"/>
              <a:gd name="connsiteY16" fmla="*/ 5532582 h 6003637"/>
              <a:gd name="connsiteX17" fmla="*/ 380198 w 7750816"/>
              <a:gd name="connsiteY17" fmla="*/ 5477164 h 6003637"/>
              <a:gd name="connsiteX18" fmla="*/ 140053 w 7750816"/>
              <a:gd name="connsiteY18" fmla="*/ 5273964 h 6003637"/>
              <a:gd name="connsiteX19" fmla="*/ 10743 w 7750816"/>
              <a:gd name="connsiteY19" fmla="*/ 3380510 h 6003637"/>
              <a:gd name="connsiteX20" fmla="*/ 19979 w 7750816"/>
              <a:gd name="connsiteY20" fmla="*/ 2336800 h 6003637"/>
              <a:gd name="connsiteX21" fmla="*/ 121580 w 7750816"/>
              <a:gd name="connsiteY21" fmla="*/ 1403928 h 6003637"/>
              <a:gd name="connsiteX22" fmla="*/ 675762 w 7750816"/>
              <a:gd name="connsiteY22" fmla="*/ 637309 h 6003637"/>
              <a:gd name="connsiteX23" fmla="*/ 1516271 w 7750816"/>
              <a:gd name="connsiteY23" fmla="*/ 314037 h 6003637"/>
              <a:gd name="connsiteX24" fmla="*/ 2855544 w 7750816"/>
              <a:gd name="connsiteY24" fmla="*/ 138546 h 6003637"/>
              <a:gd name="connsiteX25" fmla="*/ 3834598 w 7750816"/>
              <a:gd name="connsiteY25" fmla="*/ 0 h 6003637"/>
              <a:gd name="connsiteX26" fmla="*/ 5303180 w 7750816"/>
              <a:gd name="connsiteY26" fmla="*/ 27710 h 6003637"/>
              <a:gd name="connsiteX27" fmla="*/ 5820416 w 7750816"/>
              <a:gd name="connsiteY27" fmla="*/ 64655 h 6003637"/>
              <a:gd name="connsiteX28" fmla="*/ 5912780 w 7750816"/>
              <a:gd name="connsiteY28" fmla="*/ 73891 h 6003637"/>
              <a:gd name="connsiteX29" fmla="*/ 6097507 w 7750816"/>
              <a:gd name="connsiteY29" fmla="*/ 101600 h 6003637"/>
              <a:gd name="connsiteX30" fmla="*/ 6245289 w 7750816"/>
              <a:gd name="connsiteY30" fmla="*/ 184728 h 6003637"/>
              <a:gd name="connsiteX31" fmla="*/ 6319180 w 7750816"/>
              <a:gd name="connsiteY31" fmla="*/ 249382 h 6003637"/>
              <a:gd name="connsiteX32" fmla="*/ 6346889 w 7750816"/>
              <a:gd name="connsiteY32" fmla="*/ 258619 h 6003637"/>
              <a:gd name="connsiteX33" fmla="*/ 6402307 w 7750816"/>
              <a:gd name="connsiteY33" fmla="*/ 286328 h 6003637"/>
              <a:gd name="connsiteX34" fmla="*/ 6697871 w 7750816"/>
              <a:gd name="connsiteY34" fmla="*/ 424873 h 6003637"/>
              <a:gd name="connsiteX35" fmla="*/ 6790235 w 7750816"/>
              <a:gd name="connsiteY35" fmla="*/ 581891 h 6003637"/>
              <a:gd name="connsiteX36" fmla="*/ 6845653 w 7750816"/>
              <a:gd name="connsiteY36" fmla="*/ 665019 h 6003637"/>
              <a:gd name="connsiteX37" fmla="*/ 6965725 w 7750816"/>
              <a:gd name="connsiteY37" fmla="*/ 812800 h 6003637"/>
              <a:gd name="connsiteX38" fmla="*/ 7039616 w 7750816"/>
              <a:gd name="connsiteY38" fmla="*/ 877455 h 6003637"/>
              <a:gd name="connsiteX39" fmla="*/ 7122744 w 7750816"/>
              <a:gd name="connsiteY39" fmla="*/ 969819 h 6003637"/>
              <a:gd name="connsiteX40" fmla="*/ 7150453 w 7750816"/>
              <a:gd name="connsiteY40" fmla="*/ 1080655 h 6003637"/>
              <a:gd name="connsiteX41" fmla="*/ 7178162 w 7750816"/>
              <a:gd name="connsiteY41" fmla="*/ 1274619 h 6003637"/>
              <a:gd name="connsiteX42" fmla="*/ 7159689 w 7750816"/>
              <a:gd name="connsiteY42" fmla="*/ 1681019 h 6003637"/>
              <a:gd name="connsiteX43" fmla="*/ 7131980 w 7750816"/>
              <a:gd name="connsiteY43" fmla="*/ 1773382 h 6003637"/>
              <a:gd name="connsiteX44" fmla="*/ 7095035 w 7750816"/>
              <a:gd name="connsiteY44" fmla="*/ 1874982 h 6003637"/>
              <a:gd name="connsiteX45" fmla="*/ 7085798 w 7750816"/>
              <a:gd name="connsiteY45" fmla="*/ 1939637 h 6003637"/>
              <a:gd name="connsiteX46" fmla="*/ 7058089 w 7750816"/>
              <a:gd name="connsiteY46" fmla="*/ 2068946 h 6003637"/>
              <a:gd name="connsiteX47" fmla="*/ 7095035 w 7750816"/>
              <a:gd name="connsiteY47" fmla="*/ 2540000 h 6003637"/>
              <a:gd name="connsiteX48" fmla="*/ 7122744 w 7750816"/>
              <a:gd name="connsiteY48" fmla="*/ 2613891 h 6003637"/>
              <a:gd name="connsiteX49" fmla="*/ 7150453 w 7750816"/>
              <a:gd name="connsiteY49" fmla="*/ 2697019 h 6003637"/>
              <a:gd name="connsiteX50" fmla="*/ 7168925 w 7750816"/>
              <a:gd name="connsiteY50" fmla="*/ 2733964 h 6003637"/>
              <a:gd name="connsiteX51" fmla="*/ 7242816 w 7750816"/>
              <a:gd name="connsiteY51" fmla="*/ 2937164 h 6003637"/>
              <a:gd name="connsiteX52" fmla="*/ 7298235 w 7750816"/>
              <a:gd name="connsiteY52" fmla="*/ 3029528 h 6003637"/>
              <a:gd name="connsiteX53" fmla="*/ 7335180 w 7750816"/>
              <a:gd name="connsiteY53" fmla="*/ 3112655 h 6003637"/>
              <a:gd name="connsiteX54" fmla="*/ 7390598 w 7750816"/>
              <a:gd name="connsiteY54" fmla="*/ 3214255 h 6003637"/>
              <a:gd name="connsiteX55" fmla="*/ 7409071 w 7750816"/>
              <a:gd name="connsiteY55" fmla="*/ 3260437 h 6003637"/>
              <a:gd name="connsiteX56" fmla="*/ 7464489 w 7750816"/>
              <a:gd name="connsiteY56" fmla="*/ 3371273 h 6003637"/>
              <a:gd name="connsiteX57" fmla="*/ 7566089 w 7750816"/>
              <a:gd name="connsiteY57" fmla="*/ 3611419 h 6003637"/>
              <a:gd name="connsiteX58" fmla="*/ 7612271 w 7750816"/>
              <a:gd name="connsiteY58" fmla="*/ 3740728 h 6003637"/>
              <a:gd name="connsiteX59" fmla="*/ 7649216 w 7750816"/>
              <a:gd name="connsiteY59" fmla="*/ 3860800 h 6003637"/>
              <a:gd name="connsiteX60" fmla="*/ 7695398 w 7750816"/>
              <a:gd name="connsiteY60" fmla="*/ 3980873 h 6003637"/>
              <a:gd name="connsiteX61" fmla="*/ 7750816 w 7750816"/>
              <a:gd name="connsiteY61" fmla="*/ 4128655 h 6003637"/>
              <a:gd name="connsiteX62" fmla="*/ 7732344 w 7750816"/>
              <a:gd name="connsiteY62" fmla="*/ 4193310 h 6003637"/>
              <a:gd name="connsiteX63" fmla="*/ 7704635 w 7750816"/>
              <a:gd name="connsiteY63" fmla="*/ 4294910 h 6003637"/>
              <a:gd name="connsiteX64" fmla="*/ 7686162 w 7750816"/>
              <a:gd name="connsiteY64" fmla="*/ 4368800 h 6003637"/>
              <a:gd name="connsiteX65" fmla="*/ 7649216 w 7750816"/>
              <a:gd name="connsiteY65" fmla="*/ 4433455 h 6003637"/>
              <a:gd name="connsiteX66" fmla="*/ 7630744 w 7750816"/>
              <a:gd name="connsiteY66" fmla="*/ 4461164 h 6003637"/>
              <a:gd name="connsiteX67" fmla="*/ 7575325 w 7750816"/>
              <a:gd name="connsiteY67" fmla="*/ 4498110 h 6003637"/>
              <a:gd name="connsiteX68" fmla="*/ 7510671 w 7750816"/>
              <a:gd name="connsiteY68" fmla="*/ 4590473 h 6003637"/>
              <a:gd name="connsiteX69" fmla="*/ 7473725 w 7750816"/>
              <a:gd name="connsiteY69" fmla="*/ 4655128 h 6003637"/>
              <a:gd name="connsiteX70" fmla="*/ 7399835 w 7750816"/>
              <a:gd name="connsiteY70" fmla="*/ 4719782 h 6003637"/>
              <a:gd name="connsiteX71" fmla="*/ 7298235 w 7750816"/>
              <a:gd name="connsiteY71" fmla="*/ 4756728 h 6003637"/>
              <a:gd name="connsiteX72" fmla="*/ 7131980 w 7750816"/>
              <a:gd name="connsiteY72" fmla="*/ 4793673 h 6003637"/>
              <a:gd name="connsiteX73" fmla="*/ 6965725 w 7750816"/>
              <a:gd name="connsiteY73" fmla="*/ 4830619 h 6003637"/>
              <a:gd name="connsiteX74" fmla="*/ 6854889 w 7750816"/>
              <a:gd name="connsiteY74" fmla="*/ 4876800 h 6003637"/>
              <a:gd name="connsiteX75" fmla="*/ 6808707 w 7750816"/>
              <a:gd name="connsiteY75" fmla="*/ 4895273 h 6003637"/>
              <a:gd name="connsiteX76" fmla="*/ 6753289 w 7750816"/>
              <a:gd name="connsiteY76" fmla="*/ 4904510 h 6003637"/>
              <a:gd name="connsiteX77" fmla="*/ 6688635 w 7750816"/>
              <a:gd name="connsiteY77" fmla="*/ 4932219 h 6003637"/>
              <a:gd name="connsiteX78" fmla="*/ 6522380 w 7750816"/>
              <a:gd name="connsiteY78" fmla="*/ 4987637 h 6003637"/>
              <a:gd name="connsiteX79" fmla="*/ 6411544 w 7750816"/>
              <a:gd name="connsiteY79" fmla="*/ 5015346 h 6003637"/>
              <a:gd name="connsiteX80" fmla="*/ 6272998 w 7750816"/>
              <a:gd name="connsiteY80" fmla="*/ 5052291 h 6003637"/>
              <a:gd name="connsiteX81" fmla="*/ 6236053 w 7750816"/>
              <a:gd name="connsiteY81" fmla="*/ 5061528 h 6003637"/>
              <a:gd name="connsiteX82" fmla="*/ 6042089 w 7750816"/>
              <a:gd name="connsiteY82" fmla="*/ 5089237 h 6003637"/>
              <a:gd name="connsiteX83" fmla="*/ 5977435 w 7750816"/>
              <a:gd name="connsiteY83" fmla="*/ 5098473 h 6003637"/>
              <a:gd name="connsiteX84" fmla="*/ 5801944 w 7750816"/>
              <a:gd name="connsiteY84" fmla="*/ 5126182 h 6003637"/>
              <a:gd name="connsiteX85" fmla="*/ 5192344 w 7750816"/>
              <a:gd name="connsiteY85" fmla="*/ 5135419 h 6003637"/>
              <a:gd name="connsiteX86" fmla="*/ 5155398 w 7750816"/>
              <a:gd name="connsiteY86" fmla="*/ 5144655 h 6003637"/>
              <a:gd name="connsiteX87" fmla="*/ 5016853 w 7750816"/>
              <a:gd name="connsiteY87" fmla="*/ 5163128 h 6003637"/>
              <a:gd name="connsiteX88" fmla="*/ 4425725 w 7750816"/>
              <a:gd name="connsiteY88" fmla="*/ 5126183 h 6003637"/>
              <a:gd name="connsiteX89" fmla="*/ 4083980 w 7750816"/>
              <a:gd name="connsiteY89" fmla="*/ 5033819 h 6003637"/>
              <a:gd name="connsiteX90" fmla="*/ 3806889 w 7750816"/>
              <a:gd name="connsiteY90" fmla="*/ 5033818 h 6003637"/>
              <a:gd name="connsiteX91" fmla="*/ 3391253 w 7750816"/>
              <a:gd name="connsiteY91" fmla="*/ 5135419 h 6003637"/>
              <a:gd name="connsiteX92" fmla="*/ 3317362 w 7750816"/>
              <a:gd name="connsiteY92" fmla="*/ 5181600 h 6003637"/>
              <a:gd name="connsiteX93" fmla="*/ 3308125 w 7750816"/>
              <a:gd name="connsiteY93" fmla="*/ 5209310 h 6003637"/>
              <a:gd name="connsiteX94" fmla="*/ 3280416 w 7750816"/>
              <a:gd name="connsiteY94" fmla="*/ 5227782 h 6003637"/>
              <a:gd name="connsiteX95" fmla="*/ 3169580 w 7750816"/>
              <a:gd name="connsiteY95" fmla="*/ 5310910 h 6003637"/>
              <a:gd name="connsiteX96" fmla="*/ 3132635 w 7750816"/>
              <a:gd name="connsiteY96" fmla="*/ 5329382 h 6003637"/>
              <a:gd name="connsiteX97" fmla="*/ 3104925 w 7750816"/>
              <a:gd name="connsiteY97" fmla="*/ 5347855 h 6003637"/>
              <a:gd name="connsiteX98" fmla="*/ 3040271 w 7750816"/>
              <a:gd name="connsiteY98" fmla="*/ 5375564 h 6003637"/>
              <a:gd name="connsiteX99" fmla="*/ 2966380 w 7750816"/>
              <a:gd name="connsiteY99" fmla="*/ 5403273 h 6003637"/>
              <a:gd name="connsiteX100" fmla="*/ 2938671 w 7750816"/>
              <a:gd name="connsiteY100" fmla="*/ 5421746 h 6003637"/>
              <a:gd name="connsiteX101" fmla="*/ 2892489 w 7750816"/>
              <a:gd name="connsiteY101" fmla="*/ 5430982 h 6003637"/>
              <a:gd name="connsiteX102" fmla="*/ 2855544 w 7750816"/>
              <a:gd name="connsiteY102" fmla="*/ 5440219 h 6003637"/>
              <a:gd name="connsiteX103" fmla="*/ 2800125 w 7750816"/>
              <a:gd name="connsiteY103" fmla="*/ 5458691 h 6003637"/>
              <a:gd name="connsiteX104" fmla="*/ 2680053 w 7750816"/>
              <a:gd name="connsiteY104" fmla="*/ 5477164 h 6003637"/>
              <a:gd name="connsiteX105" fmla="*/ 2633871 w 7750816"/>
              <a:gd name="connsiteY105" fmla="*/ 5486400 h 6003637"/>
              <a:gd name="connsiteX106" fmla="*/ 2578453 w 7750816"/>
              <a:gd name="connsiteY106" fmla="*/ 5495637 h 6003637"/>
              <a:gd name="connsiteX107" fmla="*/ 2550744 w 7750816"/>
              <a:gd name="connsiteY107" fmla="*/ 5504873 h 6003637"/>
              <a:gd name="connsiteX108" fmla="*/ 2458380 w 7750816"/>
              <a:gd name="connsiteY108" fmla="*/ 5514110 h 6003637"/>
              <a:gd name="connsiteX109" fmla="*/ 2402962 w 7750816"/>
              <a:gd name="connsiteY109" fmla="*/ 5532582 h 6003637"/>
              <a:gd name="connsiteX110" fmla="*/ 2366016 w 7750816"/>
              <a:gd name="connsiteY110" fmla="*/ 5541819 h 6003637"/>
              <a:gd name="connsiteX111" fmla="*/ 2329071 w 7750816"/>
              <a:gd name="connsiteY111" fmla="*/ 5560291 h 6003637"/>
              <a:gd name="connsiteX112" fmla="*/ 2301362 w 7750816"/>
              <a:gd name="connsiteY112" fmla="*/ 5569528 h 6003637"/>
              <a:gd name="connsiteX113" fmla="*/ 2245944 w 7750816"/>
              <a:gd name="connsiteY113" fmla="*/ 5606473 h 6003637"/>
              <a:gd name="connsiteX0" fmla="*/ 2245944 w 7750816"/>
              <a:gd name="connsiteY0" fmla="*/ 5582412 h 5979576"/>
              <a:gd name="connsiteX1" fmla="*/ 2245944 w 7750816"/>
              <a:gd name="connsiteY1" fmla="*/ 5582412 h 5979576"/>
              <a:gd name="connsiteX2" fmla="*/ 2153580 w 7750816"/>
              <a:gd name="connsiteY2" fmla="*/ 5693249 h 5979576"/>
              <a:gd name="connsiteX3" fmla="*/ 2135107 w 7750816"/>
              <a:gd name="connsiteY3" fmla="*/ 5720958 h 5979576"/>
              <a:gd name="connsiteX4" fmla="*/ 2070453 w 7750816"/>
              <a:gd name="connsiteY4" fmla="*/ 5813321 h 5979576"/>
              <a:gd name="connsiteX5" fmla="*/ 2015035 w 7750816"/>
              <a:gd name="connsiteY5" fmla="*/ 5868739 h 5979576"/>
              <a:gd name="connsiteX6" fmla="*/ 1894962 w 7750816"/>
              <a:gd name="connsiteY6" fmla="*/ 5961103 h 5979576"/>
              <a:gd name="connsiteX7" fmla="*/ 1811835 w 7750816"/>
              <a:gd name="connsiteY7" fmla="*/ 5979576 h 5979576"/>
              <a:gd name="connsiteX8" fmla="*/ 1368489 w 7750816"/>
              <a:gd name="connsiteY8" fmla="*/ 5970339 h 5979576"/>
              <a:gd name="connsiteX9" fmla="*/ 1082162 w 7750816"/>
              <a:gd name="connsiteY9" fmla="*/ 5942630 h 5979576"/>
              <a:gd name="connsiteX10" fmla="*/ 1045216 w 7750816"/>
              <a:gd name="connsiteY10" fmla="*/ 5914921 h 5979576"/>
              <a:gd name="connsiteX11" fmla="*/ 989798 w 7750816"/>
              <a:gd name="connsiteY11" fmla="*/ 5785612 h 5979576"/>
              <a:gd name="connsiteX12" fmla="*/ 962089 w 7750816"/>
              <a:gd name="connsiteY12" fmla="*/ 5702485 h 5979576"/>
              <a:gd name="connsiteX13" fmla="*/ 952853 w 7750816"/>
              <a:gd name="connsiteY13" fmla="*/ 5637830 h 5979576"/>
              <a:gd name="connsiteX14" fmla="*/ 915907 w 7750816"/>
              <a:gd name="connsiteY14" fmla="*/ 5600885 h 5979576"/>
              <a:gd name="connsiteX15" fmla="*/ 832780 w 7750816"/>
              <a:gd name="connsiteY15" fmla="*/ 5563939 h 5979576"/>
              <a:gd name="connsiteX16" fmla="*/ 648053 w 7750816"/>
              <a:gd name="connsiteY16" fmla="*/ 5508521 h 5979576"/>
              <a:gd name="connsiteX17" fmla="*/ 380198 w 7750816"/>
              <a:gd name="connsiteY17" fmla="*/ 5453103 h 5979576"/>
              <a:gd name="connsiteX18" fmla="*/ 140053 w 7750816"/>
              <a:gd name="connsiteY18" fmla="*/ 5249903 h 5979576"/>
              <a:gd name="connsiteX19" fmla="*/ 10743 w 7750816"/>
              <a:gd name="connsiteY19" fmla="*/ 3356449 h 5979576"/>
              <a:gd name="connsiteX20" fmla="*/ 19979 w 7750816"/>
              <a:gd name="connsiteY20" fmla="*/ 2312739 h 5979576"/>
              <a:gd name="connsiteX21" fmla="*/ 121580 w 7750816"/>
              <a:gd name="connsiteY21" fmla="*/ 1379867 h 5979576"/>
              <a:gd name="connsiteX22" fmla="*/ 675762 w 7750816"/>
              <a:gd name="connsiteY22" fmla="*/ 613248 h 5979576"/>
              <a:gd name="connsiteX23" fmla="*/ 1516271 w 7750816"/>
              <a:gd name="connsiteY23" fmla="*/ 289976 h 5979576"/>
              <a:gd name="connsiteX24" fmla="*/ 2855544 w 7750816"/>
              <a:gd name="connsiteY24" fmla="*/ 114485 h 5979576"/>
              <a:gd name="connsiteX25" fmla="*/ 5303180 w 7750816"/>
              <a:gd name="connsiteY25" fmla="*/ 3649 h 5979576"/>
              <a:gd name="connsiteX26" fmla="*/ 5820416 w 7750816"/>
              <a:gd name="connsiteY26" fmla="*/ 40594 h 5979576"/>
              <a:gd name="connsiteX27" fmla="*/ 5912780 w 7750816"/>
              <a:gd name="connsiteY27" fmla="*/ 49830 h 5979576"/>
              <a:gd name="connsiteX28" fmla="*/ 6097507 w 7750816"/>
              <a:gd name="connsiteY28" fmla="*/ 77539 h 5979576"/>
              <a:gd name="connsiteX29" fmla="*/ 6245289 w 7750816"/>
              <a:gd name="connsiteY29" fmla="*/ 160667 h 5979576"/>
              <a:gd name="connsiteX30" fmla="*/ 6319180 w 7750816"/>
              <a:gd name="connsiteY30" fmla="*/ 225321 h 5979576"/>
              <a:gd name="connsiteX31" fmla="*/ 6346889 w 7750816"/>
              <a:gd name="connsiteY31" fmla="*/ 234558 h 5979576"/>
              <a:gd name="connsiteX32" fmla="*/ 6402307 w 7750816"/>
              <a:gd name="connsiteY32" fmla="*/ 262267 h 5979576"/>
              <a:gd name="connsiteX33" fmla="*/ 6697871 w 7750816"/>
              <a:gd name="connsiteY33" fmla="*/ 400812 h 5979576"/>
              <a:gd name="connsiteX34" fmla="*/ 6790235 w 7750816"/>
              <a:gd name="connsiteY34" fmla="*/ 557830 h 5979576"/>
              <a:gd name="connsiteX35" fmla="*/ 6845653 w 7750816"/>
              <a:gd name="connsiteY35" fmla="*/ 640958 h 5979576"/>
              <a:gd name="connsiteX36" fmla="*/ 6965725 w 7750816"/>
              <a:gd name="connsiteY36" fmla="*/ 788739 h 5979576"/>
              <a:gd name="connsiteX37" fmla="*/ 7039616 w 7750816"/>
              <a:gd name="connsiteY37" fmla="*/ 853394 h 5979576"/>
              <a:gd name="connsiteX38" fmla="*/ 7122744 w 7750816"/>
              <a:gd name="connsiteY38" fmla="*/ 945758 h 5979576"/>
              <a:gd name="connsiteX39" fmla="*/ 7150453 w 7750816"/>
              <a:gd name="connsiteY39" fmla="*/ 1056594 h 5979576"/>
              <a:gd name="connsiteX40" fmla="*/ 7178162 w 7750816"/>
              <a:gd name="connsiteY40" fmla="*/ 1250558 h 5979576"/>
              <a:gd name="connsiteX41" fmla="*/ 7159689 w 7750816"/>
              <a:gd name="connsiteY41" fmla="*/ 1656958 h 5979576"/>
              <a:gd name="connsiteX42" fmla="*/ 7131980 w 7750816"/>
              <a:gd name="connsiteY42" fmla="*/ 1749321 h 5979576"/>
              <a:gd name="connsiteX43" fmla="*/ 7095035 w 7750816"/>
              <a:gd name="connsiteY43" fmla="*/ 1850921 h 5979576"/>
              <a:gd name="connsiteX44" fmla="*/ 7085798 w 7750816"/>
              <a:gd name="connsiteY44" fmla="*/ 1915576 h 5979576"/>
              <a:gd name="connsiteX45" fmla="*/ 7058089 w 7750816"/>
              <a:gd name="connsiteY45" fmla="*/ 2044885 h 5979576"/>
              <a:gd name="connsiteX46" fmla="*/ 7095035 w 7750816"/>
              <a:gd name="connsiteY46" fmla="*/ 2515939 h 5979576"/>
              <a:gd name="connsiteX47" fmla="*/ 7122744 w 7750816"/>
              <a:gd name="connsiteY47" fmla="*/ 2589830 h 5979576"/>
              <a:gd name="connsiteX48" fmla="*/ 7150453 w 7750816"/>
              <a:gd name="connsiteY48" fmla="*/ 2672958 h 5979576"/>
              <a:gd name="connsiteX49" fmla="*/ 7168925 w 7750816"/>
              <a:gd name="connsiteY49" fmla="*/ 2709903 h 5979576"/>
              <a:gd name="connsiteX50" fmla="*/ 7242816 w 7750816"/>
              <a:gd name="connsiteY50" fmla="*/ 2913103 h 5979576"/>
              <a:gd name="connsiteX51" fmla="*/ 7298235 w 7750816"/>
              <a:gd name="connsiteY51" fmla="*/ 3005467 h 5979576"/>
              <a:gd name="connsiteX52" fmla="*/ 7335180 w 7750816"/>
              <a:gd name="connsiteY52" fmla="*/ 3088594 h 5979576"/>
              <a:gd name="connsiteX53" fmla="*/ 7390598 w 7750816"/>
              <a:gd name="connsiteY53" fmla="*/ 3190194 h 5979576"/>
              <a:gd name="connsiteX54" fmla="*/ 7409071 w 7750816"/>
              <a:gd name="connsiteY54" fmla="*/ 3236376 h 5979576"/>
              <a:gd name="connsiteX55" fmla="*/ 7464489 w 7750816"/>
              <a:gd name="connsiteY55" fmla="*/ 3347212 h 5979576"/>
              <a:gd name="connsiteX56" fmla="*/ 7566089 w 7750816"/>
              <a:gd name="connsiteY56" fmla="*/ 3587358 h 5979576"/>
              <a:gd name="connsiteX57" fmla="*/ 7612271 w 7750816"/>
              <a:gd name="connsiteY57" fmla="*/ 3716667 h 5979576"/>
              <a:gd name="connsiteX58" fmla="*/ 7649216 w 7750816"/>
              <a:gd name="connsiteY58" fmla="*/ 3836739 h 5979576"/>
              <a:gd name="connsiteX59" fmla="*/ 7695398 w 7750816"/>
              <a:gd name="connsiteY59" fmla="*/ 3956812 h 5979576"/>
              <a:gd name="connsiteX60" fmla="*/ 7750816 w 7750816"/>
              <a:gd name="connsiteY60" fmla="*/ 4104594 h 5979576"/>
              <a:gd name="connsiteX61" fmla="*/ 7732344 w 7750816"/>
              <a:gd name="connsiteY61" fmla="*/ 4169249 h 5979576"/>
              <a:gd name="connsiteX62" fmla="*/ 7704635 w 7750816"/>
              <a:gd name="connsiteY62" fmla="*/ 4270849 h 5979576"/>
              <a:gd name="connsiteX63" fmla="*/ 7686162 w 7750816"/>
              <a:gd name="connsiteY63" fmla="*/ 4344739 h 5979576"/>
              <a:gd name="connsiteX64" fmla="*/ 7649216 w 7750816"/>
              <a:gd name="connsiteY64" fmla="*/ 4409394 h 5979576"/>
              <a:gd name="connsiteX65" fmla="*/ 7630744 w 7750816"/>
              <a:gd name="connsiteY65" fmla="*/ 4437103 h 5979576"/>
              <a:gd name="connsiteX66" fmla="*/ 7575325 w 7750816"/>
              <a:gd name="connsiteY66" fmla="*/ 4474049 h 5979576"/>
              <a:gd name="connsiteX67" fmla="*/ 7510671 w 7750816"/>
              <a:gd name="connsiteY67" fmla="*/ 4566412 h 5979576"/>
              <a:gd name="connsiteX68" fmla="*/ 7473725 w 7750816"/>
              <a:gd name="connsiteY68" fmla="*/ 4631067 h 5979576"/>
              <a:gd name="connsiteX69" fmla="*/ 7399835 w 7750816"/>
              <a:gd name="connsiteY69" fmla="*/ 4695721 h 5979576"/>
              <a:gd name="connsiteX70" fmla="*/ 7298235 w 7750816"/>
              <a:gd name="connsiteY70" fmla="*/ 4732667 h 5979576"/>
              <a:gd name="connsiteX71" fmla="*/ 7131980 w 7750816"/>
              <a:gd name="connsiteY71" fmla="*/ 4769612 h 5979576"/>
              <a:gd name="connsiteX72" fmla="*/ 6965725 w 7750816"/>
              <a:gd name="connsiteY72" fmla="*/ 4806558 h 5979576"/>
              <a:gd name="connsiteX73" fmla="*/ 6854889 w 7750816"/>
              <a:gd name="connsiteY73" fmla="*/ 4852739 h 5979576"/>
              <a:gd name="connsiteX74" fmla="*/ 6808707 w 7750816"/>
              <a:gd name="connsiteY74" fmla="*/ 4871212 h 5979576"/>
              <a:gd name="connsiteX75" fmla="*/ 6753289 w 7750816"/>
              <a:gd name="connsiteY75" fmla="*/ 4880449 h 5979576"/>
              <a:gd name="connsiteX76" fmla="*/ 6688635 w 7750816"/>
              <a:gd name="connsiteY76" fmla="*/ 4908158 h 5979576"/>
              <a:gd name="connsiteX77" fmla="*/ 6522380 w 7750816"/>
              <a:gd name="connsiteY77" fmla="*/ 4963576 h 5979576"/>
              <a:gd name="connsiteX78" fmla="*/ 6411544 w 7750816"/>
              <a:gd name="connsiteY78" fmla="*/ 4991285 h 5979576"/>
              <a:gd name="connsiteX79" fmla="*/ 6272998 w 7750816"/>
              <a:gd name="connsiteY79" fmla="*/ 5028230 h 5979576"/>
              <a:gd name="connsiteX80" fmla="*/ 6236053 w 7750816"/>
              <a:gd name="connsiteY80" fmla="*/ 5037467 h 5979576"/>
              <a:gd name="connsiteX81" fmla="*/ 6042089 w 7750816"/>
              <a:gd name="connsiteY81" fmla="*/ 5065176 h 5979576"/>
              <a:gd name="connsiteX82" fmla="*/ 5977435 w 7750816"/>
              <a:gd name="connsiteY82" fmla="*/ 5074412 h 5979576"/>
              <a:gd name="connsiteX83" fmla="*/ 5801944 w 7750816"/>
              <a:gd name="connsiteY83" fmla="*/ 5102121 h 5979576"/>
              <a:gd name="connsiteX84" fmla="*/ 5192344 w 7750816"/>
              <a:gd name="connsiteY84" fmla="*/ 5111358 h 5979576"/>
              <a:gd name="connsiteX85" fmla="*/ 5155398 w 7750816"/>
              <a:gd name="connsiteY85" fmla="*/ 5120594 h 5979576"/>
              <a:gd name="connsiteX86" fmla="*/ 5016853 w 7750816"/>
              <a:gd name="connsiteY86" fmla="*/ 5139067 h 5979576"/>
              <a:gd name="connsiteX87" fmla="*/ 4425725 w 7750816"/>
              <a:gd name="connsiteY87" fmla="*/ 5102122 h 5979576"/>
              <a:gd name="connsiteX88" fmla="*/ 4083980 w 7750816"/>
              <a:gd name="connsiteY88" fmla="*/ 5009758 h 5979576"/>
              <a:gd name="connsiteX89" fmla="*/ 3806889 w 7750816"/>
              <a:gd name="connsiteY89" fmla="*/ 5009757 h 5979576"/>
              <a:gd name="connsiteX90" fmla="*/ 3391253 w 7750816"/>
              <a:gd name="connsiteY90" fmla="*/ 5111358 h 5979576"/>
              <a:gd name="connsiteX91" fmla="*/ 3317362 w 7750816"/>
              <a:gd name="connsiteY91" fmla="*/ 5157539 h 5979576"/>
              <a:gd name="connsiteX92" fmla="*/ 3308125 w 7750816"/>
              <a:gd name="connsiteY92" fmla="*/ 5185249 h 5979576"/>
              <a:gd name="connsiteX93" fmla="*/ 3280416 w 7750816"/>
              <a:gd name="connsiteY93" fmla="*/ 5203721 h 5979576"/>
              <a:gd name="connsiteX94" fmla="*/ 3169580 w 7750816"/>
              <a:gd name="connsiteY94" fmla="*/ 5286849 h 5979576"/>
              <a:gd name="connsiteX95" fmla="*/ 3132635 w 7750816"/>
              <a:gd name="connsiteY95" fmla="*/ 5305321 h 5979576"/>
              <a:gd name="connsiteX96" fmla="*/ 3104925 w 7750816"/>
              <a:gd name="connsiteY96" fmla="*/ 5323794 h 5979576"/>
              <a:gd name="connsiteX97" fmla="*/ 3040271 w 7750816"/>
              <a:gd name="connsiteY97" fmla="*/ 5351503 h 5979576"/>
              <a:gd name="connsiteX98" fmla="*/ 2966380 w 7750816"/>
              <a:gd name="connsiteY98" fmla="*/ 5379212 h 5979576"/>
              <a:gd name="connsiteX99" fmla="*/ 2938671 w 7750816"/>
              <a:gd name="connsiteY99" fmla="*/ 5397685 h 5979576"/>
              <a:gd name="connsiteX100" fmla="*/ 2892489 w 7750816"/>
              <a:gd name="connsiteY100" fmla="*/ 5406921 h 5979576"/>
              <a:gd name="connsiteX101" fmla="*/ 2855544 w 7750816"/>
              <a:gd name="connsiteY101" fmla="*/ 5416158 h 5979576"/>
              <a:gd name="connsiteX102" fmla="*/ 2800125 w 7750816"/>
              <a:gd name="connsiteY102" fmla="*/ 5434630 h 5979576"/>
              <a:gd name="connsiteX103" fmla="*/ 2680053 w 7750816"/>
              <a:gd name="connsiteY103" fmla="*/ 5453103 h 5979576"/>
              <a:gd name="connsiteX104" fmla="*/ 2633871 w 7750816"/>
              <a:gd name="connsiteY104" fmla="*/ 5462339 h 5979576"/>
              <a:gd name="connsiteX105" fmla="*/ 2578453 w 7750816"/>
              <a:gd name="connsiteY105" fmla="*/ 5471576 h 5979576"/>
              <a:gd name="connsiteX106" fmla="*/ 2550744 w 7750816"/>
              <a:gd name="connsiteY106" fmla="*/ 5480812 h 5979576"/>
              <a:gd name="connsiteX107" fmla="*/ 2458380 w 7750816"/>
              <a:gd name="connsiteY107" fmla="*/ 5490049 h 5979576"/>
              <a:gd name="connsiteX108" fmla="*/ 2402962 w 7750816"/>
              <a:gd name="connsiteY108" fmla="*/ 5508521 h 5979576"/>
              <a:gd name="connsiteX109" fmla="*/ 2366016 w 7750816"/>
              <a:gd name="connsiteY109" fmla="*/ 5517758 h 5979576"/>
              <a:gd name="connsiteX110" fmla="*/ 2329071 w 7750816"/>
              <a:gd name="connsiteY110" fmla="*/ 5536230 h 5979576"/>
              <a:gd name="connsiteX111" fmla="*/ 2301362 w 7750816"/>
              <a:gd name="connsiteY111" fmla="*/ 5545467 h 5979576"/>
              <a:gd name="connsiteX112" fmla="*/ 2245944 w 7750816"/>
              <a:gd name="connsiteY112" fmla="*/ 5582412 h 5979576"/>
              <a:gd name="connsiteX0" fmla="*/ 2245944 w 7750816"/>
              <a:gd name="connsiteY0" fmla="*/ 5543011 h 5940175"/>
              <a:gd name="connsiteX1" fmla="*/ 2245944 w 7750816"/>
              <a:gd name="connsiteY1" fmla="*/ 5543011 h 5940175"/>
              <a:gd name="connsiteX2" fmla="*/ 2153580 w 7750816"/>
              <a:gd name="connsiteY2" fmla="*/ 5653848 h 5940175"/>
              <a:gd name="connsiteX3" fmla="*/ 2135107 w 7750816"/>
              <a:gd name="connsiteY3" fmla="*/ 5681557 h 5940175"/>
              <a:gd name="connsiteX4" fmla="*/ 2070453 w 7750816"/>
              <a:gd name="connsiteY4" fmla="*/ 5773920 h 5940175"/>
              <a:gd name="connsiteX5" fmla="*/ 2015035 w 7750816"/>
              <a:gd name="connsiteY5" fmla="*/ 5829338 h 5940175"/>
              <a:gd name="connsiteX6" fmla="*/ 1894962 w 7750816"/>
              <a:gd name="connsiteY6" fmla="*/ 5921702 h 5940175"/>
              <a:gd name="connsiteX7" fmla="*/ 1811835 w 7750816"/>
              <a:gd name="connsiteY7" fmla="*/ 5940175 h 5940175"/>
              <a:gd name="connsiteX8" fmla="*/ 1368489 w 7750816"/>
              <a:gd name="connsiteY8" fmla="*/ 5930938 h 5940175"/>
              <a:gd name="connsiteX9" fmla="*/ 1082162 w 7750816"/>
              <a:gd name="connsiteY9" fmla="*/ 5903229 h 5940175"/>
              <a:gd name="connsiteX10" fmla="*/ 1045216 w 7750816"/>
              <a:gd name="connsiteY10" fmla="*/ 5875520 h 5940175"/>
              <a:gd name="connsiteX11" fmla="*/ 989798 w 7750816"/>
              <a:gd name="connsiteY11" fmla="*/ 5746211 h 5940175"/>
              <a:gd name="connsiteX12" fmla="*/ 962089 w 7750816"/>
              <a:gd name="connsiteY12" fmla="*/ 5663084 h 5940175"/>
              <a:gd name="connsiteX13" fmla="*/ 952853 w 7750816"/>
              <a:gd name="connsiteY13" fmla="*/ 5598429 h 5940175"/>
              <a:gd name="connsiteX14" fmla="*/ 915907 w 7750816"/>
              <a:gd name="connsiteY14" fmla="*/ 5561484 h 5940175"/>
              <a:gd name="connsiteX15" fmla="*/ 832780 w 7750816"/>
              <a:gd name="connsiteY15" fmla="*/ 5524538 h 5940175"/>
              <a:gd name="connsiteX16" fmla="*/ 648053 w 7750816"/>
              <a:gd name="connsiteY16" fmla="*/ 5469120 h 5940175"/>
              <a:gd name="connsiteX17" fmla="*/ 380198 w 7750816"/>
              <a:gd name="connsiteY17" fmla="*/ 5413702 h 5940175"/>
              <a:gd name="connsiteX18" fmla="*/ 140053 w 7750816"/>
              <a:gd name="connsiteY18" fmla="*/ 5210502 h 5940175"/>
              <a:gd name="connsiteX19" fmla="*/ 10743 w 7750816"/>
              <a:gd name="connsiteY19" fmla="*/ 3317048 h 5940175"/>
              <a:gd name="connsiteX20" fmla="*/ 19979 w 7750816"/>
              <a:gd name="connsiteY20" fmla="*/ 2273338 h 5940175"/>
              <a:gd name="connsiteX21" fmla="*/ 121580 w 7750816"/>
              <a:gd name="connsiteY21" fmla="*/ 1340466 h 5940175"/>
              <a:gd name="connsiteX22" fmla="*/ 675762 w 7750816"/>
              <a:gd name="connsiteY22" fmla="*/ 573847 h 5940175"/>
              <a:gd name="connsiteX23" fmla="*/ 1516271 w 7750816"/>
              <a:gd name="connsiteY23" fmla="*/ 250575 h 5940175"/>
              <a:gd name="connsiteX24" fmla="*/ 2855544 w 7750816"/>
              <a:gd name="connsiteY24" fmla="*/ 75084 h 5940175"/>
              <a:gd name="connsiteX25" fmla="*/ 5303180 w 7750816"/>
              <a:gd name="connsiteY25" fmla="*/ 38138 h 5940175"/>
              <a:gd name="connsiteX26" fmla="*/ 5820416 w 7750816"/>
              <a:gd name="connsiteY26" fmla="*/ 1193 h 5940175"/>
              <a:gd name="connsiteX27" fmla="*/ 5912780 w 7750816"/>
              <a:gd name="connsiteY27" fmla="*/ 10429 h 5940175"/>
              <a:gd name="connsiteX28" fmla="*/ 6097507 w 7750816"/>
              <a:gd name="connsiteY28" fmla="*/ 38138 h 5940175"/>
              <a:gd name="connsiteX29" fmla="*/ 6245289 w 7750816"/>
              <a:gd name="connsiteY29" fmla="*/ 121266 h 5940175"/>
              <a:gd name="connsiteX30" fmla="*/ 6319180 w 7750816"/>
              <a:gd name="connsiteY30" fmla="*/ 185920 h 5940175"/>
              <a:gd name="connsiteX31" fmla="*/ 6346889 w 7750816"/>
              <a:gd name="connsiteY31" fmla="*/ 195157 h 5940175"/>
              <a:gd name="connsiteX32" fmla="*/ 6402307 w 7750816"/>
              <a:gd name="connsiteY32" fmla="*/ 222866 h 5940175"/>
              <a:gd name="connsiteX33" fmla="*/ 6697871 w 7750816"/>
              <a:gd name="connsiteY33" fmla="*/ 361411 h 5940175"/>
              <a:gd name="connsiteX34" fmla="*/ 6790235 w 7750816"/>
              <a:gd name="connsiteY34" fmla="*/ 518429 h 5940175"/>
              <a:gd name="connsiteX35" fmla="*/ 6845653 w 7750816"/>
              <a:gd name="connsiteY35" fmla="*/ 601557 h 5940175"/>
              <a:gd name="connsiteX36" fmla="*/ 6965725 w 7750816"/>
              <a:gd name="connsiteY36" fmla="*/ 749338 h 5940175"/>
              <a:gd name="connsiteX37" fmla="*/ 7039616 w 7750816"/>
              <a:gd name="connsiteY37" fmla="*/ 813993 h 5940175"/>
              <a:gd name="connsiteX38" fmla="*/ 7122744 w 7750816"/>
              <a:gd name="connsiteY38" fmla="*/ 906357 h 5940175"/>
              <a:gd name="connsiteX39" fmla="*/ 7150453 w 7750816"/>
              <a:gd name="connsiteY39" fmla="*/ 1017193 h 5940175"/>
              <a:gd name="connsiteX40" fmla="*/ 7178162 w 7750816"/>
              <a:gd name="connsiteY40" fmla="*/ 1211157 h 5940175"/>
              <a:gd name="connsiteX41" fmla="*/ 7159689 w 7750816"/>
              <a:gd name="connsiteY41" fmla="*/ 1617557 h 5940175"/>
              <a:gd name="connsiteX42" fmla="*/ 7131980 w 7750816"/>
              <a:gd name="connsiteY42" fmla="*/ 1709920 h 5940175"/>
              <a:gd name="connsiteX43" fmla="*/ 7095035 w 7750816"/>
              <a:gd name="connsiteY43" fmla="*/ 1811520 h 5940175"/>
              <a:gd name="connsiteX44" fmla="*/ 7085798 w 7750816"/>
              <a:gd name="connsiteY44" fmla="*/ 1876175 h 5940175"/>
              <a:gd name="connsiteX45" fmla="*/ 7058089 w 7750816"/>
              <a:gd name="connsiteY45" fmla="*/ 2005484 h 5940175"/>
              <a:gd name="connsiteX46" fmla="*/ 7095035 w 7750816"/>
              <a:gd name="connsiteY46" fmla="*/ 2476538 h 5940175"/>
              <a:gd name="connsiteX47" fmla="*/ 7122744 w 7750816"/>
              <a:gd name="connsiteY47" fmla="*/ 2550429 h 5940175"/>
              <a:gd name="connsiteX48" fmla="*/ 7150453 w 7750816"/>
              <a:gd name="connsiteY48" fmla="*/ 2633557 h 5940175"/>
              <a:gd name="connsiteX49" fmla="*/ 7168925 w 7750816"/>
              <a:gd name="connsiteY49" fmla="*/ 2670502 h 5940175"/>
              <a:gd name="connsiteX50" fmla="*/ 7242816 w 7750816"/>
              <a:gd name="connsiteY50" fmla="*/ 2873702 h 5940175"/>
              <a:gd name="connsiteX51" fmla="*/ 7298235 w 7750816"/>
              <a:gd name="connsiteY51" fmla="*/ 2966066 h 5940175"/>
              <a:gd name="connsiteX52" fmla="*/ 7335180 w 7750816"/>
              <a:gd name="connsiteY52" fmla="*/ 3049193 h 5940175"/>
              <a:gd name="connsiteX53" fmla="*/ 7390598 w 7750816"/>
              <a:gd name="connsiteY53" fmla="*/ 3150793 h 5940175"/>
              <a:gd name="connsiteX54" fmla="*/ 7409071 w 7750816"/>
              <a:gd name="connsiteY54" fmla="*/ 3196975 h 5940175"/>
              <a:gd name="connsiteX55" fmla="*/ 7464489 w 7750816"/>
              <a:gd name="connsiteY55" fmla="*/ 3307811 h 5940175"/>
              <a:gd name="connsiteX56" fmla="*/ 7566089 w 7750816"/>
              <a:gd name="connsiteY56" fmla="*/ 3547957 h 5940175"/>
              <a:gd name="connsiteX57" fmla="*/ 7612271 w 7750816"/>
              <a:gd name="connsiteY57" fmla="*/ 3677266 h 5940175"/>
              <a:gd name="connsiteX58" fmla="*/ 7649216 w 7750816"/>
              <a:gd name="connsiteY58" fmla="*/ 3797338 h 5940175"/>
              <a:gd name="connsiteX59" fmla="*/ 7695398 w 7750816"/>
              <a:gd name="connsiteY59" fmla="*/ 3917411 h 5940175"/>
              <a:gd name="connsiteX60" fmla="*/ 7750816 w 7750816"/>
              <a:gd name="connsiteY60" fmla="*/ 4065193 h 5940175"/>
              <a:gd name="connsiteX61" fmla="*/ 7732344 w 7750816"/>
              <a:gd name="connsiteY61" fmla="*/ 4129848 h 5940175"/>
              <a:gd name="connsiteX62" fmla="*/ 7704635 w 7750816"/>
              <a:gd name="connsiteY62" fmla="*/ 4231448 h 5940175"/>
              <a:gd name="connsiteX63" fmla="*/ 7686162 w 7750816"/>
              <a:gd name="connsiteY63" fmla="*/ 4305338 h 5940175"/>
              <a:gd name="connsiteX64" fmla="*/ 7649216 w 7750816"/>
              <a:gd name="connsiteY64" fmla="*/ 4369993 h 5940175"/>
              <a:gd name="connsiteX65" fmla="*/ 7630744 w 7750816"/>
              <a:gd name="connsiteY65" fmla="*/ 4397702 h 5940175"/>
              <a:gd name="connsiteX66" fmla="*/ 7575325 w 7750816"/>
              <a:gd name="connsiteY66" fmla="*/ 4434648 h 5940175"/>
              <a:gd name="connsiteX67" fmla="*/ 7510671 w 7750816"/>
              <a:gd name="connsiteY67" fmla="*/ 4527011 h 5940175"/>
              <a:gd name="connsiteX68" fmla="*/ 7473725 w 7750816"/>
              <a:gd name="connsiteY68" fmla="*/ 4591666 h 5940175"/>
              <a:gd name="connsiteX69" fmla="*/ 7399835 w 7750816"/>
              <a:gd name="connsiteY69" fmla="*/ 4656320 h 5940175"/>
              <a:gd name="connsiteX70" fmla="*/ 7298235 w 7750816"/>
              <a:gd name="connsiteY70" fmla="*/ 4693266 h 5940175"/>
              <a:gd name="connsiteX71" fmla="*/ 7131980 w 7750816"/>
              <a:gd name="connsiteY71" fmla="*/ 4730211 h 5940175"/>
              <a:gd name="connsiteX72" fmla="*/ 6965725 w 7750816"/>
              <a:gd name="connsiteY72" fmla="*/ 4767157 h 5940175"/>
              <a:gd name="connsiteX73" fmla="*/ 6854889 w 7750816"/>
              <a:gd name="connsiteY73" fmla="*/ 4813338 h 5940175"/>
              <a:gd name="connsiteX74" fmla="*/ 6808707 w 7750816"/>
              <a:gd name="connsiteY74" fmla="*/ 4831811 h 5940175"/>
              <a:gd name="connsiteX75" fmla="*/ 6753289 w 7750816"/>
              <a:gd name="connsiteY75" fmla="*/ 4841048 h 5940175"/>
              <a:gd name="connsiteX76" fmla="*/ 6688635 w 7750816"/>
              <a:gd name="connsiteY76" fmla="*/ 4868757 h 5940175"/>
              <a:gd name="connsiteX77" fmla="*/ 6522380 w 7750816"/>
              <a:gd name="connsiteY77" fmla="*/ 4924175 h 5940175"/>
              <a:gd name="connsiteX78" fmla="*/ 6411544 w 7750816"/>
              <a:gd name="connsiteY78" fmla="*/ 4951884 h 5940175"/>
              <a:gd name="connsiteX79" fmla="*/ 6272998 w 7750816"/>
              <a:gd name="connsiteY79" fmla="*/ 4988829 h 5940175"/>
              <a:gd name="connsiteX80" fmla="*/ 6236053 w 7750816"/>
              <a:gd name="connsiteY80" fmla="*/ 4998066 h 5940175"/>
              <a:gd name="connsiteX81" fmla="*/ 6042089 w 7750816"/>
              <a:gd name="connsiteY81" fmla="*/ 5025775 h 5940175"/>
              <a:gd name="connsiteX82" fmla="*/ 5977435 w 7750816"/>
              <a:gd name="connsiteY82" fmla="*/ 5035011 h 5940175"/>
              <a:gd name="connsiteX83" fmla="*/ 5801944 w 7750816"/>
              <a:gd name="connsiteY83" fmla="*/ 5062720 h 5940175"/>
              <a:gd name="connsiteX84" fmla="*/ 5192344 w 7750816"/>
              <a:gd name="connsiteY84" fmla="*/ 5071957 h 5940175"/>
              <a:gd name="connsiteX85" fmla="*/ 5155398 w 7750816"/>
              <a:gd name="connsiteY85" fmla="*/ 5081193 h 5940175"/>
              <a:gd name="connsiteX86" fmla="*/ 5016853 w 7750816"/>
              <a:gd name="connsiteY86" fmla="*/ 5099666 h 5940175"/>
              <a:gd name="connsiteX87" fmla="*/ 4425725 w 7750816"/>
              <a:gd name="connsiteY87" fmla="*/ 5062721 h 5940175"/>
              <a:gd name="connsiteX88" fmla="*/ 4083980 w 7750816"/>
              <a:gd name="connsiteY88" fmla="*/ 4970357 h 5940175"/>
              <a:gd name="connsiteX89" fmla="*/ 3806889 w 7750816"/>
              <a:gd name="connsiteY89" fmla="*/ 4970356 h 5940175"/>
              <a:gd name="connsiteX90" fmla="*/ 3391253 w 7750816"/>
              <a:gd name="connsiteY90" fmla="*/ 5071957 h 5940175"/>
              <a:gd name="connsiteX91" fmla="*/ 3317362 w 7750816"/>
              <a:gd name="connsiteY91" fmla="*/ 5118138 h 5940175"/>
              <a:gd name="connsiteX92" fmla="*/ 3308125 w 7750816"/>
              <a:gd name="connsiteY92" fmla="*/ 5145848 h 5940175"/>
              <a:gd name="connsiteX93" fmla="*/ 3280416 w 7750816"/>
              <a:gd name="connsiteY93" fmla="*/ 5164320 h 5940175"/>
              <a:gd name="connsiteX94" fmla="*/ 3169580 w 7750816"/>
              <a:gd name="connsiteY94" fmla="*/ 5247448 h 5940175"/>
              <a:gd name="connsiteX95" fmla="*/ 3132635 w 7750816"/>
              <a:gd name="connsiteY95" fmla="*/ 5265920 h 5940175"/>
              <a:gd name="connsiteX96" fmla="*/ 3104925 w 7750816"/>
              <a:gd name="connsiteY96" fmla="*/ 5284393 h 5940175"/>
              <a:gd name="connsiteX97" fmla="*/ 3040271 w 7750816"/>
              <a:gd name="connsiteY97" fmla="*/ 5312102 h 5940175"/>
              <a:gd name="connsiteX98" fmla="*/ 2966380 w 7750816"/>
              <a:gd name="connsiteY98" fmla="*/ 5339811 h 5940175"/>
              <a:gd name="connsiteX99" fmla="*/ 2938671 w 7750816"/>
              <a:gd name="connsiteY99" fmla="*/ 5358284 h 5940175"/>
              <a:gd name="connsiteX100" fmla="*/ 2892489 w 7750816"/>
              <a:gd name="connsiteY100" fmla="*/ 5367520 h 5940175"/>
              <a:gd name="connsiteX101" fmla="*/ 2855544 w 7750816"/>
              <a:gd name="connsiteY101" fmla="*/ 5376757 h 5940175"/>
              <a:gd name="connsiteX102" fmla="*/ 2800125 w 7750816"/>
              <a:gd name="connsiteY102" fmla="*/ 5395229 h 5940175"/>
              <a:gd name="connsiteX103" fmla="*/ 2680053 w 7750816"/>
              <a:gd name="connsiteY103" fmla="*/ 5413702 h 5940175"/>
              <a:gd name="connsiteX104" fmla="*/ 2633871 w 7750816"/>
              <a:gd name="connsiteY104" fmla="*/ 5422938 h 5940175"/>
              <a:gd name="connsiteX105" fmla="*/ 2578453 w 7750816"/>
              <a:gd name="connsiteY105" fmla="*/ 5432175 h 5940175"/>
              <a:gd name="connsiteX106" fmla="*/ 2550744 w 7750816"/>
              <a:gd name="connsiteY106" fmla="*/ 5441411 h 5940175"/>
              <a:gd name="connsiteX107" fmla="*/ 2458380 w 7750816"/>
              <a:gd name="connsiteY107" fmla="*/ 5450648 h 5940175"/>
              <a:gd name="connsiteX108" fmla="*/ 2402962 w 7750816"/>
              <a:gd name="connsiteY108" fmla="*/ 5469120 h 5940175"/>
              <a:gd name="connsiteX109" fmla="*/ 2366016 w 7750816"/>
              <a:gd name="connsiteY109" fmla="*/ 5478357 h 5940175"/>
              <a:gd name="connsiteX110" fmla="*/ 2329071 w 7750816"/>
              <a:gd name="connsiteY110" fmla="*/ 5496829 h 5940175"/>
              <a:gd name="connsiteX111" fmla="*/ 2301362 w 7750816"/>
              <a:gd name="connsiteY111" fmla="*/ 5506066 h 5940175"/>
              <a:gd name="connsiteX112" fmla="*/ 2245944 w 7750816"/>
              <a:gd name="connsiteY112" fmla="*/ 5543011 h 5940175"/>
              <a:gd name="connsiteX0" fmla="*/ 2245944 w 7750816"/>
              <a:gd name="connsiteY0" fmla="*/ 5541818 h 5938982"/>
              <a:gd name="connsiteX1" fmla="*/ 2245944 w 7750816"/>
              <a:gd name="connsiteY1" fmla="*/ 5541818 h 5938982"/>
              <a:gd name="connsiteX2" fmla="*/ 2153580 w 7750816"/>
              <a:gd name="connsiteY2" fmla="*/ 5652655 h 5938982"/>
              <a:gd name="connsiteX3" fmla="*/ 2135107 w 7750816"/>
              <a:gd name="connsiteY3" fmla="*/ 5680364 h 5938982"/>
              <a:gd name="connsiteX4" fmla="*/ 2070453 w 7750816"/>
              <a:gd name="connsiteY4" fmla="*/ 5772727 h 5938982"/>
              <a:gd name="connsiteX5" fmla="*/ 2015035 w 7750816"/>
              <a:gd name="connsiteY5" fmla="*/ 5828145 h 5938982"/>
              <a:gd name="connsiteX6" fmla="*/ 1894962 w 7750816"/>
              <a:gd name="connsiteY6" fmla="*/ 5920509 h 5938982"/>
              <a:gd name="connsiteX7" fmla="*/ 1811835 w 7750816"/>
              <a:gd name="connsiteY7" fmla="*/ 5938982 h 5938982"/>
              <a:gd name="connsiteX8" fmla="*/ 1368489 w 7750816"/>
              <a:gd name="connsiteY8" fmla="*/ 5929745 h 5938982"/>
              <a:gd name="connsiteX9" fmla="*/ 1082162 w 7750816"/>
              <a:gd name="connsiteY9" fmla="*/ 5902036 h 5938982"/>
              <a:gd name="connsiteX10" fmla="*/ 1045216 w 7750816"/>
              <a:gd name="connsiteY10" fmla="*/ 5874327 h 5938982"/>
              <a:gd name="connsiteX11" fmla="*/ 989798 w 7750816"/>
              <a:gd name="connsiteY11" fmla="*/ 5745018 h 5938982"/>
              <a:gd name="connsiteX12" fmla="*/ 962089 w 7750816"/>
              <a:gd name="connsiteY12" fmla="*/ 5661891 h 5938982"/>
              <a:gd name="connsiteX13" fmla="*/ 952853 w 7750816"/>
              <a:gd name="connsiteY13" fmla="*/ 5597236 h 5938982"/>
              <a:gd name="connsiteX14" fmla="*/ 915907 w 7750816"/>
              <a:gd name="connsiteY14" fmla="*/ 5560291 h 5938982"/>
              <a:gd name="connsiteX15" fmla="*/ 832780 w 7750816"/>
              <a:gd name="connsiteY15" fmla="*/ 5523345 h 5938982"/>
              <a:gd name="connsiteX16" fmla="*/ 648053 w 7750816"/>
              <a:gd name="connsiteY16" fmla="*/ 5467927 h 5938982"/>
              <a:gd name="connsiteX17" fmla="*/ 380198 w 7750816"/>
              <a:gd name="connsiteY17" fmla="*/ 5412509 h 5938982"/>
              <a:gd name="connsiteX18" fmla="*/ 140053 w 7750816"/>
              <a:gd name="connsiteY18" fmla="*/ 5209309 h 5938982"/>
              <a:gd name="connsiteX19" fmla="*/ 10743 w 7750816"/>
              <a:gd name="connsiteY19" fmla="*/ 3315855 h 5938982"/>
              <a:gd name="connsiteX20" fmla="*/ 19979 w 7750816"/>
              <a:gd name="connsiteY20" fmla="*/ 2272145 h 5938982"/>
              <a:gd name="connsiteX21" fmla="*/ 121580 w 7750816"/>
              <a:gd name="connsiteY21" fmla="*/ 1339273 h 5938982"/>
              <a:gd name="connsiteX22" fmla="*/ 675762 w 7750816"/>
              <a:gd name="connsiteY22" fmla="*/ 572654 h 5938982"/>
              <a:gd name="connsiteX23" fmla="*/ 1516271 w 7750816"/>
              <a:gd name="connsiteY23" fmla="*/ 249382 h 5938982"/>
              <a:gd name="connsiteX24" fmla="*/ 2855544 w 7750816"/>
              <a:gd name="connsiteY24" fmla="*/ 73891 h 5938982"/>
              <a:gd name="connsiteX25" fmla="*/ 5303180 w 7750816"/>
              <a:gd name="connsiteY25" fmla="*/ 36945 h 5938982"/>
              <a:gd name="connsiteX26" fmla="*/ 5820416 w 7750816"/>
              <a:gd name="connsiteY26" fmla="*/ 0 h 5938982"/>
              <a:gd name="connsiteX27" fmla="*/ 6097507 w 7750816"/>
              <a:gd name="connsiteY27" fmla="*/ 36945 h 5938982"/>
              <a:gd name="connsiteX28" fmla="*/ 6245289 w 7750816"/>
              <a:gd name="connsiteY28" fmla="*/ 120073 h 5938982"/>
              <a:gd name="connsiteX29" fmla="*/ 6319180 w 7750816"/>
              <a:gd name="connsiteY29" fmla="*/ 184727 h 5938982"/>
              <a:gd name="connsiteX30" fmla="*/ 6346889 w 7750816"/>
              <a:gd name="connsiteY30" fmla="*/ 193964 h 5938982"/>
              <a:gd name="connsiteX31" fmla="*/ 6402307 w 7750816"/>
              <a:gd name="connsiteY31" fmla="*/ 221673 h 5938982"/>
              <a:gd name="connsiteX32" fmla="*/ 6697871 w 7750816"/>
              <a:gd name="connsiteY32" fmla="*/ 360218 h 5938982"/>
              <a:gd name="connsiteX33" fmla="*/ 6790235 w 7750816"/>
              <a:gd name="connsiteY33" fmla="*/ 517236 h 5938982"/>
              <a:gd name="connsiteX34" fmla="*/ 6845653 w 7750816"/>
              <a:gd name="connsiteY34" fmla="*/ 600364 h 5938982"/>
              <a:gd name="connsiteX35" fmla="*/ 6965725 w 7750816"/>
              <a:gd name="connsiteY35" fmla="*/ 748145 h 5938982"/>
              <a:gd name="connsiteX36" fmla="*/ 7039616 w 7750816"/>
              <a:gd name="connsiteY36" fmla="*/ 812800 h 5938982"/>
              <a:gd name="connsiteX37" fmla="*/ 7122744 w 7750816"/>
              <a:gd name="connsiteY37" fmla="*/ 905164 h 5938982"/>
              <a:gd name="connsiteX38" fmla="*/ 7150453 w 7750816"/>
              <a:gd name="connsiteY38" fmla="*/ 1016000 h 5938982"/>
              <a:gd name="connsiteX39" fmla="*/ 7178162 w 7750816"/>
              <a:gd name="connsiteY39" fmla="*/ 1209964 h 5938982"/>
              <a:gd name="connsiteX40" fmla="*/ 7159689 w 7750816"/>
              <a:gd name="connsiteY40" fmla="*/ 1616364 h 5938982"/>
              <a:gd name="connsiteX41" fmla="*/ 7131980 w 7750816"/>
              <a:gd name="connsiteY41" fmla="*/ 1708727 h 5938982"/>
              <a:gd name="connsiteX42" fmla="*/ 7095035 w 7750816"/>
              <a:gd name="connsiteY42" fmla="*/ 1810327 h 5938982"/>
              <a:gd name="connsiteX43" fmla="*/ 7085798 w 7750816"/>
              <a:gd name="connsiteY43" fmla="*/ 1874982 h 5938982"/>
              <a:gd name="connsiteX44" fmla="*/ 7058089 w 7750816"/>
              <a:gd name="connsiteY44" fmla="*/ 2004291 h 5938982"/>
              <a:gd name="connsiteX45" fmla="*/ 7095035 w 7750816"/>
              <a:gd name="connsiteY45" fmla="*/ 2475345 h 5938982"/>
              <a:gd name="connsiteX46" fmla="*/ 7122744 w 7750816"/>
              <a:gd name="connsiteY46" fmla="*/ 2549236 h 5938982"/>
              <a:gd name="connsiteX47" fmla="*/ 7150453 w 7750816"/>
              <a:gd name="connsiteY47" fmla="*/ 2632364 h 5938982"/>
              <a:gd name="connsiteX48" fmla="*/ 7168925 w 7750816"/>
              <a:gd name="connsiteY48" fmla="*/ 2669309 h 5938982"/>
              <a:gd name="connsiteX49" fmla="*/ 7242816 w 7750816"/>
              <a:gd name="connsiteY49" fmla="*/ 2872509 h 5938982"/>
              <a:gd name="connsiteX50" fmla="*/ 7298235 w 7750816"/>
              <a:gd name="connsiteY50" fmla="*/ 2964873 h 5938982"/>
              <a:gd name="connsiteX51" fmla="*/ 7335180 w 7750816"/>
              <a:gd name="connsiteY51" fmla="*/ 3048000 h 5938982"/>
              <a:gd name="connsiteX52" fmla="*/ 7390598 w 7750816"/>
              <a:gd name="connsiteY52" fmla="*/ 3149600 h 5938982"/>
              <a:gd name="connsiteX53" fmla="*/ 7409071 w 7750816"/>
              <a:gd name="connsiteY53" fmla="*/ 3195782 h 5938982"/>
              <a:gd name="connsiteX54" fmla="*/ 7464489 w 7750816"/>
              <a:gd name="connsiteY54" fmla="*/ 3306618 h 5938982"/>
              <a:gd name="connsiteX55" fmla="*/ 7566089 w 7750816"/>
              <a:gd name="connsiteY55" fmla="*/ 3546764 h 5938982"/>
              <a:gd name="connsiteX56" fmla="*/ 7612271 w 7750816"/>
              <a:gd name="connsiteY56" fmla="*/ 3676073 h 5938982"/>
              <a:gd name="connsiteX57" fmla="*/ 7649216 w 7750816"/>
              <a:gd name="connsiteY57" fmla="*/ 3796145 h 5938982"/>
              <a:gd name="connsiteX58" fmla="*/ 7695398 w 7750816"/>
              <a:gd name="connsiteY58" fmla="*/ 3916218 h 5938982"/>
              <a:gd name="connsiteX59" fmla="*/ 7750816 w 7750816"/>
              <a:gd name="connsiteY59" fmla="*/ 4064000 h 5938982"/>
              <a:gd name="connsiteX60" fmla="*/ 7732344 w 7750816"/>
              <a:gd name="connsiteY60" fmla="*/ 4128655 h 5938982"/>
              <a:gd name="connsiteX61" fmla="*/ 7704635 w 7750816"/>
              <a:gd name="connsiteY61" fmla="*/ 4230255 h 5938982"/>
              <a:gd name="connsiteX62" fmla="*/ 7686162 w 7750816"/>
              <a:gd name="connsiteY62" fmla="*/ 4304145 h 5938982"/>
              <a:gd name="connsiteX63" fmla="*/ 7649216 w 7750816"/>
              <a:gd name="connsiteY63" fmla="*/ 4368800 h 5938982"/>
              <a:gd name="connsiteX64" fmla="*/ 7630744 w 7750816"/>
              <a:gd name="connsiteY64" fmla="*/ 4396509 h 5938982"/>
              <a:gd name="connsiteX65" fmla="*/ 7575325 w 7750816"/>
              <a:gd name="connsiteY65" fmla="*/ 4433455 h 5938982"/>
              <a:gd name="connsiteX66" fmla="*/ 7510671 w 7750816"/>
              <a:gd name="connsiteY66" fmla="*/ 4525818 h 5938982"/>
              <a:gd name="connsiteX67" fmla="*/ 7473725 w 7750816"/>
              <a:gd name="connsiteY67" fmla="*/ 4590473 h 5938982"/>
              <a:gd name="connsiteX68" fmla="*/ 7399835 w 7750816"/>
              <a:gd name="connsiteY68" fmla="*/ 4655127 h 5938982"/>
              <a:gd name="connsiteX69" fmla="*/ 7298235 w 7750816"/>
              <a:gd name="connsiteY69" fmla="*/ 4692073 h 5938982"/>
              <a:gd name="connsiteX70" fmla="*/ 7131980 w 7750816"/>
              <a:gd name="connsiteY70" fmla="*/ 4729018 h 5938982"/>
              <a:gd name="connsiteX71" fmla="*/ 6965725 w 7750816"/>
              <a:gd name="connsiteY71" fmla="*/ 4765964 h 5938982"/>
              <a:gd name="connsiteX72" fmla="*/ 6854889 w 7750816"/>
              <a:gd name="connsiteY72" fmla="*/ 4812145 h 5938982"/>
              <a:gd name="connsiteX73" fmla="*/ 6808707 w 7750816"/>
              <a:gd name="connsiteY73" fmla="*/ 4830618 h 5938982"/>
              <a:gd name="connsiteX74" fmla="*/ 6753289 w 7750816"/>
              <a:gd name="connsiteY74" fmla="*/ 4839855 h 5938982"/>
              <a:gd name="connsiteX75" fmla="*/ 6688635 w 7750816"/>
              <a:gd name="connsiteY75" fmla="*/ 4867564 h 5938982"/>
              <a:gd name="connsiteX76" fmla="*/ 6522380 w 7750816"/>
              <a:gd name="connsiteY76" fmla="*/ 4922982 h 5938982"/>
              <a:gd name="connsiteX77" fmla="*/ 6411544 w 7750816"/>
              <a:gd name="connsiteY77" fmla="*/ 4950691 h 5938982"/>
              <a:gd name="connsiteX78" fmla="*/ 6272998 w 7750816"/>
              <a:gd name="connsiteY78" fmla="*/ 4987636 h 5938982"/>
              <a:gd name="connsiteX79" fmla="*/ 6236053 w 7750816"/>
              <a:gd name="connsiteY79" fmla="*/ 4996873 h 5938982"/>
              <a:gd name="connsiteX80" fmla="*/ 6042089 w 7750816"/>
              <a:gd name="connsiteY80" fmla="*/ 5024582 h 5938982"/>
              <a:gd name="connsiteX81" fmla="*/ 5977435 w 7750816"/>
              <a:gd name="connsiteY81" fmla="*/ 5033818 h 5938982"/>
              <a:gd name="connsiteX82" fmla="*/ 5801944 w 7750816"/>
              <a:gd name="connsiteY82" fmla="*/ 5061527 h 5938982"/>
              <a:gd name="connsiteX83" fmla="*/ 5192344 w 7750816"/>
              <a:gd name="connsiteY83" fmla="*/ 5070764 h 5938982"/>
              <a:gd name="connsiteX84" fmla="*/ 5155398 w 7750816"/>
              <a:gd name="connsiteY84" fmla="*/ 5080000 h 5938982"/>
              <a:gd name="connsiteX85" fmla="*/ 5016853 w 7750816"/>
              <a:gd name="connsiteY85" fmla="*/ 5098473 h 5938982"/>
              <a:gd name="connsiteX86" fmla="*/ 4425725 w 7750816"/>
              <a:gd name="connsiteY86" fmla="*/ 5061528 h 5938982"/>
              <a:gd name="connsiteX87" fmla="*/ 4083980 w 7750816"/>
              <a:gd name="connsiteY87" fmla="*/ 4969164 h 5938982"/>
              <a:gd name="connsiteX88" fmla="*/ 3806889 w 7750816"/>
              <a:gd name="connsiteY88" fmla="*/ 4969163 h 5938982"/>
              <a:gd name="connsiteX89" fmla="*/ 3391253 w 7750816"/>
              <a:gd name="connsiteY89" fmla="*/ 5070764 h 5938982"/>
              <a:gd name="connsiteX90" fmla="*/ 3317362 w 7750816"/>
              <a:gd name="connsiteY90" fmla="*/ 5116945 h 5938982"/>
              <a:gd name="connsiteX91" fmla="*/ 3308125 w 7750816"/>
              <a:gd name="connsiteY91" fmla="*/ 5144655 h 5938982"/>
              <a:gd name="connsiteX92" fmla="*/ 3280416 w 7750816"/>
              <a:gd name="connsiteY92" fmla="*/ 5163127 h 5938982"/>
              <a:gd name="connsiteX93" fmla="*/ 3169580 w 7750816"/>
              <a:gd name="connsiteY93" fmla="*/ 5246255 h 5938982"/>
              <a:gd name="connsiteX94" fmla="*/ 3132635 w 7750816"/>
              <a:gd name="connsiteY94" fmla="*/ 5264727 h 5938982"/>
              <a:gd name="connsiteX95" fmla="*/ 3104925 w 7750816"/>
              <a:gd name="connsiteY95" fmla="*/ 5283200 h 5938982"/>
              <a:gd name="connsiteX96" fmla="*/ 3040271 w 7750816"/>
              <a:gd name="connsiteY96" fmla="*/ 5310909 h 5938982"/>
              <a:gd name="connsiteX97" fmla="*/ 2966380 w 7750816"/>
              <a:gd name="connsiteY97" fmla="*/ 5338618 h 5938982"/>
              <a:gd name="connsiteX98" fmla="*/ 2938671 w 7750816"/>
              <a:gd name="connsiteY98" fmla="*/ 5357091 h 5938982"/>
              <a:gd name="connsiteX99" fmla="*/ 2892489 w 7750816"/>
              <a:gd name="connsiteY99" fmla="*/ 5366327 h 5938982"/>
              <a:gd name="connsiteX100" fmla="*/ 2855544 w 7750816"/>
              <a:gd name="connsiteY100" fmla="*/ 5375564 h 5938982"/>
              <a:gd name="connsiteX101" fmla="*/ 2800125 w 7750816"/>
              <a:gd name="connsiteY101" fmla="*/ 5394036 h 5938982"/>
              <a:gd name="connsiteX102" fmla="*/ 2680053 w 7750816"/>
              <a:gd name="connsiteY102" fmla="*/ 5412509 h 5938982"/>
              <a:gd name="connsiteX103" fmla="*/ 2633871 w 7750816"/>
              <a:gd name="connsiteY103" fmla="*/ 5421745 h 5938982"/>
              <a:gd name="connsiteX104" fmla="*/ 2578453 w 7750816"/>
              <a:gd name="connsiteY104" fmla="*/ 5430982 h 5938982"/>
              <a:gd name="connsiteX105" fmla="*/ 2550744 w 7750816"/>
              <a:gd name="connsiteY105" fmla="*/ 5440218 h 5938982"/>
              <a:gd name="connsiteX106" fmla="*/ 2458380 w 7750816"/>
              <a:gd name="connsiteY106" fmla="*/ 5449455 h 5938982"/>
              <a:gd name="connsiteX107" fmla="*/ 2402962 w 7750816"/>
              <a:gd name="connsiteY107" fmla="*/ 5467927 h 5938982"/>
              <a:gd name="connsiteX108" fmla="*/ 2366016 w 7750816"/>
              <a:gd name="connsiteY108" fmla="*/ 5477164 h 5938982"/>
              <a:gd name="connsiteX109" fmla="*/ 2329071 w 7750816"/>
              <a:gd name="connsiteY109" fmla="*/ 5495636 h 5938982"/>
              <a:gd name="connsiteX110" fmla="*/ 2301362 w 7750816"/>
              <a:gd name="connsiteY110" fmla="*/ 5504873 h 5938982"/>
              <a:gd name="connsiteX111" fmla="*/ 2245944 w 7750816"/>
              <a:gd name="connsiteY111" fmla="*/ 5541818 h 593898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245289 w 7750816"/>
              <a:gd name="connsiteY27" fmla="*/ 90893 h 5909802"/>
              <a:gd name="connsiteX28" fmla="*/ 6319180 w 7750816"/>
              <a:gd name="connsiteY28" fmla="*/ 155547 h 5909802"/>
              <a:gd name="connsiteX29" fmla="*/ 6346889 w 7750816"/>
              <a:gd name="connsiteY29" fmla="*/ 164784 h 5909802"/>
              <a:gd name="connsiteX30" fmla="*/ 6402307 w 7750816"/>
              <a:gd name="connsiteY30" fmla="*/ 192493 h 5909802"/>
              <a:gd name="connsiteX31" fmla="*/ 6697871 w 7750816"/>
              <a:gd name="connsiteY31" fmla="*/ 331038 h 5909802"/>
              <a:gd name="connsiteX32" fmla="*/ 6790235 w 7750816"/>
              <a:gd name="connsiteY32" fmla="*/ 488056 h 5909802"/>
              <a:gd name="connsiteX33" fmla="*/ 6845653 w 7750816"/>
              <a:gd name="connsiteY33" fmla="*/ 571184 h 5909802"/>
              <a:gd name="connsiteX34" fmla="*/ 6965725 w 7750816"/>
              <a:gd name="connsiteY34" fmla="*/ 718965 h 5909802"/>
              <a:gd name="connsiteX35" fmla="*/ 7039616 w 7750816"/>
              <a:gd name="connsiteY35" fmla="*/ 783620 h 5909802"/>
              <a:gd name="connsiteX36" fmla="*/ 7122744 w 7750816"/>
              <a:gd name="connsiteY36" fmla="*/ 875984 h 5909802"/>
              <a:gd name="connsiteX37" fmla="*/ 7150453 w 7750816"/>
              <a:gd name="connsiteY37" fmla="*/ 986820 h 5909802"/>
              <a:gd name="connsiteX38" fmla="*/ 7178162 w 7750816"/>
              <a:gd name="connsiteY38" fmla="*/ 1180784 h 5909802"/>
              <a:gd name="connsiteX39" fmla="*/ 7159689 w 7750816"/>
              <a:gd name="connsiteY39" fmla="*/ 1587184 h 5909802"/>
              <a:gd name="connsiteX40" fmla="*/ 7131980 w 7750816"/>
              <a:gd name="connsiteY40" fmla="*/ 1679547 h 5909802"/>
              <a:gd name="connsiteX41" fmla="*/ 7095035 w 7750816"/>
              <a:gd name="connsiteY41" fmla="*/ 1781147 h 5909802"/>
              <a:gd name="connsiteX42" fmla="*/ 7085798 w 7750816"/>
              <a:gd name="connsiteY42" fmla="*/ 1845802 h 5909802"/>
              <a:gd name="connsiteX43" fmla="*/ 7058089 w 7750816"/>
              <a:gd name="connsiteY43" fmla="*/ 1975111 h 5909802"/>
              <a:gd name="connsiteX44" fmla="*/ 7095035 w 7750816"/>
              <a:gd name="connsiteY44" fmla="*/ 2446165 h 5909802"/>
              <a:gd name="connsiteX45" fmla="*/ 7122744 w 7750816"/>
              <a:gd name="connsiteY45" fmla="*/ 2520056 h 5909802"/>
              <a:gd name="connsiteX46" fmla="*/ 7150453 w 7750816"/>
              <a:gd name="connsiteY46" fmla="*/ 2603184 h 5909802"/>
              <a:gd name="connsiteX47" fmla="*/ 7168925 w 7750816"/>
              <a:gd name="connsiteY47" fmla="*/ 2640129 h 5909802"/>
              <a:gd name="connsiteX48" fmla="*/ 7242816 w 7750816"/>
              <a:gd name="connsiteY48" fmla="*/ 2843329 h 5909802"/>
              <a:gd name="connsiteX49" fmla="*/ 7298235 w 7750816"/>
              <a:gd name="connsiteY49" fmla="*/ 2935693 h 5909802"/>
              <a:gd name="connsiteX50" fmla="*/ 7335180 w 7750816"/>
              <a:gd name="connsiteY50" fmla="*/ 3018820 h 5909802"/>
              <a:gd name="connsiteX51" fmla="*/ 7390598 w 7750816"/>
              <a:gd name="connsiteY51" fmla="*/ 3120420 h 5909802"/>
              <a:gd name="connsiteX52" fmla="*/ 7409071 w 7750816"/>
              <a:gd name="connsiteY52" fmla="*/ 3166602 h 5909802"/>
              <a:gd name="connsiteX53" fmla="*/ 7464489 w 7750816"/>
              <a:gd name="connsiteY53" fmla="*/ 3277438 h 5909802"/>
              <a:gd name="connsiteX54" fmla="*/ 7566089 w 7750816"/>
              <a:gd name="connsiteY54" fmla="*/ 3517584 h 5909802"/>
              <a:gd name="connsiteX55" fmla="*/ 7612271 w 7750816"/>
              <a:gd name="connsiteY55" fmla="*/ 3646893 h 5909802"/>
              <a:gd name="connsiteX56" fmla="*/ 7649216 w 7750816"/>
              <a:gd name="connsiteY56" fmla="*/ 3766965 h 5909802"/>
              <a:gd name="connsiteX57" fmla="*/ 7695398 w 7750816"/>
              <a:gd name="connsiteY57" fmla="*/ 3887038 h 5909802"/>
              <a:gd name="connsiteX58" fmla="*/ 7750816 w 7750816"/>
              <a:gd name="connsiteY58" fmla="*/ 4034820 h 5909802"/>
              <a:gd name="connsiteX59" fmla="*/ 7732344 w 7750816"/>
              <a:gd name="connsiteY59" fmla="*/ 4099475 h 5909802"/>
              <a:gd name="connsiteX60" fmla="*/ 7704635 w 7750816"/>
              <a:gd name="connsiteY60" fmla="*/ 4201075 h 5909802"/>
              <a:gd name="connsiteX61" fmla="*/ 7686162 w 7750816"/>
              <a:gd name="connsiteY61" fmla="*/ 4274965 h 5909802"/>
              <a:gd name="connsiteX62" fmla="*/ 7649216 w 7750816"/>
              <a:gd name="connsiteY62" fmla="*/ 4339620 h 5909802"/>
              <a:gd name="connsiteX63" fmla="*/ 7630744 w 7750816"/>
              <a:gd name="connsiteY63" fmla="*/ 4367329 h 5909802"/>
              <a:gd name="connsiteX64" fmla="*/ 7575325 w 7750816"/>
              <a:gd name="connsiteY64" fmla="*/ 4404275 h 5909802"/>
              <a:gd name="connsiteX65" fmla="*/ 7510671 w 7750816"/>
              <a:gd name="connsiteY65" fmla="*/ 4496638 h 5909802"/>
              <a:gd name="connsiteX66" fmla="*/ 7473725 w 7750816"/>
              <a:gd name="connsiteY66" fmla="*/ 4561293 h 5909802"/>
              <a:gd name="connsiteX67" fmla="*/ 7399835 w 7750816"/>
              <a:gd name="connsiteY67" fmla="*/ 4625947 h 5909802"/>
              <a:gd name="connsiteX68" fmla="*/ 7298235 w 7750816"/>
              <a:gd name="connsiteY68" fmla="*/ 4662893 h 5909802"/>
              <a:gd name="connsiteX69" fmla="*/ 7131980 w 7750816"/>
              <a:gd name="connsiteY69" fmla="*/ 4699838 h 5909802"/>
              <a:gd name="connsiteX70" fmla="*/ 6965725 w 7750816"/>
              <a:gd name="connsiteY70" fmla="*/ 4736784 h 5909802"/>
              <a:gd name="connsiteX71" fmla="*/ 6854889 w 7750816"/>
              <a:gd name="connsiteY71" fmla="*/ 4782965 h 5909802"/>
              <a:gd name="connsiteX72" fmla="*/ 6808707 w 7750816"/>
              <a:gd name="connsiteY72" fmla="*/ 4801438 h 5909802"/>
              <a:gd name="connsiteX73" fmla="*/ 6753289 w 7750816"/>
              <a:gd name="connsiteY73" fmla="*/ 4810675 h 5909802"/>
              <a:gd name="connsiteX74" fmla="*/ 6688635 w 7750816"/>
              <a:gd name="connsiteY74" fmla="*/ 4838384 h 5909802"/>
              <a:gd name="connsiteX75" fmla="*/ 6522380 w 7750816"/>
              <a:gd name="connsiteY75" fmla="*/ 4893802 h 5909802"/>
              <a:gd name="connsiteX76" fmla="*/ 6411544 w 7750816"/>
              <a:gd name="connsiteY76" fmla="*/ 4921511 h 5909802"/>
              <a:gd name="connsiteX77" fmla="*/ 6272998 w 7750816"/>
              <a:gd name="connsiteY77" fmla="*/ 4958456 h 5909802"/>
              <a:gd name="connsiteX78" fmla="*/ 6236053 w 7750816"/>
              <a:gd name="connsiteY78" fmla="*/ 4967693 h 5909802"/>
              <a:gd name="connsiteX79" fmla="*/ 6042089 w 7750816"/>
              <a:gd name="connsiteY79" fmla="*/ 4995402 h 5909802"/>
              <a:gd name="connsiteX80" fmla="*/ 5977435 w 7750816"/>
              <a:gd name="connsiteY80" fmla="*/ 5004638 h 5909802"/>
              <a:gd name="connsiteX81" fmla="*/ 5801944 w 7750816"/>
              <a:gd name="connsiteY81" fmla="*/ 5032347 h 5909802"/>
              <a:gd name="connsiteX82" fmla="*/ 5192344 w 7750816"/>
              <a:gd name="connsiteY82" fmla="*/ 5041584 h 5909802"/>
              <a:gd name="connsiteX83" fmla="*/ 5155398 w 7750816"/>
              <a:gd name="connsiteY83" fmla="*/ 5050820 h 5909802"/>
              <a:gd name="connsiteX84" fmla="*/ 5016853 w 7750816"/>
              <a:gd name="connsiteY84" fmla="*/ 5069293 h 5909802"/>
              <a:gd name="connsiteX85" fmla="*/ 4425725 w 7750816"/>
              <a:gd name="connsiteY85" fmla="*/ 5032348 h 5909802"/>
              <a:gd name="connsiteX86" fmla="*/ 4083980 w 7750816"/>
              <a:gd name="connsiteY86" fmla="*/ 4939984 h 5909802"/>
              <a:gd name="connsiteX87" fmla="*/ 3806889 w 7750816"/>
              <a:gd name="connsiteY87" fmla="*/ 4939983 h 5909802"/>
              <a:gd name="connsiteX88" fmla="*/ 3391253 w 7750816"/>
              <a:gd name="connsiteY88" fmla="*/ 5041584 h 5909802"/>
              <a:gd name="connsiteX89" fmla="*/ 3317362 w 7750816"/>
              <a:gd name="connsiteY89" fmla="*/ 5087765 h 5909802"/>
              <a:gd name="connsiteX90" fmla="*/ 3308125 w 7750816"/>
              <a:gd name="connsiteY90" fmla="*/ 5115475 h 5909802"/>
              <a:gd name="connsiteX91" fmla="*/ 3280416 w 7750816"/>
              <a:gd name="connsiteY91" fmla="*/ 5133947 h 5909802"/>
              <a:gd name="connsiteX92" fmla="*/ 3169580 w 7750816"/>
              <a:gd name="connsiteY92" fmla="*/ 5217075 h 5909802"/>
              <a:gd name="connsiteX93" fmla="*/ 3132635 w 7750816"/>
              <a:gd name="connsiteY93" fmla="*/ 5235547 h 5909802"/>
              <a:gd name="connsiteX94" fmla="*/ 3104925 w 7750816"/>
              <a:gd name="connsiteY94" fmla="*/ 5254020 h 5909802"/>
              <a:gd name="connsiteX95" fmla="*/ 3040271 w 7750816"/>
              <a:gd name="connsiteY95" fmla="*/ 5281729 h 5909802"/>
              <a:gd name="connsiteX96" fmla="*/ 2966380 w 7750816"/>
              <a:gd name="connsiteY96" fmla="*/ 5309438 h 5909802"/>
              <a:gd name="connsiteX97" fmla="*/ 2938671 w 7750816"/>
              <a:gd name="connsiteY97" fmla="*/ 5327911 h 5909802"/>
              <a:gd name="connsiteX98" fmla="*/ 2892489 w 7750816"/>
              <a:gd name="connsiteY98" fmla="*/ 5337147 h 5909802"/>
              <a:gd name="connsiteX99" fmla="*/ 2855544 w 7750816"/>
              <a:gd name="connsiteY99" fmla="*/ 5346384 h 5909802"/>
              <a:gd name="connsiteX100" fmla="*/ 2800125 w 7750816"/>
              <a:gd name="connsiteY100" fmla="*/ 5364856 h 5909802"/>
              <a:gd name="connsiteX101" fmla="*/ 2680053 w 7750816"/>
              <a:gd name="connsiteY101" fmla="*/ 5383329 h 5909802"/>
              <a:gd name="connsiteX102" fmla="*/ 2633871 w 7750816"/>
              <a:gd name="connsiteY102" fmla="*/ 5392565 h 5909802"/>
              <a:gd name="connsiteX103" fmla="*/ 2578453 w 7750816"/>
              <a:gd name="connsiteY103" fmla="*/ 5401802 h 5909802"/>
              <a:gd name="connsiteX104" fmla="*/ 2550744 w 7750816"/>
              <a:gd name="connsiteY104" fmla="*/ 5411038 h 5909802"/>
              <a:gd name="connsiteX105" fmla="*/ 2458380 w 7750816"/>
              <a:gd name="connsiteY105" fmla="*/ 5420275 h 5909802"/>
              <a:gd name="connsiteX106" fmla="*/ 2402962 w 7750816"/>
              <a:gd name="connsiteY106" fmla="*/ 5438747 h 5909802"/>
              <a:gd name="connsiteX107" fmla="*/ 2366016 w 7750816"/>
              <a:gd name="connsiteY107" fmla="*/ 5447984 h 5909802"/>
              <a:gd name="connsiteX108" fmla="*/ 2329071 w 7750816"/>
              <a:gd name="connsiteY108" fmla="*/ 5466456 h 5909802"/>
              <a:gd name="connsiteX109" fmla="*/ 2301362 w 7750816"/>
              <a:gd name="connsiteY109" fmla="*/ 5475693 h 5909802"/>
              <a:gd name="connsiteX110" fmla="*/ 2245944 w 7750816"/>
              <a:gd name="connsiteY110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319180 w 7750816"/>
              <a:gd name="connsiteY27" fmla="*/ 155547 h 5909802"/>
              <a:gd name="connsiteX28" fmla="*/ 6346889 w 7750816"/>
              <a:gd name="connsiteY28" fmla="*/ 164784 h 5909802"/>
              <a:gd name="connsiteX29" fmla="*/ 6402307 w 7750816"/>
              <a:gd name="connsiteY29" fmla="*/ 192493 h 5909802"/>
              <a:gd name="connsiteX30" fmla="*/ 6697871 w 7750816"/>
              <a:gd name="connsiteY30" fmla="*/ 331038 h 5909802"/>
              <a:gd name="connsiteX31" fmla="*/ 6790235 w 7750816"/>
              <a:gd name="connsiteY31" fmla="*/ 488056 h 5909802"/>
              <a:gd name="connsiteX32" fmla="*/ 6845653 w 7750816"/>
              <a:gd name="connsiteY32" fmla="*/ 571184 h 5909802"/>
              <a:gd name="connsiteX33" fmla="*/ 6965725 w 7750816"/>
              <a:gd name="connsiteY33" fmla="*/ 718965 h 5909802"/>
              <a:gd name="connsiteX34" fmla="*/ 7039616 w 7750816"/>
              <a:gd name="connsiteY34" fmla="*/ 783620 h 5909802"/>
              <a:gd name="connsiteX35" fmla="*/ 7122744 w 7750816"/>
              <a:gd name="connsiteY35" fmla="*/ 875984 h 5909802"/>
              <a:gd name="connsiteX36" fmla="*/ 7150453 w 7750816"/>
              <a:gd name="connsiteY36" fmla="*/ 986820 h 5909802"/>
              <a:gd name="connsiteX37" fmla="*/ 7178162 w 7750816"/>
              <a:gd name="connsiteY37" fmla="*/ 1180784 h 5909802"/>
              <a:gd name="connsiteX38" fmla="*/ 7159689 w 7750816"/>
              <a:gd name="connsiteY38" fmla="*/ 1587184 h 5909802"/>
              <a:gd name="connsiteX39" fmla="*/ 7131980 w 7750816"/>
              <a:gd name="connsiteY39" fmla="*/ 1679547 h 5909802"/>
              <a:gd name="connsiteX40" fmla="*/ 7095035 w 7750816"/>
              <a:gd name="connsiteY40" fmla="*/ 1781147 h 5909802"/>
              <a:gd name="connsiteX41" fmla="*/ 7085798 w 7750816"/>
              <a:gd name="connsiteY41" fmla="*/ 1845802 h 5909802"/>
              <a:gd name="connsiteX42" fmla="*/ 7058089 w 7750816"/>
              <a:gd name="connsiteY42" fmla="*/ 1975111 h 5909802"/>
              <a:gd name="connsiteX43" fmla="*/ 7095035 w 7750816"/>
              <a:gd name="connsiteY43" fmla="*/ 2446165 h 5909802"/>
              <a:gd name="connsiteX44" fmla="*/ 7122744 w 7750816"/>
              <a:gd name="connsiteY44" fmla="*/ 2520056 h 5909802"/>
              <a:gd name="connsiteX45" fmla="*/ 7150453 w 7750816"/>
              <a:gd name="connsiteY45" fmla="*/ 2603184 h 5909802"/>
              <a:gd name="connsiteX46" fmla="*/ 7168925 w 7750816"/>
              <a:gd name="connsiteY46" fmla="*/ 2640129 h 5909802"/>
              <a:gd name="connsiteX47" fmla="*/ 7242816 w 7750816"/>
              <a:gd name="connsiteY47" fmla="*/ 2843329 h 5909802"/>
              <a:gd name="connsiteX48" fmla="*/ 7298235 w 7750816"/>
              <a:gd name="connsiteY48" fmla="*/ 2935693 h 5909802"/>
              <a:gd name="connsiteX49" fmla="*/ 7335180 w 7750816"/>
              <a:gd name="connsiteY49" fmla="*/ 3018820 h 5909802"/>
              <a:gd name="connsiteX50" fmla="*/ 7390598 w 7750816"/>
              <a:gd name="connsiteY50" fmla="*/ 3120420 h 5909802"/>
              <a:gd name="connsiteX51" fmla="*/ 7409071 w 7750816"/>
              <a:gd name="connsiteY51" fmla="*/ 3166602 h 5909802"/>
              <a:gd name="connsiteX52" fmla="*/ 7464489 w 7750816"/>
              <a:gd name="connsiteY52" fmla="*/ 3277438 h 5909802"/>
              <a:gd name="connsiteX53" fmla="*/ 7566089 w 7750816"/>
              <a:gd name="connsiteY53" fmla="*/ 3517584 h 5909802"/>
              <a:gd name="connsiteX54" fmla="*/ 7612271 w 7750816"/>
              <a:gd name="connsiteY54" fmla="*/ 3646893 h 5909802"/>
              <a:gd name="connsiteX55" fmla="*/ 7649216 w 7750816"/>
              <a:gd name="connsiteY55" fmla="*/ 3766965 h 5909802"/>
              <a:gd name="connsiteX56" fmla="*/ 7695398 w 7750816"/>
              <a:gd name="connsiteY56" fmla="*/ 3887038 h 5909802"/>
              <a:gd name="connsiteX57" fmla="*/ 7750816 w 7750816"/>
              <a:gd name="connsiteY57" fmla="*/ 4034820 h 5909802"/>
              <a:gd name="connsiteX58" fmla="*/ 7732344 w 7750816"/>
              <a:gd name="connsiteY58" fmla="*/ 4099475 h 5909802"/>
              <a:gd name="connsiteX59" fmla="*/ 7704635 w 7750816"/>
              <a:gd name="connsiteY59" fmla="*/ 4201075 h 5909802"/>
              <a:gd name="connsiteX60" fmla="*/ 7686162 w 7750816"/>
              <a:gd name="connsiteY60" fmla="*/ 4274965 h 5909802"/>
              <a:gd name="connsiteX61" fmla="*/ 7649216 w 7750816"/>
              <a:gd name="connsiteY61" fmla="*/ 4339620 h 5909802"/>
              <a:gd name="connsiteX62" fmla="*/ 7630744 w 7750816"/>
              <a:gd name="connsiteY62" fmla="*/ 4367329 h 5909802"/>
              <a:gd name="connsiteX63" fmla="*/ 7575325 w 7750816"/>
              <a:gd name="connsiteY63" fmla="*/ 4404275 h 5909802"/>
              <a:gd name="connsiteX64" fmla="*/ 7510671 w 7750816"/>
              <a:gd name="connsiteY64" fmla="*/ 4496638 h 5909802"/>
              <a:gd name="connsiteX65" fmla="*/ 7473725 w 7750816"/>
              <a:gd name="connsiteY65" fmla="*/ 4561293 h 5909802"/>
              <a:gd name="connsiteX66" fmla="*/ 7399835 w 7750816"/>
              <a:gd name="connsiteY66" fmla="*/ 4625947 h 5909802"/>
              <a:gd name="connsiteX67" fmla="*/ 7298235 w 7750816"/>
              <a:gd name="connsiteY67" fmla="*/ 4662893 h 5909802"/>
              <a:gd name="connsiteX68" fmla="*/ 7131980 w 7750816"/>
              <a:gd name="connsiteY68" fmla="*/ 4699838 h 5909802"/>
              <a:gd name="connsiteX69" fmla="*/ 6965725 w 7750816"/>
              <a:gd name="connsiteY69" fmla="*/ 4736784 h 5909802"/>
              <a:gd name="connsiteX70" fmla="*/ 6854889 w 7750816"/>
              <a:gd name="connsiteY70" fmla="*/ 4782965 h 5909802"/>
              <a:gd name="connsiteX71" fmla="*/ 6808707 w 7750816"/>
              <a:gd name="connsiteY71" fmla="*/ 4801438 h 5909802"/>
              <a:gd name="connsiteX72" fmla="*/ 6753289 w 7750816"/>
              <a:gd name="connsiteY72" fmla="*/ 4810675 h 5909802"/>
              <a:gd name="connsiteX73" fmla="*/ 6688635 w 7750816"/>
              <a:gd name="connsiteY73" fmla="*/ 4838384 h 5909802"/>
              <a:gd name="connsiteX74" fmla="*/ 6522380 w 7750816"/>
              <a:gd name="connsiteY74" fmla="*/ 4893802 h 5909802"/>
              <a:gd name="connsiteX75" fmla="*/ 6411544 w 7750816"/>
              <a:gd name="connsiteY75" fmla="*/ 4921511 h 5909802"/>
              <a:gd name="connsiteX76" fmla="*/ 6272998 w 7750816"/>
              <a:gd name="connsiteY76" fmla="*/ 4958456 h 5909802"/>
              <a:gd name="connsiteX77" fmla="*/ 6236053 w 7750816"/>
              <a:gd name="connsiteY77" fmla="*/ 4967693 h 5909802"/>
              <a:gd name="connsiteX78" fmla="*/ 6042089 w 7750816"/>
              <a:gd name="connsiteY78" fmla="*/ 4995402 h 5909802"/>
              <a:gd name="connsiteX79" fmla="*/ 5977435 w 7750816"/>
              <a:gd name="connsiteY79" fmla="*/ 5004638 h 5909802"/>
              <a:gd name="connsiteX80" fmla="*/ 5801944 w 7750816"/>
              <a:gd name="connsiteY80" fmla="*/ 5032347 h 5909802"/>
              <a:gd name="connsiteX81" fmla="*/ 5192344 w 7750816"/>
              <a:gd name="connsiteY81" fmla="*/ 5041584 h 5909802"/>
              <a:gd name="connsiteX82" fmla="*/ 5155398 w 7750816"/>
              <a:gd name="connsiteY82" fmla="*/ 5050820 h 5909802"/>
              <a:gd name="connsiteX83" fmla="*/ 5016853 w 7750816"/>
              <a:gd name="connsiteY83" fmla="*/ 5069293 h 5909802"/>
              <a:gd name="connsiteX84" fmla="*/ 4425725 w 7750816"/>
              <a:gd name="connsiteY84" fmla="*/ 5032348 h 5909802"/>
              <a:gd name="connsiteX85" fmla="*/ 4083980 w 7750816"/>
              <a:gd name="connsiteY85" fmla="*/ 4939984 h 5909802"/>
              <a:gd name="connsiteX86" fmla="*/ 3806889 w 7750816"/>
              <a:gd name="connsiteY86" fmla="*/ 4939983 h 5909802"/>
              <a:gd name="connsiteX87" fmla="*/ 3391253 w 7750816"/>
              <a:gd name="connsiteY87" fmla="*/ 5041584 h 5909802"/>
              <a:gd name="connsiteX88" fmla="*/ 3317362 w 7750816"/>
              <a:gd name="connsiteY88" fmla="*/ 5087765 h 5909802"/>
              <a:gd name="connsiteX89" fmla="*/ 3308125 w 7750816"/>
              <a:gd name="connsiteY89" fmla="*/ 5115475 h 5909802"/>
              <a:gd name="connsiteX90" fmla="*/ 3280416 w 7750816"/>
              <a:gd name="connsiteY90" fmla="*/ 5133947 h 5909802"/>
              <a:gd name="connsiteX91" fmla="*/ 3169580 w 7750816"/>
              <a:gd name="connsiteY91" fmla="*/ 5217075 h 5909802"/>
              <a:gd name="connsiteX92" fmla="*/ 3132635 w 7750816"/>
              <a:gd name="connsiteY92" fmla="*/ 5235547 h 5909802"/>
              <a:gd name="connsiteX93" fmla="*/ 3104925 w 7750816"/>
              <a:gd name="connsiteY93" fmla="*/ 5254020 h 5909802"/>
              <a:gd name="connsiteX94" fmla="*/ 3040271 w 7750816"/>
              <a:gd name="connsiteY94" fmla="*/ 5281729 h 5909802"/>
              <a:gd name="connsiteX95" fmla="*/ 2966380 w 7750816"/>
              <a:gd name="connsiteY95" fmla="*/ 5309438 h 5909802"/>
              <a:gd name="connsiteX96" fmla="*/ 2938671 w 7750816"/>
              <a:gd name="connsiteY96" fmla="*/ 5327911 h 5909802"/>
              <a:gd name="connsiteX97" fmla="*/ 2892489 w 7750816"/>
              <a:gd name="connsiteY97" fmla="*/ 5337147 h 5909802"/>
              <a:gd name="connsiteX98" fmla="*/ 2855544 w 7750816"/>
              <a:gd name="connsiteY98" fmla="*/ 5346384 h 5909802"/>
              <a:gd name="connsiteX99" fmla="*/ 2800125 w 7750816"/>
              <a:gd name="connsiteY99" fmla="*/ 5364856 h 5909802"/>
              <a:gd name="connsiteX100" fmla="*/ 2680053 w 7750816"/>
              <a:gd name="connsiteY100" fmla="*/ 5383329 h 5909802"/>
              <a:gd name="connsiteX101" fmla="*/ 2633871 w 7750816"/>
              <a:gd name="connsiteY101" fmla="*/ 5392565 h 5909802"/>
              <a:gd name="connsiteX102" fmla="*/ 2578453 w 7750816"/>
              <a:gd name="connsiteY102" fmla="*/ 5401802 h 5909802"/>
              <a:gd name="connsiteX103" fmla="*/ 2550744 w 7750816"/>
              <a:gd name="connsiteY103" fmla="*/ 5411038 h 5909802"/>
              <a:gd name="connsiteX104" fmla="*/ 2458380 w 7750816"/>
              <a:gd name="connsiteY104" fmla="*/ 5420275 h 5909802"/>
              <a:gd name="connsiteX105" fmla="*/ 2402962 w 7750816"/>
              <a:gd name="connsiteY105" fmla="*/ 5438747 h 5909802"/>
              <a:gd name="connsiteX106" fmla="*/ 2366016 w 7750816"/>
              <a:gd name="connsiteY106" fmla="*/ 5447984 h 5909802"/>
              <a:gd name="connsiteX107" fmla="*/ 2329071 w 7750816"/>
              <a:gd name="connsiteY107" fmla="*/ 5466456 h 5909802"/>
              <a:gd name="connsiteX108" fmla="*/ 2301362 w 7750816"/>
              <a:gd name="connsiteY108" fmla="*/ 5475693 h 5909802"/>
              <a:gd name="connsiteX109" fmla="*/ 2245944 w 7750816"/>
              <a:gd name="connsiteY109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319180 w 7750816"/>
              <a:gd name="connsiteY27" fmla="*/ 155547 h 5909802"/>
              <a:gd name="connsiteX28" fmla="*/ 6346889 w 7750816"/>
              <a:gd name="connsiteY28" fmla="*/ 164784 h 5909802"/>
              <a:gd name="connsiteX29" fmla="*/ 6697871 w 7750816"/>
              <a:gd name="connsiteY29" fmla="*/ 331038 h 5909802"/>
              <a:gd name="connsiteX30" fmla="*/ 6790235 w 7750816"/>
              <a:gd name="connsiteY30" fmla="*/ 488056 h 5909802"/>
              <a:gd name="connsiteX31" fmla="*/ 6845653 w 7750816"/>
              <a:gd name="connsiteY31" fmla="*/ 571184 h 5909802"/>
              <a:gd name="connsiteX32" fmla="*/ 6965725 w 7750816"/>
              <a:gd name="connsiteY32" fmla="*/ 718965 h 5909802"/>
              <a:gd name="connsiteX33" fmla="*/ 7039616 w 7750816"/>
              <a:gd name="connsiteY33" fmla="*/ 783620 h 5909802"/>
              <a:gd name="connsiteX34" fmla="*/ 7122744 w 7750816"/>
              <a:gd name="connsiteY34" fmla="*/ 875984 h 5909802"/>
              <a:gd name="connsiteX35" fmla="*/ 7150453 w 7750816"/>
              <a:gd name="connsiteY35" fmla="*/ 986820 h 5909802"/>
              <a:gd name="connsiteX36" fmla="*/ 7178162 w 7750816"/>
              <a:gd name="connsiteY36" fmla="*/ 1180784 h 5909802"/>
              <a:gd name="connsiteX37" fmla="*/ 7159689 w 7750816"/>
              <a:gd name="connsiteY37" fmla="*/ 1587184 h 5909802"/>
              <a:gd name="connsiteX38" fmla="*/ 7131980 w 7750816"/>
              <a:gd name="connsiteY38" fmla="*/ 1679547 h 5909802"/>
              <a:gd name="connsiteX39" fmla="*/ 7095035 w 7750816"/>
              <a:gd name="connsiteY39" fmla="*/ 1781147 h 5909802"/>
              <a:gd name="connsiteX40" fmla="*/ 7085798 w 7750816"/>
              <a:gd name="connsiteY40" fmla="*/ 1845802 h 5909802"/>
              <a:gd name="connsiteX41" fmla="*/ 7058089 w 7750816"/>
              <a:gd name="connsiteY41" fmla="*/ 1975111 h 5909802"/>
              <a:gd name="connsiteX42" fmla="*/ 7095035 w 7750816"/>
              <a:gd name="connsiteY42" fmla="*/ 2446165 h 5909802"/>
              <a:gd name="connsiteX43" fmla="*/ 7122744 w 7750816"/>
              <a:gd name="connsiteY43" fmla="*/ 2520056 h 5909802"/>
              <a:gd name="connsiteX44" fmla="*/ 7150453 w 7750816"/>
              <a:gd name="connsiteY44" fmla="*/ 2603184 h 5909802"/>
              <a:gd name="connsiteX45" fmla="*/ 7168925 w 7750816"/>
              <a:gd name="connsiteY45" fmla="*/ 2640129 h 5909802"/>
              <a:gd name="connsiteX46" fmla="*/ 7242816 w 7750816"/>
              <a:gd name="connsiteY46" fmla="*/ 2843329 h 5909802"/>
              <a:gd name="connsiteX47" fmla="*/ 7298235 w 7750816"/>
              <a:gd name="connsiteY47" fmla="*/ 2935693 h 5909802"/>
              <a:gd name="connsiteX48" fmla="*/ 7335180 w 7750816"/>
              <a:gd name="connsiteY48" fmla="*/ 3018820 h 5909802"/>
              <a:gd name="connsiteX49" fmla="*/ 7390598 w 7750816"/>
              <a:gd name="connsiteY49" fmla="*/ 3120420 h 5909802"/>
              <a:gd name="connsiteX50" fmla="*/ 7409071 w 7750816"/>
              <a:gd name="connsiteY50" fmla="*/ 3166602 h 5909802"/>
              <a:gd name="connsiteX51" fmla="*/ 7464489 w 7750816"/>
              <a:gd name="connsiteY51" fmla="*/ 3277438 h 5909802"/>
              <a:gd name="connsiteX52" fmla="*/ 7566089 w 7750816"/>
              <a:gd name="connsiteY52" fmla="*/ 3517584 h 5909802"/>
              <a:gd name="connsiteX53" fmla="*/ 7612271 w 7750816"/>
              <a:gd name="connsiteY53" fmla="*/ 3646893 h 5909802"/>
              <a:gd name="connsiteX54" fmla="*/ 7649216 w 7750816"/>
              <a:gd name="connsiteY54" fmla="*/ 3766965 h 5909802"/>
              <a:gd name="connsiteX55" fmla="*/ 7695398 w 7750816"/>
              <a:gd name="connsiteY55" fmla="*/ 3887038 h 5909802"/>
              <a:gd name="connsiteX56" fmla="*/ 7750816 w 7750816"/>
              <a:gd name="connsiteY56" fmla="*/ 4034820 h 5909802"/>
              <a:gd name="connsiteX57" fmla="*/ 7732344 w 7750816"/>
              <a:gd name="connsiteY57" fmla="*/ 4099475 h 5909802"/>
              <a:gd name="connsiteX58" fmla="*/ 7704635 w 7750816"/>
              <a:gd name="connsiteY58" fmla="*/ 4201075 h 5909802"/>
              <a:gd name="connsiteX59" fmla="*/ 7686162 w 7750816"/>
              <a:gd name="connsiteY59" fmla="*/ 4274965 h 5909802"/>
              <a:gd name="connsiteX60" fmla="*/ 7649216 w 7750816"/>
              <a:gd name="connsiteY60" fmla="*/ 4339620 h 5909802"/>
              <a:gd name="connsiteX61" fmla="*/ 7630744 w 7750816"/>
              <a:gd name="connsiteY61" fmla="*/ 4367329 h 5909802"/>
              <a:gd name="connsiteX62" fmla="*/ 7575325 w 7750816"/>
              <a:gd name="connsiteY62" fmla="*/ 4404275 h 5909802"/>
              <a:gd name="connsiteX63" fmla="*/ 7510671 w 7750816"/>
              <a:gd name="connsiteY63" fmla="*/ 4496638 h 5909802"/>
              <a:gd name="connsiteX64" fmla="*/ 7473725 w 7750816"/>
              <a:gd name="connsiteY64" fmla="*/ 4561293 h 5909802"/>
              <a:gd name="connsiteX65" fmla="*/ 7399835 w 7750816"/>
              <a:gd name="connsiteY65" fmla="*/ 4625947 h 5909802"/>
              <a:gd name="connsiteX66" fmla="*/ 7298235 w 7750816"/>
              <a:gd name="connsiteY66" fmla="*/ 4662893 h 5909802"/>
              <a:gd name="connsiteX67" fmla="*/ 7131980 w 7750816"/>
              <a:gd name="connsiteY67" fmla="*/ 4699838 h 5909802"/>
              <a:gd name="connsiteX68" fmla="*/ 6965725 w 7750816"/>
              <a:gd name="connsiteY68" fmla="*/ 4736784 h 5909802"/>
              <a:gd name="connsiteX69" fmla="*/ 6854889 w 7750816"/>
              <a:gd name="connsiteY69" fmla="*/ 4782965 h 5909802"/>
              <a:gd name="connsiteX70" fmla="*/ 6808707 w 7750816"/>
              <a:gd name="connsiteY70" fmla="*/ 4801438 h 5909802"/>
              <a:gd name="connsiteX71" fmla="*/ 6753289 w 7750816"/>
              <a:gd name="connsiteY71" fmla="*/ 4810675 h 5909802"/>
              <a:gd name="connsiteX72" fmla="*/ 6688635 w 7750816"/>
              <a:gd name="connsiteY72" fmla="*/ 4838384 h 5909802"/>
              <a:gd name="connsiteX73" fmla="*/ 6522380 w 7750816"/>
              <a:gd name="connsiteY73" fmla="*/ 4893802 h 5909802"/>
              <a:gd name="connsiteX74" fmla="*/ 6411544 w 7750816"/>
              <a:gd name="connsiteY74" fmla="*/ 4921511 h 5909802"/>
              <a:gd name="connsiteX75" fmla="*/ 6272998 w 7750816"/>
              <a:gd name="connsiteY75" fmla="*/ 4958456 h 5909802"/>
              <a:gd name="connsiteX76" fmla="*/ 6236053 w 7750816"/>
              <a:gd name="connsiteY76" fmla="*/ 4967693 h 5909802"/>
              <a:gd name="connsiteX77" fmla="*/ 6042089 w 7750816"/>
              <a:gd name="connsiteY77" fmla="*/ 4995402 h 5909802"/>
              <a:gd name="connsiteX78" fmla="*/ 5977435 w 7750816"/>
              <a:gd name="connsiteY78" fmla="*/ 5004638 h 5909802"/>
              <a:gd name="connsiteX79" fmla="*/ 5801944 w 7750816"/>
              <a:gd name="connsiteY79" fmla="*/ 5032347 h 5909802"/>
              <a:gd name="connsiteX80" fmla="*/ 5192344 w 7750816"/>
              <a:gd name="connsiteY80" fmla="*/ 5041584 h 5909802"/>
              <a:gd name="connsiteX81" fmla="*/ 5155398 w 7750816"/>
              <a:gd name="connsiteY81" fmla="*/ 5050820 h 5909802"/>
              <a:gd name="connsiteX82" fmla="*/ 5016853 w 7750816"/>
              <a:gd name="connsiteY82" fmla="*/ 5069293 h 5909802"/>
              <a:gd name="connsiteX83" fmla="*/ 4425725 w 7750816"/>
              <a:gd name="connsiteY83" fmla="*/ 5032348 h 5909802"/>
              <a:gd name="connsiteX84" fmla="*/ 4083980 w 7750816"/>
              <a:gd name="connsiteY84" fmla="*/ 4939984 h 5909802"/>
              <a:gd name="connsiteX85" fmla="*/ 3806889 w 7750816"/>
              <a:gd name="connsiteY85" fmla="*/ 4939983 h 5909802"/>
              <a:gd name="connsiteX86" fmla="*/ 3391253 w 7750816"/>
              <a:gd name="connsiteY86" fmla="*/ 5041584 h 5909802"/>
              <a:gd name="connsiteX87" fmla="*/ 3317362 w 7750816"/>
              <a:gd name="connsiteY87" fmla="*/ 5087765 h 5909802"/>
              <a:gd name="connsiteX88" fmla="*/ 3308125 w 7750816"/>
              <a:gd name="connsiteY88" fmla="*/ 5115475 h 5909802"/>
              <a:gd name="connsiteX89" fmla="*/ 3280416 w 7750816"/>
              <a:gd name="connsiteY89" fmla="*/ 5133947 h 5909802"/>
              <a:gd name="connsiteX90" fmla="*/ 3169580 w 7750816"/>
              <a:gd name="connsiteY90" fmla="*/ 5217075 h 5909802"/>
              <a:gd name="connsiteX91" fmla="*/ 3132635 w 7750816"/>
              <a:gd name="connsiteY91" fmla="*/ 5235547 h 5909802"/>
              <a:gd name="connsiteX92" fmla="*/ 3104925 w 7750816"/>
              <a:gd name="connsiteY92" fmla="*/ 5254020 h 5909802"/>
              <a:gd name="connsiteX93" fmla="*/ 3040271 w 7750816"/>
              <a:gd name="connsiteY93" fmla="*/ 5281729 h 5909802"/>
              <a:gd name="connsiteX94" fmla="*/ 2966380 w 7750816"/>
              <a:gd name="connsiteY94" fmla="*/ 5309438 h 5909802"/>
              <a:gd name="connsiteX95" fmla="*/ 2938671 w 7750816"/>
              <a:gd name="connsiteY95" fmla="*/ 5327911 h 5909802"/>
              <a:gd name="connsiteX96" fmla="*/ 2892489 w 7750816"/>
              <a:gd name="connsiteY96" fmla="*/ 5337147 h 5909802"/>
              <a:gd name="connsiteX97" fmla="*/ 2855544 w 7750816"/>
              <a:gd name="connsiteY97" fmla="*/ 5346384 h 5909802"/>
              <a:gd name="connsiteX98" fmla="*/ 2800125 w 7750816"/>
              <a:gd name="connsiteY98" fmla="*/ 5364856 h 5909802"/>
              <a:gd name="connsiteX99" fmla="*/ 2680053 w 7750816"/>
              <a:gd name="connsiteY99" fmla="*/ 5383329 h 5909802"/>
              <a:gd name="connsiteX100" fmla="*/ 2633871 w 7750816"/>
              <a:gd name="connsiteY100" fmla="*/ 5392565 h 5909802"/>
              <a:gd name="connsiteX101" fmla="*/ 2578453 w 7750816"/>
              <a:gd name="connsiteY101" fmla="*/ 5401802 h 5909802"/>
              <a:gd name="connsiteX102" fmla="*/ 2550744 w 7750816"/>
              <a:gd name="connsiteY102" fmla="*/ 5411038 h 5909802"/>
              <a:gd name="connsiteX103" fmla="*/ 2458380 w 7750816"/>
              <a:gd name="connsiteY103" fmla="*/ 5420275 h 5909802"/>
              <a:gd name="connsiteX104" fmla="*/ 2402962 w 7750816"/>
              <a:gd name="connsiteY104" fmla="*/ 5438747 h 5909802"/>
              <a:gd name="connsiteX105" fmla="*/ 2366016 w 7750816"/>
              <a:gd name="connsiteY105" fmla="*/ 5447984 h 5909802"/>
              <a:gd name="connsiteX106" fmla="*/ 2329071 w 7750816"/>
              <a:gd name="connsiteY106" fmla="*/ 5466456 h 5909802"/>
              <a:gd name="connsiteX107" fmla="*/ 2301362 w 7750816"/>
              <a:gd name="connsiteY107" fmla="*/ 5475693 h 5909802"/>
              <a:gd name="connsiteX108" fmla="*/ 2245944 w 7750816"/>
              <a:gd name="connsiteY108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319180 w 7750816"/>
              <a:gd name="connsiteY27" fmla="*/ 155547 h 5909802"/>
              <a:gd name="connsiteX28" fmla="*/ 6697871 w 7750816"/>
              <a:gd name="connsiteY28" fmla="*/ 331038 h 5909802"/>
              <a:gd name="connsiteX29" fmla="*/ 6790235 w 7750816"/>
              <a:gd name="connsiteY29" fmla="*/ 488056 h 5909802"/>
              <a:gd name="connsiteX30" fmla="*/ 6845653 w 7750816"/>
              <a:gd name="connsiteY30" fmla="*/ 571184 h 5909802"/>
              <a:gd name="connsiteX31" fmla="*/ 6965725 w 7750816"/>
              <a:gd name="connsiteY31" fmla="*/ 718965 h 5909802"/>
              <a:gd name="connsiteX32" fmla="*/ 7039616 w 7750816"/>
              <a:gd name="connsiteY32" fmla="*/ 783620 h 5909802"/>
              <a:gd name="connsiteX33" fmla="*/ 7122744 w 7750816"/>
              <a:gd name="connsiteY33" fmla="*/ 875984 h 5909802"/>
              <a:gd name="connsiteX34" fmla="*/ 7150453 w 7750816"/>
              <a:gd name="connsiteY34" fmla="*/ 986820 h 5909802"/>
              <a:gd name="connsiteX35" fmla="*/ 7178162 w 7750816"/>
              <a:gd name="connsiteY35" fmla="*/ 1180784 h 5909802"/>
              <a:gd name="connsiteX36" fmla="*/ 7159689 w 7750816"/>
              <a:gd name="connsiteY36" fmla="*/ 1587184 h 5909802"/>
              <a:gd name="connsiteX37" fmla="*/ 7131980 w 7750816"/>
              <a:gd name="connsiteY37" fmla="*/ 1679547 h 5909802"/>
              <a:gd name="connsiteX38" fmla="*/ 7095035 w 7750816"/>
              <a:gd name="connsiteY38" fmla="*/ 1781147 h 5909802"/>
              <a:gd name="connsiteX39" fmla="*/ 7085798 w 7750816"/>
              <a:gd name="connsiteY39" fmla="*/ 1845802 h 5909802"/>
              <a:gd name="connsiteX40" fmla="*/ 7058089 w 7750816"/>
              <a:gd name="connsiteY40" fmla="*/ 1975111 h 5909802"/>
              <a:gd name="connsiteX41" fmla="*/ 7095035 w 7750816"/>
              <a:gd name="connsiteY41" fmla="*/ 2446165 h 5909802"/>
              <a:gd name="connsiteX42" fmla="*/ 7122744 w 7750816"/>
              <a:gd name="connsiteY42" fmla="*/ 2520056 h 5909802"/>
              <a:gd name="connsiteX43" fmla="*/ 7150453 w 7750816"/>
              <a:gd name="connsiteY43" fmla="*/ 2603184 h 5909802"/>
              <a:gd name="connsiteX44" fmla="*/ 7168925 w 7750816"/>
              <a:gd name="connsiteY44" fmla="*/ 2640129 h 5909802"/>
              <a:gd name="connsiteX45" fmla="*/ 7242816 w 7750816"/>
              <a:gd name="connsiteY45" fmla="*/ 2843329 h 5909802"/>
              <a:gd name="connsiteX46" fmla="*/ 7298235 w 7750816"/>
              <a:gd name="connsiteY46" fmla="*/ 2935693 h 5909802"/>
              <a:gd name="connsiteX47" fmla="*/ 7335180 w 7750816"/>
              <a:gd name="connsiteY47" fmla="*/ 3018820 h 5909802"/>
              <a:gd name="connsiteX48" fmla="*/ 7390598 w 7750816"/>
              <a:gd name="connsiteY48" fmla="*/ 3120420 h 5909802"/>
              <a:gd name="connsiteX49" fmla="*/ 7409071 w 7750816"/>
              <a:gd name="connsiteY49" fmla="*/ 3166602 h 5909802"/>
              <a:gd name="connsiteX50" fmla="*/ 7464489 w 7750816"/>
              <a:gd name="connsiteY50" fmla="*/ 3277438 h 5909802"/>
              <a:gd name="connsiteX51" fmla="*/ 7566089 w 7750816"/>
              <a:gd name="connsiteY51" fmla="*/ 3517584 h 5909802"/>
              <a:gd name="connsiteX52" fmla="*/ 7612271 w 7750816"/>
              <a:gd name="connsiteY52" fmla="*/ 3646893 h 5909802"/>
              <a:gd name="connsiteX53" fmla="*/ 7649216 w 7750816"/>
              <a:gd name="connsiteY53" fmla="*/ 3766965 h 5909802"/>
              <a:gd name="connsiteX54" fmla="*/ 7695398 w 7750816"/>
              <a:gd name="connsiteY54" fmla="*/ 3887038 h 5909802"/>
              <a:gd name="connsiteX55" fmla="*/ 7750816 w 7750816"/>
              <a:gd name="connsiteY55" fmla="*/ 4034820 h 5909802"/>
              <a:gd name="connsiteX56" fmla="*/ 7732344 w 7750816"/>
              <a:gd name="connsiteY56" fmla="*/ 4099475 h 5909802"/>
              <a:gd name="connsiteX57" fmla="*/ 7704635 w 7750816"/>
              <a:gd name="connsiteY57" fmla="*/ 4201075 h 5909802"/>
              <a:gd name="connsiteX58" fmla="*/ 7686162 w 7750816"/>
              <a:gd name="connsiteY58" fmla="*/ 4274965 h 5909802"/>
              <a:gd name="connsiteX59" fmla="*/ 7649216 w 7750816"/>
              <a:gd name="connsiteY59" fmla="*/ 4339620 h 5909802"/>
              <a:gd name="connsiteX60" fmla="*/ 7630744 w 7750816"/>
              <a:gd name="connsiteY60" fmla="*/ 4367329 h 5909802"/>
              <a:gd name="connsiteX61" fmla="*/ 7575325 w 7750816"/>
              <a:gd name="connsiteY61" fmla="*/ 4404275 h 5909802"/>
              <a:gd name="connsiteX62" fmla="*/ 7510671 w 7750816"/>
              <a:gd name="connsiteY62" fmla="*/ 4496638 h 5909802"/>
              <a:gd name="connsiteX63" fmla="*/ 7473725 w 7750816"/>
              <a:gd name="connsiteY63" fmla="*/ 4561293 h 5909802"/>
              <a:gd name="connsiteX64" fmla="*/ 7399835 w 7750816"/>
              <a:gd name="connsiteY64" fmla="*/ 4625947 h 5909802"/>
              <a:gd name="connsiteX65" fmla="*/ 7298235 w 7750816"/>
              <a:gd name="connsiteY65" fmla="*/ 4662893 h 5909802"/>
              <a:gd name="connsiteX66" fmla="*/ 7131980 w 7750816"/>
              <a:gd name="connsiteY66" fmla="*/ 4699838 h 5909802"/>
              <a:gd name="connsiteX67" fmla="*/ 6965725 w 7750816"/>
              <a:gd name="connsiteY67" fmla="*/ 4736784 h 5909802"/>
              <a:gd name="connsiteX68" fmla="*/ 6854889 w 7750816"/>
              <a:gd name="connsiteY68" fmla="*/ 4782965 h 5909802"/>
              <a:gd name="connsiteX69" fmla="*/ 6808707 w 7750816"/>
              <a:gd name="connsiteY69" fmla="*/ 4801438 h 5909802"/>
              <a:gd name="connsiteX70" fmla="*/ 6753289 w 7750816"/>
              <a:gd name="connsiteY70" fmla="*/ 4810675 h 5909802"/>
              <a:gd name="connsiteX71" fmla="*/ 6688635 w 7750816"/>
              <a:gd name="connsiteY71" fmla="*/ 4838384 h 5909802"/>
              <a:gd name="connsiteX72" fmla="*/ 6522380 w 7750816"/>
              <a:gd name="connsiteY72" fmla="*/ 4893802 h 5909802"/>
              <a:gd name="connsiteX73" fmla="*/ 6411544 w 7750816"/>
              <a:gd name="connsiteY73" fmla="*/ 4921511 h 5909802"/>
              <a:gd name="connsiteX74" fmla="*/ 6272998 w 7750816"/>
              <a:gd name="connsiteY74" fmla="*/ 4958456 h 5909802"/>
              <a:gd name="connsiteX75" fmla="*/ 6236053 w 7750816"/>
              <a:gd name="connsiteY75" fmla="*/ 4967693 h 5909802"/>
              <a:gd name="connsiteX76" fmla="*/ 6042089 w 7750816"/>
              <a:gd name="connsiteY76" fmla="*/ 4995402 h 5909802"/>
              <a:gd name="connsiteX77" fmla="*/ 5977435 w 7750816"/>
              <a:gd name="connsiteY77" fmla="*/ 5004638 h 5909802"/>
              <a:gd name="connsiteX78" fmla="*/ 5801944 w 7750816"/>
              <a:gd name="connsiteY78" fmla="*/ 5032347 h 5909802"/>
              <a:gd name="connsiteX79" fmla="*/ 5192344 w 7750816"/>
              <a:gd name="connsiteY79" fmla="*/ 5041584 h 5909802"/>
              <a:gd name="connsiteX80" fmla="*/ 5155398 w 7750816"/>
              <a:gd name="connsiteY80" fmla="*/ 5050820 h 5909802"/>
              <a:gd name="connsiteX81" fmla="*/ 5016853 w 7750816"/>
              <a:gd name="connsiteY81" fmla="*/ 5069293 h 5909802"/>
              <a:gd name="connsiteX82" fmla="*/ 4425725 w 7750816"/>
              <a:gd name="connsiteY82" fmla="*/ 5032348 h 5909802"/>
              <a:gd name="connsiteX83" fmla="*/ 4083980 w 7750816"/>
              <a:gd name="connsiteY83" fmla="*/ 4939984 h 5909802"/>
              <a:gd name="connsiteX84" fmla="*/ 3806889 w 7750816"/>
              <a:gd name="connsiteY84" fmla="*/ 4939983 h 5909802"/>
              <a:gd name="connsiteX85" fmla="*/ 3391253 w 7750816"/>
              <a:gd name="connsiteY85" fmla="*/ 5041584 h 5909802"/>
              <a:gd name="connsiteX86" fmla="*/ 3317362 w 7750816"/>
              <a:gd name="connsiteY86" fmla="*/ 5087765 h 5909802"/>
              <a:gd name="connsiteX87" fmla="*/ 3308125 w 7750816"/>
              <a:gd name="connsiteY87" fmla="*/ 5115475 h 5909802"/>
              <a:gd name="connsiteX88" fmla="*/ 3280416 w 7750816"/>
              <a:gd name="connsiteY88" fmla="*/ 5133947 h 5909802"/>
              <a:gd name="connsiteX89" fmla="*/ 3169580 w 7750816"/>
              <a:gd name="connsiteY89" fmla="*/ 5217075 h 5909802"/>
              <a:gd name="connsiteX90" fmla="*/ 3132635 w 7750816"/>
              <a:gd name="connsiteY90" fmla="*/ 5235547 h 5909802"/>
              <a:gd name="connsiteX91" fmla="*/ 3104925 w 7750816"/>
              <a:gd name="connsiteY91" fmla="*/ 5254020 h 5909802"/>
              <a:gd name="connsiteX92" fmla="*/ 3040271 w 7750816"/>
              <a:gd name="connsiteY92" fmla="*/ 5281729 h 5909802"/>
              <a:gd name="connsiteX93" fmla="*/ 2966380 w 7750816"/>
              <a:gd name="connsiteY93" fmla="*/ 5309438 h 5909802"/>
              <a:gd name="connsiteX94" fmla="*/ 2938671 w 7750816"/>
              <a:gd name="connsiteY94" fmla="*/ 5327911 h 5909802"/>
              <a:gd name="connsiteX95" fmla="*/ 2892489 w 7750816"/>
              <a:gd name="connsiteY95" fmla="*/ 5337147 h 5909802"/>
              <a:gd name="connsiteX96" fmla="*/ 2855544 w 7750816"/>
              <a:gd name="connsiteY96" fmla="*/ 5346384 h 5909802"/>
              <a:gd name="connsiteX97" fmla="*/ 2800125 w 7750816"/>
              <a:gd name="connsiteY97" fmla="*/ 5364856 h 5909802"/>
              <a:gd name="connsiteX98" fmla="*/ 2680053 w 7750816"/>
              <a:gd name="connsiteY98" fmla="*/ 5383329 h 5909802"/>
              <a:gd name="connsiteX99" fmla="*/ 2633871 w 7750816"/>
              <a:gd name="connsiteY99" fmla="*/ 5392565 h 5909802"/>
              <a:gd name="connsiteX100" fmla="*/ 2578453 w 7750816"/>
              <a:gd name="connsiteY100" fmla="*/ 5401802 h 5909802"/>
              <a:gd name="connsiteX101" fmla="*/ 2550744 w 7750816"/>
              <a:gd name="connsiteY101" fmla="*/ 5411038 h 5909802"/>
              <a:gd name="connsiteX102" fmla="*/ 2458380 w 7750816"/>
              <a:gd name="connsiteY102" fmla="*/ 5420275 h 5909802"/>
              <a:gd name="connsiteX103" fmla="*/ 2402962 w 7750816"/>
              <a:gd name="connsiteY103" fmla="*/ 5438747 h 5909802"/>
              <a:gd name="connsiteX104" fmla="*/ 2366016 w 7750816"/>
              <a:gd name="connsiteY104" fmla="*/ 5447984 h 5909802"/>
              <a:gd name="connsiteX105" fmla="*/ 2329071 w 7750816"/>
              <a:gd name="connsiteY105" fmla="*/ 5466456 h 5909802"/>
              <a:gd name="connsiteX106" fmla="*/ 2301362 w 7750816"/>
              <a:gd name="connsiteY106" fmla="*/ 5475693 h 5909802"/>
              <a:gd name="connsiteX107" fmla="*/ 2245944 w 7750816"/>
              <a:gd name="connsiteY107" fmla="*/ 5512638 h 5909802"/>
              <a:gd name="connsiteX0" fmla="*/ 2245944 w 7750816"/>
              <a:gd name="connsiteY0" fmla="*/ 5512638 h 5909802"/>
              <a:gd name="connsiteX1" fmla="*/ 2245944 w 7750816"/>
              <a:gd name="connsiteY1" fmla="*/ 5512638 h 5909802"/>
              <a:gd name="connsiteX2" fmla="*/ 2153580 w 7750816"/>
              <a:gd name="connsiteY2" fmla="*/ 5623475 h 5909802"/>
              <a:gd name="connsiteX3" fmla="*/ 2135107 w 7750816"/>
              <a:gd name="connsiteY3" fmla="*/ 5651184 h 5909802"/>
              <a:gd name="connsiteX4" fmla="*/ 2070453 w 7750816"/>
              <a:gd name="connsiteY4" fmla="*/ 5743547 h 5909802"/>
              <a:gd name="connsiteX5" fmla="*/ 2015035 w 7750816"/>
              <a:gd name="connsiteY5" fmla="*/ 5798965 h 5909802"/>
              <a:gd name="connsiteX6" fmla="*/ 1894962 w 7750816"/>
              <a:gd name="connsiteY6" fmla="*/ 5891329 h 5909802"/>
              <a:gd name="connsiteX7" fmla="*/ 1811835 w 7750816"/>
              <a:gd name="connsiteY7" fmla="*/ 5909802 h 5909802"/>
              <a:gd name="connsiteX8" fmla="*/ 1368489 w 7750816"/>
              <a:gd name="connsiteY8" fmla="*/ 5900565 h 5909802"/>
              <a:gd name="connsiteX9" fmla="*/ 1082162 w 7750816"/>
              <a:gd name="connsiteY9" fmla="*/ 5872856 h 5909802"/>
              <a:gd name="connsiteX10" fmla="*/ 1045216 w 7750816"/>
              <a:gd name="connsiteY10" fmla="*/ 5845147 h 5909802"/>
              <a:gd name="connsiteX11" fmla="*/ 989798 w 7750816"/>
              <a:gd name="connsiteY11" fmla="*/ 5715838 h 5909802"/>
              <a:gd name="connsiteX12" fmla="*/ 962089 w 7750816"/>
              <a:gd name="connsiteY12" fmla="*/ 5632711 h 5909802"/>
              <a:gd name="connsiteX13" fmla="*/ 952853 w 7750816"/>
              <a:gd name="connsiteY13" fmla="*/ 5568056 h 5909802"/>
              <a:gd name="connsiteX14" fmla="*/ 915907 w 7750816"/>
              <a:gd name="connsiteY14" fmla="*/ 5531111 h 5909802"/>
              <a:gd name="connsiteX15" fmla="*/ 832780 w 7750816"/>
              <a:gd name="connsiteY15" fmla="*/ 5494165 h 5909802"/>
              <a:gd name="connsiteX16" fmla="*/ 648053 w 7750816"/>
              <a:gd name="connsiteY16" fmla="*/ 5438747 h 5909802"/>
              <a:gd name="connsiteX17" fmla="*/ 380198 w 7750816"/>
              <a:gd name="connsiteY17" fmla="*/ 5383329 h 5909802"/>
              <a:gd name="connsiteX18" fmla="*/ 140053 w 7750816"/>
              <a:gd name="connsiteY18" fmla="*/ 5180129 h 5909802"/>
              <a:gd name="connsiteX19" fmla="*/ 10743 w 7750816"/>
              <a:gd name="connsiteY19" fmla="*/ 3286675 h 5909802"/>
              <a:gd name="connsiteX20" fmla="*/ 19979 w 7750816"/>
              <a:gd name="connsiteY20" fmla="*/ 2242965 h 5909802"/>
              <a:gd name="connsiteX21" fmla="*/ 121580 w 7750816"/>
              <a:gd name="connsiteY21" fmla="*/ 1310093 h 5909802"/>
              <a:gd name="connsiteX22" fmla="*/ 675762 w 7750816"/>
              <a:gd name="connsiteY22" fmla="*/ 543474 h 5909802"/>
              <a:gd name="connsiteX23" fmla="*/ 1516271 w 7750816"/>
              <a:gd name="connsiteY23" fmla="*/ 220202 h 5909802"/>
              <a:gd name="connsiteX24" fmla="*/ 2855544 w 7750816"/>
              <a:gd name="connsiteY24" fmla="*/ 44711 h 5909802"/>
              <a:gd name="connsiteX25" fmla="*/ 5303180 w 7750816"/>
              <a:gd name="connsiteY25" fmla="*/ 7765 h 5909802"/>
              <a:gd name="connsiteX26" fmla="*/ 6097507 w 7750816"/>
              <a:gd name="connsiteY26" fmla="*/ 7765 h 5909802"/>
              <a:gd name="connsiteX27" fmla="*/ 6476198 w 7750816"/>
              <a:gd name="connsiteY27" fmla="*/ 155547 h 5909802"/>
              <a:gd name="connsiteX28" fmla="*/ 6697871 w 7750816"/>
              <a:gd name="connsiteY28" fmla="*/ 331038 h 5909802"/>
              <a:gd name="connsiteX29" fmla="*/ 6790235 w 7750816"/>
              <a:gd name="connsiteY29" fmla="*/ 488056 h 5909802"/>
              <a:gd name="connsiteX30" fmla="*/ 6845653 w 7750816"/>
              <a:gd name="connsiteY30" fmla="*/ 571184 h 5909802"/>
              <a:gd name="connsiteX31" fmla="*/ 6965725 w 7750816"/>
              <a:gd name="connsiteY31" fmla="*/ 718965 h 5909802"/>
              <a:gd name="connsiteX32" fmla="*/ 7039616 w 7750816"/>
              <a:gd name="connsiteY32" fmla="*/ 783620 h 5909802"/>
              <a:gd name="connsiteX33" fmla="*/ 7122744 w 7750816"/>
              <a:gd name="connsiteY33" fmla="*/ 875984 h 5909802"/>
              <a:gd name="connsiteX34" fmla="*/ 7150453 w 7750816"/>
              <a:gd name="connsiteY34" fmla="*/ 986820 h 5909802"/>
              <a:gd name="connsiteX35" fmla="*/ 7178162 w 7750816"/>
              <a:gd name="connsiteY35" fmla="*/ 1180784 h 5909802"/>
              <a:gd name="connsiteX36" fmla="*/ 7159689 w 7750816"/>
              <a:gd name="connsiteY36" fmla="*/ 1587184 h 5909802"/>
              <a:gd name="connsiteX37" fmla="*/ 7131980 w 7750816"/>
              <a:gd name="connsiteY37" fmla="*/ 1679547 h 5909802"/>
              <a:gd name="connsiteX38" fmla="*/ 7095035 w 7750816"/>
              <a:gd name="connsiteY38" fmla="*/ 1781147 h 5909802"/>
              <a:gd name="connsiteX39" fmla="*/ 7085798 w 7750816"/>
              <a:gd name="connsiteY39" fmla="*/ 1845802 h 5909802"/>
              <a:gd name="connsiteX40" fmla="*/ 7058089 w 7750816"/>
              <a:gd name="connsiteY40" fmla="*/ 1975111 h 5909802"/>
              <a:gd name="connsiteX41" fmla="*/ 7095035 w 7750816"/>
              <a:gd name="connsiteY41" fmla="*/ 2446165 h 5909802"/>
              <a:gd name="connsiteX42" fmla="*/ 7122744 w 7750816"/>
              <a:gd name="connsiteY42" fmla="*/ 2520056 h 5909802"/>
              <a:gd name="connsiteX43" fmla="*/ 7150453 w 7750816"/>
              <a:gd name="connsiteY43" fmla="*/ 2603184 h 5909802"/>
              <a:gd name="connsiteX44" fmla="*/ 7168925 w 7750816"/>
              <a:gd name="connsiteY44" fmla="*/ 2640129 h 5909802"/>
              <a:gd name="connsiteX45" fmla="*/ 7242816 w 7750816"/>
              <a:gd name="connsiteY45" fmla="*/ 2843329 h 5909802"/>
              <a:gd name="connsiteX46" fmla="*/ 7298235 w 7750816"/>
              <a:gd name="connsiteY46" fmla="*/ 2935693 h 5909802"/>
              <a:gd name="connsiteX47" fmla="*/ 7335180 w 7750816"/>
              <a:gd name="connsiteY47" fmla="*/ 3018820 h 5909802"/>
              <a:gd name="connsiteX48" fmla="*/ 7390598 w 7750816"/>
              <a:gd name="connsiteY48" fmla="*/ 3120420 h 5909802"/>
              <a:gd name="connsiteX49" fmla="*/ 7409071 w 7750816"/>
              <a:gd name="connsiteY49" fmla="*/ 3166602 h 5909802"/>
              <a:gd name="connsiteX50" fmla="*/ 7464489 w 7750816"/>
              <a:gd name="connsiteY50" fmla="*/ 3277438 h 5909802"/>
              <a:gd name="connsiteX51" fmla="*/ 7566089 w 7750816"/>
              <a:gd name="connsiteY51" fmla="*/ 3517584 h 5909802"/>
              <a:gd name="connsiteX52" fmla="*/ 7612271 w 7750816"/>
              <a:gd name="connsiteY52" fmla="*/ 3646893 h 5909802"/>
              <a:gd name="connsiteX53" fmla="*/ 7649216 w 7750816"/>
              <a:gd name="connsiteY53" fmla="*/ 3766965 h 5909802"/>
              <a:gd name="connsiteX54" fmla="*/ 7695398 w 7750816"/>
              <a:gd name="connsiteY54" fmla="*/ 3887038 h 5909802"/>
              <a:gd name="connsiteX55" fmla="*/ 7750816 w 7750816"/>
              <a:gd name="connsiteY55" fmla="*/ 4034820 h 5909802"/>
              <a:gd name="connsiteX56" fmla="*/ 7732344 w 7750816"/>
              <a:gd name="connsiteY56" fmla="*/ 4099475 h 5909802"/>
              <a:gd name="connsiteX57" fmla="*/ 7704635 w 7750816"/>
              <a:gd name="connsiteY57" fmla="*/ 4201075 h 5909802"/>
              <a:gd name="connsiteX58" fmla="*/ 7686162 w 7750816"/>
              <a:gd name="connsiteY58" fmla="*/ 4274965 h 5909802"/>
              <a:gd name="connsiteX59" fmla="*/ 7649216 w 7750816"/>
              <a:gd name="connsiteY59" fmla="*/ 4339620 h 5909802"/>
              <a:gd name="connsiteX60" fmla="*/ 7630744 w 7750816"/>
              <a:gd name="connsiteY60" fmla="*/ 4367329 h 5909802"/>
              <a:gd name="connsiteX61" fmla="*/ 7575325 w 7750816"/>
              <a:gd name="connsiteY61" fmla="*/ 4404275 h 5909802"/>
              <a:gd name="connsiteX62" fmla="*/ 7510671 w 7750816"/>
              <a:gd name="connsiteY62" fmla="*/ 4496638 h 5909802"/>
              <a:gd name="connsiteX63" fmla="*/ 7473725 w 7750816"/>
              <a:gd name="connsiteY63" fmla="*/ 4561293 h 5909802"/>
              <a:gd name="connsiteX64" fmla="*/ 7399835 w 7750816"/>
              <a:gd name="connsiteY64" fmla="*/ 4625947 h 5909802"/>
              <a:gd name="connsiteX65" fmla="*/ 7298235 w 7750816"/>
              <a:gd name="connsiteY65" fmla="*/ 4662893 h 5909802"/>
              <a:gd name="connsiteX66" fmla="*/ 7131980 w 7750816"/>
              <a:gd name="connsiteY66" fmla="*/ 4699838 h 5909802"/>
              <a:gd name="connsiteX67" fmla="*/ 6965725 w 7750816"/>
              <a:gd name="connsiteY67" fmla="*/ 4736784 h 5909802"/>
              <a:gd name="connsiteX68" fmla="*/ 6854889 w 7750816"/>
              <a:gd name="connsiteY68" fmla="*/ 4782965 h 5909802"/>
              <a:gd name="connsiteX69" fmla="*/ 6808707 w 7750816"/>
              <a:gd name="connsiteY69" fmla="*/ 4801438 h 5909802"/>
              <a:gd name="connsiteX70" fmla="*/ 6753289 w 7750816"/>
              <a:gd name="connsiteY70" fmla="*/ 4810675 h 5909802"/>
              <a:gd name="connsiteX71" fmla="*/ 6688635 w 7750816"/>
              <a:gd name="connsiteY71" fmla="*/ 4838384 h 5909802"/>
              <a:gd name="connsiteX72" fmla="*/ 6522380 w 7750816"/>
              <a:gd name="connsiteY72" fmla="*/ 4893802 h 5909802"/>
              <a:gd name="connsiteX73" fmla="*/ 6411544 w 7750816"/>
              <a:gd name="connsiteY73" fmla="*/ 4921511 h 5909802"/>
              <a:gd name="connsiteX74" fmla="*/ 6272998 w 7750816"/>
              <a:gd name="connsiteY74" fmla="*/ 4958456 h 5909802"/>
              <a:gd name="connsiteX75" fmla="*/ 6236053 w 7750816"/>
              <a:gd name="connsiteY75" fmla="*/ 4967693 h 5909802"/>
              <a:gd name="connsiteX76" fmla="*/ 6042089 w 7750816"/>
              <a:gd name="connsiteY76" fmla="*/ 4995402 h 5909802"/>
              <a:gd name="connsiteX77" fmla="*/ 5977435 w 7750816"/>
              <a:gd name="connsiteY77" fmla="*/ 5004638 h 5909802"/>
              <a:gd name="connsiteX78" fmla="*/ 5801944 w 7750816"/>
              <a:gd name="connsiteY78" fmla="*/ 5032347 h 5909802"/>
              <a:gd name="connsiteX79" fmla="*/ 5192344 w 7750816"/>
              <a:gd name="connsiteY79" fmla="*/ 5041584 h 5909802"/>
              <a:gd name="connsiteX80" fmla="*/ 5155398 w 7750816"/>
              <a:gd name="connsiteY80" fmla="*/ 5050820 h 5909802"/>
              <a:gd name="connsiteX81" fmla="*/ 5016853 w 7750816"/>
              <a:gd name="connsiteY81" fmla="*/ 5069293 h 5909802"/>
              <a:gd name="connsiteX82" fmla="*/ 4425725 w 7750816"/>
              <a:gd name="connsiteY82" fmla="*/ 5032348 h 5909802"/>
              <a:gd name="connsiteX83" fmla="*/ 4083980 w 7750816"/>
              <a:gd name="connsiteY83" fmla="*/ 4939984 h 5909802"/>
              <a:gd name="connsiteX84" fmla="*/ 3806889 w 7750816"/>
              <a:gd name="connsiteY84" fmla="*/ 4939983 h 5909802"/>
              <a:gd name="connsiteX85" fmla="*/ 3391253 w 7750816"/>
              <a:gd name="connsiteY85" fmla="*/ 5041584 h 5909802"/>
              <a:gd name="connsiteX86" fmla="*/ 3317362 w 7750816"/>
              <a:gd name="connsiteY86" fmla="*/ 5087765 h 5909802"/>
              <a:gd name="connsiteX87" fmla="*/ 3308125 w 7750816"/>
              <a:gd name="connsiteY87" fmla="*/ 5115475 h 5909802"/>
              <a:gd name="connsiteX88" fmla="*/ 3280416 w 7750816"/>
              <a:gd name="connsiteY88" fmla="*/ 5133947 h 5909802"/>
              <a:gd name="connsiteX89" fmla="*/ 3169580 w 7750816"/>
              <a:gd name="connsiteY89" fmla="*/ 5217075 h 5909802"/>
              <a:gd name="connsiteX90" fmla="*/ 3132635 w 7750816"/>
              <a:gd name="connsiteY90" fmla="*/ 5235547 h 5909802"/>
              <a:gd name="connsiteX91" fmla="*/ 3104925 w 7750816"/>
              <a:gd name="connsiteY91" fmla="*/ 5254020 h 5909802"/>
              <a:gd name="connsiteX92" fmla="*/ 3040271 w 7750816"/>
              <a:gd name="connsiteY92" fmla="*/ 5281729 h 5909802"/>
              <a:gd name="connsiteX93" fmla="*/ 2966380 w 7750816"/>
              <a:gd name="connsiteY93" fmla="*/ 5309438 h 5909802"/>
              <a:gd name="connsiteX94" fmla="*/ 2938671 w 7750816"/>
              <a:gd name="connsiteY94" fmla="*/ 5327911 h 5909802"/>
              <a:gd name="connsiteX95" fmla="*/ 2892489 w 7750816"/>
              <a:gd name="connsiteY95" fmla="*/ 5337147 h 5909802"/>
              <a:gd name="connsiteX96" fmla="*/ 2855544 w 7750816"/>
              <a:gd name="connsiteY96" fmla="*/ 5346384 h 5909802"/>
              <a:gd name="connsiteX97" fmla="*/ 2800125 w 7750816"/>
              <a:gd name="connsiteY97" fmla="*/ 5364856 h 5909802"/>
              <a:gd name="connsiteX98" fmla="*/ 2680053 w 7750816"/>
              <a:gd name="connsiteY98" fmla="*/ 5383329 h 5909802"/>
              <a:gd name="connsiteX99" fmla="*/ 2633871 w 7750816"/>
              <a:gd name="connsiteY99" fmla="*/ 5392565 h 5909802"/>
              <a:gd name="connsiteX100" fmla="*/ 2578453 w 7750816"/>
              <a:gd name="connsiteY100" fmla="*/ 5401802 h 5909802"/>
              <a:gd name="connsiteX101" fmla="*/ 2550744 w 7750816"/>
              <a:gd name="connsiteY101" fmla="*/ 5411038 h 5909802"/>
              <a:gd name="connsiteX102" fmla="*/ 2458380 w 7750816"/>
              <a:gd name="connsiteY102" fmla="*/ 5420275 h 5909802"/>
              <a:gd name="connsiteX103" fmla="*/ 2402962 w 7750816"/>
              <a:gd name="connsiteY103" fmla="*/ 5438747 h 5909802"/>
              <a:gd name="connsiteX104" fmla="*/ 2366016 w 7750816"/>
              <a:gd name="connsiteY104" fmla="*/ 5447984 h 5909802"/>
              <a:gd name="connsiteX105" fmla="*/ 2329071 w 7750816"/>
              <a:gd name="connsiteY105" fmla="*/ 5466456 h 5909802"/>
              <a:gd name="connsiteX106" fmla="*/ 2301362 w 7750816"/>
              <a:gd name="connsiteY106" fmla="*/ 5475693 h 5909802"/>
              <a:gd name="connsiteX107" fmla="*/ 2245944 w 7750816"/>
              <a:gd name="connsiteY107" fmla="*/ 5512638 h 5909802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476198 w 7750816"/>
              <a:gd name="connsiteY27" fmla="*/ 152191 h 5906446"/>
              <a:gd name="connsiteX28" fmla="*/ 6697871 w 7750816"/>
              <a:gd name="connsiteY28" fmla="*/ 327682 h 5906446"/>
              <a:gd name="connsiteX29" fmla="*/ 6790235 w 7750816"/>
              <a:gd name="connsiteY29" fmla="*/ 484700 h 5906446"/>
              <a:gd name="connsiteX30" fmla="*/ 6845653 w 7750816"/>
              <a:gd name="connsiteY30" fmla="*/ 567828 h 5906446"/>
              <a:gd name="connsiteX31" fmla="*/ 6965725 w 7750816"/>
              <a:gd name="connsiteY31" fmla="*/ 715609 h 5906446"/>
              <a:gd name="connsiteX32" fmla="*/ 7039616 w 7750816"/>
              <a:gd name="connsiteY32" fmla="*/ 780264 h 5906446"/>
              <a:gd name="connsiteX33" fmla="*/ 7122744 w 7750816"/>
              <a:gd name="connsiteY33" fmla="*/ 872628 h 5906446"/>
              <a:gd name="connsiteX34" fmla="*/ 7150453 w 7750816"/>
              <a:gd name="connsiteY34" fmla="*/ 983464 h 5906446"/>
              <a:gd name="connsiteX35" fmla="*/ 7178162 w 7750816"/>
              <a:gd name="connsiteY35" fmla="*/ 1177428 h 5906446"/>
              <a:gd name="connsiteX36" fmla="*/ 7159689 w 7750816"/>
              <a:gd name="connsiteY36" fmla="*/ 1583828 h 5906446"/>
              <a:gd name="connsiteX37" fmla="*/ 7131980 w 7750816"/>
              <a:gd name="connsiteY37" fmla="*/ 1676191 h 5906446"/>
              <a:gd name="connsiteX38" fmla="*/ 7095035 w 7750816"/>
              <a:gd name="connsiteY38" fmla="*/ 1777791 h 5906446"/>
              <a:gd name="connsiteX39" fmla="*/ 7085798 w 7750816"/>
              <a:gd name="connsiteY39" fmla="*/ 1842446 h 5906446"/>
              <a:gd name="connsiteX40" fmla="*/ 7058089 w 7750816"/>
              <a:gd name="connsiteY40" fmla="*/ 1971755 h 5906446"/>
              <a:gd name="connsiteX41" fmla="*/ 7095035 w 7750816"/>
              <a:gd name="connsiteY41" fmla="*/ 2442809 h 5906446"/>
              <a:gd name="connsiteX42" fmla="*/ 7122744 w 7750816"/>
              <a:gd name="connsiteY42" fmla="*/ 2516700 h 5906446"/>
              <a:gd name="connsiteX43" fmla="*/ 7150453 w 7750816"/>
              <a:gd name="connsiteY43" fmla="*/ 2599828 h 5906446"/>
              <a:gd name="connsiteX44" fmla="*/ 7168925 w 7750816"/>
              <a:gd name="connsiteY44" fmla="*/ 2636773 h 5906446"/>
              <a:gd name="connsiteX45" fmla="*/ 7242816 w 7750816"/>
              <a:gd name="connsiteY45" fmla="*/ 2839973 h 5906446"/>
              <a:gd name="connsiteX46" fmla="*/ 7298235 w 7750816"/>
              <a:gd name="connsiteY46" fmla="*/ 2932337 h 5906446"/>
              <a:gd name="connsiteX47" fmla="*/ 7335180 w 7750816"/>
              <a:gd name="connsiteY47" fmla="*/ 3015464 h 5906446"/>
              <a:gd name="connsiteX48" fmla="*/ 7390598 w 7750816"/>
              <a:gd name="connsiteY48" fmla="*/ 3117064 h 5906446"/>
              <a:gd name="connsiteX49" fmla="*/ 7409071 w 7750816"/>
              <a:gd name="connsiteY49" fmla="*/ 3163246 h 5906446"/>
              <a:gd name="connsiteX50" fmla="*/ 7464489 w 7750816"/>
              <a:gd name="connsiteY50" fmla="*/ 3274082 h 5906446"/>
              <a:gd name="connsiteX51" fmla="*/ 7566089 w 7750816"/>
              <a:gd name="connsiteY51" fmla="*/ 3514228 h 5906446"/>
              <a:gd name="connsiteX52" fmla="*/ 7612271 w 7750816"/>
              <a:gd name="connsiteY52" fmla="*/ 3643537 h 5906446"/>
              <a:gd name="connsiteX53" fmla="*/ 7649216 w 7750816"/>
              <a:gd name="connsiteY53" fmla="*/ 3763609 h 5906446"/>
              <a:gd name="connsiteX54" fmla="*/ 7695398 w 7750816"/>
              <a:gd name="connsiteY54" fmla="*/ 3883682 h 5906446"/>
              <a:gd name="connsiteX55" fmla="*/ 7750816 w 7750816"/>
              <a:gd name="connsiteY55" fmla="*/ 4031464 h 5906446"/>
              <a:gd name="connsiteX56" fmla="*/ 7732344 w 7750816"/>
              <a:gd name="connsiteY56" fmla="*/ 4096119 h 5906446"/>
              <a:gd name="connsiteX57" fmla="*/ 7704635 w 7750816"/>
              <a:gd name="connsiteY57" fmla="*/ 4197719 h 5906446"/>
              <a:gd name="connsiteX58" fmla="*/ 7686162 w 7750816"/>
              <a:gd name="connsiteY58" fmla="*/ 4271609 h 5906446"/>
              <a:gd name="connsiteX59" fmla="*/ 7649216 w 7750816"/>
              <a:gd name="connsiteY59" fmla="*/ 4336264 h 5906446"/>
              <a:gd name="connsiteX60" fmla="*/ 7630744 w 7750816"/>
              <a:gd name="connsiteY60" fmla="*/ 4363973 h 5906446"/>
              <a:gd name="connsiteX61" fmla="*/ 7575325 w 7750816"/>
              <a:gd name="connsiteY61" fmla="*/ 4400919 h 5906446"/>
              <a:gd name="connsiteX62" fmla="*/ 7510671 w 7750816"/>
              <a:gd name="connsiteY62" fmla="*/ 4493282 h 5906446"/>
              <a:gd name="connsiteX63" fmla="*/ 7473725 w 7750816"/>
              <a:gd name="connsiteY63" fmla="*/ 4557937 h 5906446"/>
              <a:gd name="connsiteX64" fmla="*/ 7399835 w 7750816"/>
              <a:gd name="connsiteY64" fmla="*/ 4622591 h 5906446"/>
              <a:gd name="connsiteX65" fmla="*/ 7298235 w 7750816"/>
              <a:gd name="connsiteY65" fmla="*/ 4659537 h 5906446"/>
              <a:gd name="connsiteX66" fmla="*/ 7131980 w 7750816"/>
              <a:gd name="connsiteY66" fmla="*/ 4696482 h 5906446"/>
              <a:gd name="connsiteX67" fmla="*/ 6965725 w 7750816"/>
              <a:gd name="connsiteY67" fmla="*/ 4733428 h 5906446"/>
              <a:gd name="connsiteX68" fmla="*/ 6854889 w 7750816"/>
              <a:gd name="connsiteY68" fmla="*/ 4779609 h 5906446"/>
              <a:gd name="connsiteX69" fmla="*/ 6808707 w 7750816"/>
              <a:gd name="connsiteY69" fmla="*/ 4798082 h 5906446"/>
              <a:gd name="connsiteX70" fmla="*/ 6753289 w 7750816"/>
              <a:gd name="connsiteY70" fmla="*/ 4807319 h 5906446"/>
              <a:gd name="connsiteX71" fmla="*/ 6688635 w 7750816"/>
              <a:gd name="connsiteY71" fmla="*/ 4835028 h 5906446"/>
              <a:gd name="connsiteX72" fmla="*/ 6522380 w 7750816"/>
              <a:gd name="connsiteY72" fmla="*/ 4890446 h 5906446"/>
              <a:gd name="connsiteX73" fmla="*/ 6411544 w 7750816"/>
              <a:gd name="connsiteY73" fmla="*/ 4918155 h 5906446"/>
              <a:gd name="connsiteX74" fmla="*/ 6272998 w 7750816"/>
              <a:gd name="connsiteY74" fmla="*/ 4955100 h 5906446"/>
              <a:gd name="connsiteX75" fmla="*/ 6236053 w 7750816"/>
              <a:gd name="connsiteY75" fmla="*/ 4964337 h 5906446"/>
              <a:gd name="connsiteX76" fmla="*/ 6042089 w 7750816"/>
              <a:gd name="connsiteY76" fmla="*/ 4992046 h 5906446"/>
              <a:gd name="connsiteX77" fmla="*/ 5977435 w 7750816"/>
              <a:gd name="connsiteY77" fmla="*/ 5001282 h 5906446"/>
              <a:gd name="connsiteX78" fmla="*/ 5801944 w 7750816"/>
              <a:gd name="connsiteY78" fmla="*/ 5028991 h 5906446"/>
              <a:gd name="connsiteX79" fmla="*/ 5192344 w 7750816"/>
              <a:gd name="connsiteY79" fmla="*/ 5038228 h 5906446"/>
              <a:gd name="connsiteX80" fmla="*/ 5155398 w 7750816"/>
              <a:gd name="connsiteY80" fmla="*/ 5047464 h 5906446"/>
              <a:gd name="connsiteX81" fmla="*/ 5016853 w 7750816"/>
              <a:gd name="connsiteY81" fmla="*/ 5065937 h 5906446"/>
              <a:gd name="connsiteX82" fmla="*/ 4425725 w 7750816"/>
              <a:gd name="connsiteY82" fmla="*/ 5028992 h 5906446"/>
              <a:gd name="connsiteX83" fmla="*/ 4083980 w 7750816"/>
              <a:gd name="connsiteY83" fmla="*/ 4936628 h 5906446"/>
              <a:gd name="connsiteX84" fmla="*/ 3806889 w 7750816"/>
              <a:gd name="connsiteY84" fmla="*/ 4936627 h 5906446"/>
              <a:gd name="connsiteX85" fmla="*/ 3391253 w 7750816"/>
              <a:gd name="connsiteY85" fmla="*/ 5038228 h 5906446"/>
              <a:gd name="connsiteX86" fmla="*/ 3317362 w 7750816"/>
              <a:gd name="connsiteY86" fmla="*/ 5084409 h 5906446"/>
              <a:gd name="connsiteX87" fmla="*/ 3308125 w 7750816"/>
              <a:gd name="connsiteY87" fmla="*/ 5112119 h 5906446"/>
              <a:gd name="connsiteX88" fmla="*/ 3280416 w 7750816"/>
              <a:gd name="connsiteY88" fmla="*/ 5130591 h 5906446"/>
              <a:gd name="connsiteX89" fmla="*/ 3169580 w 7750816"/>
              <a:gd name="connsiteY89" fmla="*/ 5213719 h 5906446"/>
              <a:gd name="connsiteX90" fmla="*/ 3132635 w 7750816"/>
              <a:gd name="connsiteY90" fmla="*/ 5232191 h 5906446"/>
              <a:gd name="connsiteX91" fmla="*/ 3104925 w 7750816"/>
              <a:gd name="connsiteY91" fmla="*/ 5250664 h 5906446"/>
              <a:gd name="connsiteX92" fmla="*/ 3040271 w 7750816"/>
              <a:gd name="connsiteY92" fmla="*/ 5278373 h 5906446"/>
              <a:gd name="connsiteX93" fmla="*/ 2966380 w 7750816"/>
              <a:gd name="connsiteY93" fmla="*/ 5306082 h 5906446"/>
              <a:gd name="connsiteX94" fmla="*/ 2938671 w 7750816"/>
              <a:gd name="connsiteY94" fmla="*/ 5324555 h 5906446"/>
              <a:gd name="connsiteX95" fmla="*/ 2892489 w 7750816"/>
              <a:gd name="connsiteY95" fmla="*/ 5333791 h 5906446"/>
              <a:gd name="connsiteX96" fmla="*/ 2855544 w 7750816"/>
              <a:gd name="connsiteY96" fmla="*/ 5343028 h 5906446"/>
              <a:gd name="connsiteX97" fmla="*/ 2800125 w 7750816"/>
              <a:gd name="connsiteY97" fmla="*/ 5361500 h 5906446"/>
              <a:gd name="connsiteX98" fmla="*/ 2680053 w 7750816"/>
              <a:gd name="connsiteY98" fmla="*/ 5379973 h 5906446"/>
              <a:gd name="connsiteX99" fmla="*/ 2633871 w 7750816"/>
              <a:gd name="connsiteY99" fmla="*/ 5389209 h 5906446"/>
              <a:gd name="connsiteX100" fmla="*/ 2578453 w 7750816"/>
              <a:gd name="connsiteY100" fmla="*/ 5398446 h 5906446"/>
              <a:gd name="connsiteX101" fmla="*/ 2550744 w 7750816"/>
              <a:gd name="connsiteY101" fmla="*/ 5407682 h 5906446"/>
              <a:gd name="connsiteX102" fmla="*/ 2458380 w 7750816"/>
              <a:gd name="connsiteY102" fmla="*/ 5416919 h 5906446"/>
              <a:gd name="connsiteX103" fmla="*/ 2402962 w 7750816"/>
              <a:gd name="connsiteY103" fmla="*/ 5435391 h 5906446"/>
              <a:gd name="connsiteX104" fmla="*/ 2366016 w 7750816"/>
              <a:gd name="connsiteY104" fmla="*/ 5444628 h 5906446"/>
              <a:gd name="connsiteX105" fmla="*/ 2329071 w 7750816"/>
              <a:gd name="connsiteY105" fmla="*/ 5463100 h 5906446"/>
              <a:gd name="connsiteX106" fmla="*/ 2301362 w 7750816"/>
              <a:gd name="connsiteY106" fmla="*/ 5472337 h 5906446"/>
              <a:gd name="connsiteX107" fmla="*/ 2245944 w 7750816"/>
              <a:gd name="connsiteY107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476198 w 7750816"/>
              <a:gd name="connsiteY27" fmla="*/ 152191 h 5906446"/>
              <a:gd name="connsiteX28" fmla="*/ 6697871 w 7750816"/>
              <a:gd name="connsiteY28" fmla="*/ 327682 h 5906446"/>
              <a:gd name="connsiteX29" fmla="*/ 6790235 w 7750816"/>
              <a:gd name="connsiteY29" fmla="*/ 484700 h 5906446"/>
              <a:gd name="connsiteX30" fmla="*/ 6845653 w 7750816"/>
              <a:gd name="connsiteY30" fmla="*/ 567828 h 5906446"/>
              <a:gd name="connsiteX31" fmla="*/ 6965725 w 7750816"/>
              <a:gd name="connsiteY31" fmla="*/ 715609 h 5906446"/>
              <a:gd name="connsiteX32" fmla="*/ 7039616 w 7750816"/>
              <a:gd name="connsiteY32" fmla="*/ 780264 h 5906446"/>
              <a:gd name="connsiteX33" fmla="*/ 7122744 w 7750816"/>
              <a:gd name="connsiteY33" fmla="*/ 872628 h 5906446"/>
              <a:gd name="connsiteX34" fmla="*/ 7150453 w 7750816"/>
              <a:gd name="connsiteY34" fmla="*/ 983464 h 5906446"/>
              <a:gd name="connsiteX35" fmla="*/ 7178162 w 7750816"/>
              <a:gd name="connsiteY35" fmla="*/ 1177428 h 5906446"/>
              <a:gd name="connsiteX36" fmla="*/ 7159689 w 7750816"/>
              <a:gd name="connsiteY36" fmla="*/ 1583828 h 5906446"/>
              <a:gd name="connsiteX37" fmla="*/ 7131980 w 7750816"/>
              <a:gd name="connsiteY37" fmla="*/ 1676191 h 5906446"/>
              <a:gd name="connsiteX38" fmla="*/ 7095035 w 7750816"/>
              <a:gd name="connsiteY38" fmla="*/ 1777791 h 5906446"/>
              <a:gd name="connsiteX39" fmla="*/ 7085798 w 7750816"/>
              <a:gd name="connsiteY39" fmla="*/ 1842446 h 5906446"/>
              <a:gd name="connsiteX40" fmla="*/ 7058089 w 7750816"/>
              <a:gd name="connsiteY40" fmla="*/ 1971755 h 5906446"/>
              <a:gd name="connsiteX41" fmla="*/ 7095035 w 7750816"/>
              <a:gd name="connsiteY41" fmla="*/ 2442809 h 5906446"/>
              <a:gd name="connsiteX42" fmla="*/ 7122744 w 7750816"/>
              <a:gd name="connsiteY42" fmla="*/ 2516700 h 5906446"/>
              <a:gd name="connsiteX43" fmla="*/ 7150453 w 7750816"/>
              <a:gd name="connsiteY43" fmla="*/ 2599828 h 5906446"/>
              <a:gd name="connsiteX44" fmla="*/ 7168925 w 7750816"/>
              <a:gd name="connsiteY44" fmla="*/ 2636773 h 5906446"/>
              <a:gd name="connsiteX45" fmla="*/ 7242816 w 7750816"/>
              <a:gd name="connsiteY45" fmla="*/ 2839973 h 5906446"/>
              <a:gd name="connsiteX46" fmla="*/ 7298235 w 7750816"/>
              <a:gd name="connsiteY46" fmla="*/ 2932337 h 5906446"/>
              <a:gd name="connsiteX47" fmla="*/ 7335180 w 7750816"/>
              <a:gd name="connsiteY47" fmla="*/ 3015464 h 5906446"/>
              <a:gd name="connsiteX48" fmla="*/ 7390598 w 7750816"/>
              <a:gd name="connsiteY48" fmla="*/ 3117064 h 5906446"/>
              <a:gd name="connsiteX49" fmla="*/ 7409071 w 7750816"/>
              <a:gd name="connsiteY49" fmla="*/ 3163246 h 5906446"/>
              <a:gd name="connsiteX50" fmla="*/ 7464489 w 7750816"/>
              <a:gd name="connsiteY50" fmla="*/ 3274082 h 5906446"/>
              <a:gd name="connsiteX51" fmla="*/ 7566089 w 7750816"/>
              <a:gd name="connsiteY51" fmla="*/ 3514228 h 5906446"/>
              <a:gd name="connsiteX52" fmla="*/ 7612271 w 7750816"/>
              <a:gd name="connsiteY52" fmla="*/ 3643537 h 5906446"/>
              <a:gd name="connsiteX53" fmla="*/ 7649216 w 7750816"/>
              <a:gd name="connsiteY53" fmla="*/ 3763609 h 5906446"/>
              <a:gd name="connsiteX54" fmla="*/ 7695398 w 7750816"/>
              <a:gd name="connsiteY54" fmla="*/ 3883682 h 5906446"/>
              <a:gd name="connsiteX55" fmla="*/ 7750816 w 7750816"/>
              <a:gd name="connsiteY55" fmla="*/ 4031464 h 5906446"/>
              <a:gd name="connsiteX56" fmla="*/ 7732344 w 7750816"/>
              <a:gd name="connsiteY56" fmla="*/ 4096119 h 5906446"/>
              <a:gd name="connsiteX57" fmla="*/ 7704635 w 7750816"/>
              <a:gd name="connsiteY57" fmla="*/ 4197719 h 5906446"/>
              <a:gd name="connsiteX58" fmla="*/ 7686162 w 7750816"/>
              <a:gd name="connsiteY58" fmla="*/ 4271609 h 5906446"/>
              <a:gd name="connsiteX59" fmla="*/ 7649216 w 7750816"/>
              <a:gd name="connsiteY59" fmla="*/ 4336264 h 5906446"/>
              <a:gd name="connsiteX60" fmla="*/ 7630744 w 7750816"/>
              <a:gd name="connsiteY60" fmla="*/ 4363973 h 5906446"/>
              <a:gd name="connsiteX61" fmla="*/ 7575325 w 7750816"/>
              <a:gd name="connsiteY61" fmla="*/ 4400919 h 5906446"/>
              <a:gd name="connsiteX62" fmla="*/ 7510671 w 7750816"/>
              <a:gd name="connsiteY62" fmla="*/ 4493282 h 5906446"/>
              <a:gd name="connsiteX63" fmla="*/ 7473725 w 7750816"/>
              <a:gd name="connsiteY63" fmla="*/ 4557937 h 5906446"/>
              <a:gd name="connsiteX64" fmla="*/ 7399835 w 7750816"/>
              <a:gd name="connsiteY64" fmla="*/ 4622591 h 5906446"/>
              <a:gd name="connsiteX65" fmla="*/ 7298235 w 7750816"/>
              <a:gd name="connsiteY65" fmla="*/ 4659537 h 5906446"/>
              <a:gd name="connsiteX66" fmla="*/ 7131980 w 7750816"/>
              <a:gd name="connsiteY66" fmla="*/ 4696482 h 5906446"/>
              <a:gd name="connsiteX67" fmla="*/ 6965725 w 7750816"/>
              <a:gd name="connsiteY67" fmla="*/ 4733428 h 5906446"/>
              <a:gd name="connsiteX68" fmla="*/ 6854889 w 7750816"/>
              <a:gd name="connsiteY68" fmla="*/ 4779609 h 5906446"/>
              <a:gd name="connsiteX69" fmla="*/ 6808707 w 7750816"/>
              <a:gd name="connsiteY69" fmla="*/ 4798082 h 5906446"/>
              <a:gd name="connsiteX70" fmla="*/ 6753289 w 7750816"/>
              <a:gd name="connsiteY70" fmla="*/ 4807319 h 5906446"/>
              <a:gd name="connsiteX71" fmla="*/ 6688635 w 7750816"/>
              <a:gd name="connsiteY71" fmla="*/ 4835028 h 5906446"/>
              <a:gd name="connsiteX72" fmla="*/ 6522380 w 7750816"/>
              <a:gd name="connsiteY72" fmla="*/ 4890446 h 5906446"/>
              <a:gd name="connsiteX73" fmla="*/ 6411544 w 7750816"/>
              <a:gd name="connsiteY73" fmla="*/ 4918155 h 5906446"/>
              <a:gd name="connsiteX74" fmla="*/ 6272998 w 7750816"/>
              <a:gd name="connsiteY74" fmla="*/ 4955100 h 5906446"/>
              <a:gd name="connsiteX75" fmla="*/ 6236053 w 7750816"/>
              <a:gd name="connsiteY75" fmla="*/ 4964337 h 5906446"/>
              <a:gd name="connsiteX76" fmla="*/ 6042089 w 7750816"/>
              <a:gd name="connsiteY76" fmla="*/ 4992046 h 5906446"/>
              <a:gd name="connsiteX77" fmla="*/ 5977435 w 7750816"/>
              <a:gd name="connsiteY77" fmla="*/ 5001282 h 5906446"/>
              <a:gd name="connsiteX78" fmla="*/ 5801944 w 7750816"/>
              <a:gd name="connsiteY78" fmla="*/ 5028991 h 5906446"/>
              <a:gd name="connsiteX79" fmla="*/ 5192344 w 7750816"/>
              <a:gd name="connsiteY79" fmla="*/ 5038228 h 5906446"/>
              <a:gd name="connsiteX80" fmla="*/ 5155398 w 7750816"/>
              <a:gd name="connsiteY80" fmla="*/ 5047464 h 5906446"/>
              <a:gd name="connsiteX81" fmla="*/ 5016853 w 7750816"/>
              <a:gd name="connsiteY81" fmla="*/ 5065937 h 5906446"/>
              <a:gd name="connsiteX82" fmla="*/ 4425725 w 7750816"/>
              <a:gd name="connsiteY82" fmla="*/ 5028992 h 5906446"/>
              <a:gd name="connsiteX83" fmla="*/ 4083980 w 7750816"/>
              <a:gd name="connsiteY83" fmla="*/ 4936628 h 5906446"/>
              <a:gd name="connsiteX84" fmla="*/ 3806889 w 7750816"/>
              <a:gd name="connsiteY84" fmla="*/ 4936627 h 5906446"/>
              <a:gd name="connsiteX85" fmla="*/ 3391253 w 7750816"/>
              <a:gd name="connsiteY85" fmla="*/ 5038228 h 5906446"/>
              <a:gd name="connsiteX86" fmla="*/ 3317362 w 7750816"/>
              <a:gd name="connsiteY86" fmla="*/ 5084409 h 5906446"/>
              <a:gd name="connsiteX87" fmla="*/ 3308125 w 7750816"/>
              <a:gd name="connsiteY87" fmla="*/ 5112119 h 5906446"/>
              <a:gd name="connsiteX88" fmla="*/ 3280416 w 7750816"/>
              <a:gd name="connsiteY88" fmla="*/ 5130591 h 5906446"/>
              <a:gd name="connsiteX89" fmla="*/ 3169580 w 7750816"/>
              <a:gd name="connsiteY89" fmla="*/ 5213719 h 5906446"/>
              <a:gd name="connsiteX90" fmla="*/ 3132635 w 7750816"/>
              <a:gd name="connsiteY90" fmla="*/ 5232191 h 5906446"/>
              <a:gd name="connsiteX91" fmla="*/ 3104925 w 7750816"/>
              <a:gd name="connsiteY91" fmla="*/ 5250664 h 5906446"/>
              <a:gd name="connsiteX92" fmla="*/ 3040271 w 7750816"/>
              <a:gd name="connsiteY92" fmla="*/ 5278373 h 5906446"/>
              <a:gd name="connsiteX93" fmla="*/ 2966380 w 7750816"/>
              <a:gd name="connsiteY93" fmla="*/ 5306082 h 5906446"/>
              <a:gd name="connsiteX94" fmla="*/ 2938671 w 7750816"/>
              <a:gd name="connsiteY94" fmla="*/ 5324555 h 5906446"/>
              <a:gd name="connsiteX95" fmla="*/ 2892489 w 7750816"/>
              <a:gd name="connsiteY95" fmla="*/ 5333791 h 5906446"/>
              <a:gd name="connsiteX96" fmla="*/ 2855544 w 7750816"/>
              <a:gd name="connsiteY96" fmla="*/ 5343028 h 5906446"/>
              <a:gd name="connsiteX97" fmla="*/ 2800125 w 7750816"/>
              <a:gd name="connsiteY97" fmla="*/ 5361500 h 5906446"/>
              <a:gd name="connsiteX98" fmla="*/ 2680053 w 7750816"/>
              <a:gd name="connsiteY98" fmla="*/ 5379973 h 5906446"/>
              <a:gd name="connsiteX99" fmla="*/ 2633871 w 7750816"/>
              <a:gd name="connsiteY99" fmla="*/ 5389209 h 5906446"/>
              <a:gd name="connsiteX100" fmla="*/ 2578453 w 7750816"/>
              <a:gd name="connsiteY100" fmla="*/ 5398446 h 5906446"/>
              <a:gd name="connsiteX101" fmla="*/ 2550744 w 7750816"/>
              <a:gd name="connsiteY101" fmla="*/ 5407682 h 5906446"/>
              <a:gd name="connsiteX102" fmla="*/ 2458380 w 7750816"/>
              <a:gd name="connsiteY102" fmla="*/ 5416919 h 5906446"/>
              <a:gd name="connsiteX103" fmla="*/ 2402962 w 7750816"/>
              <a:gd name="connsiteY103" fmla="*/ 5435391 h 5906446"/>
              <a:gd name="connsiteX104" fmla="*/ 2366016 w 7750816"/>
              <a:gd name="connsiteY104" fmla="*/ 5444628 h 5906446"/>
              <a:gd name="connsiteX105" fmla="*/ 2329071 w 7750816"/>
              <a:gd name="connsiteY105" fmla="*/ 5463100 h 5906446"/>
              <a:gd name="connsiteX106" fmla="*/ 2301362 w 7750816"/>
              <a:gd name="connsiteY106" fmla="*/ 5472337 h 5906446"/>
              <a:gd name="connsiteX107" fmla="*/ 2245944 w 7750816"/>
              <a:gd name="connsiteY107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790235 w 7750816"/>
              <a:gd name="connsiteY28" fmla="*/ 484700 h 5906446"/>
              <a:gd name="connsiteX29" fmla="*/ 6845653 w 7750816"/>
              <a:gd name="connsiteY29" fmla="*/ 567828 h 5906446"/>
              <a:gd name="connsiteX30" fmla="*/ 6965725 w 7750816"/>
              <a:gd name="connsiteY30" fmla="*/ 715609 h 5906446"/>
              <a:gd name="connsiteX31" fmla="*/ 7039616 w 7750816"/>
              <a:gd name="connsiteY31" fmla="*/ 780264 h 5906446"/>
              <a:gd name="connsiteX32" fmla="*/ 7122744 w 7750816"/>
              <a:gd name="connsiteY32" fmla="*/ 872628 h 5906446"/>
              <a:gd name="connsiteX33" fmla="*/ 7150453 w 7750816"/>
              <a:gd name="connsiteY33" fmla="*/ 983464 h 5906446"/>
              <a:gd name="connsiteX34" fmla="*/ 7178162 w 7750816"/>
              <a:gd name="connsiteY34" fmla="*/ 1177428 h 5906446"/>
              <a:gd name="connsiteX35" fmla="*/ 7159689 w 7750816"/>
              <a:gd name="connsiteY35" fmla="*/ 1583828 h 5906446"/>
              <a:gd name="connsiteX36" fmla="*/ 7131980 w 7750816"/>
              <a:gd name="connsiteY36" fmla="*/ 1676191 h 5906446"/>
              <a:gd name="connsiteX37" fmla="*/ 7095035 w 7750816"/>
              <a:gd name="connsiteY37" fmla="*/ 1777791 h 5906446"/>
              <a:gd name="connsiteX38" fmla="*/ 7085798 w 7750816"/>
              <a:gd name="connsiteY38" fmla="*/ 1842446 h 5906446"/>
              <a:gd name="connsiteX39" fmla="*/ 7058089 w 7750816"/>
              <a:gd name="connsiteY39" fmla="*/ 1971755 h 5906446"/>
              <a:gd name="connsiteX40" fmla="*/ 7095035 w 7750816"/>
              <a:gd name="connsiteY40" fmla="*/ 2442809 h 5906446"/>
              <a:gd name="connsiteX41" fmla="*/ 7122744 w 7750816"/>
              <a:gd name="connsiteY41" fmla="*/ 2516700 h 5906446"/>
              <a:gd name="connsiteX42" fmla="*/ 7150453 w 7750816"/>
              <a:gd name="connsiteY42" fmla="*/ 2599828 h 5906446"/>
              <a:gd name="connsiteX43" fmla="*/ 7168925 w 7750816"/>
              <a:gd name="connsiteY43" fmla="*/ 2636773 h 5906446"/>
              <a:gd name="connsiteX44" fmla="*/ 7242816 w 7750816"/>
              <a:gd name="connsiteY44" fmla="*/ 2839973 h 5906446"/>
              <a:gd name="connsiteX45" fmla="*/ 7298235 w 7750816"/>
              <a:gd name="connsiteY45" fmla="*/ 2932337 h 5906446"/>
              <a:gd name="connsiteX46" fmla="*/ 7335180 w 7750816"/>
              <a:gd name="connsiteY46" fmla="*/ 3015464 h 5906446"/>
              <a:gd name="connsiteX47" fmla="*/ 7390598 w 7750816"/>
              <a:gd name="connsiteY47" fmla="*/ 3117064 h 5906446"/>
              <a:gd name="connsiteX48" fmla="*/ 7409071 w 7750816"/>
              <a:gd name="connsiteY48" fmla="*/ 3163246 h 5906446"/>
              <a:gd name="connsiteX49" fmla="*/ 7464489 w 7750816"/>
              <a:gd name="connsiteY49" fmla="*/ 3274082 h 5906446"/>
              <a:gd name="connsiteX50" fmla="*/ 7566089 w 7750816"/>
              <a:gd name="connsiteY50" fmla="*/ 3514228 h 5906446"/>
              <a:gd name="connsiteX51" fmla="*/ 7612271 w 7750816"/>
              <a:gd name="connsiteY51" fmla="*/ 3643537 h 5906446"/>
              <a:gd name="connsiteX52" fmla="*/ 7649216 w 7750816"/>
              <a:gd name="connsiteY52" fmla="*/ 3763609 h 5906446"/>
              <a:gd name="connsiteX53" fmla="*/ 7695398 w 7750816"/>
              <a:gd name="connsiteY53" fmla="*/ 3883682 h 5906446"/>
              <a:gd name="connsiteX54" fmla="*/ 7750816 w 7750816"/>
              <a:gd name="connsiteY54" fmla="*/ 4031464 h 5906446"/>
              <a:gd name="connsiteX55" fmla="*/ 7732344 w 7750816"/>
              <a:gd name="connsiteY55" fmla="*/ 4096119 h 5906446"/>
              <a:gd name="connsiteX56" fmla="*/ 7704635 w 7750816"/>
              <a:gd name="connsiteY56" fmla="*/ 4197719 h 5906446"/>
              <a:gd name="connsiteX57" fmla="*/ 7686162 w 7750816"/>
              <a:gd name="connsiteY57" fmla="*/ 4271609 h 5906446"/>
              <a:gd name="connsiteX58" fmla="*/ 7649216 w 7750816"/>
              <a:gd name="connsiteY58" fmla="*/ 4336264 h 5906446"/>
              <a:gd name="connsiteX59" fmla="*/ 7630744 w 7750816"/>
              <a:gd name="connsiteY59" fmla="*/ 4363973 h 5906446"/>
              <a:gd name="connsiteX60" fmla="*/ 7575325 w 7750816"/>
              <a:gd name="connsiteY60" fmla="*/ 4400919 h 5906446"/>
              <a:gd name="connsiteX61" fmla="*/ 7510671 w 7750816"/>
              <a:gd name="connsiteY61" fmla="*/ 4493282 h 5906446"/>
              <a:gd name="connsiteX62" fmla="*/ 7473725 w 7750816"/>
              <a:gd name="connsiteY62" fmla="*/ 4557937 h 5906446"/>
              <a:gd name="connsiteX63" fmla="*/ 7399835 w 7750816"/>
              <a:gd name="connsiteY63" fmla="*/ 4622591 h 5906446"/>
              <a:gd name="connsiteX64" fmla="*/ 7298235 w 7750816"/>
              <a:gd name="connsiteY64" fmla="*/ 4659537 h 5906446"/>
              <a:gd name="connsiteX65" fmla="*/ 7131980 w 7750816"/>
              <a:gd name="connsiteY65" fmla="*/ 4696482 h 5906446"/>
              <a:gd name="connsiteX66" fmla="*/ 6965725 w 7750816"/>
              <a:gd name="connsiteY66" fmla="*/ 4733428 h 5906446"/>
              <a:gd name="connsiteX67" fmla="*/ 6854889 w 7750816"/>
              <a:gd name="connsiteY67" fmla="*/ 4779609 h 5906446"/>
              <a:gd name="connsiteX68" fmla="*/ 6808707 w 7750816"/>
              <a:gd name="connsiteY68" fmla="*/ 4798082 h 5906446"/>
              <a:gd name="connsiteX69" fmla="*/ 6753289 w 7750816"/>
              <a:gd name="connsiteY69" fmla="*/ 4807319 h 5906446"/>
              <a:gd name="connsiteX70" fmla="*/ 6688635 w 7750816"/>
              <a:gd name="connsiteY70" fmla="*/ 4835028 h 5906446"/>
              <a:gd name="connsiteX71" fmla="*/ 6522380 w 7750816"/>
              <a:gd name="connsiteY71" fmla="*/ 4890446 h 5906446"/>
              <a:gd name="connsiteX72" fmla="*/ 6411544 w 7750816"/>
              <a:gd name="connsiteY72" fmla="*/ 4918155 h 5906446"/>
              <a:gd name="connsiteX73" fmla="*/ 6272998 w 7750816"/>
              <a:gd name="connsiteY73" fmla="*/ 4955100 h 5906446"/>
              <a:gd name="connsiteX74" fmla="*/ 6236053 w 7750816"/>
              <a:gd name="connsiteY74" fmla="*/ 4964337 h 5906446"/>
              <a:gd name="connsiteX75" fmla="*/ 6042089 w 7750816"/>
              <a:gd name="connsiteY75" fmla="*/ 4992046 h 5906446"/>
              <a:gd name="connsiteX76" fmla="*/ 5977435 w 7750816"/>
              <a:gd name="connsiteY76" fmla="*/ 5001282 h 5906446"/>
              <a:gd name="connsiteX77" fmla="*/ 5801944 w 7750816"/>
              <a:gd name="connsiteY77" fmla="*/ 5028991 h 5906446"/>
              <a:gd name="connsiteX78" fmla="*/ 5192344 w 7750816"/>
              <a:gd name="connsiteY78" fmla="*/ 5038228 h 5906446"/>
              <a:gd name="connsiteX79" fmla="*/ 5155398 w 7750816"/>
              <a:gd name="connsiteY79" fmla="*/ 5047464 h 5906446"/>
              <a:gd name="connsiteX80" fmla="*/ 5016853 w 7750816"/>
              <a:gd name="connsiteY80" fmla="*/ 5065937 h 5906446"/>
              <a:gd name="connsiteX81" fmla="*/ 4425725 w 7750816"/>
              <a:gd name="connsiteY81" fmla="*/ 5028992 h 5906446"/>
              <a:gd name="connsiteX82" fmla="*/ 4083980 w 7750816"/>
              <a:gd name="connsiteY82" fmla="*/ 4936628 h 5906446"/>
              <a:gd name="connsiteX83" fmla="*/ 3806889 w 7750816"/>
              <a:gd name="connsiteY83" fmla="*/ 4936627 h 5906446"/>
              <a:gd name="connsiteX84" fmla="*/ 3391253 w 7750816"/>
              <a:gd name="connsiteY84" fmla="*/ 5038228 h 5906446"/>
              <a:gd name="connsiteX85" fmla="*/ 3317362 w 7750816"/>
              <a:gd name="connsiteY85" fmla="*/ 5084409 h 5906446"/>
              <a:gd name="connsiteX86" fmla="*/ 3308125 w 7750816"/>
              <a:gd name="connsiteY86" fmla="*/ 5112119 h 5906446"/>
              <a:gd name="connsiteX87" fmla="*/ 3280416 w 7750816"/>
              <a:gd name="connsiteY87" fmla="*/ 5130591 h 5906446"/>
              <a:gd name="connsiteX88" fmla="*/ 3169580 w 7750816"/>
              <a:gd name="connsiteY88" fmla="*/ 5213719 h 5906446"/>
              <a:gd name="connsiteX89" fmla="*/ 3132635 w 7750816"/>
              <a:gd name="connsiteY89" fmla="*/ 5232191 h 5906446"/>
              <a:gd name="connsiteX90" fmla="*/ 3104925 w 7750816"/>
              <a:gd name="connsiteY90" fmla="*/ 5250664 h 5906446"/>
              <a:gd name="connsiteX91" fmla="*/ 3040271 w 7750816"/>
              <a:gd name="connsiteY91" fmla="*/ 5278373 h 5906446"/>
              <a:gd name="connsiteX92" fmla="*/ 2966380 w 7750816"/>
              <a:gd name="connsiteY92" fmla="*/ 5306082 h 5906446"/>
              <a:gd name="connsiteX93" fmla="*/ 2938671 w 7750816"/>
              <a:gd name="connsiteY93" fmla="*/ 5324555 h 5906446"/>
              <a:gd name="connsiteX94" fmla="*/ 2892489 w 7750816"/>
              <a:gd name="connsiteY94" fmla="*/ 5333791 h 5906446"/>
              <a:gd name="connsiteX95" fmla="*/ 2855544 w 7750816"/>
              <a:gd name="connsiteY95" fmla="*/ 5343028 h 5906446"/>
              <a:gd name="connsiteX96" fmla="*/ 2800125 w 7750816"/>
              <a:gd name="connsiteY96" fmla="*/ 5361500 h 5906446"/>
              <a:gd name="connsiteX97" fmla="*/ 2680053 w 7750816"/>
              <a:gd name="connsiteY97" fmla="*/ 5379973 h 5906446"/>
              <a:gd name="connsiteX98" fmla="*/ 2633871 w 7750816"/>
              <a:gd name="connsiteY98" fmla="*/ 5389209 h 5906446"/>
              <a:gd name="connsiteX99" fmla="*/ 2578453 w 7750816"/>
              <a:gd name="connsiteY99" fmla="*/ 5398446 h 5906446"/>
              <a:gd name="connsiteX100" fmla="*/ 2550744 w 7750816"/>
              <a:gd name="connsiteY100" fmla="*/ 5407682 h 5906446"/>
              <a:gd name="connsiteX101" fmla="*/ 2458380 w 7750816"/>
              <a:gd name="connsiteY101" fmla="*/ 5416919 h 5906446"/>
              <a:gd name="connsiteX102" fmla="*/ 2402962 w 7750816"/>
              <a:gd name="connsiteY102" fmla="*/ 5435391 h 5906446"/>
              <a:gd name="connsiteX103" fmla="*/ 2366016 w 7750816"/>
              <a:gd name="connsiteY103" fmla="*/ 5444628 h 5906446"/>
              <a:gd name="connsiteX104" fmla="*/ 2329071 w 7750816"/>
              <a:gd name="connsiteY104" fmla="*/ 5463100 h 5906446"/>
              <a:gd name="connsiteX105" fmla="*/ 2301362 w 7750816"/>
              <a:gd name="connsiteY105" fmla="*/ 5472337 h 5906446"/>
              <a:gd name="connsiteX106" fmla="*/ 2245944 w 7750816"/>
              <a:gd name="connsiteY106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790235 w 7750816"/>
              <a:gd name="connsiteY28" fmla="*/ 484700 h 5906446"/>
              <a:gd name="connsiteX29" fmla="*/ 6845653 w 7750816"/>
              <a:gd name="connsiteY29" fmla="*/ 567828 h 5906446"/>
              <a:gd name="connsiteX30" fmla="*/ 6965725 w 7750816"/>
              <a:gd name="connsiteY30" fmla="*/ 715609 h 5906446"/>
              <a:gd name="connsiteX31" fmla="*/ 7039616 w 7750816"/>
              <a:gd name="connsiteY31" fmla="*/ 780264 h 5906446"/>
              <a:gd name="connsiteX32" fmla="*/ 7122744 w 7750816"/>
              <a:gd name="connsiteY32" fmla="*/ 872628 h 5906446"/>
              <a:gd name="connsiteX33" fmla="*/ 7150453 w 7750816"/>
              <a:gd name="connsiteY33" fmla="*/ 983464 h 5906446"/>
              <a:gd name="connsiteX34" fmla="*/ 7178162 w 7750816"/>
              <a:gd name="connsiteY34" fmla="*/ 1177428 h 5906446"/>
              <a:gd name="connsiteX35" fmla="*/ 7159689 w 7750816"/>
              <a:gd name="connsiteY35" fmla="*/ 1583828 h 5906446"/>
              <a:gd name="connsiteX36" fmla="*/ 7131980 w 7750816"/>
              <a:gd name="connsiteY36" fmla="*/ 1676191 h 5906446"/>
              <a:gd name="connsiteX37" fmla="*/ 7095035 w 7750816"/>
              <a:gd name="connsiteY37" fmla="*/ 1777791 h 5906446"/>
              <a:gd name="connsiteX38" fmla="*/ 7085798 w 7750816"/>
              <a:gd name="connsiteY38" fmla="*/ 1842446 h 5906446"/>
              <a:gd name="connsiteX39" fmla="*/ 7058089 w 7750816"/>
              <a:gd name="connsiteY39" fmla="*/ 1971755 h 5906446"/>
              <a:gd name="connsiteX40" fmla="*/ 7095035 w 7750816"/>
              <a:gd name="connsiteY40" fmla="*/ 2442809 h 5906446"/>
              <a:gd name="connsiteX41" fmla="*/ 7122744 w 7750816"/>
              <a:gd name="connsiteY41" fmla="*/ 2516700 h 5906446"/>
              <a:gd name="connsiteX42" fmla="*/ 7150453 w 7750816"/>
              <a:gd name="connsiteY42" fmla="*/ 2599828 h 5906446"/>
              <a:gd name="connsiteX43" fmla="*/ 7168925 w 7750816"/>
              <a:gd name="connsiteY43" fmla="*/ 2636773 h 5906446"/>
              <a:gd name="connsiteX44" fmla="*/ 7242816 w 7750816"/>
              <a:gd name="connsiteY44" fmla="*/ 2839973 h 5906446"/>
              <a:gd name="connsiteX45" fmla="*/ 7298235 w 7750816"/>
              <a:gd name="connsiteY45" fmla="*/ 2932337 h 5906446"/>
              <a:gd name="connsiteX46" fmla="*/ 7335180 w 7750816"/>
              <a:gd name="connsiteY46" fmla="*/ 3015464 h 5906446"/>
              <a:gd name="connsiteX47" fmla="*/ 7390598 w 7750816"/>
              <a:gd name="connsiteY47" fmla="*/ 3117064 h 5906446"/>
              <a:gd name="connsiteX48" fmla="*/ 7409071 w 7750816"/>
              <a:gd name="connsiteY48" fmla="*/ 3163246 h 5906446"/>
              <a:gd name="connsiteX49" fmla="*/ 7464489 w 7750816"/>
              <a:gd name="connsiteY49" fmla="*/ 3274082 h 5906446"/>
              <a:gd name="connsiteX50" fmla="*/ 7566089 w 7750816"/>
              <a:gd name="connsiteY50" fmla="*/ 3514228 h 5906446"/>
              <a:gd name="connsiteX51" fmla="*/ 7612271 w 7750816"/>
              <a:gd name="connsiteY51" fmla="*/ 3643537 h 5906446"/>
              <a:gd name="connsiteX52" fmla="*/ 7649216 w 7750816"/>
              <a:gd name="connsiteY52" fmla="*/ 3763609 h 5906446"/>
              <a:gd name="connsiteX53" fmla="*/ 7695398 w 7750816"/>
              <a:gd name="connsiteY53" fmla="*/ 3883682 h 5906446"/>
              <a:gd name="connsiteX54" fmla="*/ 7750816 w 7750816"/>
              <a:gd name="connsiteY54" fmla="*/ 4031464 h 5906446"/>
              <a:gd name="connsiteX55" fmla="*/ 7732344 w 7750816"/>
              <a:gd name="connsiteY55" fmla="*/ 4096119 h 5906446"/>
              <a:gd name="connsiteX56" fmla="*/ 7704635 w 7750816"/>
              <a:gd name="connsiteY56" fmla="*/ 4197719 h 5906446"/>
              <a:gd name="connsiteX57" fmla="*/ 7686162 w 7750816"/>
              <a:gd name="connsiteY57" fmla="*/ 4271609 h 5906446"/>
              <a:gd name="connsiteX58" fmla="*/ 7649216 w 7750816"/>
              <a:gd name="connsiteY58" fmla="*/ 4336264 h 5906446"/>
              <a:gd name="connsiteX59" fmla="*/ 7630744 w 7750816"/>
              <a:gd name="connsiteY59" fmla="*/ 4363973 h 5906446"/>
              <a:gd name="connsiteX60" fmla="*/ 7575325 w 7750816"/>
              <a:gd name="connsiteY60" fmla="*/ 4400919 h 5906446"/>
              <a:gd name="connsiteX61" fmla="*/ 7510671 w 7750816"/>
              <a:gd name="connsiteY61" fmla="*/ 4493282 h 5906446"/>
              <a:gd name="connsiteX62" fmla="*/ 7473725 w 7750816"/>
              <a:gd name="connsiteY62" fmla="*/ 4557937 h 5906446"/>
              <a:gd name="connsiteX63" fmla="*/ 7399835 w 7750816"/>
              <a:gd name="connsiteY63" fmla="*/ 4622591 h 5906446"/>
              <a:gd name="connsiteX64" fmla="*/ 7298235 w 7750816"/>
              <a:gd name="connsiteY64" fmla="*/ 4659537 h 5906446"/>
              <a:gd name="connsiteX65" fmla="*/ 7131980 w 7750816"/>
              <a:gd name="connsiteY65" fmla="*/ 4696482 h 5906446"/>
              <a:gd name="connsiteX66" fmla="*/ 6965725 w 7750816"/>
              <a:gd name="connsiteY66" fmla="*/ 4733428 h 5906446"/>
              <a:gd name="connsiteX67" fmla="*/ 6854889 w 7750816"/>
              <a:gd name="connsiteY67" fmla="*/ 4779609 h 5906446"/>
              <a:gd name="connsiteX68" fmla="*/ 6808707 w 7750816"/>
              <a:gd name="connsiteY68" fmla="*/ 4798082 h 5906446"/>
              <a:gd name="connsiteX69" fmla="*/ 6753289 w 7750816"/>
              <a:gd name="connsiteY69" fmla="*/ 4807319 h 5906446"/>
              <a:gd name="connsiteX70" fmla="*/ 6688635 w 7750816"/>
              <a:gd name="connsiteY70" fmla="*/ 4835028 h 5906446"/>
              <a:gd name="connsiteX71" fmla="*/ 6522380 w 7750816"/>
              <a:gd name="connsiteY71" fmla="*/ 4890446 h 5906446"/>
              <a:gd name="connsiteX72" fmla="*/ 6411544 w 7750816"/>
              <a:gd name="connsiteY72" fmla="*/ 4918155 h 5906446"/>
              <a:gd name="connsiteX73" fmla="*/ 6272998 w 7750816"/>
              <a:gd name="connsiteY73" fmla="*/ 4955100 h 5906446"/>
              <a:gd name="connsiteX74" fmla="*/ 6236053 w 7750816"/>
              <a:gd name="connsiteY74" fmla="*/ 4964337 h 5906446"/>
              <a:gd name="connsiteX75" fmla="*/ 6042089 w 7750816"/>
              <a:gd name="connsiteY75" fmla="*/ 4992046 h 5906446"/>
              <a:gd name="connsiteX76" fmla="*/ 5977435 w 7750816"/>
              <a:gd name="connsiteY76" fmla="*/ 5001282 h 5906446"/>
              <a:gd name="connsiteX77" fmla="*/ 5801944 w 7750816"/>
              <a:gd name="connsiteY77" fmla="*/ 5028991 h 5906446"/>
              <a:gd name="connsiteX78" fmla="*/ 5192344 w 7750816"/>
              <a:gd name="connsiteY78" fmla="*/ 5038228 h 5906446"/>
              <a:gd name="connsiteX79" fmla="*/ 5155398 w 7750816"/>
              <a:gd name="connsiteY79" fmla="*/ 5047464 h 5906446"/>
              <a:gd name="connsiteX80" fmla="*/ 5016853 w 7750816"/>
              <a:gd name="connsiteY80" fmla="*/ 5065937 h 5906446"/>
              <a:gd name="connsiteX81" fmla="*/ 4425725 w 7750816"/>
              <a:gd name="connsiteY81" fmla="*/ 5028992 h 5906446"/>
              <a:gd name="connsiteX82" fmla="*/ 4083980 w 7750816"/>
              <a:gd name="connsiteY82" fmla="*/ 4936628 h 5906446"/>
              <a:gd name="connsiteX83" fmla="*/ 3806889 w 7750816"/>
              <a:gd name="connsiteY83" fmla="*/ 4936627 h 5906446"/>
              <a:gd name="connsiteX84" fmla="*/ 3391253 w 7750816"/>
              <a:gd name="connsiteY84" fmla="*/ 5038228 h 5906446"/>
              <a:gd name="connsiteX85" fmla="*/ 3317362 w 7750816"/>
              <a:gd name="connsiteY85" fmla="*/ 5084409 h 5906446"/>
              <a:gd name="connsiteX86" fmla="*/ 3308125 w 7750816"/>
              <a:gd name="connsiteY86" fmla="*/ 5112119 h 5906446"/>
              <a:gd name="connsiteX87" fmla="*/ 3280416 w 7750816"/>
              <a:gd name="connsiteY87" fmla="*/ 5130591 h 5906446"/>
              <a:gd name="connsiteX88" fmla="*/ 3169580 w 7750816"/>
              <a:gd name="connsiteY88" fmla="*/ 5213719 h 5906446"/>
              <a:gd name="connsiteX89" fmla="*/ 3132635 w 7750816"/>
              <a:gd name="connsiteY89" fmla="*/ 5232191 h 5906446"/>
              <a:gd name="connsiteX90" fmla="*/ 3104925 w 7750816"/>
              <a:gd name="connsiteY90" fmla="*/ 5250664 h 5906446"/>
              <a:gd name="connsiteX91" fmla="*/ 3040271 w 7750816"/>
              <a:gd name="connsiteY91" fmla="*/ 5278373 h 5906446"/>
              <a:gd name="connsiteX92" fmla="*/ 2966380 w 7750816"/>
              <a:gd name="connsiteY92" fmla="*/ 5306082 h 5906446"/>
              <a:gd name="connsiteX93" fmla="*/ 2938671 w 7750816"/>
              <a:gd name="connsiteY93" fmla="*/ 5324555 h 5906446"/>
              <a:gd name="connsiteX94" fmla="*/ 2892489 w 7750816"/>
              <a:gd name="connsiteY94" fmla="*/ 5333791 h 5906446"/>
              <a:gd name="connsiteX95" fmla="*/ 2855544 w 7750816"/>
              <a:gd name="connsiteY95" fmla="*/ 5343028 h 5906446"/>
              <a:gd name="connsiteX96" fmla="*/ 2800125 w 7750816"/>
              <a:gd name="connsiteY96" fmla="*/ 5361500 h 5906446"/>
              <a:gd name="connsiteX97" fmla="*/ 2680053 w 7750816"/>
              <a:gd name="connsiteY97" fmla="*/ 5379973 h 5906446"/>
              <a:gd name="connsiteX98" fmla="*/ 2633871 w 7750816"/>
              <a:gd name="connsiteY98" fmla="*/ 5389209 h 5906446"/>
              <a:gd name="connsiteX99" fmla="*/ 2578453 w 7750816"/>
              <a:gd name="connsiteY99" fmla="*/ 5398446 h 5906446"/>
              <a:gd name="connsiteX100" fmla="*/ 2550744 w 7750816"/>
              <a:gd name="connsiteY100" fmla="*/ 5407682 h 5906446"/>
              <a:gd name="connsiteX101" fmla="*/ 2458380 w 7750816"/>
              <a:gd name="connsiteY101" fmla="*/ 5416919 h 5906446"/>
              <a:gd name="connsiteX102" fmla="*/ 2402962 w 7750816"/>
              <a:gd name="connsiteY102" fmla="*/ 5435391 h 5906446"/>
              <a:gd name="connsiteX103" fmla="*/ 2366016 w 7750816"/>
              <a:gd name="connsiteY103" fmla="*/ 5444628 h 5906446"/>
              <a:gd name="connsiteX104" fmla="*/ 2329071 w 7750816"/>
              <a:gd name="connsiteY104" fmla="*/ 5463100 h 5906446"/>
              <a:gd name="connsiteX105" fmla="*/ 2301362 w 7750816"/>
              <a:gd name="connsiteY105" fmla="*/ 5472337 h 5906446"/>
              <a:gd name="connsiteX106" fmla="*/ 2245944 w 7750816"/>
              <a:gd name="connsiteY106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790235 w 7750816"/>
              <a:gd name="connsiteY28" fmla="*/ 484700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22744 w 7750816"/>
              <a:gd name="connsiteY31" fmla="*/ 872628 h 5906446"/>
              <a:gd name="connsiteX32" fmla="*/ 7150453 w 7750816"/>
              <a:gd name="connsiteY32" fmla="*/ 983464 h 5906446"/>
              <a:gd name="connsiteX33" fmla="*/ 7178162 w 7750816"/>
              <a:gd name="connsiteY33" fmla="*/ 1177428 h 5906446"/>
              <a:gd name="connsiteX34" fmla="*/ 7159689 w 7750816"/>
              <a:gd name="connsiteY34" fmla="*/ 1583828 h 5906446"/>
              <a:gd name="connsiteX35" fmla="*/ 7131980 w 7750816"/>
              <a:gd name="connsiteY35" fmla="*/ 1676191 h 5906446"/>
              <a:gd name="connsiteX36" fmla="*/ 7095035 w 7750816"/>
              <a:gd name="connsiteY36" fmla="*/ 1777791 h 5906446"/>
              <a:gd name="connsiteX37" fmla="*/ 7085798 w 7750816"/>
              <a:gd name="connsiteY37" fmla="*/ 1842446 h 5906446"/>
              <a:gd name="connsiteX38" fmla="*/ 7058089 w 7750816"/>
              <a:gd name="connsiteY38" fmla="*/ 1971755 h 5906446"/>
              <a:gd name="connsiteX39" fmla="*/ 7095035 w 7750816"/>
              <a:gd name="connsiteY39" fmla="*/ 2442809 h 5906446"/>
              <a:gd name="connsiteX40" fmla="*/ 7122744 w 7750816"/>
              <a:gd name="connsiteY40" fmla="*/ 2516700 h 5906446"/>
              <a:gd name="connsiteX41" fmla="*/ 7150453 w 7750816"/>
              <a:gd name="connsiteY41" fmla="*/ 2599828 h 5906446"/>
              <a:gd name="connsiteX42" fmla="*/ 7168925 w 7750816"/>
              <a:gd name="connsiteY42" fmla="*/ 2636773 h 5906446"/>
              <a:gd name="connsiteX43" fmla="*/ 7242816 w 7750816"/>
              <a:gd name="connsiteY43" fmla="*/ 2839973 h 5906446"/>
              <a:gd name="connsiteX44" fmla="*/ 7298235 w 7750816"/>
              <a:gd name="connsiteY44" fmla="*/ 2932337 h 5906446"/>
              <a:gd name="connsiteX45" fmla="*/ 7335180 w 7750816"/>
              <a:gd name="connsiteY45" fmla="*/ 3015464 h 5906446"/>
              <a:gd name="connsiteX46" fmla="*/ 7390598 w 7750816"/>
              <a:gd name="connsiteY46" fmla="*/ 3117064 h 5906446"/>
              <a:gd name="connsiteX47" fmla="*/ 7409071 w 7750816"/>
              <a:gd name="connsiteY47" fmla="*/ 3163246 h 5906446"/>
              <a:gd name="connsiteX48" fmla="*/ 7464489 w 7750816"/>
              <a:gd name="connsiteY48" fmla="*/ 3274082 h 5906446"/>
              <a:gd name="connsiteX49" fmla="*/ 7566089 w 7750816"/>
              <a:gd name="connsiteY49" fmla="*/ 3514228 h 5906446"/>
              <a:gd name="connsiteX50" fmla="*/ 7612271 w 7750816"/>
              <a:gd name="connsiteY50" fmla="*/ 3643537 h 5906446"/>
              <a:gd name="connsiteX51" fmla="*/ 7649216 w 7750816"/>
              <a:gd name="connsiteY51" fmla="*/ 3763609 h 5906446"/>
              <a:gd name="connsiteX52" fmla="*/ 7695398 w 7750816"/>
              <a:gd name="connsiteY52" fmla="*/ 3883682 h 5906446"/>
              <a:gd name="connsiteX53" fmla="*/ 7750816 w 7750816"/>
              <a:gd name="connsiteY53" fmla="*/ 4031464 h 5906446"/>
              <a:gd name="connsiteX54" fmla="*/ 7732344 w 7750816"/>
              <a:gd name="connsiteY54" fmla="*/ 4096119 h 5906446"/>
              <a:gd name="connsiteX55" fmla="*/ 7704635 w 7750816"/>
              <a:gd name="connsiteY55" fmla="*/ 4197719 h 5906446"/>
              <a:gd name="connsiteX56" fmla="*/ 7686162 w 7750816"/>
              <a:gd name="connsiteY56" fmla="*/ 4271609 h 5906446"/>
              <a:gd name="connsiteX57" fmla="*/ 7649216 w 7750816"/>
              <a:gd name="connsiteY57" fmla="*/ 4336264 h 5906446"/>
              <a:gd name="connsiteX58" fmla="*/ 7630744 w 7750816"/>
              <a:gd name="connsiteY58" fmla="*/ 4363973 h 5906446"/>
              <a:gd name="connsiteX59" fmla="*/ 7575325 w 7750816"/>
              <a:gd name="connsiteY59" fmla="*/ 4400919 h 5906446"/>
              <a:gd name="connsiteX60" fmla="*/ 7510671 w 7750816"/>
              <a:gd name="connsiteY60" fmla="*/ 4493282 h 5906446"/>
              <a:gd name="connsiteX61" fmla="*/ 7473725 w 7750816"/>
              <a:gd name="connsiteY61" fmla="*/ 4557937 h 5906446"/>
              <a:gd name="connsiteX62" fmla="*/ 7399835 w 7750816"/>
              <a:gd name="connsiteY62" fmla="*/ 4622591 h 5906446"/>
              <a:gd name="connsiteX63" fmla="*/ 7298235 w 7750816"/>
              <a:gd name="connsiteY63" fmla="*/ 4659537 h 5906446"/>
              <a:gd name="connsiteX64" fmla="*/ 7131980 w 7750816"/>
              <a:gd name="connsiteY64" fmla="*/ 4696482 h 5906446"/>
              <a:gd name="connsiteX65" fmla="*/ 6965725 w 7750816"/>
              <a:gd name="connsiteY65" fmla="*/ 4733428 h 5906446"/>
              <a:gd name="connsiteX66" fmla="*/ 6854889 w 7750816"/>
              <a:gd name="connsiteY66" fmla="*/ 4779609 h 5906446"/>
              <a:gd name="connsiteX67" fmla="*/ 6808707 w 7750816"/>
              <a:gd name="connsiteY67" fmla="*/ 4798082 h 5906446"/>
              <a:gd name="connsiteX68" fmla="*/ 6753289 w 7750816"/>
              <a:gd name="connsiteY68" fmla="*/ 4807319 h 5906446"/>
              <a:gd name="connsiteX69" fmla="*/ 6688635 w 7750816"/>
              <a:gd name="connsiteY69" fmla="*/ 4835028 h 5906446"/>
              <a:gd name="connsiteX70" fmla="*/ 6522380 w 7750816"/>
              <a:gd name="connsiteY70" fmla="*/ 4890446 h 5906446"/>
              <a:gd name="connsiteX71" fmla="*/ 6411544 w 7750816"/>
              <a:gd name="connsiteY71" fmla="*/ 4918155 h 5906446"/>
              <a:gd name="connsiteX72" fmla="*/ 6272998 w 7750816"/>
              <a:gd name="connsiteY72" fmla="*/ 4955100 h 5906446"/>
              <a:gd name="connsiteX73" fmla="*/ 6236053 w 7750816"/>
              <a:gd name="connsiteY73" fmla="*/ 4964337 h 5906446"/>
              <a:gd name="connsiteX74" fmla="*/ 6042089 w 7750816"/>
              <a:gd name="connsiteY74" fmla="*/ 4992046 h 5906446"/>
              <a:gd name="connsiteX75" fmla="*/ 5977435 w 7750816"/>
              <a:gd name="connsiteY75" fmla="*/ 5001282 h 5906446"/>
              <a:gd name="connsiteX76" fmla="*/ 5801944 w 7750816"/>
              <a:gd name="connsiteY76" fmla="*/ 5028991 h 5906446"/>
              <a:gd name="connsiteX77" fmla="*/ 5192344 w 7750816"/>
              <a:gd name="connsiteY77" fmla="*/ 5038228 h 5906446"/>
              <a:gd name="connsiteX78" fmla="*/ 5155398 w 7750816"/>
              <a:gd name="connsiteY78" fmla="*/ 5047464 h 5906446"/>
              <a:gd name="connsiteX79" fmla="*/ 5016853 w 7750816"/>
              <a:gd name="connsiteY79" fmla="*/ 5065937 h 5906446"/>
              <a:gd name="connsiteX80" fmla="*/ 4425725 w 7750816"/>
              <a:gd name="connsiteY80" fmla="*/ 5028992 h 5906446"/>
              <a:gd name="connsiteX81" fmla="*/ 4083980 w 7750816"/>
              <a:gd name="connsiteY81" fmla="*/ 4936628 h 5906446"/>
              <a:gd name="connsiteX82" fmla="*/ 3806889 w 7750816"/>
              <a:gd name="connsiteY82" fmla="*/ 4936627 h 5906446"/>
              <a:gd name="connsiteX83" fmla="*/ 3391253 w 7750816"/>
              <a:gd name="connsiteY83" fmla="*/ 5038228 h 5906446"/>
              <a:gd name="connsiteX84" fmla="*/ 3317362 w 7750816"/>
              <a:gd name="connsiteY84" fmla="*/ 5084409 h 5906446"/>
              <a:gd name="connsiteX85" fmla="*/ 3308125 w 7750816"/>
              <a:gd name="connsiteY85" fmla="*/ 5112119 h 5906446"/>
              <a:gd name="connsiteX86" fmla="*/ 3280416 w 7750816"/>
              <a:gd name="connsiteY86" fmla="*/ 5130591 h 5906446"/>
              <a:gd name="connsiteX87" fmla="*/ 3169580 w 7750816"/>
              <a:gd name="connsiteY87" fmla="*/ 5213719 h 5906446"/>
              <a:gd name="connsiteX88" fmla="*/ 3132635 w 7750816"/>
              <a:gd name="connsiteY88" fmla="*/ 5232191 h 5906446"/>
              <a:gd name="connsiteX89" fmla="*/ 3104925 w 7750816"/>
              <a:gd name="connsiteY89" fmla="*/ 5250664 h 5906446"/>
              <a:gd name="connsiteX90" fmla="*/ 3040271 w 7750816"/>
              <a:gd name="connsiteY90" fmla="*/ 5278373 h 5906446"/>
              <a:gd name="connsiteX91" fmla="*/ 2966380 w 7750816"/>
              <a:gd name="connsiteY91" fmla="*/ 5306082 h 5906446"/>
              <a:gd name="connsiteX92" fmla="*/ 2938671 w 7750816"/>
              <a:gd name="connsiteY92" fmla="*/ 5324555 h 5906446"/>
              <a:gd name="connsiteX93" fmla="*/ 2892489 w 7750816"/>
              <a:gd name="connsiteY93" fmla="*/ 5333791 h 5906446"/>
              <a:gd name="connsiteX94" fmla="*/ 2855544 w 7750816"/>
              <a:gd name="connsiteY94" fmla="*/ 5343028 h 5906446"/>
              <a:gd name="connsiteX95" fmla="*/ 2800125 w 7750816"/>
              <a:gd name="connsiteY95" fmla="*/ 5361500 h 5906446"/>
              <a:gd name="connsiteX96" fmla="*/ 2680053 w 7750816"/>
              <a:gd name="connsiteY96" fmla="*/ 5379973 h 5906446"/>
              <a:gd name="connsiteX97" fmla="*/ 2633871 w 7750816"/>
              <a:gd name="connsiteY97" fmla="*/ 5389209 h 5906446"/>
              <a:gd name="connsiteX98" fmla="*/ 2578453 w 7750816"/>
              <a:gd name="connsiteY98" fmla="*/ 5398446 h 5906446"/>
              <a:gd name="connsiteX99" fmla="*/ 2550744 w 7750816"/>
              <a:gd name="connsiteY99" fmla="*/ 5407682 h 5906446"/>
              <a:gd name="connsiteX100" fmla="*/ 2458380 w 7750816"/>
              <a:gd name="connsiteY100" fmla="*/ 5416919 h 5906446"/>
              <a:gd name="connsiteX101" fmla="*/ 2402962 w 7750816"/>
              <a:gd name="connsiteY101" fmla="*/ 5435391 h 5906446"/>
              <a:gd name="connsiteX102" fmla="*/ 2366016 w 7750816"/>
              <a:gd name="connsiteY102" fmla="*/ 5444628 h 5906446"/>
              <a:gd name="connsiteX103" fmla="*/ 2329071 w 7750816"/>
              <a:gd name="connsiteY103" fmla="*/ 5463100 h 5906446"/>
              <a:gd name="connsiteX104" fmla="*/ 2301362 w 7750816"/>
              <a:gd name="connsiteY104" fmla="*/ 5472337 h 5906446"/>
              <a:gd name="connsiteX105" fmla="*/ 2245944 w 7750816"/>
              <a:gd name="connsiteY105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22744 w 7750816"/>
              <a:gd name="connsiteY31" fmla="*/ 872628 h 5906446"/>
              <a:gd name="connsiteX32" fmla="*/ 7150453 w 7750816"/>
              <a:gd name="connsiteY32" fmla="*/ 983464 h 5906446"/>
              <a:gd name="connsiteX33" fmla="*/ 7178162 w 7750816"/>
              <a:gd name="connsiteY33" fmla="*/ 1177428 h 5906446"/>
              <a:gd name="connsiteX34" fmla="*/ 7159689 w 7750816"/>
              <a:gd name="connsiteY34" fmla="*/ 1583828 h 5906446"/>
              <a:gd name="connsiteX35" fmla="*/ 7131980 w 7750816"/>
              <a:gd name="connsiteY35" fmla="*/ 1676191 h 5906446"/>
              <a:gd name="connsiteX36" fmla="*/ 7095035 w 7750816"/>
              <a:gd name="connsiteY36" fmla="*/ 1777791 h 5906446"/>
              <a:gd name="connsiteX37" fmla="*/ 7085798 w 7750816"/>
              <a:gd name="connsiteY37" fmla="*/ 1842446 h 5906446"/>
              <a:gd name="connsiteX38" fmla="*/ 7058089 w 7750816"/>
              <a:gd name="connsiteY38" fmla="*/ 1971755 h 5906446"/>
              <a:gd name="connsiteX39" fmla="*/ 7095035 w 7750816"/>
              <a:gd name="connsiteY39" fmla="*/ 2442809 h 5906446"/>
              <a:gd name="connsiteX40" fmla="*/ 7122744 w 7750816"/>
              <a:gd name="connsiteY40" fmla="*/ 2516700 h 5906446"/>
              <a:gd name="connsiteX41" fmla="*/ 7150453 w 7750816"/>
              <a:gd name="connsiteY41" fmla="*/ 2599828 h 5906446"/>
              <a:gd name="connsiteX42" fmla="*/ 7168925 w 7750816"/>
              <a:gd name="connsiteY42" fmla="*/ 2636773 h 5906446"/>
              <a:gd name="connsiteX43" fmla="*/ 7242816 w 7750816"/>
              <a:gd name="connsiteY43" fmla="*/ 2839973 h 5906446"/>
              <a:gd name="connsiteX44" fmla="*/ 7298235 w 7750816"/>
              <a:gd name="connsiteY44" fmla="*/ 2932337 h 5906446"/>
              <a:gd name="connsiteX45" fmla="*/ 7335180 w 7750816"/>
              <a:gd name="connsiteY45" fmla="*/ 3015464 h 5906446"/>
              <a:gd name="connsiteX46" fmla="*/ 7390598 w 7750816"/>
              <a:gd name="connsiteY46" fmla="*/ 3117064 h 5906446"/>
              <a:gd name="connsiteX47" fmla="*/ 7409071 w 7750816"/>
              <a:gd name="connsiteY47" fmla="*/ 3163246 h 5906446"/>
              <a:gd name="connsiteX48" fmla="*/ 7464489 w 7750816"/>
              <a:gd name="connsiteY48" fmla="*/ 3274082 h 5906446"/>
              <a:gd name="connsiteX49" fmla="*/ 7566089 w 7750816"/>
              <a:gd name="connsiteY49" fmla="*/ 3514228 h 5906446"/>
              <a:gd name="connsiteX50" fmla="*/ 7612271 w 7750816"/>
              <a:gd name="connsiteY50" fmla="*/ 3643537 h 5906446"/>
              <a:gd name="connsiteX51" fmla="*/ 7649216 w 7750816"/>
              <a:gd name="connsiteY51" fmla="*/ 3763609 h 5906446"/>
              <a:gd name="connsiteX52" fmla="*/ 7695398 w 7750816"/>
              <a:gd name="connsiteY52" fmla="*/ 3883682 h 5906446"/>
              <a:gd name="connsiteX53" fmla="*/ 7750816 w 7750816"/>
              <a:gd name="connsiteY53" fmla="*/ 4031464 h 5906446"/>
              <a:gd name="connsiteX54" fmla="*/ 7732344 w 7750816"/>
              <a:gd name="connsiteY54" fmla="*/ 4096119 h 5906446"/>
              <a:gd name="connsiteX55" fmla="*/ 7704635 w 7750816"/>
              <a:gd name="connsiteY55" fmla="*/ 4197719 h 5906446"/>
              <a:gd name="connsiteX56" fmla="*/ 7686162 w 7750816"/>
              <a:gd name="connsiteY56" fmla="*/ 4271609 h 5906446"/>
              <a:gd name="connsiteX57" fmla="*/ 7649216 w 7750816"/>
              <a:gd name="connsiteY57" fmla="*/ 4336264 h 5906446"/>
              <a:gd name="connsiteX58" fmla="*/ 7630744 w 7750816"/>
              <a:gd name="connsiteY58" fmla="*/ 4363973 h 5906446"/>
              <a:gd name="connsiteX59" fmla="*/ 7575325 w 7750816"/>
              <a:gd name="connsiteY59" fmla="*/ 4400919 h 5906446"/>
              <a:gd name="connsiteX60" fmla="*/ 7510671 w 7750816"/>
              <a:gd name="connsiteY60" fmla="*/ 4493282 h 5906446"/>
              <a:gd name="connsiteX61" fmla="*/ 7473725 w 7750816"/>
              <a:gd name="connsiteY61" fmla="*/ 4557937 h 5906446"/>
              <a:gd name="connsiteX62" fmla="*/ 7399835 w 7750816"/>
              <a:gd name="connsiteY62" fmla="*/ 4622591 h 5906446"/>
              <a:gd name="connsiteX63" fmla="*/ 7298235 w 7750816"/>
              <a:gd name="connsiteY63" fmla="*/ 4659537 h 5906446"/>
              <a:gd name="connsiteX64" fmla="*/ 7131980 w 7750816"/>
              <a:gd name="connsiteY64" fmla="*/ 4696482 h 5906446"/>
              <a:gd name="connsiteX65" fmla="*/ 6965725 w 7750816"/>
              <a:gd name="connsiteY65" fmla="*/ 4733428 h 5906446"/>
              <a:gd name="connsiteX66" fmla="*/ 6854889 w 7750816"/>
              <a:gd name="connsiteY66" fmla="*/ 4779609 h 5906446"/>
              <a:gd name="connsiteX67" fmla="*/ 6808707 w 7750816"/>
              <a:gd name="connsiteY67" fmla="*/ 4798082 h 5906446"/>
              <a:gd name="connsiteX68" fmla="*/ 6753289 w 7750816"/>
              <a:gd name="connsiteY68" fmla="*/ 4807319 h 5906446"/>
              <a:gd name="connsiteX69" fmla="*/ 6688635 w 7750816"/>
              <a:gd name="connsiteY69" fmla="*/ 4835028 h 5906446"/>
              <a:gd name="connsiteX70" fmla="*/ 6522380 w 7750816"/>
              <a:gd name="connsiteY70" fmla="*/ 4890446 h 5906446"/>
              <a:gd name="connsiteX71" fmla="*/ 6411544 w 7750816"/>
              <a:gd name="connsiteY71" fmla="*/ 4918155 h 5906446"/>
              <a:gd name="connsiteX72" fmla="*/ 6272998 w 7750816"/>
              <a:gd name="connsiteY72" fmla="*/ 4955100 h 5906446"/>
              <a:gd name="connsiteX73" fmla="*/ 6236053 w 7750816"/>
              <a:gd name="connsiteY73" fmla="*/ 4964337 h 5906446"/>
              <a:gd name="connsiteX74" fmla="*/ 6042089 w 7750816"/>
              <a:gd name="connsiteY74" fmla="*/ 4992046 h 5906446"/>
              <a:gd name="connsiteX75" fmla="*/ 5977435 w 7750816"/>
              <a:gd name="connsiteY75" fmla="*/ 5001282 h 5906446"/>
              <a:gd name="connsiteX76" fmla="*/ 5801944 w 7750816"/>
              <a:gd name="connsiteY76" fmla="*/ 5028991 h 5906446"/>
              <a:gd name="connsiteX77" fmla="*/ 5192344 w 7750816"/>
              <a:gd name="connsiteY77" fmla="*/ 5038228 h 5906446"/>
              <a:gd name="connsiteX78" fmla="*/ 5155398 w 7750816"/>
              <a:gd name="connsiteY78" fmla="*/ 5047464 h 5906446"/>
              <a:gd name="connsiteX79" fmla="*/ 5016853 w 7750816"/>
              <a:gd name="connsiteY79" fmla="*/ 5065937 h 5906446"/>
              <a:gd name="connsiteX80" fmla="*/ 4425725 w 7750816"/>
              <a:gd name="connsiteY80" fmla="*/ 5028992 h 5906446"/>
              <a:gd name="connsiteX81" fmla="*/ 4083980 w 7750816"/>
              <a:gd name="connsiteY81" fmla="*/ 4936628 h 5906446"/>
              <a:gd name="connsiteX82" fmla="*/ 3806889 w 7750816"/>
              <a:gd name="connsiteY82" fmla="*/ 4936627 h 5906446"/>
              <a:gd name="connsiteX83" fmla="*/ 3391253 w 7750816"/>
              <a:gd name="connsiteY83" fmla="*/ 5038228 h 5906446"/>
              <a:gd name="connsiteX84" fmla="*/ 3317362 w 7750816"/>
              <a:gd name="connsiteY84" fmla="*/ 5084409 h 5906446"/>
              <a:gd name="connsiteX85" fmla="*/ 3308125 w 7750816"/>
              <a:gd name="connsiteY85" fmla="*/ 5112119 h 5906446"/>
              <a:gd name="connsiteX86" fmla="*/ 3280416 w 7750816"/>
              <a:gd name="connsiteY86" fmla="*/ 5130591 h 5906446"/>
              <a:gd name="connsiteX87" fmla="*/ 3169580 w 7750816"/>
              <a:gd name="connsiteY87" fmla="*/ 5213719 h 5906446"/>
              <a:gd name="connsiteX88" fmla="*/ 3132635 w 7750816"/>
              <a:gd name="connsiteY88" fmla="*/ 5232191 h 5906446"/>
              <a:gd name="connsiteX89" fmla="*/ 3104925 w 7750816"/>
              <a:gd name="connsiteY89" fmla="*/ 5250664 h 5906446"/>
              <a:gd name="connsiteX90" fmla="*/ 3040271 w 7750816"/>
              <a:gd name="connsiteY90" fmla="*/ 5278373 h 5906446"/>
              <a:gd name="connsiteX91" fmla="*/ 2966380 w 7750816"/>
              <a:gd name="connsiteY91" fmla="*/ 5306082 h 5906446"/>
              <a:gd name="connsiteX92" fmla="*/ 2938671 w 7750816"/>
              <a:gd name="connsiteY92" fmla="*/ 5324555 h 5906446"/>
              <a:gd name="connsiteX93" fmla="*/ 2892489 w 7750816"/>
              <a:gd name="connsiteY93" fmla="*/ 5333791 h 5906446"/>
              <a:gd name="connsiteX94" fmla="*/ 2855544 w 7750816"/>
              <a:gd name="connsiteY94" fmla="*/ 5343028 h 5906446"/>
              <a:gd name="connsiteX95" fmla="*/ 2800125 w 7750816"/>
              <a:gd name="connsiteY95" fmla="*/ 5361500 h 5906446"/>
              <a:gd name="connsiteX96" fmla="*/ 2680053 w 7750816"/>
              <a:gd name="connsiteY96" fmla="*/ 5379973 h 5906446"/>
              <a:gd name="connsiteX97" fmla="*/ 2633871 w 7750816"/>
              <a:gd name="connsiteY97" fmla="*/ 5389209 h 5906446"/>
              <a:gd name="connsiteX98" fmla="*/ 2578453 w 7750816"/>
              <a:gd name="connsiteY98" fmla="*/ 5398446 h 5906446"/>
              <a:gd name="connsiteX99" fmla="*/ 2550744 w 7750816"/>
              <a:gd name="connsiteY99" fmla="*/ 5407682 h 5906446"/>
              <a:gd name="connsiteX100" fmla="*/ 2458380 w 7750816"/>
              <a:gd name="connsiteY100" fmla="*/ 5416919 h 5906446"/>
              <a:gd name="connsiteX101" fmla="*/ 2402962 w 7750816"/>
              <a:gd name="connsiteY101" fmla="*/ 5435391 h 5906446"/>
              <a:gd name="connsiteX102" fmla="*/ 2366016 w 7750816"/>
              <a:gd name="connsiteY102" fmla="*/ 5444628 h 5906446"/>
              <a:gd name="connsiteX103" fmla="*/ 2329071 w 7750816"/>
              <a:gd name="connsiteY103" fmla="*/ 5463100 h 5906446"/>
              <a:gd name="connsiteX104" fmla="*/ 2301362 w 7750816"/>
              <a:gd name="connsiteY104" fmla="*/ 5472337 h 5906446"/>
              <a:gd name="connsiteX105" fmla="*/ 2245944 w 7750816"/>
              <a:gd name="connsiteY105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50453 w 7750816"/>
              <a:gd name="connsiteY31" fmla="*/ 983464 h 5906446"/>
              <a:gd name="connsiteX32" fmla="*/ 7178162 w 7750816"/>
              <a:gd name="connsiteY32" fmla="*/ 1177428 h 5906446"/>
              <a:gd name="connsiteX33" fmla="*/ 7159689 w 7750816"/>
              <a:gd name="connsiteY33" fmla="*/ 1583828 h 5906446"/>
              <a:gd name="connsiteX34" fmla="*/ 7131980 w 7750816"/>
              <a:gd name="connsiteY34" fmla="*/ 1676191 h 5906446"/>
              <a:gd name="connsiteX35" fmla="*/ 7095035 w 7750816"/>
              <a:gd name="connsiteY35" fmla="*/ 1777791 h 5906446"/>
              <a:gd name="connsiteX36" fmla="*/ 7085798 w 7750816"/>
              <a:gd name="connsiteY36" fmla="*/ 1842446 h 5906446"/>
              <a:gd name="connsiteX37" fmla="*/ 7058089 w 7750816"/>
              <a:gd name="connsiteY37" fmla="*/ 1971755 h 5906446"/>
              <a:gd name="connsiteX38" fmla="*/ 7095035 w 7750816"/>
              <a:gd name="connsiteY38" fmla="*/ 2442809 h 5906446"/>
              <a:gd name="connsiteX39" fmla="*/ 7122744 w 7750816"/>
              <a:gd name="connsiteY39" fmla="*/ 2516700 h 5906446"/>
              <a:gd name="connsiteX40" fmla="*/ 7150453 w 7750816"/>
              <a:gd name="connsiteY40" fmla="*/ 2599828 h 5906446"/>
              <a:gd name="connsiteX41" fmla="*/ 7168925 w 7750816"/>
              <a:gd name="connsiteY41" fmla="*/ 2636773 h 5906446"/>
              <a:gd name="connsiteX42" fmla="*/ 7242816 w 7750816"/>
              <a:gd name="connsiteY42" fmla="*/ 2839973 h 5906446"/>
              <a:gd name="connsiteX43" fmla="*/ 7298235 w 7750816"/>
              <a:gd name="connsiteY43" fmla="*/ 2932337 h 5906446"/>
              <a:gd name="connsiteX44" fmla="*/ 7335180 w 7750816"/>
              <a:gd name="connsiteY44" fmla="*/ 3015464 h 5906446"/>
              <a:gd name="connsiteX45" fmla="*/ 7390598 w 7750816"/>
              <a:gd name="connsiteY45" fmla="*/ 3117064 h 5906446"/>
              <a:gd name="connsiteX46" fmla="*/ 7409071 w 7750816"/>
              <a:gd name="connsiteY46" fmla="*/ 3163246 h 5906446"/>
              <a:gd name="connsiteX47" fmla="*/ 7464489 w 7750816"/>
              <a:gd name="connsiteY47" fmla="*/ 3274082 h 5906446"/>
              <a:gd name="connsiteX48" fmla="*/ 7566089 w 7750816"/>
              <a:gd name="connsiteY48" fmla="*/ 3514228 h 5906446"/>
              <a:gd name="connsiteX49" fmla="*/ 7612271 w 7750816"/>
              <a:gd name="connsiteY49" fmla="*/ 3643537 h 5906446"/>
              <a:gd name="connsiteX50" fmla="*/ 7649216 w 7750816"/>
              <a:gd name="connsiteY50" fmla="*/ 3763609 h 5906446"/>
              <a:gd name="connsiteX51" fmla="*/ 7695398 w 7750816"/>
              <a:gd name="connsiteY51" fmla="*/ 3883682 h 5906446"/>
              <a:gd name="connsiteX52" fmla="*/ 7750816 w 7750816"/>
              <a:gd name="connsiteY52" fmla="*/ 4031464 h 5906446"/>
              <a:gd name="connsiteX53" fmla="*/ 7732344 w 7750816"/>
              <a:gd name="connsiteY53" fmla="*/ 4096119 h 5906446"/>
              <a:gd name="connsiteX54" fmla="*/ 7704635 w 7750816"/>
              <a:gd name="connsiteY54" fmla="*/ 4197719 h 5906446"/>
              <a:gd name="connsiteX55" fmla="*/ 7686162 w 7750816"/>
              <a:gd name="connsiteY55" fmla="*/ 4271609 h 5906446"/>
              <a:gd name="connsiteX56" fmla="*/ 7649216 w 7750816"/>
              <a:gd name="connsiteY56" fmla="*/ 4336264 h 5906446"/>
              <a:gd name="connsiteX57" fmla="*/ 7630744 w 7750816"/>
              <a:gd name="connsiteY57" fmla="*/ 4363973 h 5906446"/>
              <a:gd name="connsiteX58" fmla="*/ 7575325 w 7750816"/>
              <a:gd name="connsiteY58" fmla="*/ 4400919 h 5906446"/>
              <a:gd name="connsiteX59" fmla="*/ 7510671 w 7750816"/>
              <a:gd name="connsiteY59" fmla="*/ 4493282 h 5906446"/>
              <a:gd name="connsiteX60" fmla="*/ 7473725 w 7750816"/>
              <a:gd name="connsiteY60" fmla="*/ 4557937 h 5906446"/>
              <a:gd name="connsiteX61" fmla="*/ 7399835 w 7750816"/>
              <a:gd name="connsiteY61" fmla="*/ 4622591 h 5906446"/>
              <a:gd name="connsiteX62" fmla="*/ 7298235 w 7750816"/>
              <a:gd name="connsiteY62" fmla="*/ 4659537 h 5906446"/>
              <a:gd name="connsiteX63" fmla="*/ 7131980 w 7750816"/>
              <a:gd name="connsiteY63" fmla="*/ 4696482 h 5906446"/>
              <a:gd name="connsiteX64" fmla="*/ 6965725 w 7750816"/>
              <a:gd name="connsiteY64" fmla="*/ 4733428 h 5906446"/>
              <a:gd name="connsiteX65" fmla="*/ 6854889 w 7750816"/>
              <a:gd name="connsiteY65" fmla="*/ 4779609 h 5906446"/>
              <a:gd name="connsiteX66" fmla="*/ 6808707 w 7750816"/>
              <a:gd name="connsiteY66" fmla="*/ 4798082 h 5906446"/>
              <a:gd name="connsiteX67" fmla="*/ 6753289 w 7750816"/>
              <a:gd name="connsiteY67" fmla="*/ 4807319 h 5906446"/>
              <a:gd name="connsiteX68" fmla="*/ 6688635 w 7750816"/>
              <a:gd name="connsiteY68" fmla="*/ 4835028 h 5906446"/>
              <a:gd name="connsiteX69" fmla="*/ 6522380 w 7750816"/>
              <a:gd name="connsiteY69" fmla="*/ 4890446 h 5906446"/>
              <a:gd name="connsiteX70" fmla="*/ 6411544 w 7750816"/>
              <a:gd name="connsiteY70" fmla="*/ 4918155 h 5906446"/>
              <a:gd name="connsiteX71" fmla="*/ 6272998 w 7750816"/>
              <a:gd name="connsiteY71" fmla="*/ 4955100 h 5906446"/>
              <a:gd name="connsiteX72" fmla="*/ 6236053 w 7750816"/>
              <a:gd name="connsiteY72" fmla="*/ 4964337 h 5906446"/>
              <a:gd name="connsiteX73" fmla="*/ 6042089 w 7750816"/>
              <a:gd name="connsiteY73" fmla="*/ 4992046 h 5906446"/>
              <a:gd name="connsiteX74" fmla="*/ 5977435 w 7750816"/>
              <a:gd name="connsiteY74" fmla="*/ 5001282 h 5906446"/>
              <a:gd name="connsiteX75" fmla="*/ 5801944 w 7750816"/>
              <a:gd name="connsiteY75" fmla="*/ 5028991 h 5906446"/>
              <a:gd name="connsiteX76" fmla="*/ 5192344 w 7750816"/>
              <a:gd name="connsiteY76" fmla="*/ 5038228 h 5906446"/>
              <a:gd name="connsiteX77" fmla="*/ 5155398 w 7750816"/>
              <a:gd name="connsiteY77" fmla="*/ 5047464 h 5906446"/>
              <a:gd name="connsiteX78" fmla="*/ 5016853 w 7750816"/>
              <a:gd name="connsiteY78" fmla="*/ 5065937 h 5906446"/>
              <a:gd name="connsiteX79" fmla="*/ 4425725 w 7750816"/>
              <a:gd name="connsiteY79" fmla="*/ 5028992 h 5906446"/>
              <a:gd name="connsiteX80" fmla="*/ 4083980 w 7750816"/>
              <a:gd name="connsiteY80" fmla="*/ 4936628 h 5906446"/>
              <a:gd name="connsiteX81" fmla="*/ 3806889 w 7750816"/>
              <a:gd name="connsiteY81" fmla="*/ 4936627 h 5906446"/>
              <a:gd name="connsiteX82" fmla="*/ 3391253 w 7750816"/>
              <a:gd name="connsiteY82" fmla="*/ 5038228 h 5906446"/>
              <a:gd name="connsiteX83" fmla="*/ 3317362 w 7750816"/>
              <a:gd name="connsiteY83" fmla="*/ 5084409 h 5906446"/>
              <a:gd name="connsiteX84" fmla="*/ 3308125 w 7750816"/>
              <a:gd name="connsiteY84" fmla="*/ 5112119 h 5906446"/>
              <a:gd name="connsiteX85" fmla="*/ 3280416 w 7750816"/>
              <a:gd name="connsiteY85" fmla="*/ 5130591 h 5906446"/>
              <a:gd name="connsiteX86" fmla="*/ 3169580 w 7750816"/>
              <a:gd name="connsiteY86" fmla="*/ 5213719 h 5906446"/>
              <a:gd name="connsiteX87" fmla="*/ 3132635 w 7750816"/>
              <a:gd name="connsiteY87" fmla="*/ 5232191 h 5906446"/>
              <a:gd name="connsiteX88" fmla="*/ 3104925 w 7750816"/>
              <a:gd name="connsiteY88" fmla="*/ 5250664 h 5906446"/>
              <a:gd name="connsiteX89" fmla="*/ 3040271 w 7750816"/>
              <a:gd name="connsiteY89" fmla="*/ 5278373 h 5906446"/>
              <a:gd name="connsiteX90" fmla="*/ 2966380 w 7750816"/>
              <a:gd name="connsiteY90" fmla="*/ 5306082 h 5906446"/>
              <a:gd name="connsiteX91" fmla="*/ 2938671 w 7750816"/>
              <a:gd name="connsiteY91" fmla="*/ 5324555 h 5906446"/>
              <a:gd name="connsiteX92" fmla="*/ 2892489 w 7750816"/>
              <a:gd name="connsiteY92" fmla="*/ 5333791 h 5906446"/>
              <a:gd name="connsiteX93" fmla="*/ 2855544 w 7750816"/>
              <a:gd name="connsiteY93" fmla="*/ 5343028 h 5906446"/>
              <a:gd name="connsiteX94" fmla="*/ 2800125 w 7750816"/>
              <a:gd name="connsiteY94" fmla="*/ 5361500 h 5906446"/>
              <a:gd name="connsiteX95" fmla="*/ 2680053 w 7750816"/>
              <a:gd name="connsiteY95" fmla="*/ 5379973 h 5906446"/>
              <a:gd name="connsiteX96" fmla="*/ 2633871 w 7750816"/>
              <a:gd name="connsiteY96" fmla="*/ 5389209 h 5906446"/>
              <a:gd name="connsiteX97" fmla="*/ 2578453 w 7750816"/>
              <a:gd name="connsiteY97" fmla="*/ 5398446 h 5906446"/>
              <a:gd name="connsiteX98" fmla="*/ 2550744 w 7750816"/>
              <a:gd name="connsiteY98" fmla="*/ 5407682 h 5906446"/>
              <a:gd name="connsiteX99" fmla="*/ 2458380 w 7750816"/>
              <a:gd name="connsiteY99" fmla="*/ 5416919 h 5906446"/>
              <a:gd name="connsiteX100" fmla="*/ 2402962 w 7750816"/>
              <a:gd name="connsiteY100" fmla="*/ 5435391 h 5906446"/>
              <a:gd name="connsiteX101" fmla="*/ 2366016 w 7750816"/>
              <a:gd name="connsiteY101" fmla="*/ 5444628 h 5906446"/>
              <a:gd name="connsiteX102" fmla="*/ 2329071 w 7750816"/>
              <a:gd name="connsiteY102" fmla="*/ 5463100 h 5906446"/>
              <a:gd name="connsiteX103" fmla="*/ 2301362 w 7750816"/>
              <a:gd name="connsiteY103" fmla="*/ 5472337 h 5906446"/>
              <a:gd name="connsiteX104" fmla="*/ 2245944 w 7750816"/>
              <a:gd name="connsiteY104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39616 w 7750816"/>
              <a:gd name="connsiteY30" fmla="*/ 780264 h 5906446"/>
              <a:gd name="connsiteX31" fmla="*/ 7178162 w 7750816"/>
              <a:gd name="connsiteY31" fmla="*/ 1177428 h 5906446"/>
              <a:gd name="connsiteX32" fmla="*/ 7159689 w 7750816"/>
              <a:gd name="connsiteY32" fmla="*/ 1583828 h 5906446"/>
              <a:gd name="connsiteX33" fmla="*/ 7131980 w 7750816"/>
              <a:gd name="connsiteY33" fmla="*/ 1676191 h 5906446"/>
              <a:gd name="connsiteX34" fmla="*/ 7095035 w 7750816"/>
              <a:gd name="connsiteY34" fmla="*/ 1777791 h 5906446"/>
              <a:gd name="connsiteX35" fmla="*/ 7085798 w 7750816"/>
              <a:gd name="connsiteY35" fmla="*/ 1842446 h 5906446"/>
              <a:gd name="connsiteX36" fmla="*/ 7058089 w 7750816"/>
              <a:gd name="connsiteY36" fmla="*/ 1971755 h 5906446"/>
              <a:gd name="connsiteX37" fmla="*/ 7095035 w 7750816"/>
              <a:gd name="connsiteY37" fmla="*/ 2442809 h 5906446"/>
              <a:gd name="connsiteX38" fmla="*/ 7122744 w 7750816"/>
              <a:gd name="connsiteY38" fmla="*/ 2516700 h 5906446"/>
              <a:gd name="connsiteX39" fmla="*/ 7150453 w 7750816"/>
              <a:gd name="connsiteY39" fmla="*/ 2599828 h 5906446"/>
              <a:gd name="connsiteX40" fmla="*/ 7168925 w 7750816"/>
              <a:gd name="connsiteY40" fmla="*/ 2636773 h 5906446"/>
              <a:gd name="connsiteX41" fmla="*/ 7242816 w 7750816"/>
              <a:gd name="connsiteY41" fmla="*/ 2839973 h 5906446"/>
              <a:gd name="connsiteX42" fmla="*/ 7298235 w 7750816"/>
              <a:gd name="connsiteY42" fmla="*/ 2932337 h 5906446"/>
              <a:gd name="connsiteX43" fmla="*/ 7335180 w 7750816"/>
              <a:gd name="connsiteY43" fmla="*/ 3015464 h 5906446"/>
              <a:gd name="connsiteX44" fmla="*/ 7390598 w 7750816"/>
              <a:gd name="connsiteY44" fmla="*/ 3117064 h 5906446"/>
              <a:gd name="connsiteX45" fmla="*/ 7409071 w 7750816"/>
              <a:gd name="connsiteY45" fmla="*/ 3163246 h 5906446"/>
              <a:gd name="connsiteX46" fmla="*/ 7464489 w 7750816"/>
              <a:gd name="connsiteY46" fmla="*/ 3274082 h 5906446"/>
              <a:gd name="connsiteX47" fmla="*/ 7566089 w 7750816"/>
              <a:gd name="connsiteY47" fmla="*/ 3514228 h 5906446"/>
              <a:gd name="connsiteX48" fmla="*/ 7612271 w 7750816"/>
              <a:gd name="connsiteY48" fmla="*/ 3643537 h 5906446"/>
              <a:gd name="connsiteX49" fmla="*/ 7649216 w 7750816"/>
              <a:gd name="connsiteY49" fmla="*/ 3763609 h 5906446"/>
              <a:gd name="connsiteX50" fmla="*/ 7695398 w 7750816"/>
              <a:gd name="connsiteY50" fmla="*/ 3883682 h 5906446"/>
              <a:gd name="connsiteX51" fmla="*/ 7750816 w 7750816"/>
              <a:gd name="connsiteY51" fmla="*/ 4031464 h 5906446"/>
              <a:gd name="connsiteX52" fmla="*/ 7732344 w 7750816"/>
              <a:gd name="connsiteY52" fmla="*/ 4096119 h 5906446"/>
              <a:gd name="connsiteX53" fmla="*/ 7704635 w 7750816"/>
              <a:gd name="connsiteY53" fmla="*/ 4197719 h 5906446"/>
              <a:gd name="connsiteX54" fmla="*/ 7686162 w 7750816"/>
              <a:gd name="connsiteY54" fmla="*/ 4271609 h 5906446"/>
              <a:gd name="connsiteX55" fmla="*/ 7649216 w 7750816"/>
              <a:gd name="connsiteY55" fmla="*/ 4336264 h 5906446"/>
              <a:gd name="connsiteX56" fmla="*/ 7630744 w 7750816"/>
              <a:gd name="connsiteY56" fmla="*/ 4363973 h 5906446"/>
              <a:gd name="connsiteX57" fmla="*/ 7575325 w 7750816"/>
              <a:gd name="connsiteY57" fmla="*/ 4400919 h 5906446"/>
              <a:gd name="connsiteX58" fmla="*/ 7510671 w 7750816"/>
              <a:gd name="connsiteY58" fmla="*/ 4493282 h 5906446"/>
              <a:gd name="connsiteX59" fmla="*/ 7473725 w 7750816"/>
              <a:gd name="connsiteY59" fmla="*/ 4557937 h 5906446"/>
              <a:gd name="connsiteX60" fmla="*/ 7399835 w 7750816"/>
              <a:gd name="connsiteY60" fmla="*/ 4622591 h 5906446"/>
              <a:gd name="connsiteX61" fmla="*/ 7298235 w 7750816"/>
              <a:gd name="connsiteY61" fmla="*/ 4659537 h 5906446"/>
              <a:gd name="connsiteX62" fmla="*/ 7131980 w 7750816"/>
              <a:gd name="connsiteY62" fmla="*/ 4696482 h 5906446"/>
              <a:gd name="connsiteX63" fmla="*/ 6965725 w 7750816"/>
              <a:gd name="connsiteY63" fmla="*/ 4733428 h 5906446"/>
              <a:gd name="connsiteX64" fmla="*/ 6854889 w 7750816"/>
              <a:gd name="connsiteY64" fmla="*/ 4779609 h 5906446"/>
              <a:gd name="connsiteX65" fmla="*/ 6808707 w 7750816"/>
              <a:gd name="connsiteY65" fmla="*/ 4798082 h 5906446"/>
              <a:gd name="connsiteX66" fmla="*/ 6753289 w 7750816"/>
              <a:gd name="connsiteY66" fmla="*/ 4807319 h 5906446"/>
              <a:gd name="connsiteX67" fmla="*/ 6688635 w 7750816"/>
              <a:gd name="connsiteY67" fmla="*/ 4835028 h 5906446"/>
              <a:gd name="connsiteX68" fmla="*/ 6522380 w 7750816"/>
              <a:gd name="connsiteY68" fmla="*/ 4890446 h 5906446"/>
              <a:gd name="connsiteX69" fmla="*/ 6411544 w 7750816"/>
              <a:gd name="connsiteY69" fmla="*/ 4918155 h 5906446"/>
              <a:gd name="connsiteX70" fmla="*/ 6272998 w 7750816"/>
              <a:gd name="connsiteY70" fmla="*/ 4955100 h 5906446"/>
              <a:gd name="connsiteX71" fmla="*/ 6236053 w 7750816"/>
              <a:gd name="connsiteY71" fmla="*/ 4964337 h 5906446"/>
              <a:gd name="connsiteX72" fmla="*/ 6042089 w 7750816"/>
              <a:gd name="connsiteY72" fmla="*/ 4992046 h 5906446"/>
              <a:gd name="connsiteX73" fmla="*/ 5977435 w 7750816"/>
              <a:gd name="connsiteY73" fmla="*/ 5001282 h 5906446"/>
              <a:gd name="connsiteX74" fmla="*/ 5801944 w 7750816"/>
              <a:gd name="connsiteY74" fmla="*/ 5028991 h 5906446"/>
              <a:gd name="connsiteX75" fmla="*/ 5192344 w 7750816"/>
              <a:gd name="connsiteY75" fmla="*/ 5038228 h 5906446"/>
              <a:gd name="connsiteX76" fmla="*/ 5155398 w 7750816"/>
              <a:gd name="connsiteY76" fmla="*/ 5047464 h 5906446"/>
              <a:gd name="connsiteX77" fmla="*/ 5016853 w 7750816"/>
              <a:gd name="connsiteY77" fmla="*/ 5065937 h 5906446"/>
              <a:gd name="connsiteX78" fmla="*/ 4425725 w 7750816"/>
              <a:gd name="connsiteY78" fmla="*/ 5028992 h 5906446"/>
              <a:gd name="connsiteX79" fmla="*/ 4083980 w 7750816"/>
              <a:gd name="connsiteY79" fmla="*/ 4936628 h 5906446"/>
              <a:gd name="connsiteX80" fmla="*/ 3806889 w 7750816"/>
              <a:gd name="connsiteY80" fmla="*/ 4936627 h 5906446"/>
              <a:gd name="connsiteX81" fmla="*/ 3391253 w 7750816"/>
              <a:gd name="connsiteY81" fmla="*/ 5038228 h 5906446"/>
              <a:gd name="connsiteX82" fmla="*/ 3317362 w 7750816"/>
              <a:gd name="connsiteY82" fmla="*/ 5084409 h 5906446"/>
              <a:gd name="connsiteX83" fmla="*/ 3308125 w 7750816"/>
              <a:gd name="connsiteY83" fmla="*/ 5112119 h 5906446"/>
              <a:gd name="connsiteX84" fmla="*/ 3280416 w 7750816"/>
              <a:gd name="connsiteY84" fmla="*/ 5130591 h 5906446"/>
              <a:gd name="connsiteX85" fmla="*/ 3169580 w 7750816"/>
              <a:gd name="connsiteY85" fmla="*/ 5213719 h 5906446"/>
              <a:gd name="connsiteX86" fmla="*/ 3132635 w 7750816"/>
              <a:gd name="connsiteY86" fmla="*/ 5232191 h 5906446"/>
              <a:gd name="connsiteX87" fmla="*/ 3104925 w 7750816"/>
              <a:gd name="connsiteY87" fmla="*/ 5250664 h 5906446"/>
              <a:gd name="connsiteX88" fmla="*/ 3040271 w 7750816"/>
              <a:gd name="connsiteY88" fmla="*/ 5278373 h 5906446"/>
              <a:gd name="connsiteX89" fmla="*/ 2966380 w 7750816"/>
              <a:gd name="connsiteY89" fmla="*/ 5306082 h 5906446"/>
              <a:gd name="connsiteX90" fmla="*/ 2938671 w 7750816"/>
              <a:gd name="connsiteY90" fmla="*/ 5324555 h 5906446"/>
              <a:gd name="connsiteX91" fmla="*/ 2892489 w 7750816"/>
              <a:gd name="connsiteY91" fmla="*/ 5333791 h 5906446"/>
              <a:gd name="connsiteX92" fmla="*/ 2855544 w 7750816"/>
              <a:gd name="connsiteY92" fmla="*/ 5343028 h 5906446"/>
              <a:gd name="connsiteX93" fmla="*/ 2800125 w 7750816"/>
              <a:gd name="connsiteY93" fmla="*/ 5361500 h 5906446"/>
              <a:gd name="connsiteX94" fmla="*/ 2680053 w 7750816"/>
              <a:gd name="connsiteY94" fmla="*/ 5379973 h 5906446"/>
              <a:gd name="connsiteX95" fmla="*/ 2633871 w 7750816"/>
              <a:gd name="connsiteY95" fmla="*/ 5389209 h 5906446"/>
              <a:gd name="connsiteX96" fmla="*/ 2578453 w 7750816"/>
              <a:gd name="connsiteY96" fmla="*/ 5398446 h 5906446"/>
              <a:gd name="connsiteX97" fmla="*/ 2550744 w 7750816"/>
              <a:gd name="connsiteY97" fmla="*/ 5407682 h 5906446"/>
              <a:gd name="connsiteX98" fmla="*/ 2458380 w 7750816"/>
              <a:gd name="connsiteY98" fmla="*/ 5416919 h 5906446"/>
              <a:gd name="connsiteX99" fmla="*/ 2402962 w 7750816"/>
              <a:gd name="connsiteY99" fmla="*/ 5435391 h 5906446"/>
              <a:gd name="connsiteX100" fmla="*/ 2366016 w 7750816"/>
              <a:gd name="connsiteY100" fmla="*/ 5444628 h 5906446"/>
              <a:gd name="connsiteX101" fmla="*/ 2329071 w 7750816"/>
              <a:gd name="connsiteY101" fmla="*/ 5463100 h 5906446"/>
              <a:gd name="connsiteX102" fmla="*/ 2301362 w 7750816"/>
              <a:gd name="connsiteY102" fmla="*/ 5472337 h 5906446"/>
              <a:gd name="connsiteX103" fmla="*/ 2245944 w 7750816"/>
              <a:gd name="connsiteY103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78162 w 7750816"/>
              <a:gd name="connsiteY30" fmla="*/ 1177428 h 5906446"/>
              <a:gd name="connsiteX31" fmla="*/ 7159689 w 7750816"/>
              <a:gd name="connsiteY31" fmla="*/ 1583828 h 5906446"/>
              <a:gd name="connsiteX32" fmla="*/ 7131980 w 7750816"/>
              <a:gd name="connsiteY32" fmla="*/ 1676191 h 5906446"/>
              <a:gd name="connsiteX33" fmla="*/ 7095035 w 7750816"/>
              <a:gd name="connsiteY33" fmla="*/ 1777791 h 5906446"/>
              <a:gd name="connsiteX34" fmla="*/ 7085798 w 7750816"/>
              <a:gd name="connsiteY34" fmla="*/ 1842446 h 5906446"/>
              <a:gd name="connsiteX35" fmla="*/ 7058089 w 7750816"/>
              <a:gd name="connsiteY35" fmla="*/ 1971755 h 5906446"/>
              <a:gd name="connsiteX36" fmla="*/ 7095035 w 7750816"/>
              <a:gd name="connsiteY36" fmla="*/ 2442809 h 5906446"/>
              <a:gd name="connsiteX37" fmla="*/ 7122744 w 7750816"/>
              <a:gd name="connsiteY37" fmla="*/ 2516700 h 5906446"/>
              <a:gd name="connsiteX38" fmla="*/ 7150453 w 7750816"/>
              <a:gd name="connsiteY38" fmla="*/ 2599828 h 5906446"/>
              <a:gd name="connsiteX39" fmla="*/ 7168925 w 7750816"/>
              <a:gd name="connsiteY39" fmla="*/ 2636773 h 5906446"/>
              <a:gd name="connsiteX40" fmla="*/ 7242816 w 7750816"/>
              <a:gd name="connsiteY40" fmla="*/ 2839973 h 5906446"/>
              <a:gd name="connsiteX41" fmla="*/ 7298235 w 7750816"/>
              <a:gd name="connsiteY41" fmla="*/ 2932337 h 5906446"/>
              <a:gd name="connsiteX42" fmla="*/ 7335180 w 7750816"/>
              <a:gd name="connsiteY42" fmla="*/ 3015464 h 5906446"/>
              <a:gd name="connsiteX43" fmla="*/ 7390598 w 7750816"/>
              <a:gd name="connsiteY43" fmla="*/ 3117064 h 5906446"/>
              <a:gd name="connsiteX44" fmla="*/ 7409071 w 7750816"/>
              <a:gd name="connsiteY44" fmla="*/ 3163246 h 5906446"/>
              <a:gd name="connsiteX45" fmla="*/ 7464489 w 7750816"/>
              <a:gd name="connsiteY45" fmla="*/ 3274082 h 5906446"/>
              <a:gd name="connsiteX46" fmla="*/ 7566089 w 7750816"/>
              <a:gd name="connsiteY46" fmla="*/ 3514228 h 5906446"/>
              <a:gd name="connsiteX47" fmla="*/ 7612271 w 7750816"/>
              <a:gd name="connsiteY47" fmla="*/ 3643537 h 5906446"/>
              <a:gd name="connsiteX48" fmla="*/ 7649216 w 7750816"/>
              <a:gd name="connsiteY48" fmla="*/ 3763609 h 5906446"/>
              <a:gd name="connsiteX49" fmla="*/ 7695398 w 7750816"/>
              <a:gd name="connsiteY49" fmla="*/ 3883682 h 5906446"/>
              <a:gd name="connsiteX50" fmla="*/ 7750816 w 7750816"/>
              <a:gd name="connsiteY50" fmla="*/ 4031464 h 5906446"/>
              <a:gd name="connsiteX51" fmla="*/ 7732344 w 7750816"/>
              <a:gd name="connsiteY51" fmla="*/ 4096119 h 5906446"/>
              <a:gd name="connsiteX52" fmla="*/ 7704635 w 7750816"/>
              <a:gd name="connsiteY52" fmla="*/ 4197719 h 5906446"/>
              <a:gd name="connsiteX53" fmla="*/ 7686162 w 7750816"/>
              <a:gd name="connsiteY53" fmla="*/ 4271609 h 5906446"/>
              <a:gd name="connsiteX54" fmla="*/ 7649216 w 7750816"/>
              <a:gd name="connsiteY54" fmla="*/ 4336264 h 5906446"/>
              <a:gd name="connsiteX55" fmla="*/ 7630744 w 7750816"/>
              <a:gd name="connsiteY55" fmla="*/ 4363973 h 5906446"/>
              <a:gd name="connsiteX56" fmla="*/ 7575325 w 7750816"/>
              <a:gd name="connsiteY56" fmla="*/ 4400919 h 5906446"/>
              <a:gd name="connsiteX57" fmla="*/ 7510671 w 7750816"/>
              <a:gd name="connsiteY57" fmla="*/ 4493282 h 5906446"/>
              <a:gd name="connsiteX58" fmla="*/ 7473725 w 7750816"/>
              <a:gd name="connsiteY58" fmla="*/ 4557937 h 5906446"/>
              <a:gd name="connsiteX59" fmla="*/ 7399835 w 7750816"/>
              <a:gd name="connsiteY59" fmla="*/ 4622591 h 5906446"/>
              <a:gd name="connsiteX60" fmla="*/ 7298235 w 7750816"/>
              <a:gd name="connsiteY60" fmla="*/ 4659537 h 5906446"/>
              <a:gd name="connsiteX61" fmla="*/ 7131980 w 7750816"/>
              <a:gd name="connsiteY61" fmla="*/ 4696482 h 5906446"/>
              <a:gd name="connsiteX62" fmla="*/ 6965725 w 7750816"/>
              <a:gd name="connsiteY62" fmla="*/ 4733428 h 5906446"/>
              <a:gd name="connsiteX63" fmla="*/ 6854889 w 7750816"/>
              <a:gd name="connsiteY63" fmla="*/ 4779609 h 5906446"/>
              <a:gd name="connsiteX64" fmla="*/ 6808707 w 7750816"/>
              <a:gd name="connsiteY64" fmla="*/ 4798082 h 5906446"/>
              <a:gd name="connsiteX65" fmla="*/ 6753289 w 7750816"/>
              <a:gd name="connsiteY65" fmla="*/ 4807319 h 5906446"/>
              <a:gd name="connsiteX66" fmla="*/ 6688635 w 7750816"/>
              <a:gd name="connsiteY66" fmla="*/ 4835028 h 5906446"/>
              <a:gd name="connsiteX67" fmla="*/ 6522380 w 7750816"/>
              <a:gd name="connsiteY67" fmla="*/ 4890446 h 5906446"/>
              <a:gd name="connsiteX68" fmla="*/ 6411544 w 7750816"/>
              <a:gd name="connsiteY68" fmla="*/ 4918155 h 5906446"/>
              <a:gd name="connsiteX69" fmla="*/ 6272998 w 7750816"/>
              <a:gd name="connsiteY69" fmla="*/ 4955100 h 5906446"/>
              <a:gd name="connsiteX70" fmla="*/ 6236053 w 7750816"/>
              <a:gd name="connsiteY70" fmla="*/ 4964337 h 5906446"/>
              <a:gd name="connsiteX71" fmla="*/ 6042089 w 7750816"/>
              <a:gd name="connsiteY71" fmla="*/ 4992046 h 5906446"/>
              <a:gd name="connsiteX72" fmla="*/ 5977435 w 7750816"/>
              <a:gd name="connsiteY72" fmla="*/ 5001282 h 5906446"/>
              <a:gd name="connsiteX73" fmla="*/ 5801944 w 7750816"/>
              <a:gd name="connsiteY73" fmla="*/ 5028991 h 5906446"/>
              <a:gd name="connsiteX74" fmla="*/ 5192344 w 7750816"/>
              <a:gd name="connsiteY74" fmla="*/ 5038228 h 5906446"/>
              <a:gd name="connsiteX75" fmla="*/ 5155398 w 7750816"/>
              <a:gd name="connsiteY75" fmla="*/ 5047464 h 5906446"/>
              <a:gd name="connsiteX76" fmla="*/ 5016853 w 7750816"/>
              <a:gd name="connsiteY76" fmla="*/ 5065937 h 5906446"/>
              <a:gd name="connsiteX77" fmla="*/ 4425725 w 7750816"/>
              <a:gd name="connsiteY77" fmla="*/ 5028992 h 5906446"/>
              <a:gd name="connsiteX78" fmla="*/ 4083980 w 7750816"/>
              <a:gd name="connsiteY78" fmla="*/ 4936628 h 5906446"/>
              <a:gd name="connsiteX79" fmla="*/ 3806889 w 7750816"/>
              <a:gd name="connsiteY79" fmla="*/ 4936627 h 5906446"/>
              <a:gd name="connsiteX80" fmla="*/ 3391253 w 7750816"/>
              <a:gd name="connsiteY80" fmla="*/ 5038228 h 5906446"/>
              <a:gd name="connsiteX81" fmla="*/ 3317362 w 7750816"/>
              <a:gd name="connsiteY81" fmla="*/ 5084409 h 5906446"/>
              <a:gd name="connsiteX82" fmla="*/ 3308125 w 7750816"/>
              <a:gd name="connsiteY82" fmla="*/ 5112119 h 5906446"/>
              <a:gd name="connsiteX83" fmla="*/ 3280416 w 7750816"/>
              <a:gd name="connsiteY83" fmla="*/ 5130591 h 5906446"/>
              <a:gd name="connsiteX84" fmla="*/ 3169580 w 7750816"/>
              <a:gd name="connsiteY84" fmla="*/ 5213719 h 5906446"/>
              <a:gd name="connsiteX85" fmla="*/ 3132635 w 7750816"/>
              <a:gd name="connsiteY85" fmla="*/ 5232191 h 5906446"/>
              <a:gd name="connsiteX86" fmla="*/ 3104925 w 7750816"/>
              <a:gd name="connsiteY86" fmla="*/ 5250664 h 5906446"/>
              <a:gd name="connsiteX87" fmla="*/ 3040271 w 7750816"/>
              <a:gd name="connsiteY87" fmla="*/ 5278373 h 5906446"/>
              <a:gd name="connsiteX88" fmla="*/ 2966380 w 7750816"/>
              <a:gd name="connsiteY88" fmla="*/ 5306082 h 5906446"/>
              <a:gd name="connsiteX89" fmla="*/ 2938671 w 7750816"/>
              <a:gd name="connsiteY89" fmla="*/ 5324555 h 5906446"/>
              <a:gd name="connsiteX90" fmla="*/ 2892489 w 7750816"/>
              <a:gd name="connsiteY90" fmla="*/ 5333791 h 5906446"/>
              <a:gd name="connsiteX91" fmla="*/ 2855544 w 7750816"/>
              <a:gd name="connsiteY91" fmla="*/ 5343028 h 5906446"/>
              <a:gd name="connsiteX92" fmla="*/ 2800125 w 7750816"/>
              <a:gd name="connsiteY92" fmla="*/ 5361500 h 5906446"/>
              <a:gd name="connsiteX93" fmla="*/ 2680053 w 7750816"/>
              <a:gd name="connsiteY93" fmla="*/ 5379973 h 5906446"/>
              <a:gd name="connsiteX94" fmla="*/ 2633871 w 7750816"/>
              <a:gd name="connsiteY94" fmla="*/ 5389209 h 5906446"/>
              <a:gd name="connsiteX95" fmla="*/ 2578453 w 7750816"/>
              <a:gd name="connsiteY95" fmla="*/ 5398446 h 5906446"/>
              <a:gd name="connsiteX96" fmla="*/ 2550744 w 7750816"/>
              <a:gd name="connsiteY96" fmla="*/ 5407682 h 5906446"/>
              <a:gd name="connsiteX97" fmla="*/ 2458380 w 7750816"/>
              <a:gd name="connsiteY97" fmla="*/ 5416919 h 5906446"/>
              <a:gd name="connsiteX98" fmla="*/ 2402962 w 7750816"/>
              <a:gd name="connsiteY98" fmla="*/ 5435391 h 5906446"/>
              <a:gd name="connsiteX99" fmla="*/ 2366016 w 7750816"/>
              <a:gd name="connsiteY99" fmla="*/ 5444628 h 5906446"/>
              <a:gd name="connsiteX100" fmla="*/ 2329071 w 7750816"/>
              <a:gd name="connsiteY100" fmla="*/ 5463100 h 5906446"/>
              <a:gd name="connsiteX101" fmla="*/ 2301362 w 7750816"/>
              <a:gd name="connsiteY101" fmla="*/ 5472337 h 5906446"/>
              <a:gd name="connsiteX102" fmla="*/ 2245944 w 7750816"/>
              <a:gd name="connsiteY102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59689 w 7750816"/>
              <a:gd name="connsiteY30" fmla="*/ 1583828 h 5906446"/>
              <a:gd name="connsiteX31" fmla="*/ 7131980 w 7750816"/>
              <a:gd name="connsiteY31" fmla="*/ 1676191 h 5906446"/>
              <a:gd name="connsiteX32" fmla="*/ 7095035 w 7750816"/>
              <a:gd name="connsiteY32" fmla="*/ 1777791 h 5906446"/>
              <a:gd name="connsiteX33" fmla="*/ 7085798 w 7750816"/>
              <a:gd name="connsiteY33" fmla="*/ 1842446 h 5906446"/>
              <a:gd name="connsiteX34" fmla="*/ 7058089 w 7750816"/>
              <a:gd name="connsiteY34" fmla="*/ 1971755 h 5906446"/>
              <a:gd name="connsiteX35" fmla="*/ 7095035 w 7750816"/>
              <a:gd name="connsiteY35" fmla="*/ 2442809 h 5906446"/>
              <a:gd name="connsiteX36" fmla="*/ 7122744 w 7750816"/>
              <a:gd name="connsiteY36" fmla="*/ 2516700 h 5906446"/>
              <a:gd name="connsiteX37" fmla="*/ 7150453 w 7750816"/>
              <a:gd name="connsiteY37" fmla="*/ 2599828 h 5906446"/>
              <a:gd name="connsiteX38" fmla="*/ 7168925 w 7750816"/>
              <a:gd name="connsiteY38" fmla="*/ 2636773 h 5906446"/>
              <a:gd name="connsiteX39" fmla="*/ 7242816 w 7750816"/>
              <a:gd name="connsiteY39" fmla="*/ 2839973 h 5906446"/>
              <a:gd name="connsiteX40" fmla="*/ 7298235 w 7750816"/>
              <a:gd name="connsiteY40" fmla="*/ 2932337 h 5906446"/>
              <a:gd name="connsiteX41" fmla="*/ 7335180 w 7750816"/>
              <a:gd name="connsiteY41" fmla="*/ 3015464 h 5906446"/>
              <a:gd name="connsiteX42" fmla="*/ 7390598 w 7750816"/>
              <a:gd name="connsiteY42" fmla="*/ 3117064 h 5906446"/>
              <a:gd name="connsiteX43" fmla="*/ 7409071 w 7750816"/>
              <a:gd name="connsiteY43" fmla="*/ 3163246 h 5906446"/>
              <a:gd name="connsiteX44" fmla="*/ 7464489 w 7750816"/>
              <a:gd name="connsiteY44" fmla="*/ 3274082 h 5906446"/>
              <a:gd name="connsiteX45" fmla="*/ 7566089 w 7750816"/>
              <a:gd name="connsiteY45" fmla="*/ 3514228 h 5906446"/>
              <a:gd name="connsiteX46" fmla="*/ 7612271 w 7750816"/>
              <a:gd name="connsiteY46" fmla="*/ 3643537 h 5906446"/>
              <a:gd name="connsiteX47" fmla="*/ 7649216 w 7750816"/>
              <a:gd name="connsiteY47" fmla="*/ 3763609 h 5906446"/>
              <a:gd name="connsiteX48" fmla="*/ 7695398 w 7750816"/>
              <a:gd name="connsiteY48" fmla="*/ 3883682 h 5906446"/>
              <a:gd name="connsiteX49" fmla="*/ 7750816 w 7750816"/>
              <a:gd name="connsiteY49" fmla="*/ 4031464 h 5906446"/>
              <a:gd name="connsiteX50" fmla="*/ 7732344 w 7750816"/>
              <a:gd name="connsiteY50" fmla="*/ 4096119 h 5906446"/>
              <a:gd name="connsiteX51" fmla="*/ 7704635 w 7750816"/>
              <a:gd name="connsiteY51" fmla="*/ 4197719 h 5906446"/>
              <a:gd name="connsiteX52" fmla="*/ 7686162 w 7750816"/>
              <a:gd name="connsiteY52" fmla="*/ 4271609 h 5906446"/>
              <a:gd name="connsiteX53" fmla="*/ 7649216 w 7750816"/>
              <a:gd name="connsiteY53" fmla="*/ 4336264 h 5906446"/>
              <a:gd name="connsiteX54" fmla="*/ 7630744 w 7750816"/>
              <a:gd name="connsiteY54" fmla="*/ 4363973 h 5906446"/>
              <a:gd name="connsiteX55" fmla="*/ 7575325 w 7750816"/>
              <a:gd name="connsiteY55" fmla="*/ 4400919 h 5906446"/>
              <a:gd name="connsiteX56" fmla="*/ 7510671 w 7750816"/>
              <a:gd name="connsiteY56" fmla="*/ 4493282 h 5906446"/>
              <a:gd name="connsiteX57" fmla="*/ 7473725 w 7750816"/>
              <a:gd name="connsiteY57" fmla="*/ 4557937 h 5906446"/>
              <a:gd name="connsiteX58" fmla="*/ 7399835 w 7750816"/>
              <a:gd name="connsiteY58" fmla="*/ 4622591 h 5906446"/>
              <a:gd name="connsiteX59" fmla="*/ 7298235 w 7750816"/>
              <a:gd name="connsiteY59" fmla="*/ 4659537 h 5906446"/>
              <a:gd name="connsiteX60" fmla="*/ 7131980 w 7750816"/>
              <a:gd name="connsiteY60" fmla="*/ 4696482 h 5906446"/>
              <a:gd name="connsiteX61" fmla="*/ 6965725 w 7750816"/>
              <a:gd name="connsiteY61" fmla="*/ 4733428 h 5906446"/>
              <a:gd name="connsiteX62" fmla="*/ 6854889 w 7750816"/>
              <a:gd name="connsiteY62" fmla="*/ 4779609 h 5906446"/>
              <a:gd name="connsiteX63" fmla="*/ 6808707 w 7750816"/>
              <a:gd name="connsiteY63" fmla="*/ 4798082 h 5906446"/>
              <a:gd name="connsiteX64" fmla="*/ 6753289 w 7750816"/>
              <a:gd name="connsiteY64" fmla="*/ 4807319 h 5906446"/>
              <a:gd name="connsiteX65" fmla="*/ 6688635 w 7750816"/>
              <a:gd name="connsiteY65" fmla="*/ 4835028 h 5906446"/>
              <a:gd name="connsiteX66" fmla="*/ 6522380 w 7750816"/>
              <a:gd name="connsiteY66" fmla="*/ 4890446 h 5906446"/>
              <a:gd name="connsiteX67" fmla="*/ 6411544 w 7750816"/>
              <a:gd name="connsiteY67" fmla="*/ 4918155 h 5906446"/>
              <a:gd name="connsiteX68" fmla="*/ 6272998 w 7750816"/>
              <a:gd name="connsiteY68" fmla="*/ 4955100 h 5906446"/>
              <a:gd name="connsiteX69" fmla="*/ 6236053 w 7750816"/>
              <a:gd name="connsiteY69" fmla="*/ 4964337 h 5906446"/>
              <a:gd name="connsiteX70" fmla="*/ 6042089 w 7750816"/>
              <a:gd name="connsiteY70" fmla="*/ 4992046 h 5906446"/>
              <a:gd name="connsiteX71" fmla="*/ 5977435 w 7750816"/>
              <a:gd name="connsiteY71" fmla="*/ 5001282 h 5906446"/>
              <a:gd name="connsiteX72" fmla="*/ 5801944 w 7750816"/>
              <a:gd name="connsiteY72" fmla="*/ 5028991 h 5906446"/>
              <a:gd name="connsiteX73" fmla="*/ 5192344 w 7750816"/>
              <a:gd name="connsiteY73" fmla="*/ 5038228 h 5906446"/>
              <a:gd name="connsiteX74" fmla="*/ 5155398 w 7750816"/>
              <a:gd name="connsiteY74" fmla="*/ 5047464 h 5906446"/>
              <a:gd name="connsiteX75" fmla="*/ 5016853 w 7750816"/>
              <a:gd name="connsiteY75" fmla="*/ 5065937 h 5906446"/>
              <a:gd name="connsiteX76" fmla="*/ 4425725 w 7750816"/>
              <a:gd name="connsiteY76" fmla="*/ 5028992 h 5906446"/>
              <a:gd name="connsiteX77" fmla="*/ 4083980 w 7750816"/>
              <a:gd name="connsiteY77" fmla="*/ 4936628 h 5906446"/>
              <a:gd name="connsiteX78" fmla="*/ 3806889 w 7750816"/>
              <a:gd name="connsiteY78" fmla="*/ 4936627 h 5906446"/>
              <a:gd name="connsiteX79" fmla="*/ 3391253 w 7750816"/>
              <a:gd name="connsiteY79" fmla="*/ 5038228 h 5906446"/>
              <a:gd name="connsiteX80" fmla="*/ 3317362 w 7750816"/>
              <a:gd name="connsiteY80" fmla="*/ 5084409 h 5906446"/>
              <a:gd name="connsiteX81" fmla="*/ 3308125 w 7750816"/>
              <a:gd name="connsiteY81" fmla="*/ 5112119 h 5906446"/>
              <a:gd name="connsiteX82" fmla="*/ 3280416 w 7750816"/>
              <a:gd name="connsiteY82" fmla="*/ 5130591 h 5906446"/>
              <a:gd name="connsiteX83" fmla="*/ 3169580 w 7750816"/>
              <a:gd name="connsiteY83" fmla="*/ 5213719 h 5906446"/>
              <a:gd name="connsiteX84" fmla="*/ 3132635 w 7750816"/>
              <a:gd name="connsiteY84" fmla="*/ 5232191 h 5906446"/>
              <a:gd name="connsiteX85" fmla="*/ 3104925 w 7750816"/>
              <a:gd name="connsiteY85" fmla="*/ 5250664 h 5906446"/>
              <a:gd name="connsiteX86" fmla="*/ 3040271 w 7750816"/>
              <a:gd name="connsiteY86" fmla="*/ 5278373 h 5906446"/>
              <a:gd name="connsiteX87" fmla="*/ 2966380 w 7750816"/>
              <a:gd name="connsiteY87" fmla="*/ 5306082 h 5906446"/>
              <a:gd name="connsiteX88" fmla="*/ 2938671 w 7750816"/>
              <a:gd name="connsiteY88" fmla="*/ 5324555 h 5906446"/>
              <a:gd name="connsiteX89" fmla="*/ 2892489 w 7750816"/>
              <a:gd name="connsiteY89" fmla="*/ 5333791 h 5906446"/>
              <a:gd name="connsiteX90" fmla="*/ 2855544 w 7750816"/>
              <a:gd name="connsiteY90" fmla="*/ 5343028 h 5906446"/>
              <a:gd name="connsiteX91" fmla="*/ 2800125 w 7750816"/>
              <a:gd name="connsiteY91" fmla="*/ 5361500 h 5906446"/>
              <a:gd name="connsiteX92" fmla="*/ 2680053 w 7750816"/>
              <a:gd name="connsiteY92" fmla="*/ 5379973 h 5906446"/>
              <a:gd name="connsiteX93" fmla="*/ 2633871 w 7750816"/>
              <a:gd name="connsiteY93" fmla="*/ 5389209 h 5906446"/>
              <a:gd name="connsiteX94" fmla="*/ 2578453 w 7750816"/>
              <a:gd name="connsiteY94" fmla="*/ 5398446 h 5906446"/>
              <a:gd name="connsiteX95" fmla="*/ 2550744 w 7750816"/>
              <a:gd name="connsiteY95" fmla="*/ 5407682 h 5906446"/>
              <a:gd name="connsiteX96" fmla="*/ 2458380 w 7750816"/>
              <a:gd name="connsiteY96" fmla="*/ 5416919 h 5906446"/>
              <a:gd name="connsiteX97" fmla="*/ 2402962 w 7750816"/>
              <a:gd name="connsiteY97" fmla="*/ 5435391 h 5906446"/>
              <a:gd name="connsiteX98" fmla="*/ 2366016 w 7750816"/>
              <a:gd name="connsiteY98" fmla="*/ 5444628 h 5906446"/>
              <a:gd name="connsiteX99" fmla="*/ 2329071 w 7750816"/>
              <a:gd name="connsiteY99" fmla="*/ 5463100 h 5906446"/>
              <a:gd name="connsiteX100" fmla="*/ 2301362 w 7750816"/>
              <a:gd name="connsiteY100" fmla="*/ 5472337 h 5906446"/>
              <a:gd name="connsiteX101" fmla="*/ 2245944 w 7750816"/>
              <a:gd name="connsiteY10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59689 w 7750816"/>
              <a:gd name="connsiteY30" fmla="*/ 1583828 h 5906446"/>
              <a:gd name="connsiteX31" fmla="*/ 7095035 w 7750816"/>
              <a:gd name="connsiteY31" fmla="*/ 1777791 h 5906446"/>
              <a:gd name="connsiteX32" fmla="*/ 7085798 w 7750816"/>
              <a:gd name="connsiteY32" fmla="*/ 1842446 h 5906446"/>
              <a:gd name="connsiteX33" fmla="*/ 7058089 w 7750816"/>
              <a:gd name="connsiteY33" fmla="*/ 1971755 h 5906446"/>
              <a:gd name="connsiteX34" fmla="*/ 7095035 w 7750816"/>
              <a:gd name="connsiteY34" fmla="*/ 2442809 h 5906446"/>
              <a:gd name="connsiteX35" fmla="*/ 7122744 w 7750816"/>
              <a:gd name="connsiteY35" fmla="*/ 2516700 h 5906446"/>
              <a:gd name="connsiteX36" fmla="*/ 7150453 w 7750816"/>
              <a:gd name="connsiteY36" fmla="*/ 2599828 h 5906446"/>
              <a:gd name="connsiteX37" fmla="*/ 7168925 w 7750816"/>
              <a:gd name="connsiteY37" fmla="*/ 2636773 h 5906446"/>
              <a:gd name="connsiteX38" fmla="*/ 7242816 w 7750816"/>
              <a:gd name="connsiteY38" fmla="*/ 2839973 h 5906446"/>
              <a:gd name="connsiteX39" fmla="*/ 7298235 w 7750816"/>
              <a:gd name="connsiteY39" fmla="*/ 2932337 h 5906446"/>
              <a:gd name="connsiteX40" fmla="*/ 7335180 w 7750816"/>
              <a:gd name="connsiteY40" fmla="*/ 3015464 h 5906446"/>
              <a:gd name="connsiteX41" fmla="*/ 7390598 w 7750816"/>
              <a:gd name="connsiteY41" fmla="*/ 3117064 h 5906446"/>
              <a:gd name="connsiteX42" fmla="*/ 7409071 w 7750816"/>
              <a:gd name="connsiteY42" fmla="*/ 3163246 h 5906446"/>
              <a:gd name="connsiteX43" fmla="*/ 7464489 w 7750816"/>
              <a:gd name="connsiteY43" fmla="*/ 3274082 h 5906446"/>
              <a:gd name="connsiteX44" fmla="*/ 7566089 w 7750816"/>
              <a:gd name="connsiteY44" fmla="*/ 3514228 h 5906446"/>
              <a:gd name="connsiteX45" fmla="*/ 7612271 w 7750816"/>
              <a:gd name="connsiteY45" fmla="*/ 3643537 h 5906446"/>
              <a:gd name="connsiteX46" fmla="*/ 7649216 w 7750816"/>
              <a:gd name="connsiteY46" fmla="*/ 3763609 h 5906446"/>
              <a:gd name="connsiteX47" fmla="*/ 7695398 w 7750816"/>
              <a:gd name="connsiteY47" fmla="*/ 3883682 h 5906446"/>
              <a:gd name="connsiteX48" fmla="*/ 7750816 w 7750816"/>
              <a:gd name="connsiteY48" fmla="*/ 4031464 h 5906446"/>
              <a:gd name="connsiteX49" fmla="*/ 7732344 w 7750816"/>
              <a:gd name="connsiteY49" fmla="*/ 4096119 h 5906446"/>
              <a:gd name="connsiteX50" fmla="*/ 7704635 w 7750816"/>
              <a:gd name="connsiteY50" fmla="*/ 4197719 h 5906446"/>
              <a:gd name="connsiteX51" fmla="*/ 7686162 w 7750816"/>
              <a:gd name="connsiteY51" fmla="*/ 4271609 h 5906446"/>
              <a:gd name="connsiteX52" fmla="*/ 7649216 w 7750816"/>
              <a:gd name="connsiteY52" fmla="*/ 4336264 h 5906446"/>
              <a:gd name="connsiteX53" fmla="*/ 7630744 w 7750816"/>
              <a:gd name="connsiteY53" fmla="*/ 4363973 h 5906446"/>
              <a:gd name="connsiteX54" fmla="*/ 7575325 w 7750816"/>
              <a:gd name="connsiteY54" fmla="*/ 4400919 h 5906446"/>
              <a:gd name="connsiteX55" fmla="*/ 7510671 w 7750816"/>
              <a:gd name="connsiteY55" fmla="*/ 4493282 h 5906446"/>
              <a:gd name="connsiteX56" fmla="*/ 7473725 w 7750816"/>
              <a:gd name="connsiteY56" fmla="*/ 4557937 h 5906446"/>
              <a:gd name="connsiteX57" fmla="*/ 7399835 w 7750816"/>
              <a:gd name="connsiteY57" fmla="*/ 4622591 h 5906446"/>
              <a:gd name="connsiteX58" fmla="*/ 7298235 w 7750816"/>
              <a:gd name="connsiteY58" fmla="*/ 4659537 h 5906446"/>
              <a:gd name="connsiteX59" fmla="*/ 7131980 w 7750816"/>
              <a:gd name="connsiteY59" fmla="*/ 4696482 h 5906446"/>
              <a:gd name="connsiteX60" fmla="*/ 6965725 w 7750816"/>
              <a:gd name="connsiteY60" fmla="*/ 4733428 h 5906446"/>
              <a:gd name="connsiteX61" fmla="*/ 6854889 w 7750816"/>
              <a:gd name="connsiteY61" fmla="*/ 4779609 h 5906446"/>
              <a:gd name="connsiteX62" fmla="*/ 6808707 w 7750816"/>
              <a:gd name="connsiteY62" fmla="*/ 4798082 h 5906446"/>
              <a:gd name="connsiteX63" fmla="*/ 6753289 w 7750816"/>
              <a:gd name="connsiteY63" fmla="*/ 4807319 h 5906446"/>
              <a:gd name="connsiteX64" fmla="*/ 6688635 w 7750816"/>
              <a:gd name="connsiteY64" fmla="*/ 4835028 h 5906446"/>
              <a:gd name="connsiteX65" fmla="*/ 6522380 w 7750816"/>
              <a:gd name="connsiteY65" fmla="*/ 4890446 h 5906446"/>
              <a:gd name="connsiteX66" fmla="*/ 6411544 w 7750816"/>
              <a:gd name="connsiteY66" fmla="*/ 4918155 h 5906446"/>
              <a:gd name="connsiteX67" fmla="*/ 6272998 w 7750816"/>
              <a:gd name="connsiteY67" fmla="*/ 4955100 h 5906446"/>
              <a:gd name="connsiteX68" fmla="*/ 6236053 w 7750816"/>
              <a:gd name="connsiteY68" fmla="*/ 4964337 h 5906446"/>
              <a:gd name="connsiteX69" fmla="*/ 6042089 w 7750816"/>
              <a:gd name="connsiteY69" fmla="*/ 4992046 h 5906446"/>
              <a:gd name="connsiteX70" fmla="*/ 5977435 w 7750816"/>
              <a:gd name="connsiteY70" fmla="*/ 5001282 h 5906446"/>
              <a:gd name="connsiteX71" fmla="*/ 5801944 w 7750816"/>
              <a:gd name="connsiteY71" fmla="*/ 5028991 h 5906446"/>
              <a:gd name="connsiteX72" fmla="*/ 5192344 w 7750816"/>
              <a:gd name="connsiteY72" fmla="*/ 5038228 h 5906446"/>
              <a:gd name="connsiteX73" fmla="*/ 5155398 w 7750816"/>
              <a:gd name="connsiteY73" fmla="*/ 5047464 h 5906446"/>
              <a:gd name="connsiteX74" fmla="*/ 5016853 w 7750816"/>
              <a:gd name="connsiteY74" fmla="*/ 5065937 h 5906446"/>
              <a:gd name="connsiteX75" fmla="*/ 4425725 w 7750816"/>
              <a:gd name="connsiteY75" fmla="*/ 5028992 h 5906446"/>
              <a:gd name="connsiteX76" fmla="*/ 4083980 w 7750816"/>
              <a:gd name="connsiteY76" fmla="*/ 4936628 h 5906446"/>
              <a:gd name="connsiteX77" fmla="*/ 3806889 w 7750816"/>
              <a:gd name="connsiteY77" fmla="*/ 4936627 h 5906446"/>
              <a:gd name="connsiteX78" fmla="*/ 3391253 w 7750816"/>
              <a:gd name="connsiteY78" fmla="*/ 5038228 h 5906446"/>
              <a:gd name="connsiteX79" fmla="*/ 3317362 w 7750816"/>
              <a:gd name="connsiteY79" fmla="*/ 5084409 h 5906446"/>
              <a:gd name="connsiteX80" fmla="*/ 3308125 w 7750816"/>
              <a:gd name="connsiteY80" fmla="*/ 5112119 h 5906446"/>
              <a:gd name="connsiteX81" fmla="*/ 3280416 w 7750816"/>
              <a:gd name="connsiteY81" fmla="*/ 5130591 h 5906446"/>
              <a:gd name="connsiteX82" fmla="*/ 3169580 w 7750816"/>
              <a:gd name="connsiteY82" fmla="*/ 5213719 h 5906446"/>
              <a:gd name="connsiteX83" fmla="*/ 3132635 w 7750816"/>
              <a:gd name="connsiteY83" fmla="*/ 5232191 h 5906446"/>
              <a:gd name="connsiteX84" fmla="*/ 3104925 w 7750816"/>
              <a:gd name="connsiteY84" fmla="*/ 5250664 h 5906446"/>
              <a:gd name="connsiteX85" fmla="*/ 3040271 w 7750816"/>
              <a:gd name="connsiteY85" fmla="*/ 5278373 h 5906446"/>
              <a:gd name="connsiteX86" fmla="*/ 2966380 w 7750816"/>
              <a:gd name="connsiteY86" fmla="*/ 5306082 h 5906446"/>
              <a:gd name="connsiteX87" fmla="*/ 2938671 w 7750816"/>
              <a:gd name="connsiteY87" fmla="*/ 5324555 h 5906446"/>
              <a:gd name="connsiteX88" fmla="*/ 2892489 w 7750816"/>
              <a:gd name="connsiteY88" fmla="*/ 5333791 h 5906446"/>
              <a:gd name="connsiteX89" fmla="*/ 2855544 w 7750816"/>
              <a:gd name="connsiteY89" fmla="*/ 5343028 h 5906446"/>
              <a:gd name="connsiteX90" fmla="*/ 2800125 w 7750816"/>
              <a:gd name="connsiteY90" fmla="*/ 5361500 h 5906446"/>
              <a:gd name="connsiteX91" fmla="*/ 2680053 w 7750816"/>
              <a:gd name="connsiteY91" fmla="*/ 5379973 h 5906446"/>
              <a:gd name="connsiteX92" fmla="*/ 2633871 w 7750816"/>
              <a:gd name="connsiteY92" fmla="*/ 5389209 h 5906446"/>
              <a:gd name="connsiteX93" fmla="*/ 2578453 w 7750816"/>
              <a:gd name="connsiteY93" fmla="*/ 5398446 h 5906446"/>
              <a:gd name="connsiteX94" fmla="*/ 2550744 w 7750816"/>
              <a:gd name="connsiteY94" fmla="*/ 5407682 h 5906446"/>
              <a:gd name="connsiteX95" fmla="*/ 2458380 w 7750816"/>
              <a:gd name="connsiteY95" fmla="*/ 5416919 h 5906446"/>
              <a:gd name="connsiteX96" fmla="*/ 2402962 w 7750816"/>
              <a:gd name="connsiteY96" fmla="*/ 5435391 h 5906446"/>
              <a:gd name="connsiteX97" fmla="*/ 2366016 w 7750816"/>
              <a:gd name="connsiteY97" fmla="*/ 5444628 h 5906446"/>
              <a:gd name="connsiteX98" fmla="*/ 2329071 w 7750816"/>
              <a:gd name="connsiteY98" fmla="*/ 5463100 h 5906446"/>
              <a:gd name="connsiteX99" fmla="*/ 2301362 w 7750816"/>
              <a:gd name="connsiteY99" fmla="*/ 5472337 h 5906446"/>
              <a:gd name="connsiteX100" fmla="*/ 2245944 w 7750816"/>
              <a:gd name="connsiteY100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95035 w 7750816"/>
              <a:gd name="connsiteY30" fmla="*/ 1777791 h 5906446"/>
              <a:gd name="connsiteX31" fmla="*/ 7085798 w 7750816"/>
              <a:gd name="connsiteY31" fmla="*/ 1842446 h 5906446"/>
              <a:gd name="connsiteX32" fmla="*/ 7058089 w 7750816"/>
              <a:gd name="connsiteY32" fmla="*/ 1971755 h 5906446"/>
              <a:gd name="connsiteX33" fmla="*/ 7095035 w 7750816"/>
              <a:gd name="connsiteY33" fmla="*/ 2442809 h 5906446"/>
              <a:gd name="connsiteX34" fmla="*/ 7122744 w 7750816"/>
              <a:gd name="connsiteY34" fmla="*/ 2516700 h 5906446"/>
              <a:gd name="connsiteX35" fmla="*/ 7150453 w 7750816"/>
              <a:gd name="connsiteY35" fmla="*/ 2599828 h 5906446"/>
              <a:gd name="connsiteX36" fmla="*/ 7168925 w 7750816"/>
              <a:gd name="connsiteY36" fmla="*/ 2636773 h 5906446"/>
              <a:gd name="connsiteX37" fmla="*/ 7242816 w 7750816"/>
              <a:gd name="connsiteY37" fmla="*/ 2839973 h 5906446"/>
              <a:gd name="connsiteX38" fmla="*/ 7298235 w 7750816"/>
              <a:gd name="connsiteY38" fmla="*/ 2932337 h 5906446"/>
              <a:gd name="connsiteX39" fmla="*/ 7335180 w 7750816"/>
              <a:gd name="connsiteY39" fmla="*/ 3015464 h 5906446"/>
              <a:gd name="connsiteX40" fmla="*/ 7390598 w 7750816"/>
              <a:gd name="connsiteY40" fmla="*/ 3117064 h 5906446"/>
              <a:gd name="connsiteX41" fmla="*/ 7409071 w 7750816"/>
              <a:gd name="connsiteY41" fmla="*/ 3163246 h 5906446"/>
              <a:gd name="connsiteX42" fmla="*/ 7464489 w 7750816"/>
              <a:gd name="connsiteY42" fmla="*/ 3274082 h 5906446"/>
              <a:gd name="connsiteX43" fmla="*/ 7566089 w 7750816"/>
              <a:gd name="connsiteY43" fmla="*/ 3514228 h 5906446"/>
              <a:gd name="connsiteX44" fmla="*/ 7612271 w 7750816"/>
              <a:gd name="connsiteY44" fmla="*/ 3643537 h 5906446"/>
              <a:gd name="connsiteX45" fmla="*/ 7649216 w 7750816"/>
              <a:gd name="connsiteY45" fmla="*/ 3763609 h 5906446"/>
              <a:gd name="connsiteX46" fmla="*/ 7695398 w 7750816"/>
              <a:gd name="connsiteY46" fmla="*/ 3883682 h 5906446"/>
              <a:gd name="connsiteX47" fmla="*/ 7750816 w 7750816"/>
              <a:gd name="connsiteY47" fmla="*/ 4031464 h 5906446"/>
              <a:gd name="connsiteX48" fmla="*/ 7732344 w 7750816"/>
              <a:gd name="connsiteY48" fmla="*/ 4096119 h 5906446"/>
              <a:gd name="connsiteX49" fmla="*/ 7704635 w 7750816"/>
              <a:gd name="connsiteY49" fmla="*/ 4197719 h 5906446"/>
              <a:gd name="connsiteX50" fmla="*/ 7686162 w 7750816"/>
              <a:gd name="connsiteY50" fmla="*/ 4271609 h 5906446"/>
              <a:gd name="connsiteX51" fmla="*/ 7649216 w 7750816"/>
              <a:gd name="connsiteY51" fmla="*/ 4336264 h 5906446"/>
              <a:gd name="connsiteX52" fmla="*/ 7630744 w 7750816"/>
              <a:gd name="connsiteY52" fmla="*/ 4363973 h 5906446"/>
              <a:gd name="connsiteX53" fmla="*/ 7575325 w 7750816"/>
              <a:gd name="connsiteY53" fmla="*/ 4400919 h 5906446"/>
              <a:gd name="connsiteX54" fmla="*/ 7510671 w 7750816"/>
              <a:gd name="connsiteY54" fmla="*/ 4493282 h 5906446"/>
              <a:gd name="connsiteX55" fmla="*/ 7473725 w 7750816"/>
              <a:gd name="connsiteY55" fmla="*/ 4557937 h 5906446"/>
              <a:gd name="connsiteX56" fmla="*/ 7399835 w 7750816"/>
              <a:gd name="connsiteY56" fmla="*/ 4622591 h 5906446"/>
              <a:gd name="connsiteX57" fmla="*/ 7298235 w 7750816"/>
              <a:gd name="connsiteY57" fmla="*/ 4659537 h 5906446"/>
              <a:gd name="connsiteX58" fmla="*/ 7131980 w 7750816"/>
              <a:gd name="connsiteY58" fmla="*/ 4696482 h 5906446"/>
              <a:gd name="connsiteX59" fmla="*/ 6965725 w 7750816"/>
              <a:gd name="connsiteY59" fmla="*/ 4733428 h 5906446"/>
              <a:gd name="connsiteX60" fmla="*/ 6854889 w 7750816"/>
              <a:gd name="connsiteY60" fmla="*/ 4779609 h 5906446"/>
              <a:gd name="connsiteX61" fmla="*/ 6808707 w 7750816"/>
              <a:gd name="connsiteY61" fmla="*/ 4798082 h 5906446"/>
              <a:gd name="connsiteX62" fmla="*/ 6753289 w 7750816"/>
              <a:gd name="connsiteY62" fmla="*/ 4807319 h 5906446"/>
              <a:gd name="connsiteX63" fmla="*/ 6688635 w 7750816"/>
              <a:gd name="connsiteY63" fmla="*/ 4835028 h 5906446"/>
              <a:gd name="connsiteX64" fmla="*/ 6522380 w 7750816"/>
              <a:gd name="connsiteY64" fmla="*/ 4890446 h 5906446"/>
              <a:gd name="connsiteX65" fmla="*/ 6411544 w 7750816"/>
              <a:gd name="connsiteY65" fmla="*/ 4918155 h 5906446"/>
              <a:gd name="connsiteX66" fmla="*/ 6272998 w 7750816"/>
              <a:gd name="connsiteY66" fmla="*/ 4955100 h 5906446"/>
              <a:gd name="connsiteX67" fmla="*/ 6236053 w 7750816"/>
              <a:gd name="connsiteY67" fmla="*/ 4964337 h 5906446"/>
              <a:gd name="connsiteX68" fmla="*/ 6042089 w 7750816"/>
              <a:gd name="connsiteY68" fmla="*/ 4992046 h 5906446"/>
              <a:gd name="connsiteX69" fmla="*/ 5977435 w 7750816"/>
              <a:gd name="connsiteY69" fmla="*/ 5001282 h 5906446"/>
              <a:gd name="connsiteX70" fmla="*/ 5801944 w 7750816"/>
              <a:gd name="connsiteY70" fmla="*/ 5028991 h 5906446"/>
              <a:gd name="connsiteX71" fmla="*/ 5192344 w 7750816"/>
              <a:gd name="connsiteY71" fmla="*/ 5038228 h 5906446"/>
              <a:gd name="connsiteX72" fmla="*/ 5155398 w 7750816"/>
              <a:gd name="connsiteY72" fmla="*/ 5047464 h 5906446"/>
              <a:gd name="connsiteX73" fmla="*/ 5016853 w 7750816"/>
              <a:gd name="connsiteY73" fmla="*/ 5065937 h 5906446"/>
              <a:gd name="connsiteX74" fmla="*/ 4425725 w 7750816"/>
              <a:gd name="connsiteY74" fmla="*/ 5028992 h 5906446"/>
              <a:gd name="connsiteX75" fmla="*/ 4083980 w 7750816"/>
              <a:gd name="connsiteY75" fmla="*/ 4936628 h 5906446"/>
              <a:gd name="connsiteX76" fmla="*/ 3806889 w 7750816"/>
              <a:gd name="connsiteY76" fmla="*/ 4936627 h 5906446"/>
              <a:gd name="connsiteX77" fmla="*/ 3391253 w 7750816"/>
              <a:gd name="connsiteY77" fmla="*/ 5038228 h 5906446"/>
              <a:gd name="connsiteX78" fmla="*/ 3317362 w 7750816"/>
              <a:gd name="connsiteY78" fmla="*/ 5084409 h 5906446"/>
              <a:gd name="connsiteX79" fmla="*/ 3308125 w 7750816"/>
              <a:gd name="connsiteY79" fmla="*/ 5112119 h 5906446"/>
              <a:gd name="connsiteX80" fmla="*/ 3280416 w 7750816"/>
              <a:gd name="connsiteY80" fmla="*/ 5130591 h 5906446"/>
              <a:gd name="connsiteX81" fmla="*/ 3169580 w 7750816"/>
              <a:gd name="connsiteY81" fmla="*/ 5213719 h 5906446"/>
              <a:gd name="connsiteX82" fmla="*/ 3132635 w 7750816"/>
              <a:gd name="connsiteY82" fmla="*/ 5232191 h 5906446"/>
              <a:gd name="connsiteX83" fmla="*/ 3104925 w 7750816"/>
              <a:gd name="connsiteY83" fmla="*/ 5250664 h 5906446"/>
              <a:gd name="connsiteX84" fmla="*/ 3040271 w 7750816"/>
              <a:gd name="connsiteY84" fmla="*/ 5278373 h 5906446"/>
              <a:gd name="connsiteX85" fmla="*/ 2966380 w 7750816"/>
              <a:gd name="connsiteY85" fmla="*/ 5306082 h 5906446"/>
              <a:gd name="connsiteX86" fmla="*/ 2938671 w 7750816"/>
              <a:gd name="connsiteY86" fmla="*/ 5324555 h 5906446"/>
              <a:gd name="connsiteX87" fmla="*/ 2892489 w 7750816"/>
              <a:gd name="connsiteY87" fmla="*/ 5333791 h 5906446"/>
              <a:gd name="connsiteX88" fmla="*/ 2855544 w 7750816"/>
              <a:gd name="connsiteY88" fmla="*/ 5343028 h 5906446"/>
              <a:gd name="connsiteX89" fmla="*/ 2800125 w 7750816"/>
              <a:gd name="connsiteY89" fmla="*/ 5361500 h 5906446"/>
              <a:gd name="connsiteX90" fmla="*/ 2680053 w 7750816"/>
              <a:gd name="connsiteY90" fmla="*/ 5379973 h 5906446"/>
              <a:gd name="connsiteX91" fmla="*/ 2633871 w 7750816"/>
              <a:gd name="connsiteY91" fmla="*/ 5389209 h 5906446"/>
              <a:gd name="connsiteX92" fmla="*/ 2578453 w 7750816"/>
              <a:gd name="connsiteY92" fmla="*/ 5398446 h 5906446"/>
              <a:gd name="connsiteX93" fmla="*/ 2550744 w 7750816"/>
              <a:gd name="connsiteY93" fmla="*/ 5407682 h 5906446"/>
              <a:gd name="connsiteX94" fmla="*/ 2458380 w 7750816"/>
              <a:gd name="connsiteY94" fmla="*/ 5416919 h 5906446"/>
              <a:gd name="connsiteX95" fmla="*/ 2402962 w 7750816"/>
              <a:gd name="connsiteY95" fmla="*/ 5435391 h 5906446"/>
              <a:gd name="connsiteX96" fmla="*/ 2366016 w 7750816"/>
              <a:gd name="connsiteY96" fmla="*/ 5444628 h 5906446"/>
              <a:gd name="connsiteX97" fmla="*/ 2329071 w 7750816"/>
              <a:gd name="connsiteY97" fmla="*/ 5463100 h 5906446"/>
              <a:gd name="connsiteX98" fmla="*/ 2301362 w 7750816"/>
              <a:gd name="connsiteY98" fmla="*/ 5472337 h 5906446"/>
              <a:gd name="connsiteX99" fmla="*/ 2245944 w 7750816"/>
              <a:gd name="connsiteY99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095035 w 7750816"/>
              <a:gd name="connsiteY30" fmla="*/ 1777791 h 5906446"/>
              <a:gd name="connsiteX31" fmla="*/ 7085798 w 7750816"/>
              <a:gd name="connsiteY31" fmla="*/ 1842446 h 5906446"/>
              <a:gd name="connsiteX32" fmla="*/ 7095035 w 7750816"/>
              <a:gd name="connsiteY32" fmla="*/ 2442809 h 5906446"/>
              <a:gd name="connsiteX33" fmla="*/ 7122744 w 7750816"/>
              <a:gd name="connsiteY33" fmla="*/ 2516700 h 5906446"/>
              <a:gd name="connsiteX34" fmla="*/ 7150453 w 7750816"/>
              <a:gd name="connsiteY34" fmla="*/ 2599828 h 5906446"/>
              <a:gd name="connsiteX35" fmla="*/ 7168925 w 7750816"/>
              <a:gd name="connsiteY35" fmla="*/ 2636773 h 5906446"/>
              <a:gd name="connsiteX36" fmla="*/ 7242816 w 7750816"/>
              <a:gd name="connsiteY36" fmla="*/ 2839973 h 5906446"/>
              <a:gd name="connsiteX37" fmla="*/ 7298235 w 7750816"/>
              <a:gd name="connsiteY37" fmla="*/ 2932337 h 5906446"/>
              <a:gd name="connsiteX38" fmla="*/ 7335180 w 7750816"/>
              <a:gd name="connsiteY38" fmla="*/ 3015464 h 5906446"/>
              <a:gd name="connsiteX39" fmla="*/ 7390598 w 7750816"/>
              <a:gd name="connsiteY39" fmla="*/ 3117064 h 5906446"/>
              <a:gd name="connsiteX40" fmla="*/ 7409071 w 7750816"/>
              <a:gd name="connsiteY40" fmla="*/ 3163246 h 5906446"/>
              <a:gd name="connsiteX41" fmla="*/ 7464489 w 7750816"/>
              <a:gd name="connsiteY41" fmla="*/ 3274082 h 5906446"/>
              <a:gd name="connsiteX42" fmla="*/ 7566089 w 7750816"/>
              <a:gd name="connsiteY42" fmla="*/ 3514228 h 5906446"/>
              <a:gd name="connsiteX43" fmla="*/ 7612271 w 7750816"/>
              <a:gd name="connsiteY43" fmla="*/ 3643537 h 5906446"/>
              <a:gd name="connsiteX44" fmla="*/ 7649216 w 7750816"/>
              <a:gd name="connsiteY44" fmla="*/ 3763609 h 5906446"/>
              <a:gd name="connsiteX45" fmla="*/ 7695398 w 7750816"/>
              <a:gd name="connsiteY45" fmla="*/ 3883682 h 5906446"/>
              <a:gd name="connsiteX46" fmla="*/ 7750816 w 7750816"/>
              <a:gd name="connsiteY46" fmla="*/ 4031464 h 5906446"/>
              <a:gd name="connsiteX47" fmla="*/ 7732344 w 7750816"/>
              <a:gd name="connsiteY47" fmla="*/ 4096119 h 5906446"/>
              <a:gd name="connsiteX48" fmla="*/ 7704635 w 7750816"/>
              <a:gd name="connsiteY48" fmla="*/ 4197719 h 5906446"/>
              <a:gd name="connsiteX49" fmla="*/ 7686162 w 7750816"/>
              <a:gd name="connsiteY49" fmla="*/ 4271609 h 5906446"/>
              <a:gd name="connsiteX50" fmla="*/ 7649216 w 7750816"/>
              <a:gd name="connsiteY50" fmla="*/ 4336264 h 5906446"/>
              <a:gd name="connsiteX51" fmla="*/ 7630744 w 7750816"/>
              <a:gd name="connsiteY51" fmla="*/ 4363973 h 5906446"/>
              <a:gd name="connsiteX52" fmla="*/ 7575325 w 7750816"/>
              <a:gd name="connsiteY52" fmla="*/ 4400919 h 5906446"/>
              <a:gd name="connsiteX53" fmla="*/ 7510671 w 7750816"/>
              <a:gd name="connsiteY53" fmla="*/ 4493282 h 5906446"/>
              <a:gd name="connsiteX54" fmla="*/ 7473725 w 7750816"/>
              <a:gd name="connsiteY54" fmla="*/ 4557937 h 5906446"/>
              <a:gd name="connsiteX55" fmla="*/ 7399835 w 7750816"/>
              <a:gd name="connsiteY55" fmla="*/ 4622591 h 5906446"/>
              <a:gd name="connsiteX56" fmla="*/ 7298235 w 7750816"/>
              <a:gd name="connsiteY56" fmla="*/ 4659537 h 5906446"/>
              <a:gd name="connsiteX57" fmla="*/ 7131980 w 7750816"/>
              <a:gd name="connsiteY57" fmla="*/ 4696482 h 5906446"/>
              <a:gd name="connsiteX58" fmla="*/ 6965725 w 7750816"/>
              <a:gd name="connsiteY58" fmla="*/ 4733428 h 5906446"/>
              <a:gd name="connsiteX59" fmla="*/ 6854889 w 7750816"/>
              <a:gd name="connsiteY59" fmla="*/ 4779609 h 5906446"/>
              <a:gd name="connsiteX60" fmla="*/ 6808707 w 7750816"/>
              <a:gd name="connsiteY60" fmla="*/ 4798082 h 5906446"/>
              <a:gd name="connsiteX61" fmla="*/ 6753289 w 7750816"/>
              <a:gd name="connsiteY61" fmla="*/ 4807319 h 5906446"/>
              <a:gd name="connsiteX62" fmla="*/ 6688635 w 7750816"/>
              <a:gd name="connsiteY62" fmla="*/ 4835028 h 5906446"/>
              <a:gd name="connsiteX63" fmla="*/ 6522380 w 7750816"/>
              <a:gd name="connsiteY63" fmla="*/ 4890446 h 5906446"/>
              <a:gd name="connsiteX64" fmla="*/ 6411544 w 7750816"/>
              <a:gd name="connsiteY64" fmla="*/ 4918155 h 5906446"/>
              <a:gd name="connsiteX65" fmla="*/ 6272998 w 7750816"/>
              <a:gd name="connsiteY65" fmla="*/ 4955100 h 5906446"/>
              <a:gd name="connsiteX66" fmla="*/ 6236053 w 7750816"/>
              <a:gd name="connsiteY66" fmla="*/ 4964337 h 5906446"/>
              <a:gd name="connsiteX67" fmla="*/ 6042089 w 7750816"/>
              <a:gd name="connsiteY67" fmla="*/ 4992046 h 5906446"/>
              <a:gd name="connsiteX68" fmla="*/ 5977435 w 7750816"/>
              <a:gd name="connsiteY68" fmla="*/ 5001282 h 5906446"/>
              <a:gd name="connsiteX69" fmla="*/ 5801944 w 7750816"/>
              <a:gd name="connsiteY69" fmla="*/ 5028991 h 5906446"/>
              <a:gd name="connsiteX70" fmla="*/ 5192344 w 7750816"/>
              <a:gd name="connsiteY70" fmla="*/ 5038228 h 5906446"/>
              <a:gd name="connsiteX71" fmla="*/ 5155398 w 7750816"/>
              <a:gd name="connsiteY71" fmla="*/ 5047464 h 5906446"/>
              <a:gd name="connsiteX72" fmla="*/ 5016853 w 7750816"/>
              <a:gd name="connsiteY72" fmla="*/ 5065937 h 5906446"/>
              <a:gd name="connsiteX73" fmla="*/ 4425725 w 7750816"/>
              <a:gd name="connsiteY73" fmla="*/ 5028992 h 5906446"/>
              <a:gd name="connsiteX74" fmla="*/ 4083980 w 7750816"/>
              <a:gd name="connsiteY74" fmla="*/ 4936628 h 5906446"/>
              <a:gd name="connsiteX75" fmla="*/ 3806889 w 7750816"/>
              <a:gd name="connsiteY75" fmla="*/ 4936627 h 5906446"/>
              <a:gd name="connsiteX76" fmla="*/ 3391253 w 7750816"/>
              <a:gd name="connsiteY76" fmla="*/ 5038228 h 5906446"/>
              <a:gd name="connsiteX77" fmla="*/ 3317362 w 7750816"/>
              <a:gd name="connsiteY77" fmla="*/ 5084409 h 5906446"/>
              <a:gd name="connsiteX78" fmla="*/ 3308125 w 7750816"/>
              <a:gd name="connsiteY78" fmla="*/ 5112119 h 5906446"/>
              <a:gd name="connsiteX79" fmla="*/ 3280416 w 7750816"/>
              <a:gd name="connsiteY79" fmla="*/ 5130591 h 5906446"/>
              <a:gd name="connsiteX80" fmla="*/ 3169580 w 7750816"/>
              <a:gd name="connsiteY80" fmla="*/ 5213719 h 5906446"/>
              <a:gd name="connsiteX81" fmla="*/ 3132635 w 7750816"/>
              <a:gd name="connsiteY81" fmla="*/ 5232191 h 5906446"/>
              <a:gd name="connsiteX82" fmla="*/ 3104925 w 7750816"/>
              <a:gd name="connsiteY82" fmla="*/ 5250664 h 5906446"/>
              <a:gd name="connsiteX83" fmla="*/ 3040271 w 7750816"/>
              <a:gd name="connsiteY83" fmla="*/ 5278373 h 5906446"/>
              <a:gd name="connsiteX84" fmla="*/ 2966380 w 7750816"/>
              <a:gd name="connsiteY84" fmla="*/ 5306082 h 5906446"/>
              <a:gd name="connsiteX85" fmla="*/ 2938671 w 7750816"/>
              <a:gd name="connsiteY85" fmla="*/ 5324555 h 5906446"/>
              <a:gd name="connsiteX86" fmla="*/ 2892489 w 7750816"/>
              <a:gd name="connsiteY86" fmla="*/ 5333791 h 5906446"/>
              <a:gd name="connsiteX87" fmla="*/ 2855544 w 7750816"/>
              <a:gd name="connsiteY87" fmla="*/ 5343028 h 5906446"/>
              <a:gd name="connsiteX88" fmla="*/ 2800125 w 7750816"/>
              <a:gd name="connsiteY88" fmla="*/ 5361500 h 5906446"/>
              <a:gd name="connsiteX89" fmla="*/ 2680053 w 7750816"/>
              <a:gd name="connsiteY89" fmla="*/ 5379973 h 5906446"/>
              <a:gd name="connsiteX90" fmla="*/ 2633871 w 7750816"/>
              <a:gd name="connsiteY90" fmla="*/ 5389209 h 5906446"/>
              <a:gd name="connsiteX91" fmla="*/ 2578453 w 7750816"/>
              <a:gd name="connsiteY91" fmla="*/ 5398446 h 5906446"/>
              <a:gd name="connsiteX92" fmla="*/ 2550744 w 7750816"/>
              <a:gd name="connsiteY92" fmla="*/ 5407682 h 5906446"/>
              <a:gd name="connsiteX93" fmla="*/ 2458380 w 7750816"/>
              <a:gd name="connsiteY93" fmla="*/ 5416919 h 5906446"/>
              <a:gd name="connsiteX94" fmla="*/ 2402962 w 7750816"/>
              <a:gd name="connsiteY94" fmla="*/ 5435391 h 5906446"/>
              <a:gd name="connsiteX95" fmla="*/ 2366016 w 7750816"/>
              <a:gd name="connsiteY95" fmla="*/ 5444628 h 5906446"/>
              <a:gd name="connsiteX96" fmla="*/ 2329071 w 7750816"/>
              <a:gd name="connsiteY96" fmla="*/ 5463100 h 5906446"/>
              <a:gd name="connsiteX97" fmla="*/ 2301362 w 7750816"/>
              <a:gd name="connsiteY97" fmla="*/ 5472337 h 5906446"/>
              <a:gd name="connsiteX98" fmla="*/ 2245944 w 7750816"/>
              <a:gd name="connsiteY98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85798 w 7750816"/>
              <a:gd name="connsiteY31" fmla="*/ 1842446 h 5906446"/>
              <a:gd name="connsiteX32" fmla="*/ 7095035 w 7750816"/>
              <a:gd name="connsiteY32" fmla="*/ 2442809 h 5906446"/>
              <a:gd name="connsiteX33" fmla="*/ 7122744 w 7750816"/>
              <a:gd name="connsiteY33" fmla="*/ 2516700 h 5906446"/>
              <a:gd name="connsiteX34" fmla="*/ 7150453 w 7750816"/>
              <a:gd name="connsiteY34" fmla="*/ 2599828 h 5906446"/>
              <a:gd name="connsiteX35" fmla="*/ 7168925 w 7750816"/>
              <a:gd name="connsiteY35" fmla="*/ 2636773 h 5906446"/>
              <a:gd name="connsiteX36" fmla="*/ 7242816 w 7750816"/>
              <a:gd name="connsiteY36" fmla="*/ 2839973 h 5906446"/>
              <a:gd name="connsiteX37" fmla="*/ 7298235 w 7750816"/>
              <a:gd name="connsiteY37" fmla="*/ 2932337 h 5906446"/>
              <a:gd name="connsiteX38" fmla="*/ 7335180 w 7750816"/>
              <a:gd name="connsiteY38" fmla="*/ 3015464 h 5906446"/>
              <a:gd name="connsiteX39" fmla="*/ 7390598 w 7750816"/>
              <a:gd name="connsiteY39" fmla="*/ 3117064 h 5906446"/>
              <a:gd name="connsiteX40" fmla="*/ 7409071 w 7750816"/>
              <a:gd name="connsiteY40" fmla="*/ 3163246 h 5906446"/>
              <a:gd name="connsiteX41" fmla="*/ 7464489 w 7750816"/>
              <a:gd name="connsiteY41" fmla="*/ 3274082 h 5906446"/>
              <a:gd name="connsiteX42" fmla="*/ 7566089 w 7750816"/>
              <a:gd name="connsiteY42" fmla="*/ 3514228 h 5906446"/>
              <a:gd name="connsiteX43" fmla="*/ 7612271 w 7750816"/>
              <a:gd name="connsiteY43" fmla="*/ 3643537 h 5906446"/>
              <a:gd name="connsiteX44" fmla="*/ 7649216 w 7750816"/>
              <a:gd name="connsiteY44" fmla="*/ 3763609 h 5906446"/>
              <a:gd name="connsiteX45" fmla="*/ 7695398 w 7750816"/>
              <a:gd name="connsiteY45" fmla="*/ 3883682 h 5906446"/>
              <a:gd name="connsiteX46" fmla="*/ 7750816 w 7750816"/>
              <a:gd name="connsiteY46" fmla="*/ 4031464 h 5906446"/>
              <a:gd name="connsiteX47" fmla="*/ 7732344 w 7750816"/>
              <a:gd name="connsiteY47" fmla="*/ 4096119 h 5906446"/>
              <a:gd name="connsiteX48" fmla="*/ 7704635 w 7750816"/>
              <a:gd name="connsiteY48" fmla="*/ 4197719 h 5906446"/>
              <a:gd name="connsiteX49" fmla="*/ 7686162 w 7750816"/>
              <a:gd name="connsiteY49" fmla="*/ 4271609 h 5906446"/>
              <a:gd name="connsiteX50" fmla="*/ 7649216 w 7750816"/>
              <a:gd name="connsiteY50" fmla="*/ 4336264 h 5906446"/>
              <a:gd name="connsiteX51" fmla="*/ 7630744 w 7750816"/>
              <a:gd name="connsiteY51" fmla="*/ 4363973 h 5906446"/>
              <a:gd name="connsiteX52" fmla="*/ 7575325 w 7750816"/>
              <a:gd name="connsiteY52" fmla="*/ 4400919 h 5906446"/>
              <a:gd name="connsiteX53" fmla="*/ 7510671 w 7750816"/>
              <a:gd name="connsiteY53" fmla="*/ 4493282 h 5906446"/>
              <a:gd name="connsiteX54" fmla="*/ 7473725 w 7750816"/>
              <a:gd name="connsiteY54" fmla="*/ 4557937 h 5906446"/>
              <a:gd name="connsiteX55" fmla="*/ 7399835 w 7750816"/>
              <a:gd name="connsiteY55" fmla="*/ 4622591 h 5906446"/>
              <a:gd name="connsiteX56" fmla="*/ 7298235 w 7750816"/>
              <a:gd name="connsiteY56" fmla="*/ 4659537 h 5906446"/>
              <a:gd name="connsiteX57" fmla="*/ 7131980 w 7750816"/>
              <a:gd name="connsiteY57" fmla="*/ 4696482 h 5906446"/>
              <a:gd name="connsiteX58" fmla="*/ 6965725 w 7750816"/>
              <a:gd name="connsiteY58" fmla="*/ 4733428 h 5906446"/>
              <a:gd name="connsiteX59" fmla="*/ 6854889 w 7750816"/>
              <a:gd name="connsiteY59" fmla="*/ 4779609 h 5906446"/>
              <a:gd name="connsiteX60" fmla="*/ 6808707 w 7750816"/>
              <a:gd name="connsiteY60" fmla="*/ 4798082 h 5906446"/>
              <a:gd name="connsiteX61" fmla="*/ 6753289 w 7750816"/>
              <a:gd name="connsiteY61" fmla="*/ 4807319 h 5906446"/>
              <a:gd name="connsiteX62" fmla="*/ 6688635 w 7750816"/>
              <a:gd name="connsiteY62" fmla="*/ 4835028 h 5906446"/>
              <a:gd name="connsiteX63" fmla="*/ 6522380 w 7750816"/>
              <a:gd name="connsiteY63" fmla="*/ 4890446 h 5906446"/>
              <a:gd name="connsiteX64" fmla="*/ 6411544 w 7750816"/>
              <a:gd name="connsiteY64" fmla="*/ 4918155 h 5906446"/>
              <a:gd name="connsiteX65" fmla="*/ 6272998 w 7750816"/>
              <a:gd name="connsiteY65" fmla="*/ 4955100 h 5906446"/>
              <a:gd name="connsiteX66" fmla="*/ 6236053 w 7750816"/>
              <a:gd name="connsiteY66" fmla="*/ 4964337 h 5906446"/>
              <a:gd name="connsiteX67" fmla="*/ 6042089 w 7750816"/>
              <a:gd name="connsiteY67" fmla="*/ 4992046 h 5906446"/>
              <a:gd name="connsiteX68" fmla="*/ 5977435 w 7750816"/>
              <a:gd name="connsiteY68" fmla="*/ 5001282 h 5906446"/>
              <a:gd name="connsiteX69" fmla="*/ 5801944 w 7750816"/>
              <a:gd name="connsiteY69" fmla="*/ 5028991 h 5906446"/>
              <a:gd name="connsiteX70" fmla="*/ 5192344 w 7750816"/>
              <a:gd name="connsiteY70" fmla="*/ 5038228 h 5906446"/>
              <a:gd name="connsiteX71" fmla="*/ 5155398 w 7750816"/>
              <a:gd name="connsiteY71" fmla="*/ 5047464 h 5906446"/>
              <a:gd name="connsiteX72" fmla="*/ 5016853 w 7750816"/>
              <a:gd name="connsiteY72" fmla="*/ 5065937 h 5906446"/>
              <a:gd name="connsiteX73" fmla="*/ 4425725 w 7750816"/>
              <a:gd name="connsiteY73" fmla="*/ 5028992 h 5906446"/>
              <a:gd name="connsiteX74" fmla="*/ 4083980 w 7750816"/>
              <a:gd name="connsiteY74" fmla="*/ 4936628 h 5906446"/>
              <a:gd name="connsiteX75" fmla="*/ 3806889 w 7750816"/>
              <a:gd name="connsiteY75" fmla="*/ 4936627 h 5906446"/>
              <a:gd name="connsiteX76" fmla="*/ 3391253 w 7750816"/>
              <a:gd name="connsiteY76" fmla="*/ 5038228 h 5906446"/>
              <a:gd name="connsiteX77" fmla="*/ 3317362 w 7750816"/>
              <a:gd name="connsiteY77" fmla="*/ 5084409 h 5906446"/>
              <a:gd name="connsiteX78" fmla="*/ 3308125 w 7750816"/>
              <a:gd name="connsiteY78" fmla="*/ 5112119 h 5906446"/>
              <a:gd name="connsiteX79" fmla="*/ 3280416 w 7750816"/>
              <a:gd name="connsiteY79" fmla="*/ 5130591 h 5906446"/>
              <a:gd name="connsiteX80" fmla="*/ 3169580 w 7750816"/>
              <a:gd name="connsiteY80" fmla="*/ 5213719 h 5906446"/>
              <a:gd name="connsiteX81" fmla="*/ 3132635 w 7750816"/>
              <a:gd name="connsiteY81" fmla="*/ 5232191 h 5906446"/>
              <a:gd name="connsiteX82" fmla="*/ 3104925 w 7750816"/>
              <a:gd name="connsiteY82" fmla="*/ 5250664 h 5906446"/>
              <a:gd name="connsiteX83" fmla="*/ 3040271 w 7750816"/>
              <a:gd name="connsiteY83" fmla="*/ 5278373 h 5906446"/>
              <a:gd name="connsiteX84" fmla="*/ 2966380 w 7750816"/>
              <a:gd name="connsiteY84" fmla="*/ 5306082 h 5906446"/>
              <a:gd name="connsiteX85" fmla="*/ 2938671 w 7750816"/>
              <a:gd name="connsiteY85" fmla="*/ 5324555 h 5906446"/>
              <a:gd name="connsiteX86" fmla="*/ 2892489 w 7750816"/>
              <a:gd name="connsiteY86" fmla="*/ 5333791 h 5906446"/>
              <a:gd name="connsiteX87" fmla="*/ 2855544 w 7750816"/>
              <a:gd name="connsiteY87" fmla="*/ 5343028 h 5906446"/>
              <a:gd name="connsiteX88" fmla="*/ 2800125 w 7750816"/>
              <a:gd name="connsiteY88" fmla="*/ 5361500 h 5906446"/>
              <a:gd name="connsiteX89" fmla="*/ 2680053 w 7750816"/>
              <a:gd name="connsiteY89" fmla="*/ 5379973 h 5906446"/>
              <a:gd name="connsiteX90" fmla="*/ 2633871 w 7750816"/>
              <a:gd name="connsiteY90" fmla="*/ 5389209 h 5906446"/>
              <a:gd name="connsiteX91" fmla="*/ 2578453 w 7750816"/>
              <a:gd name="connsiteY91" fmla="*/ 5398446 h 5906446"/>
              <a:gd name="connsiteX92" fmla="*/ 2550744 w 7750816"/>
              <a:gd name="connsiteY92" fmla="*/ 5407682 h 5906446"/>
              <a:gd name="connsiteX93" fmla="*/ 2458380 w 7750816"/>
              <a:gd name="connsiteY93" fmla="*/ 5416919 h 5906446"/>
              <a:gd name="connsiteX94" fmla="*/ 2402962 w 7750816"/>
              <a:gd name="connsiteY94" fmla="*/ 5435391 h 5906446"/>
              <a:gd name="connsiteX95" fmla="*/ 2366016 w 7750816"/>
              <a:gd name="connsiteY95" fmla="*/ 5444628 h 5906446"/>
              <a:gd name="connsiteX96" fmla="*/ 2329071 w 7750816"/>
              <a:gd name="connsiteY96" fmla="*/ 5463100 h 5906446"/>
              <a:gd name="connsiteX97" fmla="*/ 2301362 w 7750816"/>
              <a:gd name="connsiteY97" fmla="*/ 5472337 h 5906446"/>
              <a:gd name="connsiteX98" fmla="*/ 2245944 w 7750816"/>
              <a:gd name="connsiteY98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22744 w 7750816"/>
              <a:gd name="connsiteY33" fmla="*/ 2516700 h 5906446"/>
              <a:gd name="connsiteX34" fmla="*/ 7150453 w 7750816"/>
              <a:gd name="connsiteY34" fmla="*/ 2599828 h 5906446"/>
              <a:gd name="connsiteX35" fmla="*/ 7168925 w 7750816"/>
              <a:gd name="connsiteY35" fmla="*/ 2636773 h 5906446"/>
              <a:gd name="connsiteX36" fmla="*/ 7242816 w 7750816"/>
              <a:gd name="connsiteY36" fmla="*/ 2839973 h 5906446"/>
              <a:gd name="connsiteX37" fmla="*/ 7298235 w 7750816"/>
              <a:gd name="connsiteY37" fmla="*/ 2932337 h 5906446"/>
              <a:gd name="connsiteX38" fmla="*/ 7335180 w 7750816"/>
              <a:gd name="connsiteY38" fmla="*/ 3015464 h 5906446"/>
              <a:gd name="connsiteX39" fmla="*/ 7390598 w 7750816"/>
              <a:gd name="connsiteY39" fmla="*/ 3117064 h 5906446"/>
              <a:gd name="connsiteX40" fmla="*/ 7409071 w 7750816"/>
              <a:gd name="connsiteY40" fmla="*/ 3163246 h 5906446"/>
              <a:gd name="connsiteX41" fmla="*/ 7464489 w 7750816"/>
              <a:gd name="connsiteY41" fmla="*/ 3274082 h 5906446"/>
              <a:gd name="connsiteX42" fmla="*/ 7566089 w 7750816"/>
              <a:gd name="connsiteY42" fmla="*/ 3514228 h 5906446"/>
              <a:gd name="connsiteX43" fmla="*/ 7612271 w 7750816"/>
              <a:gd name="connsiteY43" fmla="*/ 3643537 h 5906446"/>
              <a:gd name="connsiteX44" fmla="*/ 7649216 w 7750816"/>
              <a:gd name="connsiteY44" fmla="*/ 3763609 h 5906446"/>
              <a:gd name="connsiteX45" fmla="*/ 7695398 w 7750816"/>
              <a:gd name="connsiteY45" fmla="*/ 3883682 h 5906446"/>
              <a:gd name="connsiteX46" fmla="*/ 7750816 w 7750816"/>
              <a:gd name="connsiteY46" fmla="*/ 4031464 h 5906446"/>
              <a:gd name="connsiteX47" fmla="*/ 7732344 w 7750816"/>
              <a:gd name="connsiteY47" fmla="*/ 4096119 h 5906446"/>
              <a:gd name="connsiteX48" fmla="*/ 7704635 w 7750816"/>
              <a:gd name="connsiteY48" fmla="*/ 4197719 h 5906446"/>
              <a:gd name="connsiteX49" fmla="*/ 7686162 w 7750816"/>
              <a:gd name="connsiteY49" fmla="*/ 4271609 h 5906446"/>
              <a:gd name="connsiteX50" fmla="*/ 7649216 w 7750816"/>
              <a:gd name="connsiteY50" fmla="*/ 4336264 h 5906446"/>
              <a:gd name="connsiteX51" fmla="*/ 7630744 w 7750816"/>
              <a:gd name="connsiteY51" fmla="*/ 4363973 h 5906446"/>
              <a:gd name="connsiteX52" fmla="*/ 7575325 w 7750816"/>
              <a:gd name="connsiteY52" fmla="*/ 4400919 h 5906446"/>
              <a:gd name="connsiteX53" fmla="*/ 7510671 w 7750816"/>
              <a:gd name="connsiteY53" fmla="*/ 4493282 h 5906446"/>
              <a:gd name="connsiteX54" fmla="*/ 7473725 w 7750816"/>
              <a:gd name="connsiteY54" fmla="*/ 4557937 h 5906446"/>
              <a:gd name="connsiteX55" fmla="*/ 7399835 w 7750816"/>
              <a:gd name="connsiteY55" fmla="*/ 4622591 h 5906446"/>
              <a:gd name="connsiteX56" fmla="*/ 7298235 w 7750816"/>
              <a:gd name="connsiteY56" fmla="*/ 4659537 h 5906446"/>
              <a:gd name="connsiteX57" fmla="*/ 7131980 w 7750816"/>
              <a:gd name="connsiteY57" fmla="*/ 4696482 h 5906446"/>
              <a:gd name="connsiteX58" fmla="*/ 6965725 w 7750816"/>
              <a:gd name="connsiteY58" fmla="*/ 4733428 h 5906446"/>
              <a:gd name="connsiteX59" fmla="*/ 6854889 w 7750816"/>
              <a:gd name="connsiteY59" fmla="*/ 4779609 h 5906446"/>
              <a:gd name="connsiteX60" fmla="*/ 6808707 w 7750816"/>
              <a:gd name="connsiteY60" fmla="*/ 4798082 h 5906446"/>
              <a:gd name="connsiteX61" fmla="*/ 6753289 w 7750816"/>
              <a:gd name="connsiteY61" fmla="*/ 4807319 h 5906446"/>
              <a:gd name="connsiteX62" fmla="*/ 6688635 w 7750816"/>
              <a:gd name="connsiteY62" fmla="*/ 4835028 h 5906446"/>
              <a:gd name="connsiteX63" fmla="*/ 6522380 w 7750816"/>
              <a:gd name="connsiteY63" fmla="*/ 4890446 h 5906446"/>
              <a:gd name="connsiteX64" fmla="*/ 6411544 w 7750816"/>
              <a:gd name="connsiteY64" fmla="*/ 4918155 h 5906446"/>
              <a:gd name="connsiteX65" fmla="*/ 6272998 w 7750816"/>
              <a:gd name="connsiteY65" fmla="*/ 4955100 h 5906446"/>
              <a:gd name="connsiteX66" fmla="*/ 6236053 w 7750816"/>
              <a:gd name="connsiteY66" fmla="*/ 4964337 h 5906446"/>
              <a:gd name="connsiteX67" fmla="*/ 6042089 w 7750816"/>
              <a:gd name="connsiteY67" fmla="*/ 4992046 h 5906446"/>
              <a:gd name="connsiteX68" fmla="*/ 5977435 w 7750816"/>
              <a:gd name="connsiteY68" fmla="*/ 5001282 h 5906446"/>
              <a:gd name="connsiteX69" fmla="*/ 5801944 w 7750816"/>
              <a:gd name="connsiteY69" fmla="*/ 5028991 h 5906446"/>
              <a:gd name="connsiteX70" fmla="*/ 5192344 w 7750816"/>
              <a:gd name="connsiteY70" fmla="*/ 5038228 h 5906446"/>
              <a:gd name="connsiteX71" fmla="*/ 5155398 w 7750816"/>
              <a:gd name="connsiteY71" fmla="*/ 5047464 h 5906446"/>
              <a:gd name="connsiteX72" fmla="*/ 5016853 w 7750816"/>
              <a:gd name="connsiteY72" fmla="*/ 5065937 h 5906446"/>
              <a:gd name="connsiteX73" fmla="*/ 4425725 w 7750816"/>
              <a:gd name="connsiteY73" fmla="*/ 5028992 h 5906446"/>
              <a:gd name="connsiteX74" fmla="*/ 4083980 w 7750816"/>
              <a:gd name="connsiteY74" fmla="*/ 4936628 h 5906446"/>
              <a:gd name="connsiteX75" fmla="*/ 3806889 w 7750816"/>
              <a:gd name="connsiteY75" fmla="*/ 4936627 h 5906446"/>
              <a:gd name="connsiteX76" fmla="*/ 3391253 w 7750816"/>
              <a:gd name="connsiteY76" fmla="*/ 5038228 h 5906446"/>
              <a:gd name="connsiteX77" fmla="*/ 3317362 w 7750816"/>
              <a:gd name="connsiteY77" fmla="*/ 5084409 h 5906446"/>
              <a:gd name="connsiteX78" fmla="*/ 3308125 w 7750816"/>
              <a:gd name="connsiteY78" fmla="*/ 5112119 h 5906446"/>
              <a:gd name="connsiteX79" fmla="*/ 3280416 w 7750816"/>
              <a:gd name="connsiteY79" fmla="*/ 5130591 h 5906446"/>
              <a:gd name="connsiteX80" fmla="*/ 3169580 w 7750816"/>
              <a:gd name="connsiteY80" fmla="*/ 5213719 h 5906446"/>
              <a:gd name="connsiteX81" fmla="*/ 3132635 w 7750816"/>
              <a:gd name="connsiteY81" fmla="*/ 5232191 h 5906446"/>
              <a:gd name="connsiteX82" fmla="*/ 3104925 w 7750816"/>
              <a:gd name="connsiteY82" fmla="*/ 5250664 h 5906446"/>
              <a:gd name="connsiteX83" fmla="*/ 3040271 w 7750816"/>
              <a:gd name="connsiteY83" fmla="*/ 5278373 h 5906446"/>
              <a:gd name="connsiteX84" fmla="*/ 2966380 w 7750816"/>
              <a:gd name="connsiteY84" fmla="*/ 5306082 h 5906446"/>
              <a:gd name="connsiteX85" fmla="*/ 2938671 w 7750816"/>
              <a:gd name="connsiteY85" fmla="*/ 5324555 h 5906446"/>
              <a:gd name="connsiteX86" fmla="*/ 2892489 w 7750816"/>
              <a:gd name="connsiteY86" fmla="*/ 5333791 h 5906446"/>
              <a:gd name="connsiteX87" fmla="*/ 2855544 w 7750816"/>
              <a:gd name="connsiteY87" fmla="*/ 5343028 h 5906446"/>
              <a:gd name="connsiteX88" fmla="*/ 2800125 w 7750816"/>
              <a:gd name="connsiteY88" fmla="*/ 5361500 h 5906446"/>
              <a:gd name="connsiteX89" fmla="*/ 2680053 w 7750816"/>
              <a:gd name="connsiteY89" fmla="*/ 5379973 h 5906446"/>
              <a:gd name="connsiteX90" fmla="*/ 2633871 w 7750816"/>
              <a:gd name="connsiteY90" fmla="*/ 5389209 h 5906446"/>
              <a:gd name="connsiteX91" fmla="*/ 2578453 w 7750816"/>
              <a:gd name="connsiteY91" fmla="*/ 5398446 h 5906446"/>
              <a:gd name="connsiteX92" fmla="*/ 2550744 w 7750816"/>
              <a:gd name="connsiteY92" fmla="*/ 5407682 h 5906446"/>
              <a:gd name="connsiteX93" fmla="*/ 2458380 w 7750816"/>
              <a:gd name="connsiteY93" fmla="*/ 5416919 h 5906446"/>
              <a:gd name="connsiteX94" fmla="*/ 2402962 w 7750816"/>
              <a:gd name="connsiteY94" fmla="*/ 5435391 h 5906446"/>
              <a:gd name="connsiteX95" fmla="*/ 2366016 w 7750816"/>
              <a:gd name="connsiteY95" fmla="*/ 5444628 h 5906446"/>
              <a:gd name="connsiteX96" fmla="*/ 2329071 w 7750816"/>
              <a:gd name="connsiteY96" fmla="*/ 5463100 h 5906446"/>
              <a:gd name="connsiteX97" fmla="*/ 2301362 w 7750816"/>
              <a:gd name="connsiteY97" fmla="*/ 5472337 h 5906446"/>
              <a:gd name="connsiteX98" fmla="*/ 2245944 w 7750816"/>
              <a:gd name="connsiteY98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50453 w 7750816"/>
              <a:gd name="connsiteY33" fmla="*/ 2599828 h 5906446"/>
              <a:gd name="connsiteX34" fmla="*/ 7168925 w 7750816"/>
              <a:gd name="connsiteY34" fmla="*/ 2636773 h 5906446"/>
              <a:gd name="connsiteX35" fmla="*/ 7242816 w 7750816"/>
              <a:gd name="connsiteY35" fmla="*/ 2839973 h 5906446"/>
              <a:gd name="connsiteX36" fmla="*/ 7298235 w 7750816"/>
              <a:gd name="connsiteY36" fmla="*/ 2932337 h 5906446"/>
              <a:gd name="connsiteX37" fmla="*/ 7335180 w 7750816"/>
              <a:gd name="connsiteY37" fmla="*/ 3015464 h 5906446"/>
              <a:gd name="connsiteX38" fmla="*/ 7390598 w 7750816"/>
              <a:gd name="connsiteY38" fmla="*/ 3117064 h 5906446"/>
              <a:gd name="connsiteX39" fmla="*/ 7409071 w 7750816"/>
              <a:gd name="connsiteY39" fmla="*/ 3163246 h 5906446"/>
              <a:gd name="connsiteX40" fmla="*/ 7464489 w 7750816"/>
              <a:gd name="connsiteY40" fmla="*/ 3274082 h 5906446"/>
              <a:gd name="connsiteX41" fmla="*/ 7566089 w 7750816"/>
              <a:gd name="connsiteY41" fmla="*/ 3514228 h 5906446"/>
              <a:gd name="connsiteX42" fmla="*/ 7612271 w 7750816"/>
              <a:gd name="connsiteY42" fmla="*/ 3643537 h 5906446"/>
              <a:gd name="connsiteX43" fmla="*/ 7649216 w 7750816"/>
              <a:gd name="connsiteY43" fmla="*/ 3763609 h 5906446"/>
              <a:gd name="connsiteX44" fmla="*/ 7695398 w 7750816"/>
              <a:gd name="connsiteY44" fmla="*/ 3883682 h 5906446"/>
              <a:gd name="connsiteX45" fmla="*/ 7750816 w 7750816"/>
              <a:gd name="connsiteY45" fmla="*/ 4031464 h 5906446"/>
              <a:gd name="connsiteX46" fmla="*/ 7732344 w 7750816"/>
              <a:gd name="connsiteY46" fmla="*/ 4096119 h 5906446"/>
              <a:gd name="connsiteX47" fmla="*/ 7704635 w 7750816"/>
              <a:gd name="connsiteY47" fmla="*/ 4197719 h 5906446"/>
              <a:gd name="connsiteX48" fmla="*/ 7686162 w 7750816"/>
              <a:gd name="connsiteY48" fmla="*/ 4271609 h 5906446"/>
              <a:gd name="connsiteX49" fmla="*/ 7649216 w 7750816"/>
              <a:gd name="connsiteY49" fmla="*/ 4336264 h 5906446"/>
              <a:gd name="connsiteX50" fmla="*/ 7630744 w 7750816"/>
              <a:gd name="connsiteY50" fmla="*/ 4363973 h 5906446"/>
              <a:gd name="connsiteX51" fmla="*/ 7575325 w 7750816"/>
              <a:gd name="connsiteY51" fmla="*/ 4400919 h 5906446"/>
              <a:gd name="connsiteX52" fmla="*/ 7510671 w 7750816"/>
              <a:gd name="connsiteY52" fmla="*/ 4493282 h 5906446"/>
              <a:gd name="connsiteX53" fmla="*/ 7473725 w 7750816"/>
              <a:gd name="connsiteY53" fmla="*/ 4557937 h 5906446"/>
              <a:gd name="connsiteX54" fmla="*/ 7399835 w 7750816"/>
              <a:gd name="connsiteY54" fmla="*/ 4622591 h 5906446"/>
              <a:gd name="connsiteX55" fmla="*/ 7298235 w 7750816"/>
              <a:gd name="connsiteY55" fmla="*/ 4659537 h 5906446"/>
              <a:gd name="connsiteX56" fmla="*/ 7131980 w 7750816"/>
              <a:gd name="connsiteY56" fmla="*/ 4696482 h 5906446"/>
              <a:gd name="connsiteX57" fmla="*/ 6965725 w 7750816"/>
              <a:gd name="connsiteY57" fmla="*/ 4733428 h 5906446"/>
              <a:gd name="connsiteX58" fmla="*/ 6854889 w 7750816"/>
              <a:gd name="connsiteY58" fmla="*/ 4779609 h 5906446"/>
              <a:gd name="connsiteX59" fmla="*/ 6808707 w 7750816"/>
              <a:gd name="connsiteY59" fmla="*/ 4798082 h 5906446"/>
              <a:gd name="connsiteX60" fmla="*/ 6753289 w 7750816"/>
              <a:gd name="connsiteY60" fmla="*/ 4807319 h 5906446"/>
              <a:gd name="connsiteX61" fmla="*/ 6688635 w 7750816"/>
              <a:gd name="connsiteY61" fmla="*/ 4835028 h 5906446"/>
              <a:gd name="connsiteX62" fmla="*/ 6522380 w 7750816"/>
              <a:gd name="connsiteY62" fmla="*/ 4890446 h 5906446"/>
              <a:gd name="connsiteX63" fmla="*/ 6411544 w 7750816"/>
              <a:gd name="connsiteY63" fmla="*/ 4918155 h 5906446"/>
              <a:gd name="connsiteX64" fmla="*/ 6272998 w 7750816"/>
              <a:gd name="connsiteY64" fmla="*/ 4955100 h 5906446"/>
              <a:gd name="connsiteX65" fmla="*/ 6236053 w 7750816"/>
              <a:gd name="connsiteY65" fmla="*/ 4964337 h 5906446"/>
              <a:gd name="connsiteX66" fmla="*/ 6042089 w 7750816"/>
              <a:gd name="connsiteY66" fmla="*/ 4992046 h 5906446"/>
              <a:gd name="connsiteX67" fmla="*/ 5977435 w 7750816"/>
              <a:gd name="connsiteY67" fmla="*/ 5001282 h 5906446"/>
              <a:gd name="connsiteX68" fmla="*/ 5801944 w 7750816"/>
              <a:gd name="connsiteY68" fmla="*/ 5028991 h 5906446"/>
              <a:gd name="connsiteX69" fmla="*/ 5192344 w 7750816"/>
              <a:gd name="connsiteY69" fmla="*/ 5038228 h 5906446"/>
              <a:gd name="connsiteX70" fmla="*/ 5155398 w 7750816"/>
              <a:gd name="connsiteY70" fmla="*/ 5047464 h 5906446"/>
              <a:gd name="connsiteX71" fmla="*/ 5016853 w 7750816"/>
              <a:gd name="connsiteY71" fmla="*/ 5065937 h 5906446"/>
              <a:gd name="connsiteX72" fmla="*/ 4425725 w 7750816"/>
              <a:gd name="connsiteY72" fmla="*/ 5028992 h 5906446"/>
              <a:gd name="connsiteX73" fmla="*/ 4083980 w 7750816"/>
              <a:gd name="connsiteY73" fmla="*/ 4936628 h 5906446"/>
              <a:gd name="connsiteX74" fmla="*/ 3806889 w 7750816"/>
              <a:gd name="connsiteY74" fmla="*/ 4936627 h 5906446"/>
              <a:gd name="connsiteX75" fmla="*/ 3391253 w 7750816"/>
              <a:gd name="connsiteY75" fmla="*/ 5038228 h 5906446"/>
              <a:gd name="connsiteX76" fmla="*/ 3317362 w 7750816"/>
              <a:gd name="connsiteY76" fmla="*/ 5084409 h 5906446"/>
              <a:gd name="connsiteX77" fmla="*/ 3308125 w 7750816"/>
              <a:gd name="connsiteY77" fmla="*/ 5112119 h 5906446"/>
              <a:gd name="connsiteX78" fmla="*/ 3280416 w 7750816"/>
              <a:gd name="connsiteY78" fmla="*/ 5130591 h 5906446"/>
              <a:gd name="connsiteX79" fmla="*/ 3169580 w 7750816"/>
              <a:gd name="connsiteY79" fmla="*/ 5213719 h 5906446"/>
              <a:gd name="connsiteX80" fmla="*/ 3132635 w 7750816"/>
              <a:gd name="connsiteY80" fmla="*/ 5232191 h 5906446"/>
              <a:gd name="connsiteX81" fmla="*/ 3104925 w 7750816"/>
              <a:gd name="connsiteY81" fmla="*/ 5250664 h 5906446"/>
              <a:gd name="connsiteX82" fmla="*/ 3040271 w 7750816"/>
              <a:gd name="connsiteY82" fmla="*/ 5278373 h 5906446"/>
              <a:gd name="connsiteX83" fmla="*/ 2966380 w 7750816"/>
              <a:gd name="connsiteY83" fmla="*/ 5306082 h 5906446"/>
              <a:gd name="connsiteX84" fmla="*/ 2938671 w 7750816"/>
              <a:gd name="connsiteY84" fmla="*/ 5324555 h 5906446"/>
              <a:gd name="connsiteX85" fmla="*/ 2892489 w 7750816"/>
              <a:gd name="connsiteY85" fmla="*/ 5333791 h 5906446"/>
              <a:gd name="connsiteX86" fmla="*/ 2855544 w 7750816"/>
              <a:gd name="connsiteY86" fmla="*/ 5343028 h 5906446"/>
              <a:gd name="connsiteX87" fmla="*/ 2800125 w 7750816"/>
              <a:gd name="connsiteY87" fmla="*/ 5361500 h 5906446"/>
              <a:gd name="connsiteX88" fmla="*/ 2680053 w 7750816"/>
              <a:gd name="connsiteY88" fmla="*/ 5379973 h 5906446"/>
              <a:gd name="connsiteX89" fmla="*/ 2633871 w 7750816"/>
              <a:gd name="connsiteY89" fmla="*/ 5389209 h 5906446"/>
              <a:gd name="connsiteX90" fmla="*/ 2578453 w 7750816"/>
              <a:gd name="connsiteY90" fmla="*/ 5398446 h 5906446"/>
              <a:gd name="connsiteX91" fmla="*/ 2550744 w 7750816"/>
              <a:gd name="connsiteY91" fmla="*/ 5407682 h 5906446"/>
              <a:gd name="connsiteX92" fmla="*/ 2458380 w 7750816"/>
              <a:gd name="connsiteY92" fmla="*/ 5416919 h 5906446"/>
              <a:gd name="connsiteX93" fmla="*/ 2402962 w 7750816"/>
              <a:gd name="connsiteY93" fmla="*/ 5435391 h 5906446"/>
              <a:gd name="connsiteX94" fmla="*/ 2366016 w 7750816"/>
              <a:gd name="connsiteY94" fmla="*/ 5444628 h 5906446"/>
              <a:gd name="connsiteX95" fmla="*/ 2329071 w 7750816"/>
              <a:gd name="connsiteY95" fmla="*/ 5463100 h 5906446"/>
              <a:gd name="connsiteX96" fmla="*/ 2301362 w 7750816"/>
              <a:gd name="connsiteY96" fmla="*/ 5472337 h 5906446"/>
              <a:gd name="connsiteX97" fmla="*/ 2245944 w 7750816"/>
              <a:gd name="connsiteY97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50453 w 7750816"/>
              <a:gd name="connsiteY33" fmla="*/ 2599828 h 5906446"/>
              <a:gd name="connsiteX34" fmla="*/ 7242816 w 7750816"/>
              <a:gd name="connsiteY34" fmla="*/ 2839973 h 5906446"/>
              <a:gd name="connsiteX35" fmla="*/ 7298235 w 7750816"/>
              <a:gd name="connsiteY35" fmla="*/ 2932337 h 5906446"/>
              <a:gd name="connsiteX36" fmla="*/ 7335180 w 7750816"/>
              <a:gd name="connsiteY36" fmla="*/ 3015464 h 5906446"/>
              <a:gd name="connsiteX37" fmla="*/ 7390598 w 7750816"/>
              <a:gd name="connsiteY37" fmla="*/ 3117064 h 5906446"/>
              <a:gd name="connsiteX38" fmla="*/ 7409071 w 7750816"/>
              <a:gd name="connsiteY38" fmla="*/ 3163246 h 5906446"/>
              <a:gd name="connsiteX39" fmla="*/ 7464489 w 7750816"/>
              <a:gd name="connsiteY39" fmla="*/ 3274082 h 5906446"/>
              <a:gd name="connsiteX40" fmla="*/ 7566089 w 7750816"/>
              <a:gd name="connsiteY40" fmla="*/ 3514228 h 5906446"/>
              <a:gd name="connsiteX41" fmla="*/ 7612271 w 7750816"/>
              <a:gd name="connsiteY41" fmla="*/ 3643537 h 5906446"/>
              <a:gd name="connsiteX42" fmla="*/ 7649216 w 7750816"/>
              <a:gd name="connsiteY42" fmla="*/ 3763609 h 5906446"/>
              <a:gd name="connsiteX43" fmla="*/ 7695398 w 7750816"/>
              <a:gd name="connsiteY43" fmla="*/ 3883682 h 5906446"/>
              <a:gd name="connsiteX44" fmla="*/ 7750816 w 7750816"/>
              <a:gd name="connsiteY44" fmla="*/ 4031464 h 5906446"/>
              <a:gd name="connsiteX45" fmla="*/ 7732344 w 7750816"/>
              <a:gd name="connsiteY45" fmla="*/ 4096119 h 5906446"/>
              <a:gd name="connsiteX46" fmla="*/ 7704635 w 7750816"/>
              <a:gd name="connsiteY46" fmla="*/ 4197719 h 5906446"/>
              <a:gd name="connsiteX47" fmla="*/ 7686162 w 7750816"/>
              <a:gd name="connsiteY47" fmla="*/ 4271609 h 5906446"/>
              <a:gd name="connsiteX48" fmla="*/ 7649216 w 7750816"/>
              <a:gd name="connsiteY48" fmla="*/ 4336264 h 5906446"/>
              <a:gd name="connsiteX49" fmla="*/ 7630744 w 7750816"/>
              <a:gd name="connsiteY49" fmla="*/ 4363973 h 5906446"/>
              <a:gd name="connsiteX50" fmla="*/ 7575325 w 7750816"/>
              <a:gd name="connsiteY50" fmla="*/ 4400919 h 5906446"/>
              <a:gd name="connsiteX51" fmla="*/ 7510671 w 7750816"/>
              <a:gd name="connsiteY51" fmla="*/ 4493282 h 5906446"/>
              <a:gd name="connsiteX52" fmla="*/ 7473725 w 7750816"/>
              <a:gd name="connsiteY52" fmla="*/ 4557937 h 5906446"/>
              <a:gd name="connsiteX53" fmla="*/ 7399835 w 7750816"/>
              <a:gd name="connsiteY53" fmla="*/ 4622591 h 5906446"/>
              <a:gd name="connsiteX54" fmla="*/ 7298235 w 7750816"/>
              <a:gd name="connsiteY54" fmla="*/ 4659537 h 5906446"/>
              <a:gd name="connsiteX55" fmla="*/ 7131980 w 7750816"/>
              <a:gd name="connsiteY55" fmla="*/ 4696482 h 5906446"/>
              <a:gd name="connsiteX56" fmla="*/ 6965725 w 7750816"/>
              <a:gd name="connsiteY56" fmla="*/ 4733428 h 5906446"/>
              <a:gd name="connsiteX57" fmla="*/ 6854889 w 7750816"/>
              <a:gd name="connsiteY57" fmla="*/ 4779609 h 5906446"/>
              <a:gd name="connsiteX58" fmla="*/ 6808707 w 7750816"/>
              <a:gd name="connsiteY58" fmla="*/ 4798082 h 5906446"/>
              <a:gd name="connsiteX59" fmla="*/ 6753289 w 7750816"/>
              <a:gd name="connsiteY59" fmla="*/ 4807319 h 5906446"/>
              <a:gd name="connsiteX60" fmla="*/ 6688635 w 7750816"/>
              <a:gd name="connsiteY60" fmla="*/ 4835028 h 5906446"/>
              <a:gd name="connsiteX61" fmla="*/ 6522380 w 7750816"/>
              <a:gd name="connsiteY61" fmla="*/ 4890446 h 5906446"/>
              <a:gd name="connsiteX62" fmla="*/ 6411544 w 7750816"/>
              <a:gd name="connsiteY62" fmla="*/ 4918155 h 5906446"/>
              <a:gd name="connsiteX63" fmla="*/ 6272998 w 7750816"/>
              <a:gd name="connsiteY63" fmla="*/ 4955100 h 5906446"/>
              <a:gd name="connsiteX64" fmla="*/ 6236053 w 7750816"/>
              <a:gd name="connsiteY64" fmla="*/ 4964337 h 5906446"/>
              <a:gd name="connsiteX65" fmla="*/ 6042089 w 7750816"/>
              <a:gd name="connsiteY65" fmla="*/ 4992046 h 5906446"/>
              <a:gd name="connsiteX66" fmla="*/ 5977435 w 7750816"/>
              <a:gd name="connsiteY66" fmla="*/ 5001282 h 5906446"/>
              <a:gd name="connsiteX67" fmla="*/ 5801944 w 7750816"/>
              <a:gd name="connsiteY67" fmla="*/ 5028991 h 5906446"/>
              <a:gd name="connsiteX68" fmla="*/ 5192344 w 7750816"/>
              <a:gd name="connsiteY68" fmla="*/ 5038228 h 5906446"/>
              <a:gd name="connsiteX69" fmla="*/ 5155398 w 7750816"/>
              <a:gd name="connsiteY69" fmla="*/ 5047464 h 5906446"/>
              <a:gd name="connsiteX70" fmla="*/ 5016853 w 7750816"/>
              <a:gd name="connsiteY70" fmla="*/ 5065937 h 5906446"/>
              <a:gd name="connsiteX71" fmla="*/ 4425725 w 7750816"/>
              <a:gd name="connsiteY71" fmla="*/ 5028992 h 5906446"/>
              <a:gd name="connsiteX72" fmla="*/ 4083980 w 7750816"/>
              <a:gd name="connsiteY72" fmla="*/ 4936628 h 5906446"/>
              <a:gd name="connsiteX73" fmla="*/ 3806889 w 7750816"/>
              <a:gd name="connsiteY73" fmla="*/ 4936627 h 5906446"/>
              <a:gd name="connsiteX74" fmla="*/ 3391253 w 7750816"/>
              <a:gd name="connsiteY74" fmla="*/ 5038228 h 5906446"/>
              <a:gd name="connsiteX75" fmla="*/ 3317362 w 7750816"/>
              <a:gd name="connsiteY75" fmla="*/ 5084409 h 5906446"/>
              <a:gd name="connsiteX76" fmla="*/ 3308125 w 7750816"/>
              <a:gd name="connsiteY76" fmla="*/ 5112119 h 5906446"/>
              <a:gd name="connsiteX77" fmla="*/ 3280416 w 7750816"/>
              <a:gd name="connsiteY77" fmla="*/ 5130591 h 5906446"/>
              <a:gd name="connsiteX78" fmla="*/ 3169580 w 7750816"/>
              <a:gd name="connsiteY78" fmla="*/ 5213719 h 5906446"/>
              <a:gd name="connsiteX79" fmla="*/ 3132635 w 7750816"/>
              <a:gd name="connsiteY79" fmla="*/ 5232191 h 5906446"/>
              <a:gd name="connsiteX80" fmla="*/ 3104925 w 7750816"/>
              <a:gd name="connsiteY80" fmla="*/ 5250664 h 5906446"/>
              <a:gd name="connsiteX81" fmla="*/ 3040271 w 7750816"/>
              <a:gd name="connsiteY81" fmla="*/ 5278373 h 5906446"/>
              <a:gd name="connsiteX82" fmla="*/ 2966380 w 7750816"/>
              <a:gd name="connsiteY82" fmla="*/ 5306082 h 5906446"/>
              <a:gd name="connsiteX83" fmla="*/ 2938671 w 7750816"/>
              <a:gd name="connsiteY83" fmla="*/ 5324555 h 5906446"/>
              <a:gd name="connsiteX84" fmla="*/ 2892489 w 7750816"/>
              <a:gd name="connsiteY84" fmla="*/ 5333791 h 5906446"/>
              <a:gd name="connsiteX85" fmla="*/ 2855544 w 7750816"/>
              <a:gd name="connsiteY85" fmla="*/ 5343028 h 5906446"/>
              <a:gd name="connsiteX86" fmla="*/ 2800125 w 7750816"/>
              <a:gd name="connsiteY86" fmla="*/ 5361500 h 5906446"/>
              <a:gd name="connsiteX87" fmla="*/ 2680053 w 7750816"/>
              <a:gd name="connsiteY87" fmla="*/ 5379973 h 5906446"/>
              <a:gd name="connsiteX88" fmla="*/ 2633871 w 7750816"/>
              <a:gd name="connsiteY88" fmla="*/ 5389209 h 5906446"/>
              <a:gd name="connsiteX89" fmla="*/ 2578453 w 7750816"/>
              <a:gd name="connsiteY89" fmla="*/ 5398446 h 5906446"/>
              <a:gd name="connsiteX90" fmla="*/ 2550744 w 7750816"/>
              <a:gd name="connsiteY90" fmla="*/ 5407682 h 5906446"/>
              <a:gd name="connsiteX91" fmla="*/ 2458380 w 7750816"/>
              <a:gd name="connsiteY91" fmla="*/ 5416919 h 5906446"/>
              <a:gd name="connsiteX92" fmla="*/ 2402962 w 7750816"/>
              <a:gd name="connsiteY92" fmla="*/ 5435391 h 5906446"/>
              <a:gd name="connsiteX93" fmla="*/ 2366016 w 7750816"/>
              <a:gd name="connsiteY93" fmla="*/ 5444628 h 5906446"/>
              <a:gd name="connsiteX94" fmla="*/ 2329071 w 7750816"/>
              <a:gd name="connsiteY94" fmla="*/ 5463100 h 5906446"/>
              <a:gd name="connsiteX95" fmla="*/ 2301362 w 7750816"/>
              <a:gd name="connsiteY95" fmla="*/ 5472337 h 5906446"/>
              <a:gd name="connsiteX96" fmla="*/ 2245944 w 7750816"/>
              <a:gd name="connsiteY96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335180 w 7750816"/>
              <a:gd name="connsiteY35" fmla="*/ 3015464 h 5906446"/>
              <a:gd name="connsiteX36" fmla="*/ 7390598 w 7750816"/>
              <a:gd name="connsiteY36" fmla="*/ 3117064 h 5906446"/>
              <a:gd name="connsiteX37" fmla="*/ 7409071 w 7750816"/>
              <a:gd name="connsiteY37" fmla="*/ 3163246 h 5906446"/>
              <a:gd name="connsiteX38" fmla="*/ 7464489 w 7750816"/>
              <a:gd name="connsiteY38" fmla="*/ 3274082 h 5906446"/>
              <a:gd name="connsiteX39" fmla="*/ 7566089 w 7750816"/>
              <a:gd name="connsiteY39" fmla="*/ 3514228 h 5906446"/>
              <a:gd name="connsiteX40" fmla="*/ 7612271 w 7750816"/>
              <a:gd name="connsiteY40" fmla="*/ 3643537 h 5906446"/>
              <a:gd name="connsiteX41" fmla="*/ 7649216 w 7750816"/>
              <a:gd name="connsiteY41" fmla="*/ 3763609 h 5906446"/>
              <a:gd name="connsiteX42" fmla="*/ 7695398 w 7750816"/>
              <a:gd name="connsiteY42" fmla="*/ 3883682 h 5906446"/>
              <a:gd name="connsiteX43" fmla="*/ 7750816 w 7750816"/>
              <a:gd name="connsiteY43" fmla="*/ 4031464 h 5906446"/>
              <a:gd name="connsiteX44" fmla="*/ 7732344 w 7750816"/>
              <a:gd name="connsiteY44" fmla="*/ 4096119 h 5906446"/>
              <a:gd name="connsiteX45" fmla="*/ 7704635 w 7750816"/>
              <a:gd name="connsiteY45" fmla="*/ 4197719 h 5906446"/>
              <a:gd name="connsiteX46" fmla="*/ 7686162 w 7750816"/>
              <a:gd name="connsiteY46" fmla="*/ 4271609 h 5906446"/>
              <a:gd name="connsiteX47" fmla="*/ 7649216 w 7750816"/>
              <a:gd name="connsiteY47" fmla="*/ 4336264 h 5906446"/>
              <a:gd name="connsiteX48" fmla="*/ 7630744 w 7750816"/>
              <a:gd name="connsiteY48" fmla="*/ 4363973 h 5906446"/>
              <a:gd name="connsiteX49" fmla="*/ 7575325 w 7750816"/>
              <a:gd name="connsiteY49" fmla="*/ 4400919 h 5906446"/>
              <a:gd name="connsiteX50" fmla="*/ 7510671 w 7750816"/>
              <a:gd name="connsiteY50" fmla="*/ 4493282 h 5906446"/>
              <a:gd name="connsiteX51" fmla="*/ 7473725 w 7750816"/>
              <a:gd name="connsiteY51" fmla="*/ 4557937 h 5906446"/>
              <a:gd name="connsiteX52" fmla="*/ 7399835 w 7750816"/>
              <a:gd name="connsiteY52" fmla="*/ 4622591 h 5906446"/>
              <a:gd name="connsiteX53" fmla="*/ 7298235 w 7750816"/>
              <a:gd name="connsiteY53" fmla="*/ 4659537 h 5906446"/>
              <a:gd name="connsiteX54" fmla="*/ 7131980 w 7750816"/>
              <a:gd name="connsiteY54" fmla="*/ 4696482 h 5906446"/>
              <a:gd name="connsiteX55" fmla="*/ 6965725 w 7750816"/>
              <a:gd name="connsiteY55" fmla="*/ 4733428 h 5906446"/>
              <a:gd name="connsiteX56" fmla="*/ 6854889 w 7750816"/>
              <a:gd name="connsiteY56" fmla="*/ 4779609 h 5906446"/>
              <a:gd name="connsiteX57" fmla="*/ 6808707 w 7750816"/>
              <a:gd name="connsiteY57" fmla="*/ 4798082 h 5906446"/>
              <a:gd name="connsiteX58" fmla="*/ 6753289 w 7750816"/>
              <a:gd name="connsiteY58" fmla="*/ 4807319 h 5906446"/>
              <a:gd name="connsiteX59" fmla="*/ 6688635 w 7750816"/>
              <a:gd name="connsiteY59" fmla="*/ 4835028 h 5906446"/>
              <a:gd name="connsiteX60" fmla="*/ 6522380 w 7750816"/>
              <a:gd name="connsiteY60" fmla="*/ 4890446 h 5906446"/>
              <a:gd name="connsiteX61" fmla="*/ 6411544 w 7750816"/>
              <a:gd name="connsiteY61" fmla="*/ 4918155 h 5906446"/>
              <a:gd name="connsiteX62" fmla="*/ 6272998 w 7750816"/>
              <a:gd name="connsiteY62" fmla="*/ 4955100 h 5906446"/>
              <a:gd name="connsiteX63" fmla="*/ 6236053 w 7750816"/>
              <a:gd name="connsiteY63" fmla="*/ 4964337 h 5906446"/>
              <a:gd name="connsiteX64" fmla="*/ 6042089 w 7750816"/>
              <a:gd name="connsiteY64" fmla="*/ 4992046 h 5906446"/>
              <a:gd name="connsiteX65" fmla="*/ 5977435 w 7750816"/>
              <a:gd name="connsiteY65" fmla="*/ 5001282 h 5906446"/>
              <a:gd name="connsiteX66" fmla="*/ 5801944 w 7750816"/>
              <a:gd name="connsiteY66" fmla="*/ 5028991 h 5906446"/>
              <a:gd name="connsiteX67" fmla="*/ 5192344 w 7750816"/>
              <a:gd name="connsiteY67" fmla="*/ 5038228 h 5906446"/>
              <a:gd name="connsiteX68" fmla="*/ 5155398 w 7750816"/>
              <a:gd name="connsiteY68" fmla="*/ 5047464 h 5906446"/>
              <a:gd name="connsiteX69" fmla="*/ 5016853 w 7750816"/>
              <a:gd name="connsiteY69" fmla="*/ 5065937 h 5906446"/>
              <a:gd name="connsiteX70" fmla="*/ 4425725 w 7750816"/>
              <a:gd name="connsiteY70" fmla="*/ 5028992 h 5906446"/>
              <a:gd name="connsiteX71" fmla="*/ 4083980 w 7750816"/>
              <a:gd name="connsiteY71" fmla="*/ 4936628 h 5906446"/>
              <a:gd name="connsiteX72" fmla="*/ 3806889 w 7750816"/>
              <a:gd name="connsiteY72" fmla="*/ 4936627 h 5906446"/>
              <a:gd name="connsiteX73" fmla="*/ 3391253 w 7750816"/>
              <a:gd name="connsiteY73" fmla="*/ 5038228 h 5906446"/>
              <a:gd name="connsiteX74" fmla="*/ 3317362 w 7750816"/>
              <a:gd name="connsiteY74" fmla="*/ 5084409 h 5906446"/>
              <a:gd name="connsiteX75" fmla="*/ 3308125 w 7750816"/>
              <a:gd name="connsiteY75" fmla="*/ 5112119 h 5906446"/>
              <a:gd name="connsiteX76" fmla="*/ 3280416 w 7750816"/>
              <a:gd name="connsiteY76" fmla="*/ 5130591 h 5906446"/>
              <a:gd name="connsiteX77" fmla="*/ 3169580 w 7750816"/>
              <a:gd name="connsiteY77" fmla="*/ 5213719 h 5906446"/>
              <a:gd name="connsiteX78" fmla="*/ 3132635 w 7750816"/>
              <a:gd name="connsiteY78" fmla="*/ 5232191 h 5906446"/>
              <a:gd name="connsiteX79" fmla="*/ 3104925 w 7750816"/>
              <a:gd name="connsiteY79" fmla="*/ 5250664 h 5906446"/>
              <a:gd name="connsiteX80" fmla="*/ 3040271 w 7750816"/>
              <a:gd name="connsiteY80" fmla="*/ 5278373 h 5906446"/>
              <a:gd name="connsiteX81" fmla="*/ 2966380 w 7750816"/>
              <a:gd name="connsiteY81" fmla="*/ 5306082 h 5906446"/>
              <a:gd name="connsiteX82" fmla="*/ 2938671 w 7750816"/>
              <a:gd name="connsiteY82" fmla="*/ 5324555 h 5906446"/>
              <a:gd name="connsiteX83" fmla="*/ 2892489 w 7750816"/>
              <a:gd name="connsiteY83" fmla="*/ 5333791 h 5906446"/>
              <a:gd name="connsiteX84" fmla="*/ 2855544 w 7750816"/>
              <a:gd name="connsiteY84" fmla="*/ 5343028 h 5906446"/>
              <a:gd name="connsiteX85" fmla="*/ 2800125 w 7750816"/>
              <a:gd name="connsiteY85" fmla="*/ 5361500 h 5906446"/>
              <a:gd name="connsiteX86" fmla="*/ 2680053 w 7750816"/>
              <a:gd name="connsiteY86" fmla="*/ 5379973 h 5906446"/>
              <a:gd name="connsiteX87" fmla="*/ 2633871 w 7750816"/>
              <a:gd name="connsiteY87" fmla="*/ 5389209 h 5906446"/>
              <a:gd name="connsiteX88" fmla="*/ 2578453 w 7750816"/>
              <a:gd name="connsiteY88" fmla="*/ 5398446 h 5906446"/>
              <a:gd name="connsiteX89" fmla="*/ 2550744 w 7750816"/>
              <a:gd name="connsiteY89" fmla="*/ 5407682 h 5906446"/>
              <a:gd name="connsiteX90" fmla="*/ 2458380 w 7750816"/>
              <a:gd name="connsiteY90" fmla="*/ 5416919 h 5906446"/>
              <a:gd name="connsiteX91" fmla="*/ 2402962 w 7750816"/>
              <a:gd name="connsiteY91" fmla="*/ 5435391 h 5906446"/>
              <a:gd name="connsiteX92" fmla="*/ 2366016 w 7750816"/>
              <a:gd name="connsiteY92" fmla="*/ 5444628 h 5906446"/>
              <a:gd name="connsiteX93" fmla="*/ 2329071 w 7750816"/>
              <a:gd name="connsiteY93" fmla="*/ 5463100 h 5906446"/>
              <a:gd name="connsiteX94" fmla="*/ 2301362 w 7750816"/>
              <a:gd name="connsiteY94" fmla="*/ 5472337 h 5906446"/>
              <a:gd name="connsiteX95" fmla="*/ 2245944 w 7750816"/>
              <a:gd name="connsiteY95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390598 w 7750816"/>
              <a:gd name="connsiteY35" fmla="*/ 3117064 h 5906446"/>
              <a:gd name="connsiteX36" fmla="*/ 7409071 w 7750816"/>
              <a:gd name="connsiteY36" fmla="*/ 3163246 h 5906446"/>
              <a:gd name="connsiteX37" fmla="*/ 7464489 w 7750816"/>
              <a:gd name="connsiteY37" fmla="*/ 3274082 h 5906446"/>
              <a:gd name="connsiteX38" fmla="*/ 7566089 w 7750816"/>
              <a:gd name="connsiteY38" fmla="*/ 3514228 h 5906446"/>
              <a:gd name="connsiteX39" fmla="*/ 7612271 w 7750816"/>
              <a:gd name="connsiteY39" fmla="*/ 3643537 h 5906446"/>
              <a:gd name="connsiteX40" fmla="*/ 7649216 w 7750816"/>
              <a:gd name="connsiteY40" fmla="*/ 3763609 h 5906446"/>
              <a:gd name="connsiteX41" fmla="*/ 7695398 w 7750816"/>
              <a:gd name="connsiteY41" fmla="*/ 3883682 h 5906446"/>
              <a:gd name="connsiteX42" fmla="*/ 7750816 w 7750816"/>
              <a:gd name="connsiteY42" fmla="*/ 4031464 h 5906446"/>
              <a:gd name="connsiteX43" fmla="*/ 7732344 w 7750816"/>
              <a:gd name="connsiteY43" fmla="*/ 4096119 h 5906446"/>
              <a:gd name="connsiteX44" fmla="*/ 7704635 w 7750816"/>
              <a:gd name="connsiteY44" fmla="*/ 4197719 h 5906446"/>
              <a:gd name="connsiteX45" fmla="*/ 7686162 w 7750816"/>
              <a:gd name="connsiteY45" fmla="*/ 4271609 h 5906446"/>
              <a:gd name="connsiteX46" fmla="*/ 7649216 w 7750816"/>
              <a:gd name="connsiteY46" fmla="*/ 4336264 h 5906446"/>
              <a:gd name="connsiteX47" fmla="*/ 7630744 w 7750816"/>
              <a:gd name="connsiteY47" fmla="*/ 4363973 h 5906446"/>
              <a:gd name="connsiteX48" fmla="*/ 7575325 w 7750816"/>
              <a:gd name="connsiteY48" fmla="*/ 4400919 h 5906446"/>
              <a:gd name="connsiteX49" fmla="*/ 7510671 w 7750816"/>
              <a:gd name="connsiteY49" fmla="*/ 4493282 h 5906446"/>
              <a:gd name="connsiteX50" fmla="*/ 7473725 w 7750816"/>
              <a:gd name="connsiteY50" fmla="*/ 4557937 h 5906446"/>
              <a:gd name="connsiteX51" fmla="*/ 7399835 w 7750816"/>
              <a:gd name="connsiteY51" fmla="*/ 4622591 h 5906446"/>
              <a:gd name="connsiteX52" fmla="*/ 7298235 w 7750816"/>
              <a:gd name="connsiteY52" fmla="*/ 4659537 h 5906446"/>
              <a:gd name="connsiteX53" fmla="*/ 7131980 w 7750816"/>
              <a:gd name="connsiteY53" fmla="*/ 4696482 h 5906446"/>
              <a:gd name="connsiteX54" fmla="*/ 6965725 w 7750816"/>
              <a:gd name="connsiteY54" fmla="*/ 4733428 h 5906446"/>
              <a:gd name="connsiteX55" fmla="*/ 6854889 w 7750816"/>
              <a:gd name="connsiteY55" fmla="*/ 4779609 h 5906446"/>
              <a:gd name="connsiteX56" fmla="*/ 6808707 w 7750816"/>
              <a:gd name="connsiteY56" fmla="*/ 4798082 h 5906446"/>
              <a:gd name="connsiteX57" fmla="*/ 6753289 w 7750816"/>
              <a:gd name="connsiteY57" fmla="*/ 4807319 h 5906446"/>
              <a:gd name="connsiteX58" fmla="*/ 6688635 w 7750816"/>
              <a:gd name="connsiteY58" fmla="*/ 4835028 h 5906446"/>
              <a:gd name="connsiteX59" fmla="*/ 6522380 w 7750816"/>
              <a:gd name="connsiteY59" fmla="*/ 4890446 h 5906446"/>
              <a:gd name="connsiteX60" fmla="*/ 6411544 w 7750816"/>
              <a:gd name="connsiteY60" fmla="*/ 4918155 h 5906446"/>
              <a:gd name="connsiteX61" fmla="*/ 6272998 w 7750816"/>
              <a:gd name="connsiteY61" fmla="*/ 4955100 h 5906446"/>
              <a:gd name="connsiteX62" fmla="*/ 6236053 w 7750816"/>
              <a:gd name="connsiteY62" fmla="*/ 4964337 h 5906446"/>
              <a:gd name="connsiteX63" fmla="*/ 6042089 w 7750816"/>
              <a:gd name="connsiteY63" fmla="*/ 4992046 h 5906446"/>
              <a:gd name="connsiteX64" fmla="*/ 5977435 w 7750816"/>
              <a:gd name="connsiteY64" fmla="*/ 5001282 h 5906446"/>
              <a:gd name="connsiteX65" fmla="*/ 5801944 w 7750816"/>
              <a:gd name="connsiteY65" fmla="*/ 5028991 h 5906446"/>
              <a:gd name="connsiteX66" fmla="*/ 5192344 w 7750816"/>
              <a:gd name="connsiteY66" fmla="*/ 5038228 h 5906446"/>
              <a:gd name="connsiteX67" fmla="*/ 5155398 w 7750816"/>
              <a:gd name="connsiteY67" fmla="*/ 5047464 h 5906446"/>
              <a:gd name="connsiteX68" fmla="*/ 5016853 w 7750816"/>
              <a:gd name="connsiteY68" fmla="*/ 5065937 h 5906446"/>
              <a:gd name="connsiteX69" fmla="*/ 4425725 w 7750816"/>
              <a:gd name="connsiteY69" fmla="*/ 5028992 h 5906446"/>
              <a:gd name="connsiteX70" fmla="*/ 4083980 w 7750816"/>
              <a:gd name="connsiteY70" fmla="*/ 4936628 h 5906446"/>
              <a:gd name="connsiteX71" fmla="*/ 3806889 w 7750816"/>
              <a:gd name="connsiteY71" fmla="*/ 4936627 h 5906446"/>
              <a:gd name="connsiteX72" fmla="*/ 3391253 w 7750816"/>
              <a:gd name="connsiteY72" fmla="*/ 5038228 h 5906446"/>
              <a:gd name="connsiteX73" fmla="*/ 3317362 w 7750816"/>
              <a:gd name="connsiteY73" fmla="*/ 5084409 h 5906446"/>
              <a:gd name="connsiteX74" fmla="*/ 3308125 w 7750816"/>
              <a:gd name="connsiteY74" fmla="*/ 5112119 h 5906446"/>
              <a:gd name="connsiteX75" fmla="*/ 3280416 w 7750816"/>
              <a:gd name="connsiteY75" fmla="*/ 5130591 h 5906446"/>
              <a:gd name="connsiteX76" fmla="*/ 3169580 w 7750816"/>
              <a:gd name="connsiteY76" fmla="*/ 5213719 h 5906446"/>
              <a:gd name="connsiteX77" fmla="*/ 3132635 w 7750816"/>
              <a:gd name="connsiteY77" fmla="*/ 5232191 h 5906446"/>
              <a:gd name="connsiteX78" fmla="*/ 3104925 w 7750816"/>
              <a:gd name="connsiteY78" fmla="*/ 5250664 h 5906446"/>
              <a:gd name="connsiteX79" fmla="*/ 3040271 w 7750816"/>
              <a:gd name="connsiteY79" fmla="*/ 5278373 h 5906446"/>
              <a:gd name="connsiteX80" fmla="*/ 2966380 w 7750816"/>
              <a:gd name="connsiteY80" fmla="*/ 5306082 h 5906446"/>
              <a:gd name="connsiteX81" fmla="*/ 2938671 w 7750816"/>
              <a:gd name="connsiteY81" fmla="*/ 5324555 h 5906446"/>
              <a:gd name="connsiteX82" fmla="*/ 2892489 w 7750816"/>
              <a:gd name="connsiteY82" fmla="*/ 5333791 h 5906446"/>
              <a:gd name="connsiteX83" fmla="*/ 2855544 w 7750816"/>
              <a:gd name="connsiteY83" fmla="*/ 5343028 h 5906446"/>
              <a:gd name="connsiteX84" fmla="*/ 2800125 w 7750816"/>
              <a:gd name="connsiteY84" fmla="*/ 5361500 h 5906446"/>
              <a:gd name="connsiteX85" fmla="*/ 2680053 w 7750816"/>
              <a:gd name="connsiteY85" fmla="*/ 5379973 h 5906446"/>
              <a:gd name="connsiteX86" fmla="*/ 2633871 w 7750816"/>
              <a:gd name="connsiteY86" fmla="*/ 5389209 h 5906446"/>
              <a:gd name="connsiteX87" fmla="*/ 2578453 w 7750816"/>
              <a:gd name="connsiteY87" fmla="*/ 5398446 h 5906446"/>
              <a:gd name="connsiteX88" fmla="*/ 2550744 w 7750816"/>
              <a:gd name="connsiteY88" fmla="*/ 5407682 h 5906446"/>
              <a:gd name="connsiteX89" fmla="*/ 2458380 w 7750816"/>
              <a:gd name="connsiteY89" fmla="*/ 5416919 h 5906446"/>
              <a:gd name="connsiteX90" fmla="*/ 2402962 w 7750816"/>
              <a:gd name="connsiteY90" fmla="*/ 5435391 h 5906446"/>
              <a:gd name="connsiteX91" fmla="*/ 2366016 w 7750816"/>
              <a:gd name="connsiteY91" fmla="*/ 5444628 h 5906446"/>
              <a:gd name="connsiteX92" fmla="*/ 2329071 w 7750816"/>
              <a:gd name="connsiteY92" fmla="*/ 5463100 h 5906446"/>
              <a:gd name="connsiteX93" fmla="*/ 2301362 w 7750816"/>
              <a:gd name="connsiteY93" fmla="*/ 5472337 h 5906446"/>
              <a:gd name="connsiteX94" fmla="*/ 2245944 w 7750816"/>
              <a:gd name="connsiteY94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390598 w 7750816"/>
              <a:gd name="connsiteY35" fmla="*/ 3117064 h 5906446"/>
              <a:gd name="connsiteX36" fmla="*/ 7464489 w 7750816"/>
              <a:gd name="connsiteY36" fmla="*/ 3274082 h 5906446"/>
              <a:gd name="connsiteX37" fmla="*/ 7566089 w 7750816"/>
              <a:gd name="connsiteY37" fmla="*/ 3514228 h 5906446"/>
              <a:gd name="connsiteX38" fmla="*/ 7612271 w 7750816"/>
              <a:gd name="connsiteY38" fmla="*/ 3643537 h 5906446"/>
              <a:gd name="connsiteX39" fmla="*/ 7649216 w 7750816"/>
              <a:gd name="connsiteY39" fmla="*/ 3763609 h 5906446"/>
              <a:gd name="connsiteX40" fmla="*/ 7695398 w 7750816"/>
              <a:gd name="connsiteY40" fmla="*/ 3883682 h 5906446"/>
              <a:gd name="connsiteX41" fmla="*/ 7750816 w 7750816"/>
              <a:gd name="connsiteY41" fmla="*/ 4031464 h 5906446"/>
              <a:gd name="connsiteX42" fmla="*/ 7732344 w 7750816"/>
              <a:gd name="connsiteY42" fmla="*/ 4096119 h 5906446"/>
              <a:gd name="connsiteX43" fmla="*/ 7704635 w 7750816"/>
              <a:gd name="connsiteY43" fmla="*/ 4197719 h 5906446"/>
              <a:gd name="connsiteX44" fmla="*/ 7686162 w 7750816"/>
              <a:gd name="connsiteY44" fmla="*/ 4271609 h 5906446"/>
              <a:gd name="connsiteX45" fmla="*/ 7649216 w 7750816"/>
              <a:gd name="connsiteY45" fmla="*/ 4336264 h 5906446"/>
              <a:gd name="connsiteX46" fmla="*/ 7630744 w 7750816"/>
              <a:gd name="connsiteY46" fmla="*/ 4363973 h 5906446"/>
              <a:gd name="connsiteX47" fmla="*/ 7575325 w 7750816"/>
              <a:gd name="connsiteY47" fmla="*/ 4400919 h 5906446"/>
              <a:gd name="connsiteX48" fmla="*/ 7510671 w 7750816"/>
              <a:gd name="connsiteY48" fmla="*/ 4493282 h 5906446"/>
              <a:gd name="connsiteX49" fmla="*/ 7473725 w 7750816"/>
              <a:gd name="connsiteY49" fmla="*/ 4557937 h 5906446"/>
              <a:gd name="connsiteX50" fmla="*/ 7399835 w 7750816"/>
              <a:gd name="connsiteY50" fmla="*/ 4622591 h 5906446"/>
              <a:gd name="connsiteX51" fmla="*/ 7298235 w 7750816"/>
              <a:gd name="connsiteY51" fmla="*/ 4659537 h 5906446"/>
              <a:gd name="connsiteX52" fmla="*/ 7131980 w 7750816"/>
              <a:gd name="connsiteY52" fmla="*/ 4696482 h 5906446"/>
              <a:gd name="connsiteX53" fmla="*/ 6965725 w 7750816"/>
              <a:gd name="connsiteY53" fmla="*/ 4733428 h 5906446"/>
              <a:gd name="connsiteX54" fmla="*/ 6854889 w 7750816"/>
              <a:gd name="connsiteY54" fmla="*/ 4779609 h 5906446"/>
              <a:gd name="connsiteX55" fmla="*/ 6808707 w 7750816"/>
              <a:gd name="connsiteY55" fmla="*/ 4798082 h 5906446"/>
              <a:gd name="connsiteX56" fmla="*/ 6753289 w 7750816"/>
              <a:gd name="connsiteY56" fmla="*/ 4807319 h 5906446"/>
              <a:gd name="connsiteX57" fmla="*/ 6688635 w 7750816"/>
              <a:gd name="connsiteY57" fmla="*/ 4835028 h 5906446"/>
              <a:gd name="connsiteX58" fmla="*/ 6522380 w 7750816"/>
              <a:gd name="connsiteY58" fmla="*/ 4890446 h 5906446"/>
              <a:gd name="connsiteX59" fmla="*/ 6411544 w 7750816"/>
              <a:gd name="connsiteY59" fmla="*/ 4918155 h 5906446"/>
              <a:gd name="connsiteX60" fmla="*/ 6272998 w 7750816"/>
              <a:gd name="connsiteY60" fmla="*/ 4955100 h 5906446"/>
              <a:gd name="connsiteX61" fmla="*/ 6236053 w 7750816"/>
              <a:gd name="connsiteY61" fmla="*/ 4964337 h 5906446"/>
              <a:gd name="connsiteX62" fmla="*/ 6042089 w 7750816"/>
              <a:gd name="connsiteY62" fmla="*/ 4992046 h 5906446"/>
              <a:gd name="connsiteX63" fmla="*/ 5977435 w 7750816"/>
              <a:gd name="connsiteY63" fmla="*/ 5001282 h 5906446"/>
              <a:gd name="connsiteX64" fmla="*/ 5801944 w 7750816"/>
              <a:gd name="connsiteY64" fmla="*/ 5028991 h 5906446"/>
              <a:gd name="connsiteX65" fmla="*/ 5192344 w 7750816"/>
              <a:gd name="connsiteY65" fmla="*/ 5038228 h 5906446"/>
              <a:gd name="connsiteX66" fmla="*/ 5155398 w 7750816"/>
              <a:gd name="connsiteY66" fmla="*/ 5047464 h 5906446"/>
              <a:gd name="connsiteX67" fmla="*/ 5016853 w 7750816"/>
              <a:gd name="connsiteY67" fmla="*/ 5065937 h 5906446"/>
              <a:gd name="connsiteX68" fmla="*/ 4425725 w 7750816"/>
              <a:gd name="connsiteY68" fmla="*/ 5028992 h 5906446"/>
              <a:gd name="connsiteX69" fmla="*/ 4083980 w 7750816"/>
              <a:gd name="connsiteY69" fmla="*/ 4936628 h 5906446"/>
              <a:gd name="connsiteX70" fmla="*/ 3806889 w 7750816"/>
              <a:gd name="connsiteY70" fmla="*/ 4936627 h 5906446"/>
              <a:gd name="connsiteX71" fmla="*/ 3391253 w 7750816"/>
              <a:gd name="connsiteY71" fmla="*/ 5038228 h 5906446"/>
              <a:gd name="connsiteX72" fmla="*/ 3317362 w 7750816"/>
              <a:gd name="connsiteY72" fmla="*/ 5084409 h 5906446"/>
              <a:gd name="connsiteX73" fmla="*/ 3308125 w 7750816"/>
              <a:gd name="connsiteY73" fmla="*/ 5112119 h 5906446"/>
              <a:gd name="connsiteX74" fmla="*/ 3280416 w 7750816"/>
              <a:gd name="connsiteY74" fmla="*/ 5130591 h 5906446"/>
              <a:gd name="connsiteX75" fmla="*/ 3169580 w 7750816"/>
              <a:gd name="connsiteY75" fmla="*/ 5213719 h 5906446"/>
              <a:gd name="connsiteX76" fmla="*/ 3132635 w 7750816"/>
              <a:gd name="connsiteY76" fmla="*/ 5232191 h 5906446"/>
              <a:gd name="connsiteX77" fmla="*/ 3104925 w 7750816"/>
              <a:gd name="connsiteY77" fmla="*/ 5250664 h 5906446"/>
              <a:gd name="connsiteX78" fmla="*/ 3040271 w 7750816"/>
              <a:gd name="connsiteY78" fmla="*/ 5278373 h 5906446"/>
              <a:gd name="connsiteX79" fmla="*/ 2966380 w 7750816"/>
              <a:gd name="connsiteY79" fmla="*/ 5306082 h 5906446"/>
              <a:gd name="connsiteX80" fmla="*/ 2938671 w 7750816"/>
              <a:gd name="connsiteY80" fmla="*/ 5324555 h 5906446"/>
              <a:gd name="connsiteX81" fmla="*/ 2892489 w 7750816"/>
              <a:gd name="connsiteY81" fmla="*/ 5333791 h 5906446"/>
              <a:gd name="connsiteX82" fmla="*/ 2855544 w 7750816"/>
              <a:gd name="connsiteY82" fmla="*/ 5343028 h 5906446"/>
              <a:gd name="connsiteX83" fmla="*/ 2800125 w 7750816"/>
              <a:gd name="connsiteY83" fmla="*/ 5361500 h 5906446"/>
              <a:gd name="connsiteX84" fmla="*/ 2680053 w 7750816"/>
              <a:gd name="connsiteY84" fmla="*/ 5379973 h 5906446"/>
              <a:gd name="connsiteX85" fmla="*/ 2633871 w 7750816"/>
              <a:gd name="connsiteY85" fmla="*/ 5389209 h 5906446"/>
              <a:gd name="connsiteX86" fmla="*/ 2578453 w 7750816"/>
              <a:gd name="connsiteY86" fmla="*/ 5398446 h 5906446"/>
              <a:gd name="connsiteX87" fmla="*/ 2550744 w 7750816"/>
              <a:gd name="connsiteY87" fmla="*/ 5407682 h 5906446"/>
              <a:gd name="connsiteX88" fmla="*/ 2458380 w 7750816"/>
              <a:gd name="connsiteY88" fmla="*/ 5416919 h 5906446"/>
              <a:gd name="connsiteX89" fmla="*/ 2402962 w 7750816"/>
              <a:gd name="connsiteY89" fmla="*/ 5435391 h 5906446"/>
              <a:gd name="connsiteX90" fmla="*/ 2366016 w 7750816"/>
              <a:gd name="connsiteY90" fmla="*/ 5444628 h 5906446"/>
              <a:gd name="connsiteX91" fmla="*/ 2329071 w 7750816"/>
              <a:gd name="connsiteY91" fmla="*/ 5463100 h 5906446"/>
              <a:gd name="connsiteX92" fmla="*/ 2301362 w 7750816"/>
              <a:gd name="connsiteY92" fmla="*/ 5472337 h 5906446"/>
              <a:gd name="connsiteX93" fmla="*/ 2245944 w 7750816"/>
              <a:gd name="connsiteY93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298235 w 7750816"/>
              <a:gd name="connsiteY34" fmla="*/ 2932337 h 5906446"/>
              <a:gd name="connsiteX35" fmla="*/ 7464489 w 7750816"/>
              <a:gd name="connsiteY35" fmla="*/ 3274082 h 5906446"/>
              <a:gd name="connsiteX36" fmla="*/ 7566089 w 7750816"/>
              <a:gd name="connsiteY36" fmla="*/ 3514228 h 5906446"/>
              <a:gd name="connsiteX37" fmla="*/ 7612271 w 7750816"/>
              <a:gd name="connsiteY37" fmla="*/ 3643537 h 5906446"/>
              <a:gd name="connsiteX38" fmla="*/ 7649216 w 7750816"/>
              <a:gd name="connsiteY38" fmla="*/ 3763609 h 5906446"/>
              <a:gd name="connsiteX39" fmla="*/ 7695398 w 7750816"/>
              <a:gd name="connsiteY39" fmla="*/ 3883682 h 5906446"/>
              <a:gd name="connsiteX40" fmla="*/ 7750816 w 7750816"/>
              <a:gd name="connsiteY40" fmla="*/ 4031464 h 5906446"/>
              <a:gd name="connsiteX41" fmla="*/ 7732344 w 7750816"/>
              <a:gd name="connsiteY41" fmla="*/ 4096119 h 5906446"/>
              <a:gd name="connsiteX42" fmla="*/ 7704635 w 7750816"/>
              <a:gd name="connsiteY42" fmla="*/ 4197719 h 5906446"/>
              <a:gd name="connsiteX43" fmla="*/ 7686162 w 7750816"/>
              <a:gd name="connsiteY43" fmla="*/ 4271609 h 5906446"/>
              <a:gd name="connsiteX44" fmla="*/ 7649216 w 7750816"/>
              <a:gd name="connsiteY44" fmla="*/ 4336264 h 5906446"/>
              <a:gd name="connsiteX45" fmla="*/ 7630744 w 7750816"/>
              <a:gd name="connsiteY45" fmla="*/ 4363973 h 5906446"/>
              <a:gd name="connsiteX46" fmla="*/ 7575325 w 7750816"/>
              <a:gd name="connsiteY46" fmla="*/ 4400919 h 5906446"/>
              <a:gd name="connsiteX47" fmla="*/ 7510671 w 7750816"/>
              <a:gd name="connsiteY47" fmla="*/ 4493282 h 5906446"/>
              <a:gd name="connsiteX48" fmla="*/ 7473725 w 7750816"/>
              <a:gd name="connsiteY48" fmla="*/ 4557937 h 5906446"/>
              <a:gd name="connsiteX49" fmla="*/ 7399835 w 7750816"/>
              <a:gd name="connsiteY49" fmla="*/ 4622591 h 5906446"/>
              <a:gd name="connsiteX50" fmla="*/ 7298235 w 7750816"/>
              <a:gd name="connsiteY50" fmla="*/ 4659537 h 5906446"/>
              <a:gd name="connsiteX51" fmla="*/ 7131980 w 7750816"/>
              <a:gd name="connsiteY51" fmla="*/ 4696482 h 5906446"/>
              <a:gd name="connsiteX52" fmla="*/ 6965725 w 7750816"/>
              <a:gd name="connsiteY52" fmla="*/ 4733428 h 5906446"/>
              <a:gd name="connsiteX53" fmla="*/ 6854889 w 7750816"/>
              <a:gd name="connsiteY53" fmla="*/ 4779609 h 5906446"/>
              <a:gd name="connsiteX54" fmla="*/ 6808707 w 7750816"/>
              <a:gd name="connsiteY54" fmla="*/ 4798082 h 5906446"/>
              <a:gd name="connsiteX55" fmla="*/ 6753289 w 7750816"/>
              <a:gd name="connsiteY55" fmla="*/ 4807319 h 5906446"/>
              <a:gd name="connsiteX56" fmla="*/ 6688635 w 7750816"/>
              <a:gd name="connsiteY56" fmla="*/ 4835028 h 5906446"/>
              <a:gd name="connsiteX57" fmla="*/ 6522380 w 7750816"/>
              <a:gd name="connsiteY57" fmla="*/ 4890446 h 5906446"/>
              <a:gd name="connsiteX58" fmla="*/ 6411544 w 7750816"/>
              <a:gd name="connsiteY58" fmla="*/ 4918155 h 5906446"/>
              <a:gd name="connsiteX59" fmla="*/ 6272998 w 7750816"/>
              <a:gd name="connsiteY59" fmla="*/ 4955100 h 5906446"/>
              <a:gd name="connsiteX60" fmla="*/ 6236053 w 7750816"/>
              <a:gd name="connsiteY60" fmla="*/ 4964337 h 5906446"/>
              <a:gd name="connsiteX61" fmla="*/ 6042089 w 7750816"/>
              <a:gd name="connsiteY61" fmla="*/ 4992046 h 5906446"/>
              <a:gd name="connsiteX62" fmla="*/ 5977435 w 7750816"/>
              <a:gd name="connsiteY62" fmla="*/ 5001282 h 5906446"/>
              <a:gd name="connsiteX63" fmla="*/ 5801944 w 7750816"/>
              <a:gd name="connsiteY63" fmla="*/ 5028991 h 5906446"/>
              <a:gd name="connsiteX64" fmla="*/ 5192344 w 7750816"/>
              <a:gd name="connsiteY64" fmla="*/ 5038228 h 5906446"/>
              <a:gd name="connsiteX65" fmla="*/ 5155398 w 7750816"/>
              <a:gd name="connsiteY65" fmla="*/ 5047464 h 5906446"/>
              <a:gd name="connsiteX66" fmla="*/ 5016853 w 7750816"/>
              <a:gd name="connsiteY66" fmla="*/ 5065937 h 5906446"/>
              <a:gd name="connsiteX67" fmla="*/ 4425725 w 7750816"/>
              <a:gd name="connsiteY67" fmla="*/ 5028992 h 5906446"/>
              <a:gd name="connsiteX68" fmla="*/ 4083980 w 7750816"/>
              <a:gd name="connsiteY68" fmla="*/ 4936628 h 5906446"/>
              <a:gd name="connsiteX69" fmla="*/ 3806889 w 7750816"/>
              <a:gd name="connsiteY69" fmla="*/ 4936627 h 5906446"/>
              <a:gd name="connsiteX70" fmla="*/ 3391253 w 7750816"/>
              <a:gd name="connsiteY70" fmla="*/ 5038228 h 5906446"/>
              <a:gd name="connsiteX71" fmla="*/ 3317362 w 7750816"/>
              <a:gd name="connsiteY71" fmla="*/ 5084409 h 5906446"/>
              <a:gd name="connsiteX72" fmla="*/ 3308125 w 7750816"/>
              <a:gd name="connsiteY72" fmla="*/ 5112119 h 5906446"/>
              <a:gd name="connsiteX73" fmla="*/ 3280416 w 7750816"/>
              <a:gd name="connsiteY73" fmla="*/ 5130591 h 5906446"/>
              <a:gd name="connsiteX74" fmla="*/ 3169580 w 7750816"/>
              <a:gd name="connsiteY74" fmla="*/ 5213719 h 5906446"/>
              <a:gd name="connsiteX75" fmla="*/ 3132635 w 7750816"/>
              <a:gd name="connsiteY75" fmla="*/ 5232191 h 5906446"/>
              <a:gd name="connsiteX76" fmla="*/ 3104925 w 7750816"/>
              <a:gd name="connsiteY76" fmla="*/ 5250664 h 5906446"/>
              <a:gd name="connsiteX77" fmla="*/ 3040271 w 7750816"/>
              <a:gd name="connsiteY77" fmla="*/ 5278373 h 5906446"/>
              <a:gd name="connsiteX78" fmla="*/ 2966380 w 7750816"/>
              <a:gd name="connsiteY78" fmla="*/ 5306082 h 5906446"/>
              <a:gd name="connsiteX79" fmla="*/ 2938671 w 7750816"/>
              <a:gd name="connsiteY79" fmla="*/ 5324555 h 5906446"/>
              <a:gd name="connsiteX80" fmla="*/ 2892489 w 7750816"/>
              <a:gd name="connsiteY80" fmla="*/ 5333791 h 5906446"/>
              <a:gd name="connsiteX81" fmla="*/ 2855544 w 7750816"/>
              <a:gd name="connsiteY81" fmla="*/ 5343028 h 5906446"/>
              <a:gd name="connsiteX82" fmla="*/ 2800125 w 7750816"/>
              <a:gd name="connsiteY82" fmla="*/ 5361500 h 5906446"/>
              <a:gd name="connsiteX83" fmla="*/ 2680053 w 7750816"/>
              <a:gd name="connsiteY83" fmla="*/ 5379973 h 5906446"/>
              <a:gd name="connsiteX84" fmla="*/ 2633871 w 7750816"/>
              <a:gd name="connsiteY84" fmla="*/ 5389209 h 5906446"/>
              <a:gd name="connsiteX85" fmla="*/ 2578453 w 7750816"/>
              <a:gd name="connsiteY85" fmla="*/ 5398446 h 5906446"/>
              <a:gd name="connsiteX86" fmla="*/ 2550744 w 7750816"/>
              <a:gd name="connsiteY86" fmla="*/ 5407682 h 5906446"/>
              <a:gd name="connsiteX87" fmla="*/ 2458380 w 7750816"/>
              <a:gd name="connsiteY87" fmla="*/ 5416919 h 5906446"/>
              <a:gd name="connsiteX88" fmla="*/ 2402962 w 7750816"/>
              <a:gd name="connsiteY88" fmla="*/ 5435391 h 5906446"/>
              <a:gd name="connsiteX89" fmla="*/ 2366016 w 7750816"/>
              <a:gd name="connsiteY89" fmla="*/ 5444628 h 5906446"/>
              <a:gd name="connsiteX90" fmla="*/ 2329071 w 7750816"/>
              <a:gd name="connsiteY90" fmla="*/ 5463100 h 5906446"/>
              <a:gd name="connsiteX91" fmla="*/ 2301362 w 7750816"/>
              <a:gd name="connsiteY91" fmla="*/ 5472337 h 5906446"/>
              <a:gd name="connsiteX92" fmla="*/ 2245944 w 7750816"/>
              <a:gd name="connsiteY92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242816 w 7750816"/>
              <a:gd name="connsiteY33" fmla="*/ 2839973 h 5906446"/>
              <a:gd name="connsiteX34" fmla="*/ 7464489 w 7750816"/>
              <a:gd name="connsiteY34" fmla="*/ 3274082 h 5906446"/>
              <a:gd name="connsiteX35" fmla="*/ 7566089 w 7750816"/>
              <a:gd name="connsiteY35" fmla="*/ 3514228 h 5906446"/>
              <a:gd name="connsiteX36" fmla="*/ 7612271 w 7750816"/>
              <a:gd name="connsiteY36" fmla="*/ 3643537 h 5906446"/>
              <a:gd name="connsiteX37" fmla="*/ 7649216 w 7750816"/>
              <a:gd name="connsiteY37" fmla="*/ 3763609 h 5906446"/>
              <a:gd name="connsiteX38" fmla="*/ 7695398 w 7750816"/>
              <a:gd name="connsiteY38" fmla="*/ 3883682 h 5906446"/>
              <a:gd name="connsiteX39" fmla="*/ 7750816 w 7750816"/>
              <a:gd name="connsiteY39" fmla="*/ 4031464 h 5906446"/>
              <a:gd name="connsiteX40" fmla="*/ 7732344 w 7750816"/>
              <a:gd name="connsiteY40" fmla="*/ 4096119 h 5906446"/>
              <a:gd name="connsiteX41" fmla="*/ 7704635 w 7750816"/>
              <a:gd name="connsiteY41" fmla="*/ 4197719 h 5906446"/>
              <a:gd name="connsiteX42" fmla="*/ 7686162 w 7750816"/>
              <a:gd name="connsiteY42" fmla="*/ 4271609 h 5906446"/>
              <a:gd name="connsiteX43" fmla="*/ 7649216 w 7750816"/>
              <a:gd name="connsiteY43" fmla="*/ 4336264 h 5906446"/>
              <a:gd name="connsiteX44" fmla="*/ 7630744 w 7750816"/>
              <a:gd name="connsiteY44" fmla="*/ 4363973 h 5906446"/>
              <a:gd name="connsiteX45" fmla="*/ 7575325 w 7750816"/>
              <a:gd name="connsiteY45" fmla="*/ 4400919 h 5906446"/>
              <a:gd name="connsiteX46" fmla="*/ 7510671 w 7750816"/>
              <a:gd name="connsiteY46" fmla="*/ 4493282 h 5906446"/>
              <a:gd name="connsiteX47" fmla="*/ 7473725 w 7750816"/>
              <a:gd name="connsiteY47" fmla="*/ 4557937 h 5906446"/>
              <a:gd name="connsiteX48" fmla="*/ 7399835 w 7750816"/>
              <a:gd name="connsiteY48" fmla="*/ 4622591 h 5906446"/>
              <a:gd name="connsiteX49" fmla="*/ 7298235 w 7750816"/>
              <a:gd name="connsiteY49" fmla="*/ 4659537 h 5906446"/>
              <a:gd name="connsiteX50" fmla="*/ 7131980 w 7750816"/>
              <a:gd name="connsiteY50" fmla="*/ 4696482 h 5906446"/>
              <a:gd name="connsiteX51" fmla="*/ 6965725 w 7750816"/>
              <a:gd name="connsiteY51" fmla="*/ 4733428 h 5906446"/>
              <a:gd name="connsiteX52" fmla="*/ 6854889 w 7750816"/>
              <a:gd name="connsiteY52" fmla="*/ 4779609 h 5906446"/>
              <a:gd name="connsiteX53" fmla="*/ 6808707 w 7750816"/>
              <a:gd name="connsiteY53" fmla="*/ 4798082 h 5906446"/>
              <a:gd name="connsiteX54" fmla="*/ 6753289 w 7750816"/>
              <a:gd name="connsiteY54" fmla="*/ 4807319 h 5906446"/>
              <a:gd name="connsiteX55" fmla="*/ 6688635 w 7750816"/>
              <a:gd name="connsiteY55" fmla="*/ 4835028 h 5906446"/>
              <a:gd name="connsiteX56" fmla="*/ 6522380 w 7750816"/>
              <a:gd name="connsiteY56" fmla="*/ 4890446 h 5906446"/>
              <a:gd name="connsiteX57" fmla="*/ 6411544 w 7750816"/>
              <a:gd name="connsiteY57" fmla="*/ 4918155 h 5906446"/>
              <a:gd name="connsiteX58" fmla="*/ 6272998 w 7750816"/>
              <a:gd name="connsiteY58" fmla="*/ 4955100 h 5906446"/>
              <a:gd name="connsiteX59" fmla="*/ 6236053 w 7750816"/>
              <a:gd name="connsiteY59" fmla="*/ 4964337 h 5906446"/>
              <a:gd name="connsiteX60" fmla="*/ 6042089 w 7750816"/>
              <a:gd name="connsiteY60" fmla="*/ 4992046 h 5906446"/>
              <a:gd name="connsiteX61" fmla="*/ 5977435 w 7750816"/>
              <a:gd name="connsiteY61" fmla="*/ 5001282 h 5906446"/>
              <a:gd name="connsiteX62" fmla="*/ 5801944 w 7750816"/>
              <a:gd name="connsiteY62" fmla="*/ 5028991 h 5906446"/>
              <a:gd name="connsiteX63" fmla="*/ 5192344 w 7750816"/>
              <a:gd name="connsiteY63" fmla="*/ 5038228 h 5906446"/>
              <a:gd name="connsiteX64" fmla="*/ 5155398 w 7750816"/>
              <a:gd name="connsiteY64" fmla="*/ 5047464 h 5906446"/>
              <a:gd name="connsiteX65" fmla="*/ 5016853 w 7750816"/>
              <a:gd name="connsiteY65" fmla="*/ 5065937 h 5906446"/>
              <a:gd name="connsiteX66" fmla="*/ 4425725 w 7750816"/>
              <a:gd name="connsiteY66" fmla="*/ 5028992 h 5906446"/>
              <a:gd name="connsiteX67" fmla="*/ 4083980 w 7750816"/>
              <a:gd name="connsiteY67" fmla="*/ 4936628 h 5906446"/>
              <a:gd name="connsiteX68" fmla="*/ 3806889 w 7750816"/>
              <a:gd name="connsiteY68" fmla="*/ 4936627 h 5906446"/>
              <a:gd name="connsiteX69" fmla="*/ 3391253 w 7750816"/>
              <a:gd name="connsiteY69" fmla="*/ 5038228 h 5906446"/>
              <a:gd name="connsiteX70" fmla="*/ 3317362 w 7750816"/>
              <a:gd name="connsiteY70" fmla="*/ 5084409 h 5906446"/>
              <a:gd name="connsiteX71" fmla="*/ 3308125 w 7750816"/>
              <a:gd name="connsiteY71" fmla="*/ 5112119 h 5906446"/>
              <a:gd name="connsiteX72" fmla="*/ 3280416 w 7750816"/>
              <a:gd name="connsiteY72" fmla="*/ 5130591 h 5906446"/>
              <a:gd name="connsiteX73" fmla="*/ 3169580 w 7750816"/>
              <a:gd name="connsiteY73" fmla="*/ 5213719 h 5906446"/>
              <a:gd name="connsiteX74" fmla="*/ 3132635 w 7750816"/>
              <a:gd name="connsiteY74" fmla="*/ 5232191 h 5906446"/>
              <a:gd name="connsiteX75" fmla="*/ 3104925 w 7750816"/>
              <a:gd name="connsiteY75" fmla="*/ 5250664 h 5906446"/>
              <a:gd name="connsiteX76" fmla="*/ 3040271 w 7750816"/>
              <a:gd name="connsiteY76" fmla="*/ 5278373 h 5906446"/>
              <a:gd name="connsiteX77" fmla="*/ 2966380 w 7750816"/>
              <a:gd name="connsiteY77" fmla="*/ 5306082 h 5906446"/>
              <a:gd name="connsiteX78" fmla="*/ 2938671 w 7750816"/>
              <a:gd name="connsiteY78" fmla="*/ 5324555 h 5906446"/>
              <a:gd name="connsiteX79" fmla="*/ 2892489 w 7750816"/>
              <a:gd name="connsiteY79" fmla="*/ 5333791 h 5906446"/>
              <a:gd name="connsiteX80" fmla="*/ 2855544 w 7750816"/>
              <a:gd name="connsiteY80" fmla="*/ 5343028 h 5906446"/>
              <a:gd name="connsiteX81" fmla="*/ 2800125 w 7750816"/>
              <a:gd name="connsiteY81" fmla="*/ 5361500 h 5906446"/>
              <a:gd name="connsiteX82" fmla="*/ 2680053 w 7750816"/>
              <a:gd name="connsiteY82" fmla="*/ 5379973 h 5906446"/>
              <a:gd name="connsiteX83" fmla="*/ 2633871 w 7750816"/>
              <a:gd name="connsiteY83" fmla="*/ 5389209 h 5906446"/>
              <a:gd name="connsiteX84" fmla="*/ 2578453 w 7750816"/>
              <a:gd name="connsiteY84" fmla="*/ 5398446 h 5906446"/>
              <a:gd name="connsiteX85" fmla="*/ 2550744 w 7750816"/>
              <a:gd name="connsiteY85" fmla="*/ 5407682 h 5906446"/>
              <a:gd name="connsiteX86" fmla="*/ 2458380 w 7750816"/>
              <a:gd name="connsiteY86" fmla="*/ 5416919 h 5906446"/>
              <a:gd name="connsiteX87" fmla="*/ 2402962 w 7750816"/>
              <a:gd name="connsiteY87" fmla="*/ 5435391 h 5906446"/>
              <a:gd name="connsiteX88" fmla="*/ 2366016 w 7750816"/>
              <a:gd name="connsiteY88" fmla="*/ 5444628 h 5906446"/>
              <a:gd name="connsiteX89" fmla="*/ 2329071 w 7750816"/>
              <a:gd name="connsiteY89" fmla="*/ 5463100 h 5906446"/>
              <a:gd name="connsiteX90" fmla="*/ 2301362 w 7750816"/>
              <a:gd name="connsiteY90" fmla="*/ 5472337 h 5906446"/>
              <a:gd name="connsiteX91" fmla="*/ 2245944 w 7750816"/>
              <a:gd name="connsiteY9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64489 w 7750816"/>
              <a:gd name="connsiteY34" fmla="*/ 3274082 h 5906446"/>
              <a:gd name="connsiteX35" fmla="*/ 7566089 w 7750816"/>
              <a:gd name="connsiteY35" fmla="*/ 3514228 h 5906446"/>
              <a:gd name="connsiteX36" fmla="*/ 7612271 w 7750816"/>
              <a:gd name="connsiteY36" fmla="*/ 3643537 h 5906446"/>
              <a:gd name="connsiteX37" fmla="*/ 7649216 w 7750816"/>
              <a:gd name="connsiteY37" fmla="*/ 3763609 h 5906446"/>
              <a:gd name="connsiteX38" fmla="*/ 7695398 w 7750816"/>
              <a:gd name="connsiteY38" fmla="*/ 3883682 h 5906446"/>
              <a:gd name="connsiteX39" fmla="*/ 7750816 w 7750816"/>
              <a:gd name="connsiteY39" fmla="*/ 4031464 h 5906446"/>
              <a:gd name="connsiteX40" fmla="*/ 7732344 w 7750816"/>
              <a:gd name="connsiteY40" fmla="*/ 4096119 h 5906446"/>
              <a:gd name="connsiteX41" fmla="*/ 7704635 w 7750816"/>
              <a:gd name="connsiteY41" fmla="*/ 4197719 h 5906446"/>
              <a:gd name="connsiteX42" fmla="*/ 7686162 w 7750816"/>
              <a:gd name="connsiteY42" fmla="*/ 4271609 h 5906446"/>
              <a:gd name="connsiteX43" fmla="*/ 7649216 w 7750816"/>
              <a:gd name="connsiteY43" fmla="*/ 4336264 h 5906446"/>
              <a:gd name="connsiteX44" fmla="*/ 7630744 w 7750816"/>
              <a:gd name="connsiteY44" fmla="*/ 4363973 h 5906446"/>
              <a:gd name="connsiteX45" fmla="*/ 7575325 w 7750816"/>
              <a:gd name="connsiteY45" fmla="*/ 4400919 h 5906446"/>
              <a:gd name="connsiteX46" fmla="*/ 7510671 w 7750816"/>
              <a:gd name="connsiteY46" fmla="*/ 4493282 h 5906446"/>
              <a:gd name="connsiteX47" fmla="*/ 7473725 w 7750816"/>
              <a:gd name="connsiteY47" fmla="*/ 4557937 h 5906446"/>
              <a:gd name="connsiteX48" fmla="*/ 7399835 w 7750816"/>
              <a:gd name="connsiteY48" fmla="*/ 4622591 h 5906446"/>
              <a:gd name="connsiteX49" fmla="*/ 7298235 w 7750816"/>
              <a:gd name="connsiteY49" fmla="*/ 4659537 h 5906446"/>
              <a:gd name="connsiteX50" fmla="*/ 7131980 w 7750816"/>
              <a:gd name="connsiteY50" fmla="*/ 4696482 h 5906446"/>
              <a:gd name="connsiteX51" fmla="*/ 6965725 w 7750816"/>
              <a:gd name="connsiteY51" fmla="*/ 4733428 h 5906446"/>
              <a:gd name="connsiteX52" fmla="*/ 6854889 w 7750816"/>
              <a:gd name="connsiteY52" fmla="*/ 4779609 h 5906446"/>
              <a:gd name="connsiteX53" fmla="*/ 6808707 w 7750816"/>
              <a:gd name="connsiteY53" fmla="*/ 4798082 h 5906446"/>
              <a:gd name="connsiteX54" fmla="*/ 6753289 w 7750816"/>
              <a:gd name="connsiteY54" fmla="*/ 4807319 h 5906446"/>
              <a:gd name="connsiteX55" fmla="*/ 6688635 w 7750816"/>
              <a:gd name="connsiteY55" fmla="*/ 4835028 h 5906446"/>
              <a:gd name="connsiteX56" fmla="*/ 6522380 w 7750816"/>
              <a:gd name="connsiteY56" fmla="*/ 4890446 h 5906446"/>
              <a:gd name="connsiteX57" fmla="*/ 6411544 w 7750816"/>
              <a:gd name="connsiteY57" fmla="*/ 4918155 h 5906446"/>
              <a:gd name="connsiteX58" fmla="*/ 6272998 w 7750816"/>
              <a:gd name="connsiteY58" fmla="*/ 4955100 h 5906446"/>
              <a:gd name="connsiteX59" fmla="*/ 6236053 w 7750816"/>
              <a:gd name="connsiteY59" fmla="*/ 4964337 h 5906446"/>
              <a:gd name="connsiteX60" fmla="*/ 6042089 w 7750816"/>
              <a:gd name="connsiteY60" fmla="*/ 4992046 h 5906446"/>
              <a:gd name="connsiteX61" fmla="*/ 5977435 w 7750816"/>
              <a:gd name="connsiteY61" fmla="*/ 5001282 h 5906446"/>
              <a:gd name="connsiteX62" fmla="*/ 5801944 w 7750816"/>
              <a:gd name="connsiteY62" fmla="*/ 5028991 h 5906446"/>
              <a:gd name="connsiteX63" fmla="*/ 5192344 w 7750816"/>
              <a:gd name="connsiteY63" fmla="*/ 5038228 h 5906446"/>
              <a:gd name="connsiteX64" fmla="*/ 5155398 w 7750816"/>
              <a:gd name="connsiteY64" fmla="*/ 5047464 h 5906446"/>
              <a:gd name="connsiteX65" fmla="*/ 5016853 w 7750816"/>
              <a:gd name="connsiteY65" fmla="*/ 5065937 h 5906446"/>
              <a:gd name="connsiteX66" fmla="*/ 4425725 w 7750816"/>
              <a:gd name="connsiteY66" fmla="*/ 5028992 h 5906446"/>
              <a:gd name="connsiteX67" fmla="*/ 4083980 w 7750816"/>
              <a:gd name="connsiteY67" fmla="*/ 4936628 h 5906446"/>
              <a:gd name="connsiteX68" fmla="*/ 3806889 w 7750816"/>
              <a:gd name="connsiteY68" fmla="*/ 4936627 h 5906446"/>
              <a:gd name="connsiteX69" fmla="*/ 3391253 w 7750816"/>
              <a:gd name="connsiteY69" fmla="*/ 5038228 h 5906446"/>
              <a:gd name="connsiteX70" fmla="*/ 3317362 w 7750816"/>
              <a:gd name="connsiteY70" fmla="*/ 5084409 h 5906446"/>
              <a:gd name="connsiteX71" fmla="*/ 3308125 w 7750816"/>
              <a:gd name="connsiteY71" fmla="*/ 5112119 h 5906446"/>
              <a:gd name="connsiteX72" fmla="*/ 3280416 w 7750816"/>
              <a:gd name="connsiteY72" fmla="*/ 5130591 h 5906446"/>
              <a:gd name="connsiteX73" fmla="*/ 3169580 w 7750816"/>
              <a:gd name="connsiteY73" fmla="*/ 5213719 h 5906446"/>
              <a:gd name="connsiteX74" fmla="*/ 3132635 w 7750816"/>
              <a:gd name="connsiteY74" fmla="*/ 5232191 h 5906446"/>
              <a:gd name="connsiteX75" fmla="*/ 3104925 w 7750816"/>
              <a:gd name="connsiteY75" fmla="*/ 5250664 h 5906446"/>
              <a:gd name="connsiteX76" fmla="*/ 3040271 w 7750816"/>
              <a:gd name="connsiteY76" fmla="*/ 5278373 h 5906446"/>
              <a:gd name="connsiteX77" fmla="*/ 2966380 w 7750816"/>
              <a:gd name="connsiteY77" fmla="*/ 5306082 h 5906446"/>
              <a:gd name="connsiteX78" fmla="*/ 2938671 w 7750816"/>
              <a:gd name="connsiteY78" fmla="*/ 5324555 h 5906446"/>
              <a:gd name="connsiteX79" fmla="*/ 2892489 w 7750816"/>
              <a:gd name="connsiteY79" fmla="*/ 5333791 h 5906446"/>
              <a:gd name="connsiteX80" fmla="*/ 2855544 w 7750816"/>
              <a:gd name="connsiteY80" fmla="*/ 5343028 h 5906446"/>
              <a:gd name="connsiteX81" fmla="*/ 2800125 w 7750816"/>
              <a:gd name="connsiteY81" fmla="*/ 5361500 h 5906446"/>
              <a:gd name="connsiteX82" fmla="*/ 2680053 w 7750816"/>
              <a:gd name="connsiteY82" fmla="*/ 5379973 h 5906446"/>
              <a:gd name="connsiteX83" fmla="*/ 2633871 w 7750816"/>
              <a:gd name="connsiteY83" fmla="*/ 5389209 h 5906446"/>
              <a:gd name="connsiteX84" fmla="*/ 2578453 w 7750816"/>
              <a:gd name="connsiteY84" fmla="*/ 5398446 h 5906446"/>
              <a:gd name="connsiteX85" fmla="*/ 2550744 w 7750816"/>
              <a:gd name="connsiteY85" fmla="*/ 5407682 h 5906446"/>
              <a:gd name="connsiteX86" fmla="*/ 2458380 w 7750816"/>
              <a:gd name="connsiteY86" fmla="*/ 5416919 h 5906446"/>
              <a:gd name="connsiteX87" fmla="*/ 2402962 w 7750816"/>
              <a:gd name="connsiteY87" fmla="*/ 5435391 h 5906446"/>
              <a:gd name="connsiteX88" fmla="*/ 2366016 w 7750816"/>
              <a:gd name="connsiteY88" fmla="*/ 5444628 h 5906446"/>
              <a:gd name="connsiteX89" fmla="*/ 2329071 w 7750816"/>
              <a:gd name="connsiteY89" fmla="*/ 5463100 h 5906446"/>
              <a:gd name="connsiteX90" fmla="*/ 2301362 w 7750816"/>
              <a:gd name="connsiteY90" fmla="*/ 5472337 h 5906446"/>
              <a:gd name="connsiteX91" fmla="*/ 2245944 w 7750816"/>
              <a:gd name="connsiteY9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12271 w 7750816"/>
              <a:gd name="connsiteY36" fmla="*/ 3643537 h 5906446"/>
              <a:gd name="connsiteX37" fmla="*/ 7649216 w 7750816"/>
              <a:gd name="connsiteY37" fmla="*/ 3763609 h 5906446"/>
              <a:gd name="connsiteX38" fmla="*/ 7695398 w 7750816"/>
              <a:gd name="connsiteY38" fmla="*/ 3883682 h 5906446"/>
              <a:gd name="connsiteX39" fmla="*/ 7750816 w 7750816"/>
              <a:gd name="connsiteY39" fmla="*/ 4031464 h 5906446"/>
              <a:gd name="connsiteX40" fmla="*/ 7732344 w 7750816"/>
              <a:gd name="connsiteY40" fmla="*/ 4096119 h 5906446"/>
              <a:gd name="connsiteX41" fmla="*/ 7704635 w 7750816"/>
              <a:gd name="connsiteY41" fmla="*/ 4197719 h 5906446"/>
              <a:gd name="connsiteX42" fmla="*/ 7686162 w 7750816"/>
              <a:gd name="connsiteY42" fmla="*/ 4271609 h 5906446"/>
              <a:gd name="connsiteX43" fmla="*/ 7649216 w 7750816"/>
              <a:gd name="connsiteY43" fmla="*/ 4336264 h 5906446"/>
              <a:gd name="connsiteX44" fmla="*/ 7630744 w 7750816"/>
              <a:gd name="connsiteY44" fmla="*/ 4363973 h 5906446"/>
              <a:gd name="connsiteX45" fmla="*/ 7575325 w 7750816"/>
              <a:gd name="connsiteY45" fmla="*/ 4400919 h 5906446"/>
              <a:gd name="connsiteX46" fmla="*/ 7510671 w 7750816"/>
              <a:gd name="connsiteY46" fmla="*/ 4493282 h 5906446"/>
              <a:gd name="connsiteX47" fmla="*/ 7473725 w 7750816"/>
              <a:gd name="connsiteY47" fmla="*/ 4557937 h 5906446"/>
              <a:gd name="connsiteX48" fmla="*/ 7399835 w 7750816"/>
              <a:gd name="connsiteY48" fmla="*/ 4622591 h 5906446"/>
              <a:gd name="connsiteX49" fmla="*/ 7298235 w 7750816"/>
              <a:gd name="connsiteY49" fmla="*/ 4659537 h 5906446"/>
              <a:gd name="connsiteX50" fmla="*/ 7131980 w 7750816"/>
              <a:gd name="connsiteY50" fmla="*/ 4696482 h 5906446"/>
              <a:gd name="connsiteX51" fmla="*/ 6965725 w 7750816"/>
              <a:gd name="connsiteY51" fmla="*/ 4733428 h 5906446"/>
              <a:gd name="connsiteX52" fmla="*/ 6854889 w 7750816"/>
              <a:gd name="connsiteY52" fmla="*/ 4779609 h 5906446"/>
              <a:gd name="connsiteX53" fmla="*/ 6808707 w 7750816"/>
              <a:gd name="connsiteY53" fmla="*/ 4798082 h 5906446"/>
              <a:gd name="connsiteX54" fmla="*/ 6753289 w 7750816"/>
              <a:gd name="connsiteY54" fmla="*/ 4807319 h 5906446"/>
              <a:gd name="connsiteX55" fmla="*/ 6688635 w 7750816"/>
              <a:gd name="connsiteY55" fmla="*/ 4835028 h 5906446"/>
              <a:gd name="connsiteX56" fmla="*/ 6522380 w 7750816"/>
              <a:gd name="connsiteY56" fmla="*/ 4890446 h 5906446"/>
              <a:gd name="connsiteX57" fmla="*/ 6411544 w 7750816"/>
              <a:gd name="connsiteY57" fmla="*/ 4918155 h 5906446"/>
              <a:gd name="connsiteX58" fmla="*/ 6272998 w 7750816"/>
              <a:gd name="connsiteY58" fmla="*/ 4955100 h 5906446"/>
              <a:gd name="connsiteX59" fmla="*/ 6236053 w 7750816"/>
              <a:gd name="connsiteY59" fmla="*/ 4964337 h 5906446"/>
              <a:gd name="connsiteX60" fmla="*/ 6042089 w 7750816"/>
              <a:gd name="connsiteY60" fmla="*/ 4992046 h 5906446"/>
              <a:gd name="connsiteX61" fmla="*/ 5977435 w 7750816"/>
              <a:gd name="connsiteY61" fmla="*/ 5001282 h 5906446"/>
              <a:gd name="connsiteX62" fmla="*/ 5801944 w 7750816"/>
              <a:gd name="connsiteY62" fmla="*/ 5028991 h 5906446"/>
              <a:gd name="connsiteX63" fmla="*/ 5192344 w 7750816"/>
              <a:gd name="connsiteY63" fmla="*/ 5038228 h 5906446"/>
              <a:gd name="connsiteX64" fmla="*/ 5155398 w 7750816"/>
              <a:gd name="connsiteY64" fmla="*/ 5047464 h 5906446"/>
              <a:gd name="connsiteX65" fmla="*/ 5016853 w 7750816"/>
              <a:gd name="connsiteY65" fmla="*/ 5065937 h 5906446"/>
              <a:gd name="connsiteX66" fmla="*/ 4425725 w 7750816"/>
              <a:gd name="connsiteY66" fmla="*/ 5028992 h 5906446"/>
              <a:gd name="connsiteX67" fmla="*/ 4083980 w 7750816"/>
              <a:gd name="connsiteY67" fmla="*/ 4936628 h 5906446"/>
              <a:gd name="connsiteX68" fmla="*/ 3806889 w 7750816"/>
              <a:gd name="connsiteY68" fmla="*/ 4936627 h 5906446"/>
              <a:gd name="connsiteX69" fmla="*/ 3391253 w 7750816"/>
              <a:gd name="connsiteY69" fmla="*/ 5038228 h 5906446"/>
              <a:gd name="connsiteX70" fmla="*/ 3317362 w 7750816"/>
              <a:gd name="connsiteY70" fmla="*/ 5084409 h 5906446"/>
              <a:gd name="connsiteX71" fmla="*/ 3308125 w 7750816"/>
              <a:gd name="connsiteY71" fmla="*/ 5112119 h 5906446"/>
              <a:gd name="connsiteX72" fmla="*/ 3280416 w 7750816"/>
              <a:gd name="connsiteY72" fmla="*/ 5130591 h 5906446"/>
              <a:gd name="connsiteX73" fmla="*/ 3169580 w 7750816"/>
              <a:gd name="connsiteY73" fmla="*/ 5213719 h 5906446"/>
              <a:gd name="connsiteX74" fmla="*/ 3132635 w 7750816"/>
              <a:gd name="connsiteY74" fmla="*/ 5232191 h 5906446"/>
              <a:gd name="connsiteX75" fmla="*/ 3104925 w 7750816"/>
              <a:gd name="connsiteY75" fmla="*/ 5250664 h 5906446"/>
              <a:gd name="connsiteX76" fmla="*/ 3040271 w 7750816"/>
              <a:gd name="connsiteY76" fmla="*/ 5278373 h 5906446"/>
              <a:gd name="connsiteX77" fmla="*/ 2966380 w 7750816"/>
              <a:gd name="connsiteY77" fmla="*/ 5306082 h 5906446"/>
              <a:gd name="connsiteX78" fmla="*/ 2938671 w 7750816"/>
              <a:gd name="connsiteY78" fmla="*/ 5324555 h 5906446"/>
              <a:gd name="connsiteX79" fmla="*/ 2892489 w 7750816"/>
              <a:gd name="connsiteY79" fmla="*/ 5333791 h 5906446"/>
              <a:gd name="connsiteX80" fmla="*/ 2855544 w 7750816"/>
              <a:gd name="connsiteY80" fmla="*/ 5343028 h 5906446"/>
              <a:gd name="connsiteX81" fmla="*/ 2800125 w 7750816"/>
              <a:gd name="connsiteY81" fmla="*/ 5361500 h 5906446"/>
              <a:gd name="connsiteX82" fmla="*/ 2680053 w 7750816"/>
              <a:gd name="connsiteY82" fmla="*/ 5379973 h 5906446"/>
              <a:gd name="connsiteX83" fmla="*/ 2633871 w 7750816"/>
              <a:gd name="connsiteY83" fmla="*/ 5389209 h 5906446"/>
              <a:gd name="connsiteX84" fmla="*/ 2578453 w 7750816"/>
              <a:gd name="connsiteY84" fmla="*/ 5398446 h 5906446"/>
              <a:gd name="connsiteX85" fmla="*/ 2550744 w 7750816"/>
              <a:gd name="connsiteY85" fmla="*/ 5407682 h 5906446"/>
              <a:gd name="connsiteX86" fmla="*/ 2458380 w 7750816"/>
              <a:gd name="connsiteY86" fmla="*/ 5416919 h 5906446"/>
              <a:gd name="connsiteX87" fmla="*/ 2402962 w 7750816"/>
              <a:gd name="connsiteY87" fmla="*/ 5435391 h 5906446"/>
              <a:gd name="connsiteX88" fmla="*/ 2366016 w 7750816"/>
              <a:gd name="connsiteY88" fmla="*/ 5444628 h 5906446"/>
              <a:gd name="connsiteX89" fmla="*/ 2329071 w 7750816"/>
              <a:gd name="connsiteY89" fmla="*/ 5463100 h 5906446"/>
              <a:gd name="connsiteX90" fmla="*/ 2301362 w 7750816"/>
              <a:gd name="connsiteY90" fmla="*/ 5472337 h 5906446"/>
              <a:gd name="connsiteX91" fmla="*/ 2245944 w 7750816"/>
              <a:gd name="connsiteY9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695398 w 7750816"/>
              <a:gd name="connsiteY37" fmla="*/ 3883682 h 5906446"/>
              <a:gd name="connsiteX38" fmla="*/ 7750816 w 7750816"/>
              <a:gd name="connsiteY38" fmla="*/ 4031464 h 5906446"/>
              <a:gd name="connsiteX39" fmla="*/ 7732344 w 7750816"/>
              <a:gd name="connsiteY39" fmla="*/ 4096119 h 5906446"/>
              <a:gd name="connsiteX40" fmla="*/ 7704635 w 7750816"/>
              <a:gd name="connsiteY40" fmla="*/ 4197719 h 5906446"/>
              <a:gd name="connsiteX41" fmla="*/ 7686162 w 7750816"/>
              <a:gd name="connsiteY41" fmla="*/ 4271609 h 5906446"/>
              <a:gd name="connsiteX42" fmla="*/ 7649216 w 7750816"/>
              <a:gd name="connsiteY42" fmla="*/ 4336264 h 5906446"/>
              <a:gd name="connsiteX43" fmla="*/ 7630744 w 7750816"/>
              <a:gd name="connsiteY43" fmla="*/ 4363973 h 5906446"/>
              <a:gd name="connsiteX44" fmla="*/ 7575325 w 7750816"/>
              <a:gd name="connsiteY44" fmla="*/ 4400919 h 5906446"/>
              <a:gd name="connsiteX45" fmla="*/ 7510671 w 7750816"/>
              <a:gd name="connsiteY45" fmla="*/ 4493282 h 5906446"/>
              <a:gd name="connsiteX46" fmla="*/ 7473725 w 7750816"/>
              <a:gd name="connsiteY46" fmla="*/ 4557937 h 5906446"/>
              <a:gd name="connsiteX47" fmla="*/ 7399835 w 7750816"/>
              <a:gd name="connsiteY47" fmla="*/ 4622591 h 5906446"/>
              <a:gd name="connsiteX48" fmla="*/ 7298235 w 7750816"/>
              <a:gd name="connsiteY48" fmla="*/ 4659537 h 5906446"/>
              <a:gd name="connsiteX49" fmla="*/ 7131980 w 7750816"/>
              <a:gd name="connsiteY49" fmla="*/ 4696482 h 5906446"/>
              <a:gd name="connsiteX50" fmla="*/ 6965725 w 7750816"/>
              <a:gd name="connsiteY50" fmla="*/ 4733428 h 5906446"/>
              <a:gd name="connsiteX51" fmla="*/ 6854889 w 7750816"/>
              <a:gd name="connsiteY51" fmla="*/ 4779609 h 5906446"/>
              <a:gd name="connsiteX52" fmla="*/ 6808707 w 7750816"/>
              <a:gd name="connsiteY52" fmla="*/ 4798082 h 5906446"/>
              <a:gd name="connsiteX53" fmla="*/ 6753289 w 7750816"/>
              <a:gd name="connsiteY53" fmla="*/ 4807319 h 5906446"/>
              <a:gd name="connsiteX54" fmla="*/ 6688635 w 7750816"/>
              <a:gd name="connsiteY54" fmla="*/ 4835028 h 5906446"/>
              <a:gd name="connsiteX55" fmla="*/ 6522380 w 7750816"/>
              <a:gd name="connsiteY55" fmla="*/ 4890446 h 5906446"/>
              <a:gd name="connsiteX56" fmla="*/ 6411544 w 7750816"/>
              <a:gd name="connsiteY56" fmla="*/ 4918155 h 5906446"/>
              <a:gd name="connsiteX57" fmla="*/ 6272998 w 7750816"/>
              <a:gd name="connsiteY57" fmla="*/ 4955100 h 5906446"/>
              <a:gd name="connsiteX58" fmla="*/ 6236053 w 7750816"/>
              <a:gd name="connsiteY58" fmla="*/ 4964337 h 5906446"/>
              <a:gd name="connsiteX59" fmla="*/ 6042089 w 7750816"/>
              <a:gd name="connsiteY59" fmla="*/ 4992046 h 5906446"/>
              <a:gd name="connsiteX60" fmla="*/ 5977435 w 7750816"/>
              <a:gd name="connsiteY60" fmla="*/ 5001282 h 5906446"/>
              <a:gd name="connsiteX61" fmla="*/ 5801944 w 7750816"/>
              <a:gd name="connsiteY61" fmla="*/ 5028991 h 5906446"/>
              <a:gd name="connsiteX62" fmla="*/ 5192344 w 7750816"/>
              <a:gd name="connsiteY62" fmla="*/ 5038228 h 5906446"/>
              <a:gd name="connsiteX63" fmla="*/ 5155398 w 7750816"/>
              <a:gd name="connsiteY63" fmla="*/ 5047464 h 5906446"/>
              <a:gd name="connsiteX64" fmla="*/ 5016853 w 7750816"/>
              <a:gd name="connsiteY64" fmla="*/ 5065937 h 5906446"/>
              <a:gd name="connsiteX65" fmla="*/ 4425725 w 7750816"/>
              <a:gd name="connsiteY65" fmla="*/ 5028992 h 5906446"/>
              <a:gd name="connsiteX66" fmla="*/ 4083980 w 7750816"/>
              <a:gd name="connsiteY66" fmla="*/ 4936628 h 5906446"/>
              <a:gd name="connsiteX67" fmla="*/ 3806889 w 7750816"/>
              <a:gd name="connsiteY67" fmla="*/ 4936627 h 5906446"/>
              <a:gd name="connsiteX68" fmla="*/ 3391253 w 7750816"/>
              <a:gd name="connsiteY68" fmla="*/ 5038228 h 5906446"/>
              <a:gd name="connsiteX69" fmla="*/ 3317362 w 7750816"/>
              <a:gd name="connsiteY69" fmla="*/ 5084409 h 5906446"/>
              <a:gd name="connsiteX70" fmla="*/ 3308125 w 7750816"/>
              <a:gd name="connsiteY70" fmla="*/ 5112119 h 5906446"/>
              <a:gd name="connsiteX71" fmla="*/ 3280416 w 7750816"/>
              <a:gd name="connsiteY71" fmla="*/ 5130591 h 5906446"/>
              <a:gd name="connsiteX72" fmla="*/ 3169580 w 7750816"/>
              <a:gd name="connsiteY72" fmla="*/ 5213719 h 5906446"/>
              <a:gd name="connsiteX73" fmla="*/ 3132635 w 7750816"/>
              <a:gd name="connsiteY73" fmla="*/ 5232191 h 5906446"/>
              <a:gd name="connsiteX74" fmla="*/ 3104925 w 7750816"/>
              <a:gd name="connsiteY74" fmla="*/ 5250664 h 5906446"/>
              <a:gd name="connsiteX75" fmla="*/ 3040271 w 7750816"/>
              <a:gd name="connsiteY75" fmla="*/ 5278373 h 5906446"/>
              <a:gd name="connsiteX76" fmla="*/ 2966380 w 7750816"/>
              <a:gd name="connsiteY76" fmla="*/ 5306082 h 5906446"/>
              <a:gd name="connsiteX77" fmla="*/ 2938671 w 7750816"/>
              <a:gd name="connsiteY77" fmla="*/ 5324555 h 5906446"/>
              <a:gd name="connsiteX78" fmla="*/ 2892489 w 7750816"/>
              <a:gd name="connsiteY78" fmla="*/ 5333791 h 5906446"/>
              <a:gd name="connsiteX79" fmla="*/ 2855544 w 7750816"/>
              <a:gd name="connsiteY79" fmla="*/ 5343028 h 5906446"/>
              <a:gd name="connsiteX80" fmla="*/ 2800125 w 7750816"/>
              <a:gd name="connsiteY80" fmla="*/ 5361500 h 5906446"/>
              <a:gd name="connsiteX81" fmla="*/ 2680053 w 7750816"/>
              <a:gd name="connsiteY81" fmla="*/ 5379973 h 5906446"/>
              <a:gd name="connsiteX82" fmla="*/ 2633871 w 7750816"/>
              <a:gd name="connsiteY82" fmla="*/ 5389209 h 5906446"/>
              <a:gd name="connsiteX83" fmla="*/ 2578453 w 7750816"/>
              <a:gd name="connsiteY83" fmla="*/ 5398446 h 5906446"/>
              <a:gd name="connsiteX84" fmla="*/ 2550744 w 7750816"/>
              <a:gd name="connsiteY84" fmla="*/ 5407682 h 5906446"/>
              <a:gd name="connsiteX85" fmla="*/ 2458380 w 7750816"/>
              <a:gd name="connsiteY85" fmla="*/ 5416919 h 5906446"/>
              <a:gd name="connsiteX86" fmla="*/ 2402962 w 7750816"/>
              <a:gd name="connsiteY86" fmla="*/ 5435391 h 5906446"/>
              <a:gd name="connsiteX87" fmla="*/ 2366016 w 7750816"/>
              <a:gd name="connsiteY87" fmla="*/ 5444628 h 5906446"/>
              <a:gd name="connsiteX88" fmla="*/ 2329071 w 7750816"/>
              <a:gd name="connsiteY88" fmla="*/ 5463100 h 5906446"/>
              <a:gd name="connsiteX89" fmla="*/ 2301362 w 7750816"/>
              <a:gd name="connsiteY89" fmla="*/ 5472337 h 5906446"/>
              <a:gd name="connsiteX90" fmla="*/ 2245944 w 7750816"/>
              <a:gd name="connsiteY90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732344 w 7750816"/>
              <a:gd name="connsiteY38" fmla="*/ 4096119 h 5906446"/>
              <a:gd name="connsiteX39" fmla="*/ 7704635 w 7750816"/>
              <a:gd name="connsiteY39" fmla="*/ 4197719 h 5906446"/>
              <a:gd name="connsiteX40" fmla="*/ 7686162 w 7750816"/>
              <a:gd name="connsiteY40" fmla="*/ 4271609 h 5906446"/>
              <a:gd name="connsiteX41" fmla="*/ 7649216 w 7750816"/>
              <a:gd name="connsiteY41" fmla="*/ 4336264 h 5906446"/>
              <a:gd name="connsiteX42" fmla="*/ 7630744 w 7750816"/>
              <a:gd name="connsiteY42" fmla="*/ 4363973 h 5906446"/>
              <a:gd name="connsiteX43" fmla="*/ 7575325 w 7750816"/>
              <a:gd name="connsiteY43" fmla="*/ 4400919 h 5906446"/>
              <a:gd name="connsiteX44" fmla="*/ 7510671 w 7750816"/>
              <a:gd name="connsiteY44" fmla="*/ 4493282 h 5906446"/>
              <a:gd name="connsiteX45" fmla="*/ 7473725 w 7750816"/>
              <a:gd name="connsiteY45" fmla="*/ 4557937 h 5906446"/>
              <a:gd name="connsiteX46" fmla="*/ 7399835 w 7750816"/>
              <a:gd name="connsiteY46" fmla="*/ 4622591 h 5906446"/>
              <a:gd name="connsiteX47" fmla="*/ 7298235 w 7750816"/>
              <a:gd name="connsiteY47" fmla="*/ 4659537 h 5906446"/>
              <a:gd name="connsiteX48" fmla="*/ 7131980 w 7750816"/>
              <a:gd name="connsiteY48" fmla="*/ 4696482 h 5906446"/>
              <a:gd name="connsiteX49" fmla="*/ 6965725 w 7750816"/>
              <a:gd name="connsiteY49" fmla="*/ 4733428 h 5906446"/>
              <a:gd name="connsiteX50" fmla="*/ 6854889 w 7750816"/>
              <a:gd name="connsiteY50" fmla="*/ 4779609 h 5906446"/>
              <a:gd name="connsiteX51" fmla="*/ 6808707 w 7750816"/>
              <a:gd name="connsiteY51" fmla="*/ 4798082 h 5906446"/>
              <a:gd name="connsiteX52" fmla="*/ 6753289 w 7750816"/>
              <a:gd name="connsiteY52" fmla="*/ 4807319 h 5906446"/>
              <a:gd name="connsiteX53" fmla="*/ 6688635 w 7750816"/>
              <a:gd name="connsiteY53" fmla="*/ 4835028 h 5906446"/>
              <a:gd name="connsiteX54" fmla="*/ 6522380 w 7750816"/>
              <a:gd name="connsiteY54" fmla="*/ 4890446 h 5906446"/>
              <a:gd name="connsiteX55" fmla="*/ 6411544 w 7750816"/>
              <a:gd name="connsiteY55" fmla="*/ 4918155 h 5906446"/>
              <a:gd name="connsiteX56" fmla="*/ 6272998 w 7750816"/>
              <a:gd name="connsiteY56" fmla="*/ 4955100 h 5906446"/>
              <a:gd name="connsiteX57" fmla="*/ 6236053 w 7750816"/>
              <a:gd name="connsiteY57" fmla="*/ 4964337 h 5906446"/>
              <a:gd name="connsiteX58" fmla="*/ 6042089 w 7750816"/>
              <a:gd name="connsiteY58" fmla="*/ 4992046 h 5906446"/>
              <a:gd name="connsiteX59" fmla="*/ 5977435 w 7750816"/>
              <a:gd name="connsiteY59" fmla="*/ 5001282 h 5906446"/>
              <a:gd name="connsiteX60" fmla="*/ 5801944 w 7750816"/>
              <a:gd name="connsiteY60" fmla="*/ 5028991 h 5906446"/>
              <a:gd name="connsiteX61" fmla="*/ 5192344 w 7750816"/>
              <a:gd name="connsiteY61" fmla="*/ 5038228 h 5906446"/>
              <a:gd name="connsiteX62" fmla="*/ 5155398 w 7750816"/>
              <a:gd name="connsiteY62" fmla="*/ 5047464 h 5906446"/>
              <a:gd name="connsiteX63" fmla="*/ 5016853 w 7750816"/>
              <a:gd name="connsiteY63" fmla="*/ 5065937 h 5906446"/>
              <a:gd name="connsiteX64" fmla="*/ 4425725 w 7750816"/>
              <a:gd name="connsiteY64" fmla="*/ 5028992 h 5906446"/>
              <a:gd name="connsiteX65" fmla="*/ 4083980 w 7750816"/>
              <a:gd name="connsiteY65" fmla="*/ 4936628 h 5906446"/>
              <a:gd name="connsiteX66" fmla="*/ 3806889 w 7750816"/>
              <a:gd name="connsiteY66" fmla="*/ 4936627 h 5906446"/>
              <a:gd name="connsiteX67" fmla="*/ 3391253 w 7750816"/>
              <a:gd name="connsiteY67" fmla="*/ 5038228 h 5906446"/>
              <a:gd name="connsiteX68" fmla="*/ 3317362 w 7750816"/>
              <a:gd name="connsiteY68" fmla="*/ 5084409 h 5906446"/>
              <a:gd name="connsiteX69" fmla="*/ 3308125 w 7750816"/>
              <a:gd name="connsiteY69" fmla="*/ 5112119 h 5906446"/>
              <a:gd name="connsiteX70" fmla="*/ 3280416 w 7750816"/>
              <a:gd name="connsiteY70" fmla="*/ 5130591 h 5906446"/>
              <a:gd name="connsiteX71" fmla="*/ 3169580 w 7750816"/>
              <a:gd name="connsiteY71" fmla="*/ 5213719 h 5906446"/>
              <a:gd name="connsiteX72" fmla="*/ 3132635 w 7750816"/>
              <a:gd name="connsiteY72" fmla="*/ 5232191 h 5906446"/>
              <a:gd name="connsiteX73" fmla="*/ 3104925 w 7750816"/>
              <a:gd name="connsiteY73" fmla="*/ 5250664 h 5906446"/>
              <a:gd name="connsiteX74" fmla="*/ 3040271 w 7750816"/>
              <a:gd name="connsiteY74" fmla="*/ 5278373 h 5906446"/>
              <a:gd name="connsiteX75" fmla="*/ 2966380 w 7750816"/>
              <a:gd name="connsiteY75" fmla="*/ 5306082 h 5906446"/>
              <a:gd name="connsiteX76" fmla="*/ 2938671 w 7750816"/>
              <a:gd name="connsiteY76" fmla="*/ 5324555 h 5906446"/>
              <a:gd name="connsiteX77" fmla="*/ 2892489 w 7750816"/>
              <a:gd name="connsiteY77" fmla="*/ 5333791 h 5906446"/>
              <a:gd name="connsiteX78" fmla="*/ 2855544 w 7750816"/>
              <a:gd name="connsiteY78" fmla="*/ 5343028 h 5906446"/>
              <a:gd name="connsiteX79" fmla="*/ 2800125 w 7750816"/>
              <a:gd name="connsiteY79" fmla="*/ 5361500 h 5906446"/>
              <a:gd name="connsiteX80" fmla="*/ 2680053 w 7750816"/>
              <a:gd name="connsiteY80" fmla="*/ 5379973 h 5906446"/>
              <a:gd name="connsiteX81" fmla="*/ 2633871 w 7750816"/>
              <a:gd name="connsiteY81" fmla="*/ 5389209 h 5906446"/>
              <a:gd name="connsiteX82" fmla="*/ 2578453 w 7750816"/>
              <a:gd name="connsiteY82" fmla="*/ 5398446 h 5906446"/>
              <a:gd name="connsiteX83" fmla="*/ 2550744 w 7750816"/>
              <a:gd name="connsiteY83" fmla="*/ 5407682 h 5906446"/>
              <a:gd name="connsiteX84" fmla="*/ 2458380 w 7750816"/>
              <a:gd name="connsiteY84" fmla="*/ 5416919 h 5906446"/>
              <a:gd name="connsiteX85" fmla="*/ 2402962 w 7750816"/>
              <a:gd name="connsiteY85" fmla="*/ 5435391 h 5906446"/>
              <a:gd name="connsiteX86" fmla="*/ 2366016 w 7750816"/>
              <a:gd name="connsiteY86" fmla="*/ 5444628 h 5906446"/>
              <a:gd name="connsiteX87" fmla="*/ 2329071 w 7750816"/>
              <a:gd name="connsiteY87" fmla="*/ 5463100 h 5906446"/>
              <a:gd name="connsiteX88" fmla="*/ 2301362 w 7750816"/>
              <a:gd name="connsiteY88" fmla="*/ 5472337 h 5906446"/>
              <a:gd name="connsiteX89" fmla="*/ 2245944 w 7750816"/>
              <a:gd name="connsiteY89" fmla="*/ 5509282 h 5906446"/>
              <a:gd name="connsiteX0" fmla="*/ 2245944 w 7752065"/>
              <a:gd name="connsiteY0" fmla="*/ 5509282 h 5906446"/>
              <a:gd name="connsiteX1" fmla="*/ 2245944 w 7752065"/>
              <a:gd name="connsiteY1" fmla="*/ 5509282 h 5906446"/>
              <a:gd name="connsiteX2" fmla="*/ 2153580 w 7752065"/>
              <a:gd name="connsiteY2" fmla="*/ 5620119 h 5906446"/>
              <a:gd name="connsiteX3" fmla="*/ 2135107 w 7752065"/>
              <a:gd name="connsiteY3" fmla="*/ 5647828 h 5906446"/>
              <a:gd name="connsiteX4" fmla="*/ 2070453 w 7752065"/>
              <a:gd name="connsiteY4" fmla="*/ 5740191 h 5906446"/>
              <a:gd name="connsiteX5" fmla="*/ 2015035 w 7752065"/>
              <a:gd name="connsiteY5" fmla="*/ 5795609 h 5906446"/>
              <a:gd name="connsiteX6" fmla="*/ 1894962 w 7752065"/>
              <a:gd name="connsiteY6" fmla="*/ 5887973 h 5906446"/>
              <a:gd name="connsiteX7" fmla="*/ 1811835 w 7752065"/>
              <a:gd name="connsiteY7" fmla="*/ 5906446 h 5906446"/>
              <a:gd name="connsiteX8" fmla="*/ 1368489 w 7752065"/>
              <a:gd name="connsiteY8" fmla="*/ 5897209 h 5906446"/>
              <a:gd name="connsiteX9" fmla="*/ 1082162 w 7752065"/>
              <a:gd name="connsiteY9" fmla="*/ 5869500 h 5906446"/>
              <a:gd name="connsiteX10" fmla="*/ 1045216 w 7752065"/>
              <a:gd name="connsiteY10" fmla="*/ 5841791 h 5906446"/>
              <a:gd name="connsiteX11" fmla="*/ 989798 w 7752065"/>
              <a:gd name="connsiteY11" fmla="*/ 5712482 h 5906446"/>
              <a:gd name="connsiteX12" fmla="*/ 962089 w 7752065"/>
              <a:gd name="connsiteY12" fmla="*/ 5629355 h 5906446"/>
              <a:gd name="connsiteX13" fmla="*/ 952853 w 7752065"/>
              <a:gd name="connsiteY13" fmla="*/ 5564700 h 5906446"/>
              <a:gd name="connsiteX14" fmla="*/ 915907 w 7752065"/>
              <a:gd name="connsiteY14" fmla="*/ 5527755 h 5906446"/>
              <a:gd name="connsiteX15" fmla="*/ 832780 w 7752065"/>
              <a:gd name="connsiteY15" fmla="*/ 5490809 h 5906446"/>
              <a:gd name="connsiteX16" fmla="*/ 648053 w 7752065"/>
              <a:gd name="connsiteY16" fmla="*/ 5435391 h 5906446"/>
              <a:gd name="connsiteX17" fmla="*/ 380198 w 7752065"/>
              <a:gd name="connsiteY17" fmla="*/ 5379973 h 5906446"/>
              <a:gd name="connsiteX18" fmla="*/ 140053 w 7752065"/>
              <a:gd name="connsiteY18" fmla="*/ 5176773 h 5906446"/>
              <a:gd name="connsiteX19" fmla="*/ 10743 w 7752065"/>
              <a:gd name="connsiteY19" fmla="*/ 3283319 h 5906446"/>
              <a:gd name="connsiteX20" fmla="*/ 19979 w 7752065"/>
              <a:gd name="connsiteY20" fmla="*/ 2239609 h 5906446"/>
              <a:gd name="connsiteX21" fmla="*/ 121580 w 7752065"/>
              <a:gd name="connsiteY21" fmla="*/ 1306737 h 5906446"/>
              <a:gd name="connsiteX22" fmla="*/ 675762 w 7752065"/>
              <a:gd name="connsiteY22" fmla="*/ 540118 h 5906446"/>
              <a:gd name="connsiteX23" fmla="*/ 1516271 w 7752065"/>
              <a:gd name="connsiteY23" fmla="*/ 216846 h 5906446"/>
              <a:gd name="connsiteX24" fmla="*/ 2855544 w 7752065"/>
              <a:gd name="connsiteY24" fmla="*/ 41355 h 5906446"/>
              <a:gd name="connsiteX25" fmla="*/ 5303180 w 7752065"/>
              <a:gd name="connsiteY25" fmla="*/ 4409 h 5906446"/>
              <a:gd name="connsiteX26" fmla="*/ 6060561 w 7752065"/>
              <a:gd name="connsiteY26" fmla="*/ 115245 h 5906446"/>
              <a:gd name="connsiteX27" fmla="*/ 6697871 w 7752065"/>
              <a:gd name="connsiteY27" fmla="*/ 327682 h 5906446"/>
              <a:gd name="connsiteX28" fmla="*/ 6882599 w 7752065"/>
              <a:gd name="connsiteY28" fmla="*/ 540118 h 5906446"/>
              <a:gd name="connsiteX29" fmla="*/ 6965725 w 7752065"/>
              <a:gd name="connsiteY29" fmla="*/ 715609 h 5906446"/>
              <a:gd name="connsiteX30" fmla="*/ 7104272 w 7752065"/>
              <a:gd name="connsiteY30" fmla="*/ 1482227 h 5906446"/>
              <a:gd name="connsiteX31" fmla="*/ 7076562 w 7752065"/>
              <a:gd name="connsiteY31" fmla="*/ 1980992 h 5906446"/>
              <a:gd name="connsiteX32" fmla="*/ 7095035 w 7752065"/>
              <a:gd name="connsiteY32" fmla="*/ 2442809 h 5906446"/>
              <a:gd name="connsiteX33" fmla="*/ 7113507 w 7752065"/>
              <a:gd name="connsiteY33" fmla="*/ 3126300 h 5906446"/>
              <a:gd name="connsiteX34" fmla="*/ 7409071 w 7752065"/>
              <a:gd name="connsiteY34" fmla="*/ 3375682 h 5906446"/>
              <a:gd name="connsiteX35" fmla="*/ 7566089 w 7752065"/>
              <a:gd name="connsiteY35" fmla="*/ 3514228 h 5906446"/>
              <a:gd name="connsiteX36" fmla="*/ 7649216 w 7752065"/>
              <a:gd name="connsiteY36" fmla="*/ 3763609 h 5906446"/>
              <a:gd name="connsiteX37" fmla="*/ 7750816 w 7752065"/>
              <a:gd name="connsiteY37" fmla="*/ 4031464 h 5906446"/>
              <a:gd name="connsiteX38" fmla="*/ 7704635 w 7752065"/>
              <a:gd name="connsiteY38" fmla="*/ 4197719 h 5906446"/>
              <a:gd name="connsiteX39" fmla="*/ 7686162 w 7752065"/>
              <a:gd name="connsiteY39" fmla="*/ 4271609 h 5906446"/>
              <a:gd name="connsiteX40" fmla="*/ 7649216 w 7752065"/>
              <a:gd name="connsiteY40" fmla="*/ 4336264 h 5906446"/>
              <a:gd name="connsiteX41" fmla="*/ 7630744 w 7752065"/>
              <a:gd name="connsiteY41" fmla="*/ 4363973 h 5906446"/>
              <a:gd name="connsiteX42" fmla="*/ 7575325 w 7752065"/>
              <a:gd name="connsiteY42" fmla="*/ 4400919 h 5906446"/>
              <a:gd name="connsiteX43" fmla="*/ 7510671 w 7752065"/>
              <a:gd name="connsiteY43" fmla="*/ 4493282 h 5906446"/>
              <a:gd name="connsiteX44" fmla="*/ 7473725 w 7752065"/>
              <a:gd name="connsiteY44" fmla="*/ 4557937 h 5906446"/>
              <a:gd name="connsiteX45" fmla="*/ 7399835 w 7752065"/>
              <a:gd name="connsiteY45" fmla="*/ 4622591 h 5906446"/>
              <a:gd name="connsiteX46" fmla="*/ 7298235 w 7752065"/>
              <a:gd name="connsiteY46" fmla="*/ 4659537 h 5906446"/>
              <a:gd name="connsiteX47" fmla="*/ 7131980 w 7752065"/>
              <a:gd name="connsiteY47" fmla="*/ 4696482 h 5906446"/>
              <a:gd name="connsiteX48" fmla="*/ 6965725 w 7752065"/>
              <a:gd name="connsiteY48" fmla="*/ 4733428 h 5906446"/>
              <a:gd name="connsiteX49" fmla="*/ 6854889 w 7752065"/>
              <a:gd name="connsiteY49" fmla="*/ 4779609 h 5906446"/>
              <a:gd name="connsiteX50" fmla="*/ 6808707 w 7752065"/>
              <a:gd name="connsiteY50" fmla="*/ 4798082 h 5906446"/>
              <a:gd name="connsiteX51" fmla="*/ 6753289 w 7752065"/>
              <a:gd name="connsiteY51" fmla="*/ 4807319 h 5906446"/>
              <a:gd name="connsiteX52" fmla="*/ 6688635 w 7752065"/>
              <a:gd name="connsiteY52" fmla="*/ 4835028 h 5906446"/>
              <a:gd name="connsiteX53" fmla="*/ 6522380 w 7752065"/>
              <a:gd name="connsiteY53" fmla="*/ 4890446 h 5906446"/>
              <a:gd name="connsiteX54" fmla="*/ 6411544 w 7752065"/>
              <a:gd name="connsiteY54" fmla="*/ 4918155 h 5906446"/>
              <a:gd name="connsiteX55" fmla="*/ 6272998 w 7752065"/>
              <a:gd name="connsiteY55" fmla="*/ 4955100 h 5906446"/>
              <a:gd name="connsiteX56" fmla="*/ 6236053 w 7752065"/>
              <a:gd name="connsiteY56" fmla="*/ 4964337 h 5906446"/>
              <a:gd name="connsiteX57" fmla="*/ 6042089 w 7752065"/>
              <a:gd name="connsiteY57" fmla="*/ 4992046 h 5906446"/>
              <a:gd name="connsiteX58" fmla="*/ 5977435 w 7752065"/>
              <a:gd name="connsiteY58" fmla="*/ 5001282 h 5906446"/>
              <a:gd name="connsiteX59" fmla="*/ 5801944 w 7752065"/>
              <a:gd name="connsiteY59" fmla="*/ 5028991 h 5906446"/>
              <a:gd name="connsiteX60" fmla="*/ 5192344 w 7752065"/>
              <a:gd name="connsiteY60" fmla="*/ 5038228 h 5906446"/>
              <a:gd name="connsiteX61" fmla="*/ 5155398 w 7752065"/>
              <a:gd name="connsiteY61" fmla="*/ 5047464 h 5906446"/>
              <a:gd name="connsiteX62" fmla="*/ 5016853 w 7752065"/>
              <a:gd name="connsiteY62" fmla="*/ 5065937 h 5906446"/>
              <a:gd name="connsiteX63" fmla="*/ 4425725 w 7752065"/>
              <a:gd name="connsiteY63" fmla="*/ 5028992 h 5906446"/>
              <a:gd name="connsiteX64" fmla="*/ 4083980 w 7752065"/>
              <a:gd name="connsiteY64" fmla="*/ 4936628 h 5906446"/>
              <a:gd name="connsiteX65" fmla="*/ 3806889 w 7752065"/>
              <a:gd name="connsiteY65" fmla="*/ 4936627 h 5906446"/>
              <a:gd name="connsiteX66" fmla="*/ 3391253 w 7752065"/>
              <a:gd name="connsiteY66" fmla="*/ 5038228 h 5906446"/>
              <a:gd name="connsiteX67" fmla="*/ 3317362 w 7752065"/>
              <a:gd name="connsiteY67" fmla="*/ 5084409 h 5906446"/>
              <a:gd name="connsiteX68" fmla="*/ 3308125 w 7752065"/>
              <a:gd name="connsiteY68" fmla="*/ 5112119 h 5906446"/>
              <a:gd name="connsiteX69" fmla="*/ 3280416 w 7752065"/>
              <a:gd name="connsiteY69" fmla="*/ 5130591 h 5906446"/>
              <a:gd name="connsiteX70" fmla="*/ 3169580 w 7752065"/>
              <a:gd name="connsiteY70" fmla="*/ 5213719 h 5906446"/>
              <a:gd name="connsiteX71" fmla="*/ 3132635 w 7752065"/>
              <a:gd name="connsiteY71" fmla="*/ 5232191 h 5906446"/>
              <a:gd name="connsiteX72" fmla="*/ 3104925 w 7752065"/>
              <a:gd name="connsiteY72" fmla="*/ 5250664 h 5906446"/>
              <a:gd name="connsiteX73" fmla="*/ 3040271 w 7752065"/>
              <a:gd name="connsiteY73" fmla="*/ 5278373 h 5906446"/>
              <a:gd name="connsiteX74" fmla="*/ 2966380 w 7752065"/>
              <a:gd name="connsiteY74" fmla="*/ 5306082 h 5906446"/>
              <a:gd name="connsiteX75" fmla="*/ 2938671 w 7752065"/>
              <a:gd name="connsiteY75" fmla="*/ 5324555 h 5906446"/>
              <a:gd name="connsiteX76" fmla="*/ 2892489 w 7752065"/>
              <a:gd name="connsiteY76" fmla="*/ 5333791 h 5906446"/>
              <a:gd name="connsiteX77" fmla="*/ 2855544 w 7752065"/>
              <a:gd name="connsiteY77" fmla="*/ 5343028 h 5906446"/>
              <a:gd name="connsiteX78" fmla="*/ 2800125 w 7752065"/>
              <a:gd name="connsiteY78" fmla="*/ 5361500 h 5906446"/>
              <a:gd name="connsiteX79" fmla="*/ 2680053 w 7752065"/>
              <a:gd name="connsiteY79" fmla="*/ 5379973 h 5906446"/>
              <a:gd name="connsiteX80" fmla="*/ 2633871 w 7752065"/>
              <a:gd name="connsiteY80" fmla="*/ 5389209 h 5906446"/>
              <a:gd name="connsiteX81" fmla="*/ 2578453 w 7752065"/>
              <a:gd name="connsiteY81" fmla="*/ 5398446 h 5906446"/>
              <a:gd name="connsiteX82" fmla="*/ 2550744 w 7752065"/>
              <a:gd name="connsiteY82" fmla="*/ 5407682 h 5906446"/>
              <a:gd name="connsiteX83" fmla="*/ 2458380 w 7752065"/>
              <a:gd name="connsiteY83" fmla="*/ 5416919 h 5906446"/>
              <a:gd name="connsiteX84" fmla="*/ 2402962 w 7752065"/>
              <a:gd name="connsiteY84" fmla="*/ 5435391 h 5906446"/>
              <a:gd name="connsiteX85" fmla="*/ 2366016 w 7752065"/>
              <a:gd name="connsiteY85" fmla="*/ 5444628 h 5906446"/>
              <a:gd name="connsiteX86" fmla="*/ 2329071 w 7752065"/>
              <a:gd name="connsiteY86" fmla="*/ 5463100 h 5906446"/>
              <a:gd name="connsiteX87" fmla="*/ 2301362 w 7752065"/>
              <a:gd name="connsiteY87" fmla="*/ 5472337 h 5906446"/>
              <a:gd name="connsiteX88" fmla="*/ 2245944 w 7752065"/>
              <a:gd name="connsiteY88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575325 w 7752227"/>
              <a:gd name="connsiteY41" fmla="*/ 4400919 h 5906446"/>
              <a:gd name="connsiteX42" fmla="*/ 7510671 w 7752227"/>
              <a:gd name="connsiteY42" fmla="*/ 4493282 h 5906446"/>
              <a:gd name="connsiteX43" fmla="*/ 7473725 w 7752227"/>
              <a:gd name="connsiteY43" fmla="*/ 4557937 h 5906446"/>
              <a:gd name="connsiteX44" fmla="*/ 7399835 w 7752227"/>
              <a:gd name="connsiteY44" fmla="*/ 4622591 h 5906446"/>
              <a:gd name="connsiteX45" fmla="*/ 7298235 w 7752227"/>
              <a:gd name="connsiteY45" fmla="*/ 4659537 h 5906446"/>
              <a:gd name="connsiteX46" fmla="*/ 7131980 w 7752227"/>
              <a:gd name="connsiteY46" fmla="*/ 4696482 h 5906446"/>
              <a:gd name="connsiteX47" fmla="*/ 6965725 w 7752227"/>
              <a:gd name="connsiteY47" fmla="*/ 4733428 h 5906446"/>
              <a:gd name="connsiteX48" fmla="*/ 6854889 w 7752227"/>
              <a:gd name="connsiteY48" fmla="*/ 4779609 h 5906446"/>
              <a:gd name="connsiteX49" fmla="*/ 6808707 w 7752227"/>
              <a:gd name="connsiteY49" fmla="*/ 4798082 h 5906446"/>
              <a:gd name="connsiteX50" fmla="*/ 6753289 w 7752227"/>
              <a:gd name="connsiteY50" fmla="*/ 4807319 h 5906446"/>
              <a:gd name="connsiteX51" fmla="*/ 6688635 w 7752227"/>
              <a:gd name="connsiteY51" fmla="*/ 4835028 h 5906446"/>
              <a:gd name="connsiteX52" fmla="*/ 6522380 w 7752227"/>
              <a:gd name="connsiteY52" fmla="*/ 4890446 h 5906446"/>
              <a:gd name="connsiteX53" fmla="*/ 6411544 w 7752227"/>
              <a:gd name="connsiteY53" fmla="*/ 4918155 h 5906446"/>
              <a:gd name="connsiteX54" fmla="*/ 6272998 w 7752227"/>
              <a:gd name="connsiteY54" fmla="*/ 4955100 h 5906446"/>
              <a:gd name="connsiteX55" fmla="*/ 6236053 w 7752227"/>
              <a:gd name="connsiteY55" fmla="*/ 4964337 h 5906446"/>
              <a:gd name="connsiteX56" fmla="*/ 6042089 w 7752227"/>
              <a:gd name="connsiteY56" fmla="*/ 4992046 h 5906446"/>
              <a:gd name="connsiteX57" fmla="*/ 5977435 w 7752227"/>
              <a:gd name="connsiteY57" fmla="*/ 5001282 h 5906446"/>
              <a:gd name="connsiteX58" fmla="*/ 5801944 w 7752227"/>
              <a:gd name="connsiteY58" fmla="*/ 5028991 h 5906446"/>
              <a:gd name="connsiteX59" fmla="*/ 5192344 w 7752227"/>
              <a:gd name="connsiteY59" fmla="*/ 5038228 h 5906446"/>
              <a:gd name="connsiteX60" fmla="*/ 5155398 w 7752227"/>
              <a:gd name="connsiteY60" fmla="*/ 5047464 h 5906446"/>
              <a:gd name="connsiteX61" fmla="*/ 5016853 w 7752227"/>
              <a:gd name="connsiteY61" fmla="*/ 5065937 h 5906446"/>
              <a:gd name="connsiteX62" fmla="*/ 4425725 w 7752227"/>
              <a:gd name="connsiteY62" fmla="*/ 5028992 h 5906446"/>
              <a:gd name="connsiteX63" fmla="*/ 4083980 w 7752227"/>
              <a:gd name="connsiteY63" fmla="*/ 4936628 h 5906446"/>
              <a:gd name="connsiteX64" fmla="*/ 3806889 w 7752227"/>
              <a:gd name="connsiteY64" fmla="*/ 4936627 h 5906446"/>
              <a:gd name="connsiteX65" fmla="*/ 3391253 w 7752227"/>
              <a:gd name="connsiteY65" fmla="*/ 5038228 h 5906446"/>
              <a:gd name="connsiteX66" fmla="*/ 3317362 w 7752227"/>
              <a:gd name="connsiteY66" fmla="*/ 5084409 h 5906446"/>
              <a:gd name="connsiteX67" fmla="*/ 3308125 w 7752227"/>
              <a:gd name="connsiteY67" fmla="*/ 5112119 h 5906446"/>
              <a:gd name="connsiteX68" fmla="*/ 3280416 w 7752227"/>
              <a:gd name="connsiteY68" fmla="*/ 5130591 h 5906446"/>
              <a:gd name="connsiteX69" fmla="*/ 3169580 w 7752227"/>
              <a:gd name="connsiteY69" fmla="*/ 5213719 h 5906446"/>
              <a:gd name="connsiteX70" fmla="*/ 3132635 w 7752227"/>
              <a:gd name="connsiteY70" fmla="*/ 5232191 h 5906446"/>
              <a:gd name="connsiteX71" fmla="*/ 3104925 w 7752227"/>
              <a:gd name="connsiteY71" fmla="*/ 5250664 h 5906446"/>
              <a:gd name="connsiteX72" fmla="*/ 3040271 w 7752227"/>
              <a:gd name="connsiteY72" fmla="*/ 5278373 h 5906446"/>
              <a:gd name="connsiteX73" fmla="*/ 2966380 w 7752227"/>
              <a:gd name="connsiteY73" fmla="*/ 5306082 h 5906446"/>
              <a:gd name="connsiteX74" fmla="*/ 2938671 w 7752227"/>
              <a:gd name="connsiteY74" fmla="*/ 5324555 h 5906446"/>
              <a:gd name="connsiteX75" fmla="*/ 2892489 w 7752227"/>
              <a:gd name="connsiteY75" fmla="*/ 5333791 h 5906446"/>
              <a:gd name="connsiteX76" fmla="*/ 2855544 w 7752227"/>
              <a:gd name="connsiteY76" fmla="*/ 5343028 h 5906446"/>
              <a:gd name="connsiteX77" fmla="*/ 2800125 w 7752227"/>
              <a:gd name="connsiteY77" fmla="*/ 5361500 h 5906446"/>
              <a:gd name="connsiteX78" fmla="*/ 2680053 w 7752227"/>
              <a:gd name="connsiteY78" fmla="*/ 5379973 h 5906446"/>
              <a:gd name="connsiteX79" fmla="*/ 2633871 w 7752227"/>
              <a:gd name="connsiteY79" fmla="*/ 5389209 h 5906446"/>
              <a:gd name="connsiteX80" fmla="*/ 2578453 w 7752227"/>
              <a:gd name="connsiteY80" fmla="*/ 5398446 h 5906446"/>
              <a:gd name="connsiteX81" fmla="*/ 2550744 w 7752227"/>
              <a:gd name="connsiteY81" fmla="*/ 5407682 h 5906446"/>
              <a:gd name="connsiteX82" fmla="*/ 2458380 w 7752227"/>
              <a:gd name="connsiteY82" fmla="*/ 5416919 h 5906446"/>
              <a:gd name="connsiteX83" fmla="*/ 2402962 w 7752227"/>
              <a:gd name="connsiteY83" fmla="*/ 5435391 h 5906446"/>
              <a:gd name="connsiteX84" fmla="*/ 2366016 w 7752227"/>
              <a:gd name="connsiteY84" fmla="*/ 5444628 h 5906446"/>
              <a:gd name="connsiteX85" fmla="*/ 2329071 w 7752227"/>
              <a:gd name="connsiteY85" fmla="*/ 5463100 h 5906446"/>
              <a:gd name="connsiteX86" fmla="*/ 2301362 w 7752227"/>
              <a:gd name="connsiteY86" fmla="*/ 5472337 h 5906446"/>
              <a:gd name="connsiteX87" fmla="*/ 2245944 w 7752227"/>
              <a:gd name="connsiteY87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575325 w 7752227"/>
              <a:gd name="connsiteY41" fmla="*/ 4400919 h 5906446"/>
              <a:gd name="connsiteX42" fmla="*/ 7473725 w 7752227"/>
              <a:gd name="connsiteY42" fmla="*/ 4557937 h 5906446"/>
              <a:gd name="connsiteX43" fmla="*/ 7399835 w 7752227"/>
              <a:gd name="connsiteY43" fmla="*/ 4622591 h 5906446"/>
              <a:gd name="connsiteX44" fmla="*/ 7298235 w 7752227"/>
              <a:gd name="connsiteY44" fmla="*/ 4659537 h 5906446"/>
              <a:gd name="connsiteX45" fmla="*/ 7131980 w 7752227"/>
              <a:gd name="connsiteY45" fmla="*/ 4696482 h 5906446"/>
              <a:gd name="connsiteX46" fmla="*/ 6965725 w 7752227"/>
              <a:gd name="connsiteY46" fmla="*/ 4733428 h 5906446"/>
              <a:gd name="connsiteX47" fmla="*/ 6854889 w 7752227"/>
              <a:gd name="connsiteY47" fmla="*/ 4779609 h 5906446"/>
              <a:gd name="connsiteX48" fmla="*/ 6808707 w 7752227"/>
              <a:gd name="connsiteY48" fmla="*/ 4798082 h 5906446"/>
              <a:gd name="connsiteX49" fmla="*/ 6753289 w 7752227"/>
              <a:gd name="connsiteY49" fmla="*/ 4807319 h 5906446"/>
              <a:gd name="connsiteX50" fmla="*/ 6688635 w 7752227"/>
              <a:gd name="connsiteY50" fmla="*/ 4835028 h 5906446"/>
              <a:gd name="connsiteX51" fmla="*/ 6522380 w 7752227"/>
              <a:gd name="connsiteY51" fmla="*/ 4890446 h 5906446"/>
              <a:gd name="connsiteX52" fmla="*/ 6411544 w 7752227"/>
              <a:gd name="connsiteY52" fmla="*/ 4918155 h 5906446"/>
              <a:gd name="connsiteX53" fmla="*/ 6272998 w 7752227"/>
              <a:gd name="connsiteY53" fmla="*/ 4955100 h 5906446"/>
              <a:gd name="connsiteX54" fmla="*/ 6236053 w 7752227"/>
              <a:gd name="connsiteY54" fmla="*/ 4964337 h 5906446"/>
              <a:gd name="connsiteX55" fmla="*/ 6042089 w 7752227"/>
              <a:gd name="connsiteY55" fmla="*/ 4992046 h 5906446"/>
              <a:gd name="connsiteX56" fmla="*/ 5977435 w 7752227"/>
              <a:gd name="connsiteY56" fmla="*/ 5001282 h 5906446"/>
              <a:gd name="connsiteX57" fmla="*/ 5801944 w 7752227"/>
              <a:gd name="connsiteY57" fmla="*/ 5028991 h 5906446"/>
              <a:gd name="connsiteX58" fmla="*/ 5192344 w 7752227"/>
              <a:gd name="connsiteY58" fmla="*/ 5038228 h 5906446"/>
              <a:gd name="connsiteX59" fmla="*/ 5155398 w 7752227"/>
              <a:gd name="connsiteY59" fmla="*/ 5047464 h 5906446"/>
              <a:gd name="connsiteX60" fmla="*/ 5016853 w 7752227"/>
              <a:gd name="connsiteY60" fmla="*/ 5065937 h 5906446"/>
              <a:gd name="connsiteX61" fmla="*/ 4425725 w 7752227"/>
              <a:gd name="connsiteY61" fmla="*/ 5028992 h 5906446"/>
              <a:gd name="connsiteX62" fmla="*/ 4083980 w 7752227"/>
              <a:gd name="connsiteY62" fmla="*/ 4936628 h 5906446"/>
              <a:gd name="connsiteX63" fmla="*/ 3806889 w 7752227"/>
              <a:gd name="connsiteY63" fmla="*/ 4936627 h 5906446"/>
              <a:gd name="connsiteX64" fmla="*/ 3391253 w 7752227"/>
              <a:gd name="connsiteY64" fmla="*/ 5038228 h 5906446"/>
              <a:gd name="connsiteX65" fmla="*/ 3317362 w 7752227"/>
              <a:gd name="connsiteY65" fmla="*/ 5084409 h 5906446"/>
              <a:gd name="connsiteX66" fmla="*/ 3308125 w 7752227"/>
              <a:gd name="connsiteY66" fmla="*/ 5112119 h 5906446"/>
              <a:gd name="connsiteX67" fmla="*/ 3280416 w 7752227"/>
              <a:gd name="connsiteY67" fmla="*/ 5130591 h 5906446"/>
              <a:gd name="connsiteX68" fmla="*/ 3169580 w 7752227"/>
              <a:gd name="connsiteY68" fmla="*/ 5213719 h 5906446"/>
              <a:gd name="connsiteX69" fmla="*/ 3132635 w 7752227"/>
              <a:gd name="connsiteY69" fmla="*/ 5232191 h 5906446"/>
              <a:gd name="connsiteX70" fmla="*/ 3104925 w 7752227"/>
              <a:gd name="connsiteY70" fmla="*/ 5250664 h 5906446"/>
              <a:gd name="connsiteX71" fmla="*/ 3040271 w 7752227"/>
              <a:gd name="connsiteY71" fmla="*/ 5278373 h 5906446"/>
              <a:gd name="connsiteX72" fmla="*/ 2966380 w 7752227"/>
              <a:gd name="connsiteY72" fmla="*/ 5306082 h 5906446"/>
              <a:gd name="connsiteX73" fmla="*/ 2938671 w 7752227"/>
              <a:gd name="connsiteY73" fmla="*/ 5324555 h 5906446"/>
              <a:gd name="connsiteX74" fmla="*/ 2892489 w 7752227"/>
              <a:gd name="connsiteY74" fmla="*/ 5333791 h 5906446"/>
              <a:gd name="connsiteX75" fmla="*/ 2855544 w 7752227"/>
              <a:gd name="connsiteY75" fmla="*/ 5343028 h 5906446"/>
              <a:gd name="connsiteX76" fmla="*/ 2800125 w 7752227"/>
              <a:gd name="connsiteY76" fmla="*/ 5361500 h 5906446"/>
              <a:gd name="connsiteX77" fmla="*/ 2680053 w 7752227"/>
              <a:gd name="connsiteY77" fmla="*/ 5379973 h 5906446"/>
              <a:gd name="connsiteX78" fmla="*/ 2633871 w 7752227"/>
              <a:gd name="connsiteY78" fmla="*/ 5389209 h 5906446"/>
              <a:gd name="connsiteX79" fmla="*/ 2578453 w 7752227"/>
              <a:gd name="connsiteY79" fmla="*/ 5398446 h 5906446"/>
              <a:gd name="connsiteX80" fmla="*/ 2550744 w 7752227"/>
              <a:gd name="connsiteY80" fmla="*/ 5407682 h 5906446"/>
              <a:gd name="connsiteX81" fmla="*/ 2458380 w 7752227"/>
              <a:gd name="connsiteY81" fmla="*/ 5416919 h 5906446"/>
              <a:gd name="connsiteX82" fmla="*/ 2402962 w 7752227"/>
              <a:gd name="connsiteY82" fmla="*/ 5435391 h 5906446"/>
              <a:gd name="connsiteX83" fmla="*/ 2366016 w 7752227"/>
              <a:gd name="connsiteY83" fmla="*/ 5444628 h 5906446"/>
              <a:gd name="connsiteX84" fmla="*/ 2329071 w 7752227"/>
              <a:gd name="connsiteY84" fmla="*/ 5463100 h 5906446"/>
              <a:gd name="connsiteX85" fmla="*/ 2301362 w 7752227"/>
              <a:gd name="connsiteY85" fmla="*/ 5472337 h 5906446"/>
              <a:gd name="connsiteX86" fmla="*/ 2245944 w 7752227"/>
              <a:gd name="connsiteY86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575325 w 7752227"/>
              <a:gd name="connsiteY41" fmla="*/ 4400919 h 5906446"/>
              <a:gd name="connsiteX42" fmla="*/ 7473725 w 7752227"/>
              <a:gd name="connsiteY42" fmla="*/ 4557937 h 5906446"/>
              <a:gd name="connsiteX43" fmla="*/ 7298235 w 7752227"/>
              <a:gd name="connsiteY43" fmla="*/ 4659537 h 5906446"/>
              <a:gd name="connsiteX44" fmla="*/ 7131980 w 7752227"/>
              <a:gd name="connsiteY44" fmla="*/ 4696482 h 5906446"/>
              <a:gd name="connsiteX45" fmla="*/ 6965725 w 7752227"/>
              <a:gd name="connsiteY45" fmla="*/ 4733428 h 5906446"/>
              <a:gd name="connsiteX46" fmla="*/ 6854889 w 7752227"/>
              <a:gd name="connsiteY46" fmla="*/ 4779609 h 5906446"/>
              <a:gd name="connsiteX47" fmla="*/ 6808707 w 7752227"/>
              <a:gd name="connsiteY47" fmla="*/ 4798082 h 5906446"/>
              <a:gd name="connsiteX48" fmla="*/ 6753289 w 7752227"/>
              <a:gd name="connsiteY48" fmla="*/ 4807319 h 5906446"/>
              <a:gd name="connsiteX49" fmla="*/ 6688635 w 7752227"/>
              <a:gd name="connsiteY49" fmla="*/ 4835028 h 5906446"/>
              <a:gd name="connsiteX50" fmla="*/ 6522380 w 7752227"/>
              <a:gd name="connsiteY50" fmla="*/ 4890446 h 5906446"/>
              <a:gd name="connsiteX51" fmla="*/ 6411544 w 7752227"/>
              <a:gd name="connsiteY51" fmla="*/ 4918155 h 5906446"/>
              <a:gd name="connsiteX52" fmla="*/ 6272998 w 7752227"/>
              <a:gd name="connsiteY52" fmla="*/ 4955100 h 5906446"/>
              <a:gd name="connsiteX53" fmla="*/ 6236053 w 7752227"/>
              <a:gd name="connsiteY53" fmla="*/ 4964337 h 5906446"/>
              <a:gd name="connsiteX54" fmla="*/ 6042089 w 7752227"/>
              <a:gd name="connsiteY54" fmla="*/ 4992046 h 5906446"/>
              <a:gd name="connsiteX55" fmla="*/ 5977435 w 7752227"/>
              <a:gd name="connsiteY55" fmla="*/ 5001282 h 5906446"/>
              <a:gd name="connsiteX56" fmla="*/ 5801944 w 7752227"/>
              <a:gd name="connsiteY56" fmla="*/ 5028991 h 5906446"/>
              <a:gd name="connsiteX57" fmla="*/ 5192344 w 7752227"/>
              <a:gd name="connsiteY57" fmla="*/ 5038228 h 5906446"/>
              <a:gd name="connsiteX58" fmla="*/ 5155398 w 7752227"/>
              <a:gd name="connsiteY58" fmla="*/ 5047464 h 5906446"/>
              <a:gd name="connsiteX59" fmla="*/ 5016853 w 7752227"/>
              <a:gd name="connsiteY59" fmla="*/ 5065937 h 5906446"/>
              <a:gd name="connsiteX60" fmla="*/ 4425725 w 7752227"/>
              <a:gd name="connsiteY60" fmla="*/ 5028992 h 5906446"/>
              <a:gd name="connsiteX61" fmla="*/ 4083980 w 7752227"/>
              <a:gd name="connsiteY61" fmla="*/ 4936628 h 5906446"/>
              <a:gd name="connsiteX62" fmla="*/ 3806889 w 7752227"/>
              <a:gd name="connsiteY62" fmla="*/ 4936627 h 5906446"/>
              <a:gd name="connsiteX63" fmla="*/ 3391253 w 7752227"/>
              <a:gd name="connsiteY63" fmla="*/ 5038228 h 5906446"/>
              <a:gd name="connsiteX64" fmla="*/ 3317362 w 7752227"/>
              <a:gd name="connsiteY64" fmla="*/ 5084409 h 5906446"/>
              <a:gd name="connsiteX65" fmla="*/ 3308125 w 7752227"/>
              <a:gd name="connsiteY65" fmla="*/ 5112119 h 5906446"/>
              <a:gd name="connsiteX66" fmla="*/ 3280416 w 7752227"/>
              <a:gd name="connsiteY66" fmla="*/ 5130591 h 5906446"/>
              <a:gd name="connsiteX67" fmla="*/ 3169580 w 7752227"/>
              <a:gd name="connsiteY67" fmla="*/ 5213719 h 5906446"/>
              <a:gd name="connsiteX68" fmla="*/ 3132635 w 7752227"/>
              <a:gd name="connsiteY68" fmla="*/ 5232191 h 5906446"/>
              <a:gd name="connsiteX69" fmla="*/ 3104925 w 7752227"/>
              <a:gd name="connsiteY69" fmla="*/ 5250664 h 5906446"/>
              <a:gd name="connsiteX70" fmla="*/ 3040271 w 7752227"/>
              <a:gd name="connsiteY70" fmla="*/ 5278373 h 5906446"/>
              <a:gd name="connsiteX71" fmla="*/ 2966380 w 7752227"/>
              <a:gd name="connsiteY71" fmla="*/ 5306082 h 5906446"/>
              <a:gd name="connsiteX72" fmla="*/ 2938671 w 7752227"/>
              <a:gd name="connsiteY72" fmla="*/ 5324555 h 5906446"/>
              <a:gd name="connsiteX73" fmla="*/ 2892489 w 7752227"/>
              <a:gd name="connsiteY73" fmla="*/ 5333791 h 5906446"/>
              <a:gd name="connsiteX74" fmla="*/ 2855544 w 7752227"/>
              <a:gd name="connsiteY74" fmla="*/ 5343028 h 5906446"/>
              <a:gd name="connsiteX75" fmla="*/ 2800125 w 7752227"/>
              <a:gd name="connsiteY75" fmla="*/ 5361500 h 5906446"/>
              <a:gd name="connsiteX76" fmla="*/ 2680053 w 7752227"/>
              <a:gd name="connsiteY76" fmla="*/ 5379973 h 5906446"/>
              <a:gd name="connsiteX77" fmla="*/ 2633871 w 7752227"/>
              <a:gd name="connsiteY77" fmla="*/ 5389209 h 5906446"/>
              <a:gd name="connsiteX78" fmla="*/ 2578453 w 7752227"/>
              <a:gd name="connsiteY78" fmla="*/ 5398446 h 5906446"/>
              <a:gd name="connsiteX79" fmla="*/ 2550744 w 7752227"/>
              <a:gd name="connsiteY79" fmla="*/ 5407682 h 5906446"/>
              <a:gd name="connsiteX80" fmla="*/ 2458380 w 7752227"/>
              <a:gd name="connsiteY80" fmla="*/ 5416919 h 5906446"/>
              <a:gd name="connsiteX81" fmla="*/ 2402962 w 7752227"/>
              <a:gd name="connsiteY81" fmla="*/ 5435391 h 5906446"/>
              <a:gd name="connsiteX82" fmla="*/ 2366016 w 7752227"/>
              <a:gd name="connsiteY82" fmla="*/ 5444628 h 5906446"/>
              <a:gd name="connsiteX83" fmla="*/ 2329071 w 7752227"/>
              <a:gd name="connsiteY83" fmla="*/ 5463100 h 5906446"/>
              <a:gd name="connsiteX84" fmla="*/ 2301362 w 7752227"/>
              <a:gd name="connsiteY84" fmla="*/ 5472337 h 5906446"/>
              <a:gd name="connsiteX85" fmla="*/ 2245944 w 7752227"/>
              <a:gd name="connsiteY85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603035 w 7752227"/>
              <a:gd name="connsiteY41" fmla="*/ 4410156 h 5906446"/>
              <a:gd name="connsiteX42" fmla="*/ 7473725 w 7752227"/>
              <a:gd name="connsiteY42" fmla="*/ 4557937 h 5906446"/>
              <a:gd name="connsiteX43" fmla="*/ 7298235 w 7752227"/>
              <a:gd name="connsiteY43" fmla="*/ 4659537 h 5906446"/>
              <a:gd name="connsiteX44" fmla="*/ 7131980 w 7752227"/>
              <a:gd name="connsiteY44" fmla="*/ 4696482 h 5906446"/>
              <a:gd name="connsiteX45" fmla="*/ 6965725 w 7752227"/>
              <a:gd name="connsiteY45" fmla="*/ 4733428 h 5906446"/>
              <a:gd name="connsiteX46" fmla="*/ 6854889 w 7752227"/>
              <a:gd name="connsiteY46" fmla="*/ 4779609 h 5906446"/>
              <a:gd name="connsiteX47" fmla="*/ 6808707 w 7752227"/>
              <a:gd name="connsiteY47" fmla="*/ 4798082 h 5906446"/>
              <a:gd name="connsiteX48" fmla="*/ 6753289 w 7752227"/>
              <a:gd name="connsiteY48" fmla="*/ 4807319 h 5906446"/>
              <a:gd name="connsiteX49" fmla="*/ 6688635 w 7752227"/>
              <a:gd name="connsiteY49" fmla="*/ 4835028 h 5906446"/>
              <a:gd name="connsiteX50" fmla="*/ 6522380 w 7752227"/>
              <a:gd name="connsiteY50" fmla="*/ 4890446 h 5906446"/>
              <a:gd name="connsiteX51" fmla="*/ 6411544 w 7752227"/>
              <a:gd name="connsiteY51" fmla="*/ 4918155 h 5906446"/>
              <a:gd name="connsiteX52" fmla="*/ 6272998 w 7752227"/>
              <a:gd name="connsiteY52" fmla="*/ 4955100 h 5906446"/>
              <a:gd name="connsiteX53" fmla="*/ 6236053 w 7752227"/>
              <a:gd name="connsiteY53" fmla="*/ 4964337 h 5906446"/>
              <a:gd name="connsiteX54" fmla="*/ 6042089 w 7752227"/>
              <a:gd name="connsiteY54" fmla="*/ 4992046 h 5906446"/>
              <a:gd name="connsiteX55" fmla="*/ 5977435 w 7752227"/>
              <a:gd name="connsiteY55" fmla="*/ 5001282 h 5906446"/>
              <a:gd name="connsiteX56" fmla="*/ 5801944 w 7752227"/>
              <a:gd name="connsiteY56" fmla="*/ 5028991 h 5906446"/>
              <a:gd name="connsiteX57" fmla="*/ 5192344 w 7752227"/>
              <a:gd name="connsiteY57" fmla="*/ 5038228 h 5906446"/>
              <a:gd name="connsiteX58" fmla="*/ 5155398 w 7752227"/>
              <a:gd name="connsiteY58" fmla="*/ 5047464 h 5906446"/>
              <a:gd name="connsiteX59" fmla="*/ 5016853 w 7752227"/>
              <a:gd name="connsiteY59" fmla="*/ 5065937 h 5906446"/>
              <a:gd name="connsiteX60" fmla="*/ 4425725 w 7752227"/>
              <a:gd name="connsiteY60" fmla="*/ 5028992 h 5906446"/>
              <a:gd name="connsiteX61" fmla="*/ 4083980 w 7752227"/>
              <a:gd name="connsiteY61" fmla="*/ 4936628 h 5906446"/>
              <a:gd name="connsiteX62" fmla="*/ 3806889 w 7752227"/>
              <a:gd name="connsiteY62" fmla="*/ 4936627 h 5906446"/>
              <a:gd name="connsiteX63" fmla="*/ 3391253 w 7752227"/>
              <a:gd name="connsiteY63" fmla="*/ 5038228 h 5906446"/>
              <a:gd name="connsiteX64" fmla="*/ 3317362 w 7752227"/>
              <a:gd name="connsiteY64" fmla="*/ 5084409 h 5906446"/>
              <a:gd name="connsiteX65" fmla="*/ 3308125 w 7752227"/>
              <a:gd name="connsiteY65" fmla="*/ 5112119 h 5906446"/>
              <a:gd name="connsiteX66" fmla="*/ 3280416 w 7752227"/>
              <a:gd name="connsiteY66" fmla="*/ 5130591 h 5906446"/>
              <a:gd name="connsiteX67" fmla="*/ 3169580 w 7752227"/>
              <a:gd name="connsiteY67" fmla="*/ 5213719 h 5906446"/>
              <a:gd name="connsiteX68" fmla="*/ 3132635 w 7752227"/>
              <a:gd name="connsiteY68" fmla="*/ 5232191 h 5906446"/>
              <a:gd name="connsiteX69" fmla="*/ 3104925 w 7752227"/>
              <a:gd name="connsiteY69" fmla="*/ 5250664 h 5906446"/>
              <a:gd name="connsiteX70" fmla="*/ 3040271 w 7752227"/>
              <a:gd name="connsiteY70" fmla="*/ 5278373 h 5906446"/>
              <a:gd name="connsiteX71" fmla="*/ 2966380 w 7752227"/>
              <a:gd name="connsiteY71" fmla="*/ 5306082 h 5906446"/>
              <a:gd name="connsiteX72" fmla="*/ 2938671 w 7752227"/>
              <a:gd name="connsiteY72" fmla="*/ 5324555 h 5906446"/>
              <a:gd name="connsiteX73" fmla="*/ 2892489 w 7752227"/>
              <a:gd name="connsiteY73" fmla="*/ 5333791 h 5906446"/>
              <a:gd name="connsiteX74" fmla="*/ 2855544 w 7752227"/>
              <a:gd name="connsiteY74" fmla="*/ 5343028 h 5906446"/>
              <a:gd name="connsiteX75" fmla="*/ 2800125 w 7752227"/>
              <a:gd name="connsiteY75" fmla="*/ 5361500 h 5906446"/>
              <a:gd name="connsiteX76" fmla="*/ 2680053 w 7752227"/>
              <a:gd name="connsiteY76" fmla="*/ 5379973 h 5906446"/>
              <a:gd name="connsiteX77" fmla="*/ 2633871 w 7752227"/>
              <a:gd name="connsiteY77" fmla="*/ 5389209 h 5906446"/>
              <a:gd name="connsiteX78" fmla="*/ 2578453 w 7752227"/>
              <a:gd name="connsiteY78" fmla="*/ 5398446 h 5906446"/>
              <a:gd name="connsiteX79" fmla="*/ 2550744 w 7752227"/>
              <a:gd name="connsiteY79" fmla="*/ 5407682 h 5906446"/>
              <a:gd name="connsiteX80" fmla="*/ 2458380 w 7752227"/>
              <a:gd name="connsiteY80" fmla="*/ 5416919 h 5906446"/>
              <a:gd name="connsiteX81" fmla="*/ 2402962 w 7752227"/>
              <a:gd name="connsiteY81" fmla="*/ 5435391 h 5906446"/>
              <a:gd name="connsiteX82" fmla="*/ 2366016 w 7752227"/>
              <a:gd name="connsiteY82" fmla="*/ 5444628 h 5906446"/>
              <a:gd name="connsiteX83" fmla="*/ 2329071 w 7752227"/>
              <a:gd name="connsiteY83" fmla="*/ 5463100 h 5906446"/>
              <a:gd name="connsiteX84" fmla="*/ 2301362 w 7752227"/>
              <a:gd name="connsiteY84" fmla="*/ 5472337 h 5906446"/>
              <a:gd name="connsiteX85" fmla="*/ 2245944 w 7752227"/>
              <a:gd name="connsiteY85" fmla="*/ 5509282 h 5906446"/>
              <a:gd name="connsiteX0" fmla="*/ 2245944 w 7752227"/>
              <a:gd name="connsiteY0" fmla="*/ 5509282 h 5906446"/>
              <a:gd name="connsiteX1" fmla="*/ 2245944 w 7752227"/>
              <a:gd name="connsiteY1" fmla="*/ 5509282 h 5906446"/>
              <a:gd name="connsiteX2" fmla="*/ 2153580 w 7752227"/>
              <a:gd name="connsiteY2" fmla="*/ 5620119 h 5906446"/>
              <a:gd name="connsiteX3" fmla="*/ 2135107 w 7752227"/>
              <a:gd name="connsiteY3" fmla="*/ 5647828 h 5906446"/>
              <a:gd name="connsiteX4" fmla="*/ 2070453 w 7752227"/>
              <a:gd name="connsiteY4" fmla="*/ 5740191 h 5906446"/>
              <a:gd name="connsiteX5" fmla="*/ 2015035 w 7752227"/>
              <a:gd name="connsiteY5" fmla="*/ 5795609 h 5906446"/>
              <a:gd name="connsiteX6" fmla="*/ 1894962 w 7752227"/>
              <a:gd name="connsiteY6" fmla="*/ 5887973 h 5906446"/>
              <a:gd name="connsiteX7" fmla="*/ 1811835 w 7752227"/>
              <a:gd name="connsiteY7" fmla="*/ 5906446 h 5906446"/>
              <a:gd name="connsiteX8" fmla="*/ 1368489 w 7752227"/>
              <a:gd name="connsiteY8" fmla="*/ 5897209 h 5906446"/>
              <a:gd name="connsiteX9" fmla="*/ 1082162 w 7752227"/>
              <a:gd name="connsiteY9" fmla="*/ 5869500 h 5906446"/>
              <a:gd name="connsiteX10" fmla="*/ 1045216 w 7752227"/>
              <a:gd name="connsiteY10" fmla="*/ 5841791 h 5906446"/>
              <a:gd name="connsiteX11" fmla="*/ 989798 w 7752227"/>
              <a:gd name="connsiteY11" fmla="*/ 5712482 h 5906446"/>
              <a:gd name="connsiteX12" fmla="*/ 962089 w 7752227"/>
              <a:gd name="connsiteY12" fmla="*/ 5629355 h 5906446"/>
              <a:gd name="connsiteX13" fmla="*/ 952853 w 7752227"/>
              <a:gd name="connsiteY13" fmla="*/ 5564700 h 5906446"/>
              <a:gd name="connsiteX14" fmla="*/ 915907 w 7752227"/>
              <a:gd name="connsiteY14" fmla="*/ 5527755 h 5906446"/>
              <a:gd name="connsiteX15" fmla="*/ 832780 w 7752227"/>
              <a:gd name="connsiteY15" fmla="*/ 5490809 h 5906446"/>
              <a:gd name="connsiteX16" fmla="*/ 648053 w 7752227"/>
              <a:gd name="connsiteY16" fmla="*/ 5435391 h 5906446"/>
              <a:gd name="connsiteX17" fmla="*/ 380198 w 7752227"/>
              <a:gd name="connsiteY17" fmla="*/ 5379973 h 5906446"/>
              <a:gd name="connsiteX18" fmla="*/ 140053 w 7752227"/>
              <a:gd name="connsiteY18" fmla="*/ 5176773 h 5906446"/>
              <a:gd name="connsiteX19" fmla="*/ 10743 w 7752227"/>
              <a:gd name="connsiteY19" fmla="*/ 3283319 h 5906446"/>
              <a:gd name="connsiteX20" fmla="*/ 19979 w 7752227"/>
              <a:gd name="connsiteY20" fmla="*/ 2239609 h 5906446"/>
              <a:gd name="connsiteX21" fmla="*/ 121580 w 7752227"/>
              <a:gd name="connsiteY21" fmla="*/ 1306737 h 5906446"/>
              <a:gd name="connsiteX22" fmla="*/ 675762 w 7752227"/>
              <a:gd name="connsiteY22" fmla="*/ 540118 h 5906446"/>
              <a:gd name="connsiteX23" fmla="*/ 1516271 w 7752227"/>
              <a:gd name="connsiteY23" fmla="*/ 216846 h 5906446"/>
              <a:gd name="connsiteX24" fmla="*/ 2855544 w 7752227"/>
              <a:gd name="connsiteY24" fmla="*/ 41355 h 5906446"/>
              <a:gd name="connsiteX25" fmla="*/ 5303180 w 7752227"/>
              <a:gd name="connsiteY25" fmla="*/ 4409 h 5906446"/>
              <a:gd name="connsiteX26" fmla="*/ 6060561 w 7752227"/>
              <a:gd name="connsiteY26" fmla="*/ 115245 h 5906446"/>
              <a:gd name="connsiteX27" fmla="*/ 6697871 w 7752227"/>
              <a:gd name="connsiteY27" fmla="*/ 327682 h 5906446"/>
              <a:gd name="connsiteX28" fmla="*/ 6882599 w 7752227"/>
              <a:gd name="connsiteY28" fmla="*/ 540118 h 5906446"/>
              <a:gd name="connsiteX29" fmla="*/ 6965725 w 7752227"/>
              <a:gd name="connsiteY29" fmla="*/ 715609 h 5906446"/>
              <a:gd name="connsiteX30" fmla="*/ 7104272 w 7752227"/>
              <a:gd name="connsiteY30" fmla="*/ 1482227 h 5906446"/>
              <a:gd name="connsiteX31" fmla="*/ 7076562 w 7752227"/>
              <a:gd name="connsiteY31" fmla="*/ 1980992 h 5906446"/>
              <a:gd name="connsiteX32" fmla="*/ 7095035 w 7752227"/>
              <a:gd name="connsiteY32" fmla="*/ 2442809 h 5906446"/>
              <a:gd name="connsiteX33" fmla="*/ 7113507 w 7752227"/>
              <a:gd name="connsiteY33" fmla="*/ 3126300 h 5906446"/>
              <a:gd name="connsiteX34" fmla="*/ 7409071 w 7752227"/>
              <a:gd name="connsiteY34" fmla="*/ 3375682 h 5906446"/>
              <a:gd name="connsiteX35" fmla="*/ 7566089 w 7752227"/>
              <a:gd name="connsiteY35" fmla="*/ 3514228 h 5906446"/>
              <a:gd name="connsiteX36" fmla="*/ 7649216 w 7752227"/>
              <a:gd name="connsiteY36" fmla="*/ 3763609 h 5906446"/>
              <a:gd name="connsiteX37" fmla="*/ 7750816 w 7752227"/>
              <a:gd name="connsiteY37" fmla="*/ 4031464 h 5906446"/>
              <a:gd name="connsiteX38" fmla="*/ 7704635 w 7752227"/>
              <a:gd name="connsiteY38" fmla="*/ 4197719 h 5906446"/>
              <a:gd name="connsiteX39" fmla="*/ 7649216 w 7752227"/>
              <a:gd name="connsiteY39" fmla="*/ 4336264 h 5906446"/>
              <a:gd name="connsiteX40" fmla="*/ 7630744 w 7752227"/>
              <a:gd name="connsiteY40" fmla="*/ 4363973 h 5906446"/>
              <a:gd name="connsiteX41" fmla="*/ 7473725 w 7752227"/>
              <a:gd name="connsiteY41" fmla="*/ 4557937 h 5906446"/>
              <a:gd name="connsiteX42" fmla="*/ 7298235 w 7752227"/>
              <a:gd name="connsiteY42" fmla="*/ 4659537 h 5906446"/>
              <a:gd name="connsiteX43" fmla="*/ 7131980 w 7752227"/>
              <a:gd name="connsiteY43" fmla="*/ 4696482 h 5906446"/>
              <a:gd name="connsiteX44" fmla="*/ 6965725 w 7752227"/>
              <a:gd name="connsiteY44" fmla="*/ 4733428 h 5906446"/>
              <a:gd name="connsiteX45" fmla="*/ 6854889 w 7752227"/>
              <a:gd name="connsiteY45" fmla="*/ 4779609 h 5906446"/>
              <a:gd name="connsiteX46" fmla="*/ 6808707 w 7752227"/>
              <a:gd name="connsiteY46" fmla="*/ 4798082 h 5906446"/>
              <a:gd name="connsiteX47" fmla="*/ 6753289 w 7752227"/>
              <a:gd name="connsiteY47" fmla="*/ 4807319 h 5906446"/>
              <a:gd name="connsiteX48" fmla="*/ 6688635 w 7752227"/>
              <a:gd name="connsiteY48" fmla="*/ 4835028 h 5906446"/>
              <a:gd name="connsiteX49" fmla="*/ 6522380 w 7752227"/>
              <a:gd name="connsiteY49" fmla="*/ 4890446 h 5906446"/>
              <a:gd name="connsiteX50" fmla="*/ 6411544 w 7752227"/>
              <a:gd name="connsiteY50" fmla="*/ 4918155 h 5906446"/>
              <a:gd name="connsiteX51" fmla="*/ 6272998 w 7752227"/>
              <a:gd name="connsiteY51" fmla="*/ 4955100 h 5906446"/>
              <a:gd name="connsiteX52" fmla="*/ 6236053 w 7752227"/>
              <a:gd name="connsiteY52" fmla="*/ 4964337 h 5906446"/>
              <a:gd name="connsiteX53" fmla="*/ 6042089 w 7752227"/>
              <a:gd name="connsiteY53" fmla="*/ 4992046 h 5906446"/>
              <a:gd name="connsiteX54" fmla="*/ 5977435 w 7752227"/>
              <a:gd name="connsiteY54" fmla="*/ 5001282 h 5906446"/>
              <a:gd name="connsiteX55" fmla="*/ 5801944 w 7752227"/>
              <a:gd name="connsiteY55" fmla="*/ 5028991 h 5906446"/>
              <a:gd name="connsiteX56" fmla="*/ 5192344 w 7752227"/>
              <a:gd name="connsiteY56" fmla="*/ 5038228 h 5906446"/>
              <a:gd name="connsiteX57" fmla="*/ 5155398 w 7752227"/>
              <a:gd name="connsiteY57" fmla="*/ 5047464 h 5906446"/>
              <a:gd name="connsiteX58" fmla="*/ 5016853 w 7752227"/>
              <a:gd name="connsiteY58" fmla="*/ 5065937 h 5906446"/>
              <a:gd name="connsiteX59" fmla="*/ 4425725 w 7752227"/>
              <a:gd name="connsiteY59" fmla="*/ 5028992 h 5906446"/>
              <a:gd name="connsiteX60" fmla="*/ 4083980 w 7752227"/>
              <a:gd name="connsiteY60" fmla="*/ 4936628 h 5906446"/>
              <a:gd name="connsiteX61" fmla="*/ 3806889 w 7752227"/>
              <a:gd name="connsiteY61" fmla="*/ 4936627 h 5906446"/>
              <a:gd name="connsiteX62" fmla="*/ 3391253 w 7752227"/>
              <a:gd name="connsiteY62" fmla="*/ 5038228 h 5906446"/>
              <a:gd name="connsiteX63" fmla="*/ 3317362 w 7752227"/>
              <a:gd name="connsiteY63" fmla="*/ 5084409 h 5906446"/>
              <a:gd name="connsiteX64" fmla="*/ 3308125 w 7752227"/>
              <a:gd name="connsiteY64" fmla="*/ 5112119 h 5906446"/>
              <a:gd name="connsiteX65" fmla="*/ 3280416 w 7752227"/>
              <a:gd name="connsiteY65" fmla="*/ 5130591 h 5906446"/>
              <a:gd name="connsiteX66" fmla="*/ 3169580 w 7752227"/>
              <a:gd name="connsiteY66" fmla="*/ 5213719 h 5906446"/>
              <a:gd name="connsiteX67" fmla="*/ 3132635 w 7752227"/>
              <a:gd name="connsiteY67" fmla="*/ 5232191 h 5906446"/>
              <a:gd name="connsiteX68" fmla="*/ 3104925 w 7752227"/>
              <a:gd name="connsiteY68" fmla="*/ 5250664 h 5906446"/>
              <a:gd name="connsiteX69" fmla="*/ 3040271 w 7752227"/>
              <a:gd name="connsiteY69" fmla="*/ 5278373 h 5906446"/>
              <a:gd name="connsiteX70" fmla="*/ 2966380 w 7752227"/>
              <a:gd name="connsiteY70" fmla="*/ 5306082 h 5906446"/>
              <a:gd name="connsiteX71" fmla="*/ 2938671 w 7752227"/>
              <a:gd name="connsiteY71" fmla="*/ 5324555 h 5906446"/>
              <a:gd name="connsiteX72" fmla="*/ 2892489 w 7752227"/>
              <a:gd name="connsiteY72" fmla="*/ 5333791 h 5906446"/>
              <a:gd name="connsiteX73" fmla="*/ 2855544 w 7752227"/>
              <a:gd name="connsiteY73" fmla="*/ 5343028 h 5906446"/>
              <a:gd name="connsiteX74" fmla="*/ 2800125 w 7752227"/>
              <a:gd name="connsiteY74" fmla="*/ 5361500 h 5906446"/>
              <a:gd name="connsiteX75" fmla="*/ 2680053 w 7752227"/>
              <a:gd name="connsiteY75" fmla="*/ 5379973 h 5906446"/>
              <a:gd name="connsiteX76" fmla="*/ 2633871 w 7752227"/>
              <a:gd name="connsiteY76" fmla="*/ 5389209 h 5906446"/>
              <a:gd name="connsiteX77" fmla="*/ 2578453 w 7752227"/>
              <a:gd name="connsiteY77" fmla="*/ 5398446 h 5906446"/>
              <a:gd name="connsiteX78" fmla="*/ 2550744 w 7752227"/>
              <a:gd name="connsiteY78" fmla="*/ 5407682 h 5906446"/>
              <a:gd name="connsiteX79" fmla="*/ 2458380 w 7752227"/>
              <a:gd name="connsiteY79" fmla="*/ 5416919 h 5906446"/>
              <a:gd name="connsiteX80" fmla="*/ 2402962 w 7752227"/>
              <a:gd name="connsiteY80" fmla="*/ 5435391 h 5906446"/>
              <a:gd name="connsiteX81" fmla="*/ 2366016 w 7752227"/>
              <a:gd name="connsiteY81" fmla="*/ 5444628 h 5906446"/>
              <a:gd name="connsiteX82" fmla="*/ 2329071 w 7752227"/>
              <a:gd name="connsiteY82" fmla="*/ 5463100 h 5906446"/>
              <a:gd name="connsiteX83" fmla="*/ 2301362 w 7752227"/>
              <a:gd name="connsiteY83" fmla="*/ 5472337 h 5906446"/>
              <a:gd name="connsiteX84" fmla="*/ 2245944 w 7752227"/>
              <a:gd name="connsiteY84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630744 w 7750816"/>
              <a:gd name="connsiteY39" fmla="*/ 4363973 h 5906446"/>
              <a:gd name="connsiteX40" fmla="*/ 7473725 w 7750816"/>
              <a:gd name="connsiteY40" fmla="*/ 4557937 h 5906446"/>
              <a:gd name="connsiteX41" fmla="*/ 7298235 w 7750816"/>
              <a:gd name="connsiteY41" fmla="*/ 4659537 h 5906446"/>
              <a:gd name="connsiteX42" fmla="*/ 7131980 w 7750816"/>
              <a:gd name="connsiteY42" fmla="*/ 4696482 h 5906446"/>
              <a:gd name="connsiteX43" fmla="*/ 6965725 w 7750816"/>
              <a:gd name="connsiteY43" fmla="*/ 4733428 h 5906446"/>
              <a:gd name="connsiteX44" fmla="*/ 6854889 w 7750816"/>
              <a:gd name="connsiteY44" fmla="*/ 4779609 h 5906446"/>
              <a:gd name="connsiteX45" fmla="*/ 6808707 w 7750816"/>
              <a:gd name="connsiteY45" fmla="*/ 4798082 h 5906446"/>
              <a:gd name="connsiteX46" fmla="*/ 6753289 w 7750816"/>
              <a:gd name="connsiteY46" fmla="*/ 4807319 h 5906446"/>
              <a:gd name="connsiteX47" fmla="*/ 6688635 w 7750816"/>
              <a:gd name="connsiteY47" fmla="*/ 4835028 h 5906446"/>
              <a:gd name="connsiteX48" fmla="*/ 6522380 w 7750816"/>
              <a:gd name="connsiteY48" fmla="*/ 4890446 h 5906446"/>
              <a:gd name="connsiteX49" fmla="*/ 6411544 w 7750816"/>
              <a:gd name="connsiteY49" fmla="*/ 4918155 h 5906446"/>
              <a:gd name="connsiteX50" fmla="*/ 6272998 w 7750816"/>
              <a:gd name="connsiteY50" fmla="*/ 4955100 h 5906446"/>
              <a:gd name="connsiteX51" fmla="*/ 6236053 w 7750816"/>
              <a:gd name="connsiteY51" fmla="*/ 4964337 h 5906446"/>
              <a:gd name="connsiteX52" fmla="*/ 6042089 w 7750816"/>
              <a:gd name="connsiteY52" fmla="*/ 4992046 h 5906446"/>
              <a:gd name="connsiteX53" fmla="*/ 5977435 w 7750816"/>
              <a:gd name="connsiteY53" fmla="*/ 5001282 h 5906446"/>
              <a:gd name="connsiteX54" fmla="*/ 5801944 w 7750816"/>
              <a:gd name="connsiteY54" fmla="*/ 5028991 h 5906446"/>
              <a:gd name="connsiteX55" fmla="*/ 5192344 w 7750816"/>
              <a:gd name="connsiteY55" fmla="*/ 5038228 h 5906446"/>
              <a:gd name="connsiteX56" fmla="*/ 5155398 w 7750816"/>
              <a:gd name="connsiteY56" fmla="*/ 5047464 h 5906446"/>
              <a:gd name="connsiteX57" fmla="*/ 5016853 w 7750816"/>
              <a:gd name="connsiteY57" fmla="*/ 5065937 h 5906446"/>
              <a:gd name="connsiteX58" fmla="*/ 4425725 w 7750816"/>
              <a:gd name="connsiteY58" fmla="*/ 5028992 h 5906446"/>
              <a:gd name="connsiteX59" fmla="*/ 4083980 w 7750816"/>
              <a:gd name="connsiteY59" fmla="*/ 4936628 h 5906446"/>
              <a:gd name="connsiteX60" fmla="*/ 3806889 w 7750816"/>
              <a:gd name="connsiteY60" fmla="*/ 4936627 h 5906446"/>
              <a:gd name="connsiteX61" fmla="*/ 3391253 w 7750816"/>
              <a:gd name="connsiteY61" fmla="*/ 5038228 h 5906446"/>
              <a:gd name="connsiteX62" fmla="*/ 3317362 w 7750816"/>
              <a:gd name="connsiteY62" fmla="*/ 5084409 h 5906446"/>
              <a:gd name="connsiteX63" fmla="*/ 3308125 w 7750816"/>
              <a:gd name="connsiteY63" fmla="*/ 5112119 h 5906446"/>
              <a:gd name="connsiteX64" fmla="*/ 3280416 w 7750816"/>
              <a:gd name="connsiteY64" fmla="*/ 5130591 h 5906446"/>
              <a:gd name="connsiteX65" fmla="*/ 3169580 w 7750816"/>
              <a:gd name="connsiteY65" fmla="*/ 5213719 h 5906446"/>
              <a:gd name="connsiteX66" fmla="*/ 3132635 w 7750816"/>
              <a:gd name="connsiteY66" fmla="*/ 5232191 h 5906446"/>
              <a:gd name="connsiteX67" fmla="*/ 3104925 w 7750816"/>
              <a:gd name="connsiteY67" fmla="*/ 5250664 h 5906446"/>
              <a:gd name="connsiteX68" fmla="*/ 3040271 w 7750816"/>
              <a:gd name="connsiteY68" fmla="*/ 5278373 h 5906446"/>
              <a:gd name="connsiteX69" fmla="*/ 2966380 w 7750816"/>
              <a:gd name="connsiteY69" fmla="*/ 5306082 h 5906446"/>
              <a:gd name="connsiteX70" fmla="*/ 2938671 w 7750816"/>
              <a:gd name="connsiteY70" fmla="*/ 5324555 h 5906446"/>
              <a:gd name="connsiteX71" fmla="*/ 2892489 w 7750816"/>
              <a:gd name="connsiteY71" fmla="*/ 5333791 h 5906446"/>
              <a:gd name="connsiteX72" fmla="*/ 2855544 w 7750816"/>
              <a:gd name="connsiteY72" fmla="*/ 5343028 h 5906446"/>
              <a:gd name="connsiteX73" fmla="*/ 2800125 w 7750816"/>
              <a:gd name="connsiteY73" fmla="*/ 5361500 h 5906446"/>
              <a:gd name="connsiteX74" fmla="*/ 2680053 w 7750816"/>
              <a:gd name="connsiteY74" fmla="*/ 5379973 h 5906446"/>
              <a:gd name="connsiteX75" fmla="*/ 2633871 w 7750816"/>
              <a:gd name="connsiteY75" fmla="*/ 5389209 h 5906446"/>
              <a:gd name="connsiteX76" fmla="*/ 2578453 w 7750816"/>
              <a:gd name="connsiteY76" fmla="*/ 5398446 h 5906446"/>
              <a:gd name="connsiteX77" fmla="*/ 2550744 w 7750816"/>
              <a:gd name="connsiteY77" fmla="*/ 5407682 h 5906446"/>
              <a:gd name="connsiteX78" fmla="*/ 2458380 w 7750816"/>
              <a:gd name="connsiteY78" fmla="*/ 5416919 h 5906446"/>
              <a:gd name="connsiteX79" fmla="*/ 2402962 w 7750816"/>
              <a:gd name="connsiteY79" fmla="*/ 5435391 h 5906446"/>
              <a:gd name="connsiteX80" fmla="*/ 2366016 w 7750816"/>
              <a:gd name="connsiteY80" fmla="*/ 5444628 h 5906446"/>
              <a:gd name="connsiteX81" fmla="*/ 2329071 w 7750816"/>
              <a:gd name="connsiteY81" fmla="*/ 5463100 h 5906446"/>
              <a:gd name="connsiteX82" fmla="*/ 2301362 w 7750816"/>
              <a:gd name="connsiteY82" fmla="*/ 5472337 h 5906446"/>
              <a:gd name="connsiteX83" fmla="*/ 2245944 w 7750816"/>
              <a:gd name="connsiteY83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965725 w 7750816"/>
              <a:gd name="connsiteY42" fmla="*/ 4733428 h 5906446"/>
              <a:gd name="connsiteX43" fmla="*/ 6854889 w 7750816"/>
              <a:gd name="connsiteY43" fmla="*/ 4779609 h 5906446"/>
              <a:gd name="connsiteX44" fmla="*/ 6808707 w 7750816"/>
              <a:gd name="connsiteY44" fmla="*/ 4798082 h 5906446"/>
              <a:gd name="connsiteX45" fmla="*/ 6753289 w 7750816"/>
              <a:gd name="connsiteY45" fmla="*/ 4807319 h 5906446"/>
              <a:gd name="connsiteX46" fmla="*/ 6688635 w 7750816"/>
              <a:gd name="connsiteY46" fmla="*/ 4835028 h 5906446"/>
              <a:gd name="connsiteX47" fmla="*/ 6522380 w 7750816"/>
              <a:gd name="connsiteY47" fmla="*/ 4890446 h 5906446"/>
              <a:gd name="connsiteX48" fmla="*/ 6411544 w 7750816"/>
              <a:gd name="connsiteY48" fmla="*/ 4918155 h 5906446"/>
              <a:gd name="connsiteX49" fmla="*/ 6272998 w 7750816"/>
              <a:gd name="connsiteY49" fmla="*/ 4955100 h 5906446"/>
              <a:gd name="connsiteX50" fmla="*/ 6236053 w 7750816"/>
              <a:gd name="connsiteY50" fmla="*/ 4964337 h 5906446"/>
              <a:gd name="connsiteX51" fmla="*/ 6042089 w 7750816"/>
              <a:gd name="connsiteY51" fmla="*/ 4992046 h 5906446"/>
              <a:gd name="connsiteX52" fmla="*/ 5977435 w 7750816"/>
              <a:gd name="connsiteY52" fmla="*/ 5001282 h 5906446"/>
              <a:gd name="connsiteX53" fmla="*/ 5801944 w 7750816"/>
              <a:gd name="connsiteY53" fmla="*/ 5028991 h 5906446"/>
              <a:gd name="connsiteX54" fmla="*/ 5192344 w 7750816"/>
              <a:gd name="connsiteY54" fmla="*/ 5038228 h 5906446"/>
              <a:gd name="connsiteX55" fmla="*/ 5155398 w 7750816"/>
              <a:gd name="connsiteY55" fmla="*/ 5047464 h 5906446"/>
              <a:gd name="connsiteX56" fmla="*/ 5016853 w 7750816"/>
              <a:gd name="connsiteY56" fmla="*/ 5065937 h 5906446"/>
              <a:gd name="connsiteX57" fmla="*/ 4425725 w 7750816"/>
              <a:gd name="connsiteY57" fmla="*/ 5028992 h 5906446"/>
              <a:gd name="connsiteX58" fmla="*/ 4083980 w 7750816"/>
              <a:gd name="connsiteY58" fmla="*/ 4936628 h 5906446"/>
              <a:gd name="connsiteX59" fmla="*/ 3806889 w 7750816"/>
              <a:gd name="connsiteY59" fmla="*/ 4936627 h 5906446"/>
              <a:gd name="connsiteX60" fmla="*/ 3391253 w 7750816"/>
              <a:gd name="connsiteY60" fmla="*/ 5038228 h 5906446"/>
              <a:gd name="connsiteX61" fmla="*/ 3317362 w 7750816"/>
              <a:gd name="connsiteY61" fmla="*/ 5084409 h 5906446"/>
              <a:gd name="connsiteX62" fmla="*/ 3308125 w 7750816"/>
              <a:gd name="connsiteY62" fmla="*/ 5112119 h 5906446"/>
              <a:gd name="connsiteX63" fmla="*/ 3280416 w 7750816"/>
              <a:gd name="connsiteY63" fmla="*/ 5130591 h 5906446"/>
              <a:gd name="connsiteX64" fmla="*/ 3169580 w 7750816"/>
              <a:gd name="connsiteY64" fmla="*/ 5213719 h 5906446"/>
              <a:gd name="connsiteX65" fmla="*/ 3132635 w 7750816"/>
              <a:gd name="connsiteY65" fmla="*/ 5232191 h 5906446"/>
              <a:gd name="connsiteX66" fmla="*/ 3104925 w 7750816"/>
              <a:gd name="connsiteY66" fmla="*/ 5250664 h 5906446"/>
              <a:gd name="connsiteX67" fmla="*/ 3040271 w 7750816"/>
              <a:gd name="connsiteY67" fmla="*/ 5278373 h 5906446"/>
              <a:gd name="connsiteX68" fmla="*/ 2966380 w 7750816"/>
              <a:gd name="connsiteY68" fmla="*/ 5306082 h 5906446"/>
              <a:gd name="connsiteX69" fmla="*/ 2938671 w 7750816"/>
              <a:gd name="connsiteY69" fmla="*/ 5324555 h 5906446"/>
              <a:gd name="connsiteX70" fmla="*/ 2892489 w 7750816"/>
              <a:gd name="connsiteY70" fmla="*/ 5333791 h 5906446"/>
              <a:gd name="connsiteX71" fmla="*/ 2855544 w 7750816"/>
              <a:gd name="connsiteY71" fmla="*/ 5343028 h 5906446"/>
              <a:gd name="connsiteX72" fmla="*/ 2800125 w 7750816"/>
              <a:gd name="connsiteY72" fmla="*/ 5361500 h 5906446"/>
              <a:gd name="connsiteX73" fmla="*/ 2680053 w 7750816"/>
              <a:gd name="connsiteY73" fmla="*/ 5379973 h 5906446"/>
              <a:gd name="connsiteX74" fmla="*/ 2633871 w 7750816"/>
              <a:gd name="connsiteY74" fmla="*/ 5389209 h 5906446"/>
              <a:gd name="connsiteX75" fmla="*/ 2578453 w 7750816"/>
              <a:gd name="connsiteY75" fmla="*/ 5398446 h 5906446"/>
              <a:gd name="connsiteX76" fmla="*/ 2550744 w 7750816"/>
              <a:gd name="connsiteY76" fmla="*/ 5407682 h 5906446"/>
              <a:gd name="connsiteX77" fmla="*/ 2458380 w 7750816"/>
              <a:gd name="connsiteY77" fmla="*/ 5416919 h 5906446"/>
              <a:gd name="connsiteX78" fmla="*/ 2402962 w 7750816"/>
              <a:gd name="connsiteY78" fmla="*/ 5435391 h 5906446"/>
              <a:gd name="connsiteX79" fmla="*/ 2366016 w 7750816"/>
              <a:gd name="connsiteY79" fmla="*/ 5444628 h 5906446"/>
              <a:gd name="connsiteX80" fmla="*/ 2329071 w 7750816"/>
              <a:gd name="connsiteY80" fmla="*/ 5463100 h 5906446"/>
              <a:gd name="connsiteX81" fmla="*/ 2301362 w 7750816"/>
              <a:gd name="connsiteY81" fmla="*/ 5472337 h 5906446"/>
              <a:gd name="connsiteX82" fmla="*/ 2245944 w 7750816"/>
              <a:gd name="connsiteY82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965725 w 7750816"/>
              <a:gd name="connsiteY42" fmla="*/ 4733428 h 5906446"/>
              <a:gd name="connsiteX43" fmla="*/ 6854889 w 7750816"/>
              <a:gd name="connsiteY43" fmla="*/ 4779609 h 5906446"/>
              <a:gd name="connsiteX44" fmla="*/ 6808707 w 7750816"/>
              <a:gd name="connsiteY44" fmla="*/ 4798082 h 5906446"/>
              <a:gd name="connsiteX45" fmla="*/ 6688635 w 7750816"/>
              <a:gd name="connsiteY45" fmla="*/ 4835028 h 5906446"/>
              <a:gd name="connsiteX46" fmla="*/ 6522380 w 7750816"/>
              <a:gd name="connsiteY46" fmla="*/ 4890446 h 5906446"/>
              <a:gd name="connsiteX47" fmla="*/ 6411544 w 7750816"/>
              <a:gd name="connsiteY47" fmla="*/ 4918155 h 5906446"/>
              <a:gd name="connsiteX48" fmla="*/ 6272998 w 7750816"/>
              <a:gd name="connsiteY48" fmla="*/ 4955100 h 5906446"/>
              <a:gd name="connsiteX49" fmla="*/ 6236053 w 7750816"/>
              <a:gd name="connsiteY49" fmla="*/ 4964337 h 5906446"/>
              <a:gd name="connsiteX50" fmla="*/ 6042089 w 7750816"/>
              <a:gd name="connsiteY50" fmla="*/ 4992046 h 5906446"/>
              <a:gd name="connsiteX51" fmla="*/ 5977435 w 7750816"/>
              <a:gd name="connsiteY51" fmla="*/ 5001282 h 5906446"/>
              <a:gd name="connsiteX52" fmla="*/ 5801944 w 7750816"/>
              <a:gd name="connsiteY52" fmla="*/ 5028991 h 5906446"/>
              <a:gd name="connsiteX53" fmla="*/ 5192344 w 7750816"/>
              <a:gd name="connsiteY53" fmla="*/ 5038228 h 5906446"/>
              <a:gd name="connsiteX54" fmla="*/ 5155398 w 7750816"/>
              <a:gd name="connsiteY54" fmla="*/ 5047464 h 5906446"/>
              <a:gd name="connsiteX55" fmla="*/ 5016853 w 7750816"/>
              <a:gd name="connsiteY55" fmla="*/ 5065937 h 5906446"/>
              <a:gd name="connsiteX56" fmla="*/ 4425725 w 7750816"/>
              <a:gd name="connsiteY56" fmla="*/ 5028992 h 5906446"/>
              <a:gd name="connsiteX57" fmla="*/ 4083980 w 7750816"/>
              <a:gd name="connsiteY57" fmla="*/ 4936628 h 5906446"/>
              <a:gd name="connsiteX58" fmla="*/ 3806889 w 7750816"/>
              <a:gd name="connsiteY58" fmla="*/ 4936627 h 5906446"/>
              <a:gd name="connsiteX59" fmla="*/ 3391253 w 7750816"/>
              <a:gd name="connsiteY59" fmla="*/ 5038228 h 5906446"/>
              <a:gd name="connsiteX60" fmla="*/ 3317362 w 7750816"/>
              <a:gd name="connsiteY60" fmla="*/ 5084409 h 5906446"/>
              <a:gd name="connsiteX61" fmla="*/ 3308125 w 7750816"/>
              <a:gd name="connsiteY61" fmla="*/ 5112119 h 5906446"/>
              <a:gd name="connsiteX62" fmla="*/ 3280416 w 7750816"/>
              <a:gd name="connsiteY62" fmla="*/ 5130591 h 5906446"/>
              <a:gd name="connsiteX63" fmla="*/ 3169580 w 7750816"/>
              <a:gd name="connsiteY63" fmla="*/ 5213719 h 5906446"/>
              <a:gd name="connsiteX64" fmla="*/ 3132635 w 7750816"/>
              <a:gd name="connsiteY64" fmla="*/ 5232191 h 5906446"/>
              <a:gd name="connsiteX65" fmla="*/ 3104925 w 7750816"/>
              <a:gd name="connsiteY65" fmla="*/ 5250664 h 5906446"/>
              <a:gd name="connsiteX66" fmla="*/ 3040271 w 7750816"/>
              <a:gd name="connsiteY66" fmla="*/ 5278373 h 5906446"/>
              <a:gd name="connsiteX67" fmla="*/ 2966380 w 7750816"/>
              <a:gd name="connsiteY67" fmla="*/ 5306082 h 5906446"/>
              <a:gd name="connsiteX68" fmla="*/ 2938671 w 7750816"/>
              <a:gd name="connsiteY68" fmla="*/ 5324555 h 5906446"/>
              <a:gd name="connsiteX69" fmla="*/ 2892489 w 7750816"/>
              <a:gd name="connsiteY69" fmla="*/ 5333791 h 5906446"/>
              <a:gd name="connsiteX70" fmla="*/ 2855544 w 7750816"/>
              <a:gd name="connsiteY70" fmla="*/ 5343028 h 5906446"/>
              <a:gd name="connsiteX71" fmla="*/ 2800125 w 7750816"/>
              <a:gd name="connsiteY71" fmla="*/ 5361500 h 5906446"/>
              <a:gd name="connsiteX72" fmla="*/ 2680053 w 7750816"/>
              <a:gd name="connsiteY72" fmla="*/ 5379973 h 5906446"/>
              <a:gd name="connsiteX73" fmla="*/ 2633871 w 7750816"/>
              <a:gd name="connsiteY73" fmla="*/ 5389209 h 5906446"/>
              <a:gd name="connsiteX74" fmla="*/ 2578453 w 7750816"/>
              <a:gd name="connsiteY74" fmla="*/ 5398446 h 5906446"/>
              <a:gd name="connsiteX75" fmla="*/ 2550744 w 7750816"/>
              <a:gd name="connsiteY75" fmla="*/ 5407682 h 5906446"/>
              <a:gd name="connsiteX76" fmla="*/ 2458380 w 7750816"/>
              <a:gd name="connsiteY76" fmla="*/ 5416919 h 5906446"/>
              <a:gd name="connsiteX77" fmla="*/ 2402962 w 7750816"/>
              <a:gd name="connsiteY77" fmla="*/ 5435391 h 5906446"/>
              <a:gd name="connsiteX78" fmla="*/ 2366016 w 7750816"/>
              <a:gd name="connsiteY78" fmla="*/ 5444628 h 5906446"/>
              <a:gd name="connsiteX79" fmla="*/ 2329071 w 7750816"/>
              <a:gd name="connsiteY79" fmla="*/ 5463100 h 5906446"/>
              <a:gd name="connsiteX80" fmla="*/ 2301362 w 7750816"/>
              <a:gd name="connsiteY80" fmla="*/ 5472337 h 5906446"/>
              <a:gd name="connsiteX81" fmla="*/ 2245944 w 7750816"/>
              <a:gd name="connsiteY81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965725 w 7750816"/>
              <a:gd name="connsiteY42" fmla="*/ 4733428 h 5906446"/>
              <a:gd name="connsiteX43" fmla="*/ 6854889 w 7750816"/>
              <a:gd name="connsiteY43" fmla="*/ 4779609 h 5906446"/>
              <a:gd name="connsiteX44" fmla="*/ 6688635 w 7750816"/>
              <a:gd name="connsiteY44" fmla="*/ 4835028 h 5906446"/>
              <a:gd name="connsiteX45" fmla="*/ 6522380 w 7750816"/>
              <a:gd name="connsiteY45" fmla="*/ 4890446 h 5906446"/>
              <a:gd name="connsiteX46" fmla="*/ 6411544 w 7750816"/>
              <a:gd name="connsiteY46" fmla="*/ 4918155 h 5906446"/>
              <a:gd name="connsiteX47" fmla="*/ 6272998 w 7750816"/>
              <a:gd name="connsiteY47" fmla="*/ 4955100 h 5906446"/>
              <a:gd name="connsiteX48" fmla="*/ 6236053 w 7750816"/>
              <a:gd name="connsiteY48" fmla="*/ 4964337 h 5906446"/>
              <a:gd name="connsiteX49" fmla="*/ 6042089 w 7750816"/>
              <a:gd name="connsiteY49" fmla="*/ 4992046 h 5906446"/>
              <a:gd name="connsiteX50" fmla="*/ 5977435 w 7750816"/>
              <a:gd name="connsiteY50" fmla="*/ 5001282 h 5906446"/>
              <a:gd name="connsiteX51" fmla="*/ 5801944 w 7750816"/>
              <a:gd name="connsiteY51" fmla="*/ 5028991 h 5906446"/>
              <a:gd name="connsiteX52" fmla="*/ 5192344 w 7750816"/>
              <a:gd name="connsiteY52" fmla="*/ 5038228 h 5906446"/>
              <a:gd name="connsiteX53" fmla="*/ 5155398 w 7750816"/>
              <a:gd name="connsiteY53" fmla="*/ 5047464 h 5906446"/>
              <a:gd name="connsiteX54" fmla="*/ 5016853 w 7750816"/>
              <a:gd name="connsiteY54" fmla="*/ 5065937 h 5906446"/>
              <a:gd name="connsiteX55" fmla="*/ 4425725 w 7750816"/>
              <a:gd name="connsiteY55" fmla="*/ 5028992 h 5906446"/>
              <a:gd name="connsiteX56" fmla="*/ 4083980 w 7750816"/>
              <a:gd name="connsiteY56" fmla="*/ 4936628 h 5906446"/>
              <a:gd name="connsiteX57" fmla="*/ 3806889 w 7750816"/>
              <a:gd name="connsiteY57" fmla="*/ 4936627 h 5906446"/>
              <a:gd name="connsiteX58" fmla="*/ 3391253 w 7750816"/>
              <a:gd name="connsiteY58" fmla="*/ 5038228 h 5906446"/>
              <a:gd name="connsiteX59" fmla="*/ 3317362 w 7750816"/>
              <a:gd name="connsiteY59" fmla="*/ 5084409 h 5906446"/>
              <a:gd name="connsiteX60" fmla="*/ 3308125 w 7750816"/>
              <a:gd name="connsiteY60" fmla="*/ 5112119 h 5906446"/>
              <a:gd name="connsiteX61" fmla="*/ 3280416 w 7750816"/>
              <a:gd name="connsiteY61" fmla="*/ 5130591 h 5906446"/>
              <a:gd name="connsiteX62" fmla="*/ 3169580 w 7750816"/>
              <a:gd name="connsiteY62" fmla="*/ 5213719 h 5906446"/>
              <a:gd name="connsiteX63" fmla="*/ 3132635 w 7750816"/>
              <a:gd name="connsiteY63" fmla="*/ 5232191 h 5906446"/>
              <a:gd name="connsiteX64" fmla="*/ 3104925 w 7750816"/>
              <a:gd name="connsiteY64" fmla="*/ 5250664 h 5906446"/>
              <a:gd name="connsiteX65" fmla="*/ 3040271 w 7750816"/>
              <a:gd name="connsiteY65" fmla="*/ 5278373 h 5906446"/>
              <a:gd name="connsiteX66" fmla="*/ 2966380 w 7750816"/>
              <a:gd name="connsiteY66" fmla="*/ 5306082 h 5906446"/>
              <a:gd name="connsiteX67" fmla="*/ 2938671 w 7750816"/>
              <a:gd name="connsiteY67" fmla="*/ 5324555 h 5906446"/>
              <a:gd name="connsiteX68" fmla="*/ 2892489 w 7750816"/>
              <a:gd name="connsiteY68" fmla="*/ 5333791 h 5906446"/>
              <a:gd name="connsiteX69" fmla="*/ 2855544 w 7750816"/>
              <a:gd name="connsiteY69" fmla="*/ 5343028 h 5906446"/>
              <a:gd name="connsiteX70" fmla="*/ 2800125 w 7750816"/>
              <a:gd name="connsiteY70" fmla="*/ 5361500 h 5906446"/>
              <a:gd name="connsiteX71" fmla="*/ 2680053 w 7750816"/>
              <a:gd name="connsiteY71" fmla="*/ 5379973 h 5906446"/>
              <a:gd name="connsiteX72" fmla="*/ 2633871 w 7750816"/>
              <a:gd name="connsiteY72" fmla="*/ 5389209 h 5906446"/>
              <a:gd name="connsiteX73" fmla="*/ 2578453 w 7750816"/>
              <a:gd name="connsiteY73" fmla="*/ 5398446 h 5906446"/>
              <a:gd name="connsiteX74" fmla="*/ 2550744 w 7750816"/>
              <a:gd name="connsiteY74" fmla="*/ 5407682 h 5906446"/>
              <a:gd name="connsiteX75" fmla="*/ 2458380 w 7750816"/>
              <a:gd name="connsiteY75" fmla="*/ 5416919 h 5906446"/>
              <a:gd name="connsiteX76" fmla="*/ 2402962 w 7750816"/>
              <a:gd name="connsiteY76" fmla="*/ 5435391 h 5906446"/>
              <a:gd name="connsiteX77" fmla="*/ 2366016 w 7750816"/>
              <a:gd name="connsiteY77" fmla="*/ 5444628 h 5906446"/>
              <a:gd name="connsiteX78" fmla="*/ 2329071 w 7750816"/>
              <a:gd name="connsiteY78" fmla="*/ 5463100 h 5906446"/>
              <a:gd name="connsiteX79" fmla="*/ 2301362 w 7750816"/>
              <a:gd name="connsiteY79" fmla="*/ 5472337 h 5906446"/>
              <a:gd name="connsiteX80" fmla="*/ 2245944 w 7750816"/>
              <a:gd name="connsiteY80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7131980 w 7750816"/>
              <a:gd name="connsiteY41" fmla="*/ 4696482 h 5906446"/>
              <a:gd name="connsiteX42" fmla="*/ 6854889 w 7750816"/>
              <a:gd name="connsiteY42" fmla="*/ 4779609 h 5906446"/>
              <a:gd name="connsiteX43" fmla="*/ 6688635 w 7750816"/>
              <a:gd name="connsiteY43" fmla="*/ 4835028 h 5906446"/>
              <a:gd name="connsiteX44" fmla="*/ 6522380 w 7750816"/>
              <a:gd name="connsiteY44" fmla="*/ 4890446 h 5906446"/>
              <a:gd name="connsiteX45" fmla="*/ 6411544 w 7750816"/>
              <a:gd name="connsiteY45" fmla="*/ 4918155 h 5906446"/>
              <a:gd name="connsiteX46" fmla="*/ 6272998 w 7750816"/>
              <a:gd name="connsiteY46" fmla="*/ 4955100 h 5906446"/>
              <a:gd name="connsiteX47" fmla="*/ 6236053 w 7750816"/>
              <a:gd name="connsiteY47" fmla="*/ 4964337 h 5906446"/>
              <a:gd name="connsiteX48" fmla="*/ 6042089 w 7750816"/>
              <a:gd name="connsiteY48" fmla="*/ 4992046 h 5906446"/>
              <a:gd name="connsiteX49" fmla="*/ 5977435 w 7750816"/>
              <a:gd name="connsiteY49" fmla="*/ 5001282 h 5906446"/>
              <a:gd name="connsiteX50" fmla="*/ 5801944 w 7750816"/>
              <a:gd name="connsiteY50" fmla="*/ 5028991 h 5906446"/>
              <a:gd name="connsiteX51" fmla="*/ 5192344 w 7750816"/>
              <a:gd name="connsiteY51" fmla="*/ 5038228 h 5906446"/>
              <a:gd name="connsiteX52" fmla="*/ 5155398 w 7750816"/>
              <a:gd name="connsiteY52" fmla="*/ 5047464 h 5906446"/>
              <a:gd name="connsiteX53" fmla="*/ 5016853 w 7750816"/>
              <a:gd name="connsiteY53" fmla="*/ 5065937 h 5906446"/>
              <a:gd name="connsiteX54" fmla="*/ 4425725 w 7750816"/>
              <a:gd name="connsiteY54" fmla="*/ 5028992 h 5906446"/>
              <a:gd name="connsiteX55" fmla="*/ 4083980 w 7750816"/>
              <a:gd name="connsiteY55" fmla="*/ 4936628 h 5906446"/>
              <a:gd name="connsiteX56" fmla="*/ 3806889 w 7750816"/>
              <a:gd name="connsiteY56" fmla="*/ 4936627 h 5906446"/>
              <a:gd name="connsiteX57" fmla="*/ 3391253 w 7750816"/>
              <a:gd name="connsiteY57" fmla="*/ 5038228 h 5906446"/>
              <a:gd name="connsiteX58" fmla="*/ 3317362 w 7750816"/>
              <a:gd name="connsiteY58" fmla="*/ 5084409 h 5906446"/>
              <a:gd name="connsiteX59" fmla="*/ 3308125 w 7750816"/>
              <a:gd name="connsiteY59" fmla="*/ 5112119 h 5906446"/>
              <a:gd name="connsiteX60" fmla="*/ 3280416 w 7750816"/>
              <a:gd name="connsiteY60" fmla="*/ 5130591 h 5906446"/>
              <a:gd name="connsiteX61" fmla="*/ 3169580 w 7750816"/>
              <a:gd name="connsiteY61" fmla="*/ 5213719 h 5906446"/>
              <a:gd name="connsiteX62" fmla="*/ 3132635 w 7750816"/>
              <a:gd name="connsiteY62" fmla="*/ 5232191 h 5906446"/>
              <a:gd name="connsiteX63" fmla="*/ 3104925 w 7750816"/>
              <a:gd name="connsiteY63" fmla="*/ 5250664 h 5906446"/>
              <a:gd name="connsiteX64" fmla="*/ 3040271 w 7750816"/>
              <a:gd name="connsiteY64" fmla="*/ 5278373 h 5906446"/>
              <a:gd name="connsiteX65" fmla="*/ 2966380 w 7750816"/>
              <a:gd name="connsiteY65" fmla="*/ 5306082 h 5906446"/>
              <a:gd name="connsiteX66" fmla="*/ 2938671 w 7750816"/>
              <a:gd name="connsiteY66" fmla="*/ 5324555 h 5906446"/>
              <a:gd name="connsiteX67" fmla="*/ 2892489 w 7750816"/>
              <a:gd name="connsiteY67" fmla="*/ 5333791 h 5906446"/>
              <a:gd name="connsiteX68" fmla="*/ 2855544 w 7750816"/>
              <a:gd name="connsiteY68" fmla="*/ 5343028 h 5906446"/>
              <a:gd name="connsiteX69" fmla="*/ 2800125 w 7750816"/>
              <a:gd name="connsiteY69" fmla="*/ 5361500 h 5906446"/>
              <a:gd name="connsiteX70" fmla="*/ 2680053 w 7750816"/>
              <a:gd name="connsiteY70" fmla="*/ 5379973 h 5906446"/>
              <a:gd name="connsiteX71" fmla="*/ 2633871 w 7750816"/>
              <a:gd name="connsiteY71" fmla="*/ 5389209 h 5906446"/>
              <a:gd name="connsiteX72" fmla="*/ 2578453 w 7750816"/>
              <a:gd name="connsiteY72" fmla="*/ 5398446 h 5906446"/>
              <a:gd name="connsiteX73" fmla="*/ 2550744 w 7750816"/>
              <a:gd name="connsiteY73" fmla="*/ 5407682 h 5906446"/>
              <a:gd name="connsiteX74" fmla="*/ 2458380 w 7750816"/>
              <a:gd name="connsiteY74" fmla="*/ 5416919 h 5906446"/>
              <a:gd name="connsiteX75" fmla="*/ 2402962 w 7750816"/>
              <a:gd name="connsiteY75" fmla="*/ 5435391 h 5906446"/>
              <a:gd name="connsiteX76" fmla="*/ 2366016 w 7750816"/>
              <a:gd name="connsiteY76" fmla="*/ 5444628 h 5906446"/>
              <a:gd name="connsiteX77" fmla="*/ 2329071 w 7750816"/>
              <a:gd name="connsiteY77" fmla="*/ 5463100 h 5906446"/>
              <a:gd name="connsiteX78" fmla="*/ 2301362 w 7750816"/>
              <a:gd name="connsiteY78" fmla="*/ 5472337 h 5906446"/>
              <a:gd name="connsiteX79" fmla="*/ 2245944 w 7750816"/>
              <a:gd name="connsiteY79" fmla="*/ 5509282 h 5906446"/>
              <a:gd name="connsiteX0" fmla="*/ 2245944 w 7750816"/>
              <a:gd name="connsiteY0" fmla="*/ 5509282 h 5906446"/>
              <a:gd name="connsiteX1" fmla="*/ 2245944 w 7750816"/>
              <a:gd name="connsiteY1" fmla="*/ 5509282 h 5906446"/>
              <a:gd name="connsiteX2" fmla="*/ 2153580 w 7750816"/>
              <a:gd name="connsiteY2" fmla="*/ 5620119 h 5906446"/>
              <a:gd name="connsiteX3" fmla="*/ 2135107 w 7750816"/>
              <a:gd name="connsiteY3" fmla="*/ 5647828 h 5906446"/>
              <a:gd name="connsiteX4" fmla="*/ 2070453 w 7750816"/>
              <a:gd name="connsiteY4" fmla="*/ 5740191 h 5906446"/>
              <a:gd name="connsiteX5" fmla="*/ 2015035 w 7750816"/>
              <a:gd name="connsiteY5" fmla="*/ 5795609 h 5906446"/>
              <a:gd name="connsiteX6" fmla="*/ 1894962 w 7750816"/>
              <a:gd name="connsiteY6" fmla="*/ 5887973 h 5906446"/>
              <a:gd name="connsiteX7" fmla="*/ 1811835 w 7750816"/>
              <a:gd name="connsiteY7" fmla="*/ 5906446 h 5906446"/>
              <a:gd name="connsiteX8" fmla="*/ 1368489 w 7750816"/>
              <a:gd name="connsiteY8" fmla="*/ 5897209 h 5906446"/>
              <a:gd name="connsiteX9" fmla="*/ 1082162 w 7750816"/>
              <a:gd name="connsiteY9" fmla="*/ 5869500 h 5906446"/>
              <a:gd name="connsiteX10" fmla="*/ 1045216 w 7750816"/>
              <a:gd name="connsiteY10" fmla="*/ 5841791 h 5906446"/>
              <a:gd name="connsiteX11" fmla="*/ 989798 w 7750816"/>
              <a:gd name="connsiteY11" fmla="*/ 5712482 h 5906446"/>
              <a:gd name="connsiteX12" fmla="*/ 962089 w 7750816"/>
              <a:gd name="connsiteY12" fmla="*/ 5629355 h 5906446"/>
              <a:gd name="connsiteX13" fmla="*/ 952853 w 7750816"/>
              <a:gd name="connsiteY13" fmla="*/ 5564700 h 5906446"/>
              <a:gd name="connsiteX14" fmla="*/ 915907 w 7750816"/>
              <a:gd name="connsiteY14" fmla="*/ 5527755 h 5906446"/>
              <a:gd name="connsiteX15" fmla="*/ 832780 w 7750816"/>
              <a:gd name="connsiteY15" fmla="*/ 5490809 h 5906446"/>
              <a:gd name="connsiteX16" fmla="*/ 648053 w 7750816"/>
              <a:gd name="connsiteY16" fmla="*/ 5435391 h 5906446"/>
              <a:gd name="connsiteX17" fmla="*/ 380198 w 7750816"/>
              <a:gd name="connsiteY17" fmla="*/ 5379973 h 5906446"/>
              <a:gd name="connsiteX18" fmla="*/ 140053 w 7750816"/>
              <a:gd name="connsiteY18" fmla="*/ 5176773 h 5906446"/>
              <a:gd name="connsiteX19" fmla="*/ 10743 w 7750816"/>
              <a:gd name="connsiteY19" fmla="*/ 3283319 h 5906446"/>
              <a:gd name="connsiteX20" fmla="*/ 19979 w 7750816"/>
              <a:gd name="connsiteY20" fmla="*/ 2239609 h 5906446"/>
              <a:gd name="connsiteX21" fmla="*/ 121580 w 7750816"/>
              <a:gd name="connsiteY21" fmla="*/ 1306737 h 5906446"/>
              <a:gd name="connsiteX22" fmla="*/ 675762 w 7750816"/>
              <a:gd name="connsiteY22" fmla="*/ 540118 h 5906446"/>
              <a:gd name="connsiteX23" fmla="*/ 1516271 w 7750816"/>
              <a:gd name="connsiteY23" fmla="*/ 216846 h 5906446"/>
              <a:gd name="connsiteX24" fmla="*/ 2855544 w 7750816"/>
              <a:gd name="connsiteY24" fmla="*/ 41355 h 5906446"/>
              <a:gd name="connsiteX25" fmla="*/ 5303180 w 7750816"/>
              <a:gd name="connsiteY25" fmla="*/ 4409 h 5906446"/>
              <a:gd name="connsiteX26" fmla="*/ 6060561 w 7750816"/>
              <a:gd name="connsiteY26" fmla="*/ 115245 h 5906446"/>
              <a:gd name="connsiteX27" fmla="*/ 6697871 w 7750816"/>
              <a:gd name="connsiteY27" fmla="*/ 327682 h 5906446"/>
              <a:gd name="connsiteX28" fmla="*/ 6882599 w 7750816"/>
              <a:gd name="connsiteY28" fmla="*/ 540118 h 5906446"/>
              <a:gd name="connsiteX29" fmla="*/ 6965725 w 7750816"/>
              <a:gd name="connsiteY29" fmla="*/ 715609 h 5906446"/>
              <a:gd name="connsiteX30" fmla="*/ 7104272 w 7750816"/>
              <a:gd name="connsiteY30" fmla="*/ 1482227 h 5906446"/>
              <a:gd name="connsiteX31" fmla="*/ 7076562 w 7750816"/>
              <a:gd name="connsiteY31" fmla="*/ 1980992 h 5906446"/>
              <a:gd name="connsiteX32" fmla="*/ 7095035 w 7750816"/>
              <a:gd name="connsiteY32" fmla="*/ 2442809 h 5906446"/>
              <a:gd name="connsiteX33" fmla="*/ 7113507 w 7750816"/>
              <a:gd name="connsiteY33" fmla="*/ 3126300 h 5906446"/>
              <a:gd name="connsiteX34" fmla="*/ 7409071 w 7750816"/>
              <a:gd name="connsiteY34" fmla="*/ 3375682 h 5906446"/>
              <a:gd name="connsiteX35" fmla="*/ 7566089 w 7750816"/>
              <a:gd name="connsiteY35" fmla="*/ 3514228 h 5906446"/>
              <a:gd name="connsiteX36" fmla="*/ 7649216 w 7750816"/>
              <a:gd name="connsiteY36" fmla="*/ 3763609 h 5906446"/>
              <a:gd name="connsiteX37" fmla="*/ 7750816 w 7750816"/>
              <a:gd name="connsiteY37" fmla="*/ 4031464 h 5906446"/>
              <a:gd name="connsiteX38" fmla="*/ 7649216 w 7750816"/>
              <a:gd name="connsiteY38" fmla="*/ 4336264 h 5906446"/>
              <a:gd name="connsiteX39" fmla="*/ 7473725 w 7750816"/>
              <a:gd name="connsiteY39" fmla="*/ 4557937 h 5906446"/>
              <a:gd name="connsiteX40" fmla="*/ 7298235 w 7750816"/>
              <a:gd name="connsiteY40" fmla="*/ 4659537 h 5906446"/>
              <a:gd name="connsiteX41" fmla="*/ 6854889 w 7750816"/>
              <a:gd name="connsiteY41" fmla="*/ 4779609 h 5906446"/>
              <a:gd name="connsiteX42" fmla="*/ 6688635 w 7750816"/>
              <a:gd name="connsiteY42" fmla="*/ 4835028 h 5906446"/>
              <a:gd name="connsiteX43" fmla="*/ 6522380 w 7750816"/>
              <a:gd name="connsiteY43" fmla="*/ 4890446 h 5906446"/>
              <a:gd name="connsiteX44" fmla="*/ 6411544 w 7750816"/>
              <a:gd name="connsiteY44" fmla="*/ 4918155 h 5906446"/>
              <a:gd name="connsiteX45" fmla="*/ 6272998 w 7750816"/>
              <a:gd name="connsiteY45" fmla="*/ 4955100 h 5906446"/>
              <a:gd name="connsiteX46" fmla="*/ 6236053 w 7750816"/>
              <a:gd name="connsiteY46" fmla="*/ 4964337 h 5906446"/>
              <a:gd name="connsiteX47" fmla="*/ 6042089 w 7750816"/>
              <a:gd name="connsiteY47" fmla="*/ 4992046 h 5906446"/>
              <a:gd name="connsiteX48" fmla="*/ 5977435 w 7750816"/>
              <a:gd name="connsiteY48" fmla="*/ 5001282 h 5906446"/>
              <a:gd name="connsiteX49" fmla="*/ 5801944 w 7750816"/>
              <a:gd name="connsiteY49" fmla="*/ 5028991 h 5906446"/>
              <a:gd name="connsiteX50" fmla="*/ 5192344 w 7750816"/>
              <a:gd name="connsiteY50" fmla="*/ 5038228 h 5906446"/>
              <a:gd name="connsiteX51" fmla="*/ 5155398 w 7750816"/>
              <a:gd name="connsiteY51" fmla="*/ 5047464 h 5906446"/>
              <a:gd name="connsiteX52" fmla="*/ 5016853 w 7750816"/>
              <a:gd name="connsiteY52" fmla="*/ 5065937 h 5906446"/>
              <a:gd name="connsiteX53" fmla="*/ 4425725 w 7750816"/>
              <a:gd name="connsiteY53" fmla="*/ 5028992 h 5906446"/>
              <a:gd name="connsiteX54" fmla="*/ 4083980 w 7750816"/>
              <a:gd name="connsiteY54" fmla="*/ 4936628 h 5906446"/>
              <a:gd name="connsiteX55" fmla="*/ 3806889 w 7750816"/>
              <a:gd name="connsiteY55" fmla="*/ 4936627 h 5906446"/>
              <a:gd name="connsiteX56" fmla="*/ 3391253 w 7750816"/>
              <a:gd name="connsiteY56" fmla="*/ 5038228 h 5906446"/>
              <a:gd name="connsiteX57" fmla="*/ 3317362 w 7750816"/>
              <a:gd name="connsiteY57" fmla="*/ 5084409 h 5906446"/>
              <a:gd name="connsiteX58" fmla="*/ 3308125 w 7750816"/>
              <a:gd name="connsiteY58" fmla="*/ 5112119 h 5906446"/>
              <a:gd name="connsiteX59" fmla="*/ 3280416 w 7750816"/>
              <a:gd name="connsiteY59" fmla="*/ 5130591 h 5906446"/>
              <a:gd name="connsiteX60" fmla="*/ 3169580 w 7750816"/>
              <a:gd name="connsiteY60" fmla="*/ 5213719 h 5906446"/>
              <a:gd name="connsiteX61" fmla="*/ 3132635 w 7750816"/>
              <a:gd name="connsiteY61" fmla="*/ 5232191 h 5906446"/>
              <a:gd name="connsiteX62" fmla="*/ 3104925 w 7750816"/>
              <a:gd name="connsiteY62" fmla="*/ 5250664 h 5906446"/>
              <a:gd name="connsiteX63" fmla="*/ 3040271 w 7750816"/>
              <a:gd name="connsiteY63" fmla="*/ 5278373 h 5906446"/>
              <a:gd name="connsiteX64" fmla="*/ 2966380 w 7750816"/>
              <a:gd name="connsiteY64" fmla="*/ 5306082 h 5906446"/>
              <a:gd name="connsiteX65" fmla="*/ 2938671 w 7750816"/>
              <a:gd name="connsiteY65" fmla="*/ 5324555 h 5906446"/>
              <a:gd name="connsiteX66" fmla="*/ 2892489 w 7750816"/>
              <a:gd name="connsiteY66" fmla="*/ 5333791 h 5906446"/>
              <a:gd name="connsiteX67" fmla="*/ 2855544 w 7750816"/>
              <a:gd name="connsiteY67" fmla="*/ 5343028 h 5906446"/>
              <a:gd name="connsiteX68" fmla="*/ 2800125 w 7750816"/>
              <a:gd name="connsiteY68" fmla="*/ 5361500 h 5906446"/>
              <a:gd name="connsiteX69" fmla="*/ 2680053 w 7750816"/>
              <a:gd name="connsiteY69" fmla="*/ 5379973 h 5906446"/>
              <a:gd name="connsiteX70" fmla="*/ 2633871 w 7750816"/>
              <a:gd name="connsiteY70" fmla="*/ 5389209 h 5906446"/>
              <a:gd name="connsiteX71" fmla="*/ 2578453 w 7750816"/>
              <a:gd name="connsiteY71" fmla="*/ 5398446 h 5906446"/>
              <a:gd name="connsiteX72" fmla="*/ 2550744 w 7750816"/>
              <a:gd name="connsiteY72" fmla="*/ 5407682 h 5906446"/>
              <a:gd name="connsiteX73" fmla="*/ 2458380 w 7750816"/>
              <a:gd name="connsiteY73" fmla="*/ 5416919 h 5906446"/>
              <a:gd name="connsiteX74" fmla="*/ 2402962 w 7750816"/>
              <a:gd name="connsiteY74" fmla="*/ 5435391 h 5906446"/>
              <a:gd name="connsiteX75" fmla="*/ 2366016 w 7750816"/>
              <a:gd name="connsiteY75" fmla="*/ 5444628 h 5906446"/>
              <a:gd name="connsiteX76" fmla="*/ 2329071 w 7750816"/>
              <a:gd name="connsiteY76" fmla="*/ 5463100 h 5906446"/>
              <a:gd name="connsiteX77" fmla="*/ 2301362 w 7750816"/>
              <a:gd name="connsiteY77" fmla="*/ 5472337 h 5906446"/>
              <a:gd name="connsiteX78" fmla="*/ 2245944 w 7750816"/>
              <a:gd name="connsiteY78" fmla="*/ 5509282 h 5906446"/>
              <a:gd name="connsiteX0" fmla="*/ 2245944 w 7670640"/>
              <a:gd name="connsiteY0" fmla="*/ 5509282 h 5906446"/>
              <a:gd name="connsiteX1" fmla="*/ 2245944 w 7670640"/>
              <a:gd name="connsiteY1" fmla="*/ 5509282 h 5906446"/>
              <a:gd name="connsiteX2" fmla="*/ 2153580 w 7670640"/>
              <a:gd name="connsiteY2" fmla="*/ 5620119 h 5906446"/>
              <a:gd name="connsiteX3" fmla="*/ 2135107 w 7670640"/>
              <a:gd name="connsiteY3" fmla="*/ 5647828 h 5906446"/>
              <a:gd name="connsiteX4" fmla="*/ 2070453 w 7670640"/>
              <a:gd name="connsiteY4" fmla="*/ 5740191 h 5906446"/>
              <a:gd name="connsiteX5" fmla="*/ 2015035 w 7670640"/>
              <a:gd name="connsiteY5" fmla="*/ 5795609 h 5906446"/>
              <a:gd name="connsiteX6" fmla="*/ 1894962 w 7670640"/>
              <a:gd name="connsiteY6" fmla="*/ 5887973 h 5906446"/>
              <a:gd name="connsiteX7" fmla="*/ 1811835 w 7670640"/>
              <a:gd name="connsiteY7" fmla="*/ 5906446 h 5906446"/>
              <a:gd name="connsiteX8" fmla="*/ 1368489 w 7670640"/>
              <a:gd name="connsiteY8" fmla="*/ 5897209 h 5906446"/>
              <a:gd name="connsiteX9" fmla="*/ 1082162 w 7670640"/>
              <a:gd name="connsiteY9" fmla="*/ 5869500 h 5906446"/>
              <a:gd name="connsiteX10" fmla="*/ 1045216 w 7670640"/>
              <a:gd name="connsiteY10" fmla="*/ 5841791 h 5906446"/>
              <a:gd name="connsiteX11" fmla="*/ 989798 w 7670640"/>
              <a:gd name="connsiteY11" fmla="*/ 5712482 h 5906446"/>
              <a:gd name="connsiteX12" fmla="*/ 962089 w 7670640"/>
              <a:gd name="connsiteY12" fmla="*/ 5629355 h 5906446"/>
              <a:gd name="connsiteX13" fmla="*/ 952853 w 7670640"/>
              <a:gd name="connsiteY13" fmla="*/ 5564700 h 5906446"/>
              <a:gd name="connsiteX14" fmla="*/ 915907 w 7670640"/>
              <a:gd name="connsiteY14" fmla="*/ 5527755 h 5906446"/>
              <a:gd name="connsiteX15" fmla="*/ 832780 w 7670640"/>
              <a:gd name="connsiteY15" fmla="*/ 5490809 h 5906446"/>
              <a:gd name="connsiteX16" fmla="*/ 648053 w 7670640"/>
              <a:gd name="connsiteY16" fmla="*/ 5435391 h 5906446"/>
              <a:gd name="connsiteX17" fmla="*/ 380198 w 7670640"/>
              <a:gd name="connsiteY17" fmla="*/ 5379973 h 5906446"/>
              <a:gd name="connsiteX18" fmla="*/ 140053 w 7670640"/>
              <a:gd name="connsiteY18" fmla="*/ 5176773 h 5906446"/>
              <a:gd name="connsiteX19" fmla="*/ 10743 w 7670640"/>
              <a:gd name="connsiteY19" fmla="*/ 3283319 h 5906446"/>
              <a:gd name="connsiteX20" fmla="*/ 19979 w 7670640"/>
              <a:gd name="connsiteY20" fmla="*/ 2239609 h 5906446"/>
              <a:gd name="connsiteX21" fmla="*/ 121580 w 7670640"/>
              <a:gd name="connsiteY21" fmla="*/ 1306737 h 5906446"/>
              <a:gd name="connsiteX22" fmla="*/ 675762 w 7670640"/>
              <a:gd name="connsiteY22" fmla="*/ 540118 h 5906446"/>
              <a:gd name="connsiteX23" fmla="*/ 1516271 w 7670640"/>
              <a:gd name="connsiteY23" fmla="*/ 216846 h 5906446"/>
              <a:gd name="connsiteX24" fmla="*/ 2855544 w 7670640"/>
              <a:gd name="connsiteY24" fmla="*/ 41355 h 5906446"/>
              <a:gd name="connsiteX25" fmla="*/ 5303180 w 7670640"/>
              <a:gd name="connsiteY25" fmla="*/ 4409 h 5906446"/>
              <a:gd name="connsiteX26" fmla="*/ 6060561 w 7670640"/>
              <a:gd name="connsiteY26" fmla="*/ 115245 h 5906446"/>
              <a:gd name="connsiteX27" fmla="*/ 6697871 w 7670640"/>
              <a:gd name="connsiteY27" fmla="*/ 327682 h 5906446"/>
              <a:gd name="connsiteX28" fmla="*/ 6882599 w 7670640"/>
              <a:gd name="connsiteY28" fmla="*/ 540118 h 5906446"/>
              <a:gd name="connsiteX29" fmla="*/ 6965725 w 7670640"/>
              <a:gd name="connsiteY29" fmla="*/ 715609 h 5906446"/>
              <a:gd name="connsiteX30" fmla="*/ 7104272 w 7670640"/>
              <a:gd name="connsiteY30" fmla="*/ 1482227 h 5906446"/>
              <a:gd name="connsiteX31" fmla="*/ 7076562 w 7670640"/>
              <a:gd name="connsiteY31" fmla="*/ 1980992 h 5906446"/>
              <a:gd name="connsiteX32" fmla="*/ 7095035 w 7670640"/>
              <a:gd name="connsiteY32" fmla="*/ 2442809 h 5906446"/>
              <a:gd name="connsiteX33" fmla="*/ 7113507 w 7670640"/>
              <a:gd name="connsiteY33" fmla="*/ 3126300 h 5906446"/>
              <a:gd name="connsiteX34" fmla="*/ 7409071 w 7670640"/>
              <a:gd name="connsiteY34" fmla="*/ 3375682 h 5906446"/>
              <a:gd name="connsiteX35" fmla="*/ 7566089 w 7670640"/>
              <a:gd name="connsiteY35" fmla="*/ 3514228 h 5906446"/>
              <a:gd name="connsiteX36" fmla="*/ 7649216 w 7670640"/>
              <a:gd name="connsiteY36" fmla="*/ 3763609 h 5906446"/>
              <a:gd name="connsiteX37" fmla="*/ 7667689 w 7670640"/>
              <a:gd name="connsiteY37" fmla="*/ 4068409 h 5906446"/>
              <a:gd name="connsiteX38" fmla="*/ 7649216 w 7670640"/>
              <a:gd name="connsiteY38" fmla="*/ 4336264 h 5906446"/>
              <a:gd name="connsiteX39" fmla="*/ 7473725 w 7670640"/>
              <a:gd name="connsiteY39" fmla="*/ 4557937 h 5906446"/>
              <a:gd name="connsiteX40" fmla="*/ 7298235 w 7670640"/>
              <a:gd name="connsiteY40" fmla="*/ 4659537 h 5906446"/>
              <a:gd name="connsiteX41" fmla="*/ 6854889 w 7670640"/>
              <a:gd name="connsiteY41" fmla="*/ 4779609 h 5906446"/>
              <a:gd name="connsiteX42" fmla="*/ 6688635 w 7670640"/>
              <a:gd name="connsiteY42" fmla="*/ 4835028 h 5906446"/>
              <a:gd name="connsiteX43" fmla="*/ 6522380 w 7670640"/>
              <a:gd name="connsiteY43" fmla="*/ 4890446 h 5906446"/>
              <a:gd name="connsiteX44" fmla="*/ 6411544 w 7670640"/>
              <a:gd name="connsiteY44" fmla="*/ 4918155 h 5906446"/>
              <a:gd name="connsiteX45" fmla="*/ 6272998 w 7670640"/>
              <a:gd name="connsiteY45" fmla="*/ 4955100 h 5906446"/>
              <a:gd name="connsiteX46" fmla="*/ 6236053 w 7670640"/>
              <a:gd name="connsiteY46" fmla="*/ 4964337 h 5906446"/>
              <a:gd name="connsiteX47" fmla="*/ 6042089 w 7670640"/>
              <a:gd name="connsiteY47" fmla="*/ 4992046 h 5906446"/>
              <a:gd name="connsiteX48" fmla="*/ 5977435 w 7670640"/>
              <a:gd name="connsiteY48" fmla="*/ 5001282 h 5906446"/>
              <a:gd name="connsiteX49" fmla="*/ 5801944 w 7670640"/>
              <a:gd name="connsiteY49" fmla="*/ 5028991 h 5906446"/>
              <a:gd name="connsiteX50" fmla="*/ 5192344 w 7670640"/>
              <a:gd name="connsiteY50" fmla="*/ 5038228 h 5906446"/>
              <a:gd name="connsiteX51" fmla="*/ 5155398 w 7670640"/>
              <a:gd name="connsiteY51" fmla="*/ 5047464 h 5906446"/>
              <a:gd name="connsiteX52" fmla="*/ 5016853 w 7670640"/>
              <a:gd name="connsiteY52" fmla="*/ 5065937 h 5906446"/>
              <a:gd name="connsiteX53" fmla="*/ 4425725 w 7670640"/>
              <a:gd name="connsiteY53" fmla="*/ 5028992 h 5906446"/>
              <a:gd name="connsiteX54" fmla="*/ 4083980 w 7670640"/>
              <a:gd name="connsiteY54" fmla="*/ 4936628 h 5906446"/>
              <a:gd name="connsiteX55" fmla="*/ 3806889 w 7670640"/>
              <a:gd name="connsiteY55" fmla="*/ 4936627 h 5906446"/>
              <a:gd name="connsiteX56" fmla="*/ 3391253 w 7670640"/>
              <a:gd name="connsiteY56" fmla="*/ 5038228 h 5906446"/>
              <a:gd name="connsiteX57" fmla="*/ 3317362 w 7670640"/>
              <a:gd name="connsiteY57" fmla="*/ 5084409 h 5906446"/>
              <a:gd name="connsiteX58" fmla="*/ 3308125 w 7670640"/>
              <a:gd name="connsiteY58" fmla="*/ 5112119 h 5906446"/>
              <a:gd name="connsiteX59" fmla="*/ 3280416 w 7670640"/>
              <a:gd name="connsiteY59" fmla="*/ 5130591 h 5906446"/>
              <a:gd name="connsiteX60" fmla="*/ 3169580 w 7670640"/>
              <a:gd name="connsiteY60" fmla="*/ 5213719 h 5906446"/>
              <a:gd name="connsiteX61" fmla="*/ 3132635 w 7670640"/>
              <a:gd name="connsiteY61" fmla="*/ 5232191 h 5906446"/>
              <a:gd name="connsiteX62" fmla="*/ 3104925 w 7670640"/>
              <a:gd name="connsiteY62" fmla="*/ 5250664 h 5906446"/>
              <a:gd name="connsiteX63" fmla="*/ 3040271 w 7670640"/>
              <a:gd name="connsiteY63" fmla="*/ 5278373 h 5906446"/>
              <a:gd name="connsiteX64" fmla="*/ 2966380 w 7670640"/>
              <a:gd name="connsiteY64" fmla="*/ 5306082 h 5906446"/>
              <a:gd name="connsiteX65" fmla="*/ 2938671 w 7670640"/>
              <a:gd name="connsiteY65" fmla="*/ 5324555 h 5906446"/>
              <a:gd name="connsiteX66" fmla="*/ 2892489 w 7670640"/>
              <a:gd name="connsiteY66" fmla="*/ 5333791 h 5906446"/>
              <a:gd name="connsiteX67" fmla="*/ 2855544 w 7670640"/>
              <a:gd name="connsiteY67" fmla="*/ 5343028 h 5906446"/>
              <a:gd name="connsiteX68" fmla="*/ 2800125 w 7670640"/>
              <a:gd name="connsiteY68" fmla="*/ 5361500 h 5906446"/>
              <a:gd name="connsiteX69" fmla="*/ 2680053 w 7670640"/>
              <a:gd name="connsiteY69" fmla="*/ 5379973 h 5906446"/>
              <a:gd name="connsiteX70" fmla="*/ 2633871 w 7670640"/>
              <a:gd name="connsiteY70" fmla="*/ 5389209 h 5906446"/>
              <a:gd name="connsiteX71" fmla="*/ 2578453 w 7670640"/>
              <a:gd name="connsiteY71" fmla="*/ 5398446 h 5906446"/>
              <a:gd name="connsiteX72" fmla="*/ 2550744 w 7670640"/>
              <a:gd name="connsiteY72" fmla="*/ 5407682 h 5906446"/>
              <a:gd name="connsiteX73" fmla="*/ 2458380 w 7670640"/>
              <a:gd name="connsiteY73" fmla="*/ 5416919 h 5906446"/>
              <a:gd name="connsiteX74" fmla="*/ 2402962 w 7670640"/>
              <a:gd name="connsiteY74" fmla="*/ 5435391 h 5906446"/>
              <a:gd name="connsiteX75" fmla="*/ 2366016 w 7670640"/>
              <a:gd name="connsiteY75" fmla="*/ 5444628 h 5906446"/>
              <a:gd name="connsiteX76" fmla="*/ 2329071 w 7670640"/>
              <a:gd name="connsiteY76" fmla="*/ 5463100 h 5906446"/>
              <a:gd name="connsiteX77" fmla="*/ 2301362 w 7670640"/>
              <a:gd name="connsiteY77" fmla="*/ 5472337 h 5906446"/>
              <a:gd name="connsiteX78" fmla="*/ 2245944 w 7670640"/>
              <a:gd name="connsiteY78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854889 w 7667689"/>
              <a:gd name="connsiteY41" fmla="*/ 4779609 h 5906446"/>
              <a:gd name="connsiteX42" fmla="*/ 6688635 w 7667689"/>
              <a:gd name="connsiteY42" fmla="*/ 4835028 h 5906446"/>
              <a:gd name="connsiteX43" fmla="*/ 6522380 w 7667689"/>
              <a:gd name="connsiteY43" fmla="*/ 4890446 h 5906446"/>
              <a:gd name="connsiteX44" fmla="*/ 6411544 w 7667689"/>
              <a:gd name="connsiteY44" fmla="*/ 4918155 h 5906446"/>
              <a:gd name="connsiteX45" fmla="*/ 6272998 w 7667689"/>
              <a:gd name="connsiteY45" fmla="*/ 4955100 h 5906446"/>
              <a:gd name="connsiteX46" fmla="*/ 6236053 w 7667689"/>
              <a:gd name="connsiteY46" fmla="*/ 4964337 h 5906446"/>
              <a:gd name="connsiteX47" fmla="*/ 6042089 w 7667689"/>
              <a:gd name="connsiteY47" fmla="*/ 4992046 h 5906446"/>
              <a:gd name="connsiteX48" fmla="*/ 5977435 w 7667689"/>
              <a:gd name="connsiteY48" fmla="*/ 5001282 h 5906446"/>
              <a:gd name="connsiteX49" fmla="*/ 5801944 w 7667689"/>
              <a:gd name="connsiteY49" fmla="*/ 5028991 h 5906446"/>
              <a:gd name="connsiteX50" fmla="*/ 5192344 w 7667689"/>
              <a:gd name="connsiteY50" fmla="*/ 5038228 h 5906446"/>
              <a:gd name="connsiteX51" fmla="*/ 5155398 w 7667689"/>
              <a:gd name="connsiteY51" fmla="*/ 5047464 h 5906446"/>
              <a:gd name="connsiteX52" fmla="*/ 5016853 w 7667689"/>
              <a:gd name="connsiteY52" fmla="*/ 5065937 h 5906446"/>
              <a:gd name="connsiteX53" fmla="*/ 4425725 w 7667689"/>
              <a:gd name="connsiteY53" fmla="*/ 5028992 h 5906446"/>
              <a:gd name="connsiteX54" fmla="*/ 4083980 w 7667689"/>
              <a:gd name="connsiteY54" fmla="*/ 4936628 h 5906446"/>
              <a:gd name="connsiteX55" fmla="*/ 3806889 w 7667689"/>
              <a:gd name="connsiteY55" fmla="*/ 4936627 h 5906446"/>
              <a:gd name="connsiteX56" fmla="*/ 3391253 w 7667689"/>
              <a:gd name="connsiteY56" fmla="*/ 5038228 h 5906446"/>
              <a:gd name="connsiteX57" fmla="*/ 3317362 w 7667689"/>
              <a:gd name="connsiteY57" fmla="*/ 5084409 h 5906446"/>
              <a:gd name="connsiteX58" fmla="*/ 3308125 w 7667689"/>
              <a:gd name="connsiteY58" fmla="*/ 5112119 h 5906446"/>
              <a:gd name="connsiteX59" fmla="*/ 3280416 w 7667689"/>
              <a:gd name="connsiteY59" fmla="*/ 5130591 h 5906446"/>
              <a:gd name="connsiteX60" fmla="*/ 3169580 w 7667689"/>
              <a:gd name="connsiteY60" fmla="*/ 5213719 h 5906446"/>
              <a:gd name="connsiteX61" fmla="*/ 3132635 w 7667689"/>
              <a:gd name="connsiteY61" fmla="*/ 5232191 h 5906446"/>
              <a:gd name="connsiteX62" fmla="*/ 3104925 w 7667689"/>
              <a:gd name="connsiteY62" fmla="*/ 5250664 h 5906446"/>
              <a:gd name="connsiteX63" fmla="*/ 3040271 w 7667689"/>
              <a:gd name="connsiteY63" fmla="*/ 5278373 h 5906446"/>
              <a:gd name="connsiteX64" fmla="*/ 2966380 w 7667689"/>
              <a:gd name="connsiteY64" fmla="*/ 5306082 h 5906446"/>
              <a:gd name="connsiteX65" fmla="*/ 2938671 w 7667689"/>
              <a:gd name="connsiteY65" fmla="*/ 5324555 h 5906446"/>
              <a:gd name="connsiteX66" fmla="*/ 2892489 w 7667689"/>
              <a:gd name="connsiteY66" fmla="*/ 5333791 h 5906446"/>
              <a:gd name="connsiteX67" fmla="*/ 2855544 w 7667689"/>
              <a:gd name="connsiteY67" fmla="*/ 5343028 h 5906446"/>
              <a:gd name="connsiteX68" fmla="*/ 2800125 w 7667689"/>
              <a:gd name="connsiteY68" fmla="*/ 5361500 h 5906446"/>
              <a:gd name="connsiteX69" fmla="*/ 2680053 w 7667689"/>
              <a:gd name="connsiteY69" fmla="*/ 5379973 h 5906446"/>
              <a:gd name="connsiteX70" fmla="*/ 2633871 w 7667689"/>
              <a:gd name="connsiteY70" fmla="*/ 5389209 h 5906446"/>
              <a:gd name="connsiteX71" fmla="*/ 2578453 w 7667689"/>
              <a:gd name="connsiteY71" fmla="*/ 5398446 h 5906446"/>
              <a:gd name="connsiteX72" fmla="*/ 2550744 w 7667689"/>
              <a:gd name="connsiteY72" fmla="*/ 5407682 h 5906446"/>
              <a:gd name="connsiteX73" fmla="*/ 2458380 w 7667689"/>
              <a:gd name="connsiteY73" fmla="*/ 5416919 h 5906446"/>
              <a:gd name="connsiteX74" fmla="*/ 2402962 w 7667689"/>
              <a:gd name="connsiteY74" fmla="*/ 5435391 h 5906446"/>
              <a:gd name="connsiteX75" fmla="*/ 2366016 w 7667689"/>
              <a:gd name="connsiteY75" fmla="*/ 5444628 h 5906446"/>
              <a:gd name="connsiteX76" fmla="*/ 2329071 w 7667689"/>
              <a:gd name="connsiteY76" fmla="*/ 5463100 h 5906446"/>
              <a:gd name="connsiteX77" fmla="*/ 2301362 w 7667689"/>
              <a:gd name="connsiteY77" fmla="*/ 5472337 h 5906446"/>
              <a:gd name="connsiteX78" fmla="*/ 2245944 w 7667689"/>
              <a:gd name="connsiteY78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522380 w 7667689"/>
              <a:gd name="connsiteY42" fmla="*/ 4890446 h 5906446"/>
              <a:gd name="connsiteX43" fmla="*/ 6411544 w 7667689"/>
              <a:gd name="connsiteY43" fmla="*/ 4918155 h 5906446"/>
              <a:gd name="connsiteX44" fmla="*/ 6272998 w 7667689"/>
              <a:gd name="connsiteY44" fmla="*/ 4955100 h 5906446"/>
              <a:gd name="connsiteX45" fmla="*/ 6236053 w 7667689"/>
              <a:gd name="connsiteY45" fmla="*/ 4964337 h 5906446"/>
              <a:gd name="connsiteX46" fmla="*/ 6042089 w 7667689"/>
              <a:gd name="connsiteY46" fmla="*/ 4992046 h 5906446"/>
              <a:gd name="connsiteX47" fmla="*/ 5977435 w 7667689"/>
              <a:gd name="connsiteY47" fmla="*/ 5001282 h 5906446"/>
              <a:gd name="connsiteX48" fmla="*/ 5801944 w 7667689"/>
              <a:gd name="connsiteY48" fmla="*/ 5028991 h 5906446"/>
              <a:gd name="connsiteX49" fmla="*/ 5192344 w 7667689"/>
              <a:gd name="connsiteY49" fmla="*/ 5038228 h 5906446"/>
              <a:gd name="connsiteX50" fmla="*/ 5155398 w 7667689"/>
              <a:gd name="connsiteY50" fmla="*/ 5047464 h 5906446"/>
              <a:gd name="connsiteX51" fmla="*/ 5016853 w 7667689"/>
              <a:gd name="connsiteY51" fmla="*/ 5065937 h 5906446"/>
              <a:gd name="connsiteX52" fmla="*/ 4425725 w 7667689"/>
              <a:gd name="connsiteY52" fmla="*/ 5028992 h 5906446"/>
              <a:gd name="connsiteX53" fmla="*/ 4083980 w 7667689"/>
              <a:gd name="connsiteY53" fmla="*/ 4936628 h 5906446"/>
              <a:gd name="connsiteX54" fmla="*/ 3806889 w 7667689"/>
              <a:gd name="connsiteY54" fmla="*/ 4936627 h 5906446"/>
              <a:gd name="connsiteX55" fmla="*/ 3391253 w 7667689"/>
              <a:gd name="connsiteY55" fmla="*/ 5038228 h 5906446"/>
              <a:gd name="connsiteX56" fmla="*/ 3317362 w 7667689"/>
              <a:gd name="connsiteY56" fmla="*/ 5084409 h 5906446"/>
              <a:gd name="connsiteX57" fmla="*/ 3308125 w 7667689"/>
              <a:gd name="connsiteY57" fmla="*/ 5112119 h 5906446"/>
              <a:gd name="connsiteX58" fmla="*/ 3280416 w 7667689"/>
              <a:gd name="connsiteY58" fmla="*/ 5130591 h 5906446"/>
              <a:gd name="connsiteX59" fmla="*/ 3169580 w 7667689"/>
              <a:gd name="connsiteY59" fmla="*/ 5213719 h 5906446"/>
              <a:gd name="connsiteX60" fmla="*/ 3132635 w 7667689"/>
              <a:gd name="connsiteY60" fmla="*/ 5232191 h 5906446"/>
              <a:gd name="connsiteX61" fmla="*/ 3104925 w 7667689"/>
              <a:gd name="connsiteY61" fmla="*/ 5250664 h 5906446"/>
              <a:gd name="connsiteX62" fmla="*/ 3040271 w 7667689"/>
              <a:gd name="connsiteY62" fmla="*/ 5278373 h 5906446"/>
              <a:gd name="connsiteX63" fmla="*/ 2966380 w 7667689"/>
              <a:gd name="connsiteY63" fmla="*/ 5306082 h 5906446"/>
              <a:gd name="connsiteX64" fmla="*/ 2938671 w 7667689"/>
              <a:gd name="connsiteY64" fmla="*/ 5324555 h 5906446"/>
              <a:gd name="connsiteX65" fmla="*/ 2892489 w 7667689"/>
              <a:gd name="connsiteY65" fmla="*/ 5333791 h 5906446"/>
              <a:gd name="connsiteX66" fmla="*/ 2855544 w 7667689"/>
              <a:gd name="connsiteY66" fmla="*/ 5343028 h 5906446"/>
              <a:gd name="connsiteX67" fmla="*/ 2800125 w 7667689"/>
              <a:gd name="connsiteY67" fmla="*/ 5361500 h 5906446"/>
              <a:gd name="connsiteX68" fmla="*/ 2680053 w 7667689"/>
              <a:gd name="connsiteY68" fmla="*/ 5379973 h 5906446"/>
              <a:gd name="connsiteX69" fmla="*/ 2633871 w 7667689"/>
              <a:gd name="connsiteY69" fmla="*/ 5389209 h 5906446"/>
              <a:gd name="connsiteX70" fmla="*/ 2578453 w 7667689"/>
              <a:gd name="connsiteY70" fmla="*/ 5398446 h 5906446"/>
              <a:gd name="connsiteX71" fmla="*/ 2550744 w 7667689"/>
              <a:gd name="connsiteY71" fmla="*/ 5407682 h 5906446"/>
              <a:gd name="connsiteX72" fmla="*/ 2458380 w 7667689"/>
              <a:gd name="connsiteY72" fmla="*/ 5416919 h 5906446"/>
              <a:gd name="connsiteX73" fmla="*/ 2402962 w 7667689"/>
              <a:gd name="connsiteY73" fmla="*/ 5435391 h 5906446"/>
              <a:gd name="connsiteX74" fmla="*/ 2366016 w 7667689"/>
              <a:gd name="connsiteY74" fmla="*/ 5444628 h 5906446"/>
              <a:gd name="connsiteX75" fmla="*/ 2329071 w 7667689"/>
              <a:gd name="connsiteY75" fmla="*/ 5463100 h 5906446"/>
              <a:gd name="connsiteX76" fmla="*/ 2301362 w 7667689"/>
              <a:gd name="connsiteY76" fmla="*/ 5472337 h 5906446"/>
              <a:gd name="connsiteX77" fmla="*/ 2245944 w 7667689"/>
              <a:gd name="connsiteY77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236053 w 7667689"/>
              <a:gd name="connsiteY44" fmla="*/ 4964337 h 5906446"/>
              <a:gd name="connsiteX45" fmla="*/ 6042089 w 7667689"/>
              <a:gd name="connsiteY45" fmla="*/ 4992046 h 5906446"/>
              <a:gd name="connsiteX46" fmla="*/ 5977435 w 7667689"/>
              <a:gd name="connsiteY46" fmla="*/ 5001282 h 5906446"/>
              <a:gd name="connsiteX47" fmla="*/ 5801944 w 7667689"/>
              <a:gd name="connsiteY47" fmla="*/ 5028991 h 5906446"/>
              <a:gd name="connsiteX48" fmla="*/ 5192344 w 7667689"/>
              <a:gd name="connsiteY48" fmla="*/ 5038228 h 5906446"/>
              <a:gd name="connsiteX49" fmla="*/ 5155398 w 7667689"/>
              <a:gd name="connsiteY49" fmla="*/ 5047464 h 5906446"/>
              <a:gd name="connsiteX50" fmla="*/ 5016853 w 7667689"/>
              <a:gd name="connsiteY50" fmla="*/ 5065937 h 5906446"/>
              <a:gd name="connsiteX51" fmla="*/ 4425725 w 7667689"/>
              <a:gd name="connsiteY51" fmla="*/ 5028992 h 5906446"/>
              <a:gd name="connsiteX52" fmla="*/ 4083980 w 7667689"/>
              <a:gd name="connsiteY52" fmla="*/ 4936628 h 5906446"/>
              <a:gd name="connsiteX53" fmla="*/ 3806889 w 7667689"/>
              <a:gd name="connsiteY53" fmla="*/ 4936627 h 5906446"/>
              <a:gd name="connsiteX54" fmla="*/ 3391253 w 7667689"/>
              <a:gd name="connsiteY54" fmla="*/ 5038228 h 5906446"/>
              <a:gd name="connsiteX55" fmla="*/ 3317362 w 7667689"/>
              <a:gd name="connsiteY55" fmla="*/ 5084409 h 5906446"/>
              <a:gd name="connsiteX56" fmla="*/ 3308125 w 7667689"/>
              <a:gd name="connsiteY56" fmla="*/ 5112119 h 5906446"/>
              <a:gd name="connsiteX57" fmla="*/ 3280416 w 7667689"/>
              <a:gd name="connsiteY57" fmla="*/ 5130591 h 5906446"/>
              <a:gd name="connsiteX58" fmla="*/ 3169580 w 7667689"/>
              <a:gd name="connsiteY58" fmla="*/ 5213719 h 5906446"/>
              <a:gd name="connsiteX59" fmla="*/ 3132635 w 7667689"/>
              <a:gd name="connsiteY59" fmla="*/ 5232191 h 5906446"/>
              <a:gd name="connsiteX60" fmla="*/ 3104925 w 7667689"/>
              <a:gd name="connsiteY60" fmla="*/ 5250664 h 5906446"/>
              <a:gd name="connsiteX61" fmla="*/ 3040271 w 7667689"/>
              <a:gd name="connsiteY61" fmla="*/ 5278373 h 5906446"/>
              <a:gd name="connsiteX62" fmla="*/ 2966380 w 7667689"/>
              <a:gd name="connsiteY62" fmla="*/ 5306082 h 5906446"/>
              <a:gd name="connsiteX63" fmla="*/ 2938671 w 7667689"/>
              <a:gd name="connsiteY63" fmla="*/ 5324555 h 5906446"/>
              <a:gd name="connsiteX64" fmla="*/ 2892489 w 7667689"/>
              <a:gd name="connsiteY64" fmla="*/ 5333791 h 5906446"/>
              <a:gd name="connsiteX65" fmla="*/ 2855544 w 7667689"/>
              <a:gd name="connsiteY65" fmla="*/ 5343028 h 5906446"/>
              <a:gd name="connsiteX66" fmla="*/ 2800125 w 7667689"/>
              <a:gd name="connsiteY66" fmla="*/ 5361500 h 5906446"/>
              <a:gd name="connsiteX67" fmla="*/ 2680053 w 7667689"/>
              <a:gd name="connsiteY67" fmla="*/ 5379973 h 5906446"/>
              <a:gd name="connsiteX68" fmla="*/ 2633871 w 7667689"/>
              <a:gd name="connsiteY68" fmla="*/ 5389209 h 5906446"/>
              <a:gd name="connsiteX69" fmla="*/ 2578453 w 7667689"/>
              <a:gd name="connsiteY69" fmla="*/ 5398446 h 5906446"/>
              <a:gd name="connsiteX70" fmla="*/ 2550744 w 7667689"/>
              <a:gd name="connsiteY70" fmla="*/ 5407682 h 5906446"/>
              <a:gd name="connsiteX71" fmla="*/ 2458380 w 7667689"/>
              <a:gd name="connsiteY71" fmla="*/ 5416919 h 5906446"/>
              <a:gd name="connsiteX72" fmla="*/ 2402962 w 7667689"/>
              <a:gd name="connsiteY72" fmla="*/ 5435391 h 5906446"/>
              <a:gd name="connsiteX73" fmla="*/ 2366016 w 7667689"/>
              <a:gd name="connsiteY73" fmla="*/ 5444628 h 5906446"/>
              <a:gd name="connsiteX74" fmla="*/ 2329071 w 7667689"/>
              <a:gd name="connsiteY74" fmla="*/ 5463100 h 5906446"/>
              <a:gd name="connsiteX75" fmla="*/ 2301362 w 7667689"/>
              <a:gd name="connsiteY75" fmla="*/ 5472337 h 5906446"/>
              <a:gd name="connsiteX76" fmla="*/ 2245944 w 7667689"/>
              <a:gd name="connsiteY76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042089 w 7667689"/>
              <a:gd name="connsiteY44" fmla="*/ 4992046 h 5906446"/>
              <a:gd name="connsiteX45" fmla="*/ 5977435 w 7667689"/>
              <a:gd name="connsiteY45" fmla="*/ 5001282 h 5906446"/>
              <a:gd name="connsiteX46" fmla="*/ 5801944 w 7667689"/>
              <a:gd name="connsiteY46" fmla="*/ 5028991 h 5906446"/>
              <a:gd name="connsiteX47" fmla="*/ 5192344 w 7667689"/>
              <a:gd name="connsiteY47" fmla="*/ 5038228 h 5906446"/>
              <a:gd name="connsiteX48" fmla="*/ 5155398 w 7667689"/>
              <a:gd name="connsiteY48" fmla="*/ 5047464 h 5906446"/>
              <a:gd name="connsiteX49" fmla="*/ 5016853 w 7667689"/>
              <a:gd name="connsiteY49" fmla="*/ 5065937 h 5906446"/>
              <a:gd name="connsiteX50" fmla="*/ 4425725 w 7667689"/>
              <a:gd name="connsiteY50" fmla="*/ 5028992 h 5906446"/>
              <a:gd name="connsiteX51" fmla="*/ 4083980 w 7667689"/>
              <a:gd name="connsiteY51" fmla="*/ 4936628 h 5906446"/>
              <a:gd name="connsiteX52" fmla="*/ 3806889 w 7667689"/>
              <a:gd name="connsiteY52" fmla="*/ 4936627 h 5906446"/>
              <a:gd name="connsiteX53" fmla="*/ 3391253 w 7667689"/>
              <a:gd name="connsiteY53" fmla="*/ 5038228 h 5906446"/>
              <a:gd name="connsiteX54" fmla="*/ 3317362 w 7667689"/>
              <a:gd name="connsiteY54" fmla="*/ 5084409 h 5906446"/>
              <a:gd name="connsiteX55" fmla="*/ 3308125 w 7667689"/>
              <a:gd name="connsiteY55" fmla="*/ 5112119 h 5906446"/>
              <a:gd name="connsiteX56" fmla="*/ 3280416 w 7667689"/>
              <a:gd name="connsiteY56" fmla="*/ 5130591 h 5906446"/>
              <a:gd name="connsiteX57" fmla="*/ 3169580 w 7667689"/>
              <a:gd name="connsiteY57" fmla="*/ 5213719 h 5906446"/>
              <a:gd name="connsiteX58" fmla="*/ 3132635 w 7667689"/>
              <a:gd name="connsiteY58" fmla="*/ 5232191 h 5906446"/>
              <a:gd name="connsiteX59" fmla="*/ 3104925 w 7667689"/>
              <a:gd name="connsiteY59" fmla="*/ 5250664 h 5906446"/>
              <a:gd name="connsiteX60" fmla="*/ 3040271 w 7667689"/>
              <a:gd name="connsiteY60" fmla="*/ 5278373 h 5906446"/>
              <a:gd name="connsiteX61" fmla="*/ 2966380 w 7667689"/>
              <a:gd name="connsiteY61" fmla="*/ 5306082 h 5906446"/>
              <a:gd name="connsiteX62" fmla="*/ 2938671 w 7667689"/>
              <a:gd name="connsiteY62" fmla="*/ 5324555 h 5906446"/>
              <a:gd name="connsiteX63" fmla="*/ 2892489 w 7667689"/>
              <a:gd name="connsiteY63" fmla="*/ 5333791 h 5906446"/>
              <a:gd name="connsiteX64" fmla="*/ 2855544 w 7667689"/>
              <a:gd name="connsiteY64" fmla="*/ 5343028 h 5906446"/>
              <a:gd name="connsiteX65" fmla="*/ 2800125 w 7667689"/>
              <a:gd name="connsiteY65" fmla="*/ 5361500 h 5906446"/>
              <a:gd name="connsiteX66" fmla="*/ 2680053 w 7667689"/>
              <a:gd name="connsiteY66" fmla="*/ 5379973 h 5906446"/>
              <a:gd name="connsiteX67" fmla="*/ 2633871 w 7667689"/>
              <a:gd name="connsiteY67" fmla="*/ 5389209 h 5906446"/>
              <a:gd name="connsiteX68" fmla="*/ 2578453 w 7667689"/>
              <a:gd name="connsiteY68" fmla="*/ 5398446 h 5906446"/>
              <a:gd name="connsiteX69" fmla="*/ 2550744 w 7667689"/>
              <a:gd name="connsiteY69" fmla="*/ 5407682 h 5906446"/>
              <a:gd name="connsiteX70" fmla="*/ 2458380 w 7667689"/>
              <a:gd name="connsiteY70" fmla="*/ 5416919 h 5906446"/>
              <a:gd name="connsiteX71" fmla="*/ 2402962 w 7667689"/>
              <a:gd name="connsiteY71" fmla="*/ 5435391 h 5906446"/>
              <a:gd name="connsiteX72" fmla="*/ 2366016 w 7667689"/>
              <a:gd name="connsiteY72" fmla="*/ 5444628 h 5906446"/>
              <a:gd name="connsiteX73" fmla="*/ 2329071 w 7667689"/>
              <a:gd name="connsiteY73" fmla="*/ 5463100 h 5906446"/>
              <a:gd name="connsiteX74" fmla="*/ 2301362 w 7667689"/>
              <a:gd name="connsiteY74" fmla="*/ 5472337 h 5906446"/>
              <a:gd name="connsiteX75" fmla="*/ 2245944 w 7667689"/>
              <a:gd name="connsiteY75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042089 w 7667689"/>
              <a:gd name="connsiteY44" fmla="*/ 4964337 h 5906446"/>
              <a:gd name="connsiteX45" fmla="*/ 5977435 w 7667689"/>
              <a:gd name="connsiteY45" fmla="*/ 5001282 h 5906446"/>
              <a:gd name="connsiteX46" fmla="*/ 5801944 w 7667689"/>
              <a:gd name="connsiteY46" fmla="*/ 5028991 h 5906446"/>
              <a:gd name="connsiteX47" fmla="*/ 5192344 w 7667689"/>
              <a:gd name="connsiteY47" fmla="*/ 5038228 h 5906446"/>
              <a:gd name="connsiteX48" fmla="*/ 5155398 w 7667689"/>
              <a:gd name="connsiteY48" fmla="*/ 5047464 h 5906446"/>
              <a:gd name="connsiteX49" fmla="*/ 5016853 w 7667689"/>
              <a:gd name="connsiteY49" fmla="*/ 5065937 h 5906446"/>
              <a:gd name="connsiteX50" fmla="*/ 4425725 w 7667689"/>
              <a:gd name="connsiteY50" fmla="*/ 5028992 h 5906446"/>
              <a:gd name="connsiteX51" fmla="*/ 4083980 w 7667689"/>
              <a:gd name="connsiteY51" fmla="*/ 4936628 h 5906446"/>
              <a:gd name="connsiteX52" fmla="*/ 3806889 w 7667689"/>
              <a:gd name="connsiteY52" fmla="*/ 4936627 h 5906446"/>
              <a:gd name="connsiteX53" fmla="*/ 3391253 w 7667689"/>
              <a:gd name="connsiteY53" fmla="*/ 5038228 h 5906446"/>
              <a:gd name="connsiteX54" fmla="*/ 3317362 w 7667689"/>
              <a:gd name="connsiteY54" fmla="*/ 5084409 h 5906446"/>
              <a:gd name="connsiteX55" fmla="*/ 3308125 w 7667689"/>
              <a:gd name="connsiteY55" fmla="*/ 5112119 h 5906446"/>
              <a:gd name="connsiteX56" fmla="*/ 3280416 w 7667689"/>
              <a:gd name="connsiteY56" fmla="*/ 5130591 h 5906446"/>
              <a:gd name="connsiteX57" fmla="*/ 3169580 w 7667689"/>
              <a:gd name="connsiteY57" fmla="*/ 5213719 h 5906446"/>
              <a:gd name="connsiteX58" fmla="*/ 3132635 w 7667689"/>
              <a:gd name="connsiteY58" fmla="*/ 5232191 h 5906446"/>
              <a:gd name="connsiteX59" fmla="*/ 3104925 w 7667689"/>
              <a:gd name="connsiteY59" fmla="*/ 5250664 h 5906446"/>
              <a:gd name="connsiteX60" fmla="*/ 3040271 w 7667689"/>
              <a:gd name="connsiteY60" fmla="*/ 5278373 h 5906446"/>
              <a:gd name="connsiteX61" fmla="*/ 2966380 w 7667689"/>
              <a:gd name="connsiteY61" fmla="*/ 5306082 h 5906446"/>
              <a:gd name="connsiteX62" fmla="*/ 2938671 w 7667689"/>
              <a:gd name="connsiteY62" fmla="*/ 5324555 h 5906446"/>
              <a:gd name="connsiteX63" fmla="*/ 2892489 w 7667689"/>
              <a:gd name="connsiteY63" fmla="*/ 5333791 h 5906446"/>
              <a:gd name="connsiteX64" fmla="*/ 2855544 w 7667689"/>
              <a:gd name="connsiteY64" fmla="*/ 5343028 h 5906446"/>
              <a:gd name="connsiteX65" fmla="*/ 2800125 w 7667689"/>
              <a:gd name="connsiteY65" fmla="*/ 5361500 h 5906446"/>
              <a:gd name="connsiteX66" fmla="*/ 2680053 w 7667689"/>
              <a:gd name="connsiteY66" fmla="*/ 5379973 h 5906446"/>
              <a:gd name="connsiteX67" fmla="*/ 2633871 w 7667689"/>
              <a:gd name="connsiteY67" fmla="*/ 5389209 h 5906446"/>
              <a:gd name="connsiteX68" fmla="*/ 2578453 w 7667689"/>
              <a:gd name="connsiteY68" fmla="*/ 5398446 h 5906446"/>
              <a:gd name="connsiteX69" fmla="*/ 2550744 w 7667689"/>
              <a:gd name="connsiteY69" fmla="*/ 5407682 h 5906446"/>
              <a:gd name="connsiteX70" fmla="*/ 2458380 w 7667689"/>
              <a:gd name="connsiteY70" fmla="*/ 5416919 h 5906446"/>
              <a:gd name="connsiteX71" fmla="*/ 2402962 w 7667689"/>
              <a:gd name="connsiteY71" fmla="*/ 5435391 h 5906446"/>
              <a:gd name="connsiteX72" fmla="*/ 2366016 w 7667689"/>
              <a:gd name="connsiteY72" fmla="*/ 5444628 h 5906446"/>
              <a:gd name="connsiteX73" fmla="*/ 2329071 w 7667689"/>
              <a:gd name="connsiteY73" fmla="*/ 5463100 h 5906446"/>
              <a:gd name="connsiteX74" fmla="*/ 2301362 w 7667689"/>
              <a:gd name="connsiteY74" fmla="*/ 5472337 h 5906446"/>
              <a:gd name="connsiteX75" fmla="*/ 2245944 w 7667689"/>
              <a:gd name="connsiteY75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6042089 w 7667689"/>
              <a:gd name="connsiteY44" fmla="*/ 4964337 h 5906446"/>
              <a:gd name="connsiteX45" fmla="*/ 5801944 w 7667689"/>
              <a:gd name="connsiteY45" fmla="*/ 5028991 h 5906446"/>
              <a:gd name="connsiteX46" fmla="*/ 5192344 w 7667689"/>
              <a:gd name="connsiteY46" fmla="*/ 5038228 h 5906446"/>
              <a:gd name="connsiteX47" fmla="*/ 5155398 w 7667689"/>
              <a:gd name="connsiteY47" fmla="*/ 5047464 h 5906446"/>
              <a:gd name="connsiteX48" fmla="*/ 5016853 w 7667689"/>
              <a:gd name="connsiteY48" fmla="*/ 5065937 h 5906446"/>
              <a:gd name="connsiteX49" fmla="*/ 4425725 w 7667689"/>
              <a:gd name="connsiteY49" fmla="*/ 5028992 h 5906446"/>
              <a:gd name="connsiteX50" fmla="*/ 4083980 w 7667689"/>
              <a:gd name="connsiteY50" fmla="*/ 4936628 h 5906446"/>
              <a:gd name="connsiteX51" fmla="*/ 3806889 w 7667689"/>
              <a:gd name="connsiteY51" fmla="*/ 4936627 h 5906446"/>
              <a:gd name="connsiteX52" fmla="*/ 3391253 w 7667689"/>
              <a:gd name="connsiteY52" fmla="*/ 5038228 h 5906446"/>
              <a:gd name="connsiteX53" fmla="*/ 3317362 w 7667689"/>
              <a:gd name="connsiteY53" fmla="*/ 5084409 h 5906446"/>
              <a:gd name="connsiteX54" fmla="*/ 3308125 w 7667689"/>
              <a:gd name="connsiteY54" fmla="*/ 5112119 h 5906446"/>
              <a:gd name="connsiteX55" fmla="*/ 3280416 w 7667689"/>
              <a:gd name="connsiteY55" fmla="*/ 5130591 h 5906446"/>
              <a:gd name="connsiteX56" fmla="*/ 3169580 w 7667689"/>
              <a:gd name="connsiteY56" fmla="*/ 5213719 h 5906446"/>
              <a:gd name="connsiteX57" fmla="*/ 3132635 w 7667689"/>
              <a:gd name="connsiteY57" fmla="*/ 5232191 h 5906446"/>
              <a:gd name="connsiteX58" fmla="*/ 3104925 w 7667689"/>
              <a:gd name="connsiteY58" fmla="*/ 5250664 h 5906446"/>
              <a:gd name="connsiteX59" fmla="*/ 3040271 w 7667689"/>
              <a:gd name="connsiteY59" fmla="*/ 5278373 h 5906446"/>
              <a:gd name="connsiteX60" fmla="*/ 2966380 w 7667689"/>
              <a:gd name="connsiteY60" fmla="*/ 5306082 h 5906446"/>
              <a:gd name="connsiteX61" fmla="*/ 2938671 w 7667689"/>
              <a:gd name="connsiteY61" fmla="*/ 5324555 h 5906446"/>
              <a:gd name="connsiteX62" fmla="*/ 2892489 w 7667689"/>
              <a:gd name="connsiteY62" fmla="*/ 5333791 h 5906446"/>
              <a:gd name="connsiteX63" fmla="*/ 2855544 w 7667689"/>
              <a:gd name="connsiteY63" fmla="*/ 5343028 h 5906446"/>
              <a:gd name="connsiteX64" fmla="*/ 2800125 w 7667689"/>
              <a:gd name="connsiteY64" fmla="*/ 5361500 h 5906446"/>
              <a:gd name="connsiteX65" fmla="*/ 2680053 w 7667689"/>
              <a:gd name="connsiteY65" fmla="*/ 5379973 h 5906446"/>
              <a:gd name="connsiteX66" fmla="*/ 2633871 w 7667689"/>
              <a:gd name="connsiteY66" fmla="*/ 5389209 h 5906446"/>
              <a:gd name="connsiteX67" fmla="*/ 2578453 w 7667689"/>
              <a:gd name="connsiteY67" fmla="*/ 5398446 h 5906446"/>
              <a:gd name="connsiteX68" fmla="*/ 2550744 w 7667689"/>
              <a:gd name="connsiteY68" fmla="*/ 5407682 h 5906446"/>
              <a:gd name="connsiteX69" fmla="*/ 2458380 w 7667689"/>
              <a:gd name="connsiteY69" fmla="*/ 5416919 h 5906446"/>
              <a:gd name="connsiteX70" fmla="*/ 2402962 w 7667689"/>
              <a:gd name="connsiteY70" fmla="*/ 5435391 h 5906446"/>
              <a:gd name="connsiteX71" fmla="*/ 2366016 w 7667689"/>
              <a:gd name="connsiteY71" fmla="*/ 5444628 h 5906446"/>
              <a:gd name="connsiteX72" fmla="*/ 2329071 w 7667689"/>
              <a:gd name="connsiteY72" fmla="*/ 5463100 h 5906446"/>
              <a:gd name="connsiteX73" fmla="*/ 2301362 w 7667689"/>
              <a:gd name="connsiteY73" fmla="*/ 5472337 h 5906446"/>
              <a:gd name="connsiteX74" fmla="*/ 2245944 w 7667689"/>
              <a:gd name="connsiteY74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5801944 w 7667689"/>
              <a:gd name="connsiteY44" fmla="*/ 5028991 h 5906446"/>
              <a:gd name="connsiteX45" fmla="*/ 5192344 w 7667689"/>
              <a:gd name="connsiteY45" fmla="*/ 5038228 h 5906446"/>
              <a:gd name="connsiteX46" fmla="*/ 5155398 w 7667689"/>
              <a:gd name="connsiteY46" fmla="*/ 5047464 h 5906446"/>
              <a:gd name="connsiteX47" fmla="*/ 5016853 w 7667689"/>
              <a:gd name="connsiteY47" fmla="*/ 5065937 h 5906446"/>
              <a:gd name="connsiteX48" fmla="*/ 4425725 w 7667689"/>
              <a:gd name="connsiteY48" fmla="*/ 5028992 h 5906446"/>
              <a:gd name="connsiteX49" fmla="*/ 4083980 w 7667689"/>
              <a:gd name="connsiteY49" fmla="*/ 4936628 h 5906446"/>
              <a:gd name="connsiteX50" fmla="*/ 3806889 w 7667689"/>
              <a:gd name="connsiteY50" fmla="*/ 4936627 h 5906446"/>
              <a:gd name="connsiteX51" fmla="*/ 3391253 w 7667689"/>
              <a:gd name="connsiteY51" fmla="*/ 5038228 h 5906446"/>
              <a:gd name="connsiteX52" fmla="*/ 3317362 w 7667689"/>
              <a:gd name="connsiteY52" fmla="*/ 5084409 h 5906446"/>
              <a:gd name="connsiteX53" fmla="*/ 3308125 w 7667689"/>
              <a:gd name="connsiteY53" fmla="*/ 5112119 h 5906446"/>
              <a:gd name="connsiteX54" fmla="*/ 3280416 w 7667689"/>
              <a:gd name="connsiteY54" fmla="*/ 5130591 h 5906446"/>
              <a:gd name="connsiteX55" fmla="*/ 3169580 w 7667689"/>
              <a:gd name="connsiteY55" fmla="*/ 5213719 h 5906446"/>
              <a:gd name="connsiteX56" fmla="*/ 3132635 w 7667689"/>
              <a:gd name="connsiteY56" fmla="*/ 5232191 h 5906446"/>
              <a:gd name="connsiteX57" fmla="*/ 3104925 w 7667689"/>
              <a:gd name="connsiteY57" fmla="*/ 5250664 h 5906446"/>
              <a:gd name="connsiteX58" fmla="*/ 3040271 w 7667689"/>
              <a:gd name="connsiteY58" fmla="*/ 5278373 h 5906446"/>
              <a:gd name="connsiteX59" fmla="*/ 2966380 w 7667689"/>
              <a:gd name="connsiteY59" fmla="*/ 5306082 h 5906446"/>
              <a:gd name="connsiteX60" fmla="*/ 2938671 w 7667689"/>
              <a:gd name="connsiteY60" fmla="*/ 5324555 h 5906446"/>
              <a:gd name="connsiteX61" fmla="*/ 2892489 w 7667689"/>
              <a:gd name="connsiteY61" fmla="*/ 5333791 h 5906446"/>
              <a:gd name="connsiteX62" fmla="*/ 2855544 w 7667689"/>
              <a:gd name="connsiteY62" fmla="*/ 5343028 h 5906446"/>
              <a:gd name="connsiteX63" fmla="*/ 2800125 w 7667689"/>
              <a:gd name="connsiteY63" fmla="*/ 5361500 h 5906446"/>
              <a:gd name="connsiteX64" fmla="*/ 2680053 w 7667689"/>
              <a:gd name="connsiteY64" fmla="*/ 5379973 h 5906446"/>
              <a:gd name="connsiteX65" fmla="*/ 2633871 w 7667689"/>
              <a:gd name="connsiteY65" fmla="*/ 5389209 h 5906446"/>
              <a:gd name="connsiteX66" fmla="*/ 2578453 w 7667689"/>
              <a:gd name="connsiteY66" fmla="*/ 5398446 h 5906446"/>
              <a:gd name="connsiteX67" fmla="*/ 2550744 w 7667689"/>
              <a:gd name="connsiteY67" fmla="*/ 5407682 h 5906446"/>
              <a:gd name="connsiteX68" fmla="*/ 2458380 w 7667689"/>
              <a:gd name="connsiteY68" fmla="*/ 5416919 h 5906446"/>
              <a:gd name="connsiteX69" fmla="*/ 2402962 w 7667689"/>
              <a:gd name="connsiteY69" fmla="*/ 5435391 h 5906446"/>
              <a:gd name="connsiteX70" fmla="*/ 2366016 w 7667689"/>
              <a:gd name="connsiteY70" fmla="*/ 5444628 h 5906446"/>
              <a:gd name="connsiteX71" fmla="*/ 2329071 w 7667689"/>
              <a:gd name="connsiteY71" fmla="*/ 5463100 h 5906446"/>
              <a:gd name="connsiteX72" fmla="*/ 2301362 w 7667689"/>
              <a:gd name="connsiteY72" fmla="*/ 5472337 h 5906446"/>
              <a:gd name="connsiteX73" fmla="*/ 2245944 w 7667689"/>
              <a:gd name="connsiteY73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5801944 w 7667689"/>
              <a:gd name="connsiteY44" fmla="*/ 5028991 h 5906446"/>
              <a:gd name="connsiteX45" fmla="*/ 5192344 w 7667689"/>
              <a:gd name="connsiteY45" fmla="*/ 5038228 h 5906446"/>
              <a:gd name="connsiteX46" fmla="*/ 5016853 w 7667689"/>
              <a:gd name="connsiteY46" fmla="*/ 5065937 h 5906446"/>
              <a:gd name="connsiteX47" fmla="*/ 4425725 w 7667689"/>
              <a:gd name="connsiteY47" fmla="*/ 5028992 h 5906446"/>
              <a:gd name="connsiteX48" fmla="*/ 4083980 w 7667689"/>
              <a:gd name="connsiteY48" fmla="*/ 4936628 h 5906446"/>
              <a:gd name="connsiteX49" fmla="*/ 3806889 w 7667689"/>
              <a:gd name="connsiteY49" fmla="*/ 4936627 h 5906446"/>
              <a:gd name="connsiteX50" fmla="*/ 3391253 w 7667689"/>
              <a:gd name="connsiteY50" fmla="*/ 5038228 h 5906446"/>
              <a:gd name="connsiteX51" fmla="*/ 3317362 w 7667689"/>
              <a:gd name="connsiteY51" fmla="*/ 5084409 h 5906446"/>
              <a:gd name="connsiteX52" fmla="*/ 3308125 w 7667689"/>
              <a:gd name="connsiteY52" fmla="*/ 5112119 h 5906446"/>
              <a:gd name="connsiteX53" fmla="*/ 3280416 w 7667689"/>
              <a:gd name="connsiteY53" fmla="*/ 5130591 h 5906446"/>
              <a:gd name="connsiteX54" fmla="*/ 3169580 w 7667689"/>
              <a:gd name="connsiteY54" fmla="*/ 5213719 h 5906446"/>
              <a:gd name="connsiteX55" fmla="*/ 3132635 w 7667689"/>
              <a:gd name="connsiteY55" fmla="*/ 5232191 h 5906446"/>
              <a:gd name="connsiteX56" fmla="*/ 3104925 w 7667689"/>
              <a:gd name="connsiteY56" fmla="*/ 5250664 h 5906446"/>
              <a:gd name="connsiteX57" fmla="*/ 3040271 w 7667689"/>
              <a:gd name="connsiteY57" fmla="*/ 5278373 h 5906446"/>
              <a:gd name="connsiteX58" fmla="*/ 2966380 w 7667689"/>
              <a:gd name="connsiteY58" fmla="*/ 5306082 h 5906446"/>
              <a:gd name="connsiteX59" fmla="*/ 2938671 w 7667689"/>
              <a:gd name="connsiteY59" fmla="*/ 5324555 h 5906446"/>
              <a:gd name="connsiteX60" fmla="*/ 2892489 w 7667689"/>
              <a:gd name="connsiteY60" fmla="*/ 5333791 h 5906446"/>
              <a:gd name="connsiteX61" fmla="*/ 2855544 w 7667689"/>
              <a:gd name="connsiteY61" fmla="*/ 5343028 h 5906446"/>
              <a:gd name="connsiteX62" fmla="*/ 2800125 w 7667689"/>
              <a:gd name="connsiteY62" fmla="*/ 5361500 h 5906446"/>
              <a:gd name="connsiteX63" fmla="*/ 2680053 w 7667689"/>
              <a:gd name="connsiteY63" fmla="*/ 5379973 h 5906446"/>
              <a:gd name="connsiteX64" fmla="*/ 2633871 w 7667689"/>
              <a:gd name="connsiteY64" fmla="*/ 5389209 h 5906446"/>
              <a:gd name="connsiteX65" fmla="*/ 2578453 w 7667689"/>
              <a:gd name="connsiteY65" fmla="*/ 5398446 h 5906446"/>
              <a:gd name="connsiteX66" fmla="*/ 2550744 w 7667689"/>
              <a:gd name="connsiteY66" fmla="*/ 5407682 h 5906446"/>
              <a:gd name="connsiteX67" fmla="*/ 2458380 w 7667689"/>
              <a:gd name="connsiteY67" fmla="*/ 5416919 h 5906446"/>
              <a:gd name="connsiteX68" fmla="*/ 2402962 w 7667689"/>
              <a:gd name="connsiteY68" fmla="*/ 5435391 h 5906446"/>
              <a:gd name="connsiteX69" fmla="*/ 2366016 w 7667689"/>
              <a:gd name="connsiteY69" fmla="*/ 5444628 h 5906446"/>
              <a:gd name="connsiteX70" fmla="*/ 2329071 w 7667689"/>
              <a:gd name="connsiteY70" fmla="*/ 5463100 h 5906446"/>
              <a:gd name="connsiteX71" fmla="*/ 2301362 w 7667689"/>
              <a:gd name="connsiteY71" fmla="*/ 5472337 h 5906446"/>
              <a:gd name="connsiteX72" fmla="*/ 2245944 w 7667689"/>
              <a:gd name="connsiteY72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380198 w 7667689"/>
              <a:gd name="connsiteY17" fmla="*/ 5379973 h 5906446"/>
              <a:gd name="connsiteX18" fmla="*/ 140053 w 7667689"/>
              <a:gd name="connsiteY18" fmla="*/ 5176773 h 5906446"/>
              <a:gd name="connsiteX19" fmla="*/ 10743 w 7667689"/>
              <a:gd name="connsiteY19" fmla="*/ 3283319 h 5906446"/>
              <a:gd name="connsiteX20" fmla="*/ 19979 w 7667689"/>
              <a:gd name="connsiteY20" fmla="*/ 2239609 h 5906446"/>
              <a:gd name="connsiteX21" fmla="*/ 121580 w 7667689"/>
              <a:gd name="connsiteY21" fmla="*/ 1306737 h 5906446"/>
              <a:gd name="connsiteX22" fmla="*/ 675762 w 7667689"/>
              <a:gd name="connsiteY22" fmla="*/ 540118 h 5906446"/>
              <a:gd name="connsiteX23" fmla="*/ 1516271 w 7667689"/>
              <a:gd name="connsiteY23" fmla="*/ 216846 h 5906446"/>
              <a:gd name="connsiteX24" fmla="*/ 2855544 w 7667689"/>
              <a:gd name="connsiteY24" fmla="*/ 41355 h 5906446"/>
              <a:gd name="connsiteX25" fmla="*/ 5303180 w 7667689"/>
              <a:gd name="connsiteY25" fmla="*/ 4409 h 5906446"/>
              <a:gd name="connsiteX26" fmla="*/ 6060561 w 7667689"/>
              <a:gd name="connsiteY26" fmla="*/ 115245 h 5906446"/>
              <a:gd name="connsiteX27" fmla="*/ 6697871 w 7667689"/>
              <a:gd name="connsiteY27" fmla="*/ 327682 h 5906446"/>
              <a:gd name="connsiteX28" fmla="*/ 6882599 w 7667689"/>
              <a:gd name="connsiteY28" fmla="*/ 540118 h 5906446"/>
              <a:gd name="connsiteX29" fmla="*/ 6965725 w 7667689"/>
              <a:gd name="connsiteY29" fmla="*/ 715609 h 5906446"/>
              <a:gd name="connsiteX30" fmla="*/ 7104272 w 7667689"/>
              <a:gd name="connsiteY30" fmla="*/ 1482227 h 5906446"/>
              <a:gd name="connsiteX31" fmla="*/ 7076562 w 7667689"/>
              <a:gd name="connsiteY31" fmla="*/ 1980992 h 5906446"/>
              <a:gd name="connsiteX32" fmla="*/ 7095035 w 7667689"/>
              <a:gd name="connsiteY32" fmla="*/ 2442809 h 5906446"/>
              <a:gd name="connsiteX33" fmla="*/ 7113507 w 7667689"/>
              <a:gd name="connsiteY33" fmla="*/ 3126300 h 5906446"/>
              <a:gd name="connsiteX34" fmla="*/ 7409071 w 7667689"/>
              <a:gd name="connsiteY34" fmla="*/ 3375682 h 5906446"/>
              <a:gd name="connsiteX35" fmla="*/ 7566089 w 7667689"/>
              <a:gd name="connsiteY35" fmla="*/ 3514228 h 5906446"/>
              <a:gd name="connsiteX36" fmla="*/ 7649216 w 7667689"/>
              <a:gd name="connsiteY36" fmla="*/ 3763609 h 5906446"/>
              <a:gd name="connsiteX37" fmla="*/ 7667689 w 7667689"/>
              <a:gd name="connsiteY37" fmla="*/ 4068409 h 5906446"/>
              <a:gd name="connsiteX38" fmla="*/ 7621507 w 7667689"/>
              <a:gd name="connsiteY38" fmla="*/ 4345500 h 5906446"/>
              <a:gd name="connsiteX39" fmla="*/ 7473725 w 7667689"/>
              <a:gd name="connsiteY39" fmla="*/ 4557937 h 5906446"/>
              <a:gd name="connsiteX40" fmla="*/ 7298235 w 7667689"/>
              <a:gd name="connsiteY40" fmla="*/ 4659537 h 5906446"/>
              <a:gd name="connsiteX41" fmla="*/ 6688635 w 7667689"/>
              <a:gd name="connsiteY41" fmla="*/ 4835028 h 5906446"/>
              <a:gd name="connsiteX42" fmla="*/ 6411544 w 7667689"/>
              <a:gd name="connsiteY42" fmla="*/ 4918155 h 5906446"/>
              <a:gd name="connsiteX43" fmla="*/ 6272998 w 7667689"/>
              <a:gd name="connsiteY43" fmla="*/ 4955100 h 5906446"/>
              <a:gd name="connsiteX44" fmla="*/ 5801944 w 7667689"/>
              <a:gd name="connsiteY44" fmla="*/ 5028991 h 5906446"/>
              <a:gd name="connsiteX45" fmla="*/ 5016853 w 7667689"/>
              <a:gd name="connsiteY45" fmla="*/ 5065937 h 5906446"/>
              <a:gd name="connsiteX46" fmla="*/ 4425725 w 7667689"/>
              <a:gd name="connsiteY46" fmla="*/ 5028992 h 5906446"/>
              <a:gd name="connsiteX47" fmla="*/ 4083980 w 7667689"/>
              <a:gd name="connsiteY47" fmla="*/ 4936628 h 5906446"/>
              <a:gd name="connsiteX48" fmla="*/ 3806889 w 7667689"/>
              <a:gd name="connsiteY48" fmla="*/ 4936627 h 5906446"/>
              <a:gd name="connsiteX49" fmla="*/ 3391253 w 7667689"/>
              <a:gd name="connsiteY49" fmla="*/ 5038228 h 5906446"/>
              <a:gd name="connsiteX50" fmla="*/ 3317362 w 7667689"/>
              <a:gd name="connsiteY50" fmla="*/ 5084409 h 5906446"/>
              <a:gd name="connsiteX51" fmla="*/ 3308125 w 7667689"/>
              <a:gd name="connsiteY51" fmla="*/ 5112119 h 5906446"/>
              <a:gd name="connsiteX52" fmla="*/ 3280416 w 7667689"/>
              <a:gd name="connsiteY52" fmla="*/ 5130591 h 5906446"/>
              <a:gd name="connsiteX53" fmla="*/ 3169580 w 7667689"/>
              <a:gd name="connsiteY53" fmla="*/ 5213719 h 5906446"/>
              <a:gd name="connsiteX54" fmla="*/ 3132635 w 7667689"/>
              <a:gd name="connsiteY54" fmla="*/ 5232191 h 5906446"/>
              <a:gd name="connsiteX55" fmla="*/ 3104925 w 7667689"/>
              <a:gd name="connsiteY55" fmla="*/ 5250664 h 5906446"/>
              <a:gd name="connsiteX56" fmla="*/ 3040271 w 7667689"/>
              <a:gd name="connsiteY56" fmla="*/ 5278373 h 5906446"/>
              <a:gd name="connsiteX57" fmla="*/ 2966380 w 7667689"/>
              <a:gd name="connsiteY57" fmla="*/ 5306082 h 5906446"/>
              <a:gd name="connsiteX58" fmla="*/ 2938671 w 7667689"/>
              <a:gd name="connsiteY58" fmla="*/ 5324555 h 5906446"/>
              <a:gd name="connsiteX59" fmla="*/ 2892489 w 7667689"/>
              <a:gd name="connsiteY59" fmla="*/ 5333791 h 5906446"/>
              <a:gd name="connsiteX60" fmla="*/ 2855544 w 7667689"/>
              <a:gd name="connsiteY60" fmla="*/ 5343028 h 5906446"/>
              <a:gd name="connsiteX61" fmla="*/ 2800125 w 7667689"/>
              <a:gd name="connsiteY61" fmla="*/ 5361500 h 5906446"/>
              <a:gd name="connsiteX62" fmla="*/ 2680053 w 7667689"/>
              <a:gd name="connsiteY62" fmla="*/ 5379973 h 5906446"/>
              <a:gd name="connsiteX63" fmla="*/ 2633871 w 7667689"/>
              <a:gd name="connsiteY63" fmla="*/ 5389209 h 5906446"/>
              <a:gd name="connsiteX64" fmla="*/ 2578453 w 7667689"/>
              <a:gd name="connsiteY64" fmla="*/ 5398446 h 5906446"/>
              <a:gd name="connsiteX65" fmla="*/ 2550744 w 7667689"/>
              <a:gd name="connsiteY65" fmla="*/ 5407682 h 5906446"/>
              <a:gd name="connsiteX66" fmla="*/ 2458380 w 7667689"/>
              <a:gd name="connsiteY66" fmla="*/ 5416919 h 5906446"/>
              <a:gd name="connsiteX67" fmla="*/ 2402962 w 7667689"/>
              <a:gd name="connsiteY67" fmla="*/ 5435391 h 5906446"/>
              <a:gd name="connsiteX68" fmla="*/ 2366016 w 7667689"/>
              <a:gd name="connsiteY68" fmla="*/ 5444628 h 5906446"/>
              <a:gd name="connsiteX69" fmla="*/ 2329071 w 7667689"/>
              <a:gd name="connsiteY69" fmla="*/ 5463100 h 5906446"/>
              <a:gd name="connsiteX70" fmla="*/ 2301362 w 7667689"/>
              <a:gd name="connsiteY70" fmla="*/ 5472337 h 5906446"/>
              <a:gd name="connsiteX71" fmla="*/ 2245944 w 7667689"/>
              <a:gd name="connsiteY71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140053 w 7667689"/>
              <a:gd name="connsiteY17" fmla="*/ 5176773 h 5906446"/>
              <a:gd name="connsiteX18" fmla="*/ 10743 w 7667689"/>
              <a:gd name="connsiteY18" fmla="*/ 3283319 h 5906446"/>
              <a:gd name="connsiteX19" fmla="*/ 19979 w 7667689"/>
              <a:gd name="connsiteY19" fmla="*/ 2239609 h 5906446"/>
              <a:gd name="connsiteX20" fmla="*/ 121580 w 7667689"/>
              <a:gd name="connsiteY20" fmla="*/ 1306737 h 5906446"/>
              <a:gd name="connsiteX21" fmla="*/ 675762 w 7667689"/>
              <a:gd name="connsiteY21" fmla="*/ 540118 h 5906446"/>
              <a:gd name="connsiteX22" fmla="*/ 1516271 w 7667689"/>
              <a:gd name="connsiteY22" fmla="*/ 216846 h 5906446"/>
              <a:gd name="connsiteX23" fmla="*/ 2855544 w 7667689"/>
              <a:gd name="connsiteY23" fmla="*/ 41355 h 5906446"/>
              <a:gd name="connsiteX24" fmla="*/ 5303180 w 7667689"/>
              <a:gd name="connsiteY24" fmla="*/ 4409 h 5906446"/>
              <a:gd name="connsiteX25" fmla="*/ 6060561 w 7667689"/>
              <a:gd name="connsiteY25" fmla="*/ 115245 h 5906446"/>
              <a:gd name="connsiteX26" fmla="*/ 6697871 w 7667689"/>
              <a:gd name="connsiteY26" fmla="*/ 327682 h 5906446"/>
              <a:gd name="connsiteX27" fmla="*/ 6882599 w 7667689"/>
              <a:gd name="connsiteY27" fmla="*/ 540118 h 5906446"/>
              <a:gd name="connsiteX28" fmla="*/ 6965725 w 7667689"/>
              <a:gd name="connsiteY28" fmla="*/ 715609 h 5906446"/>
              <a:gd name="connsiteX29" fmla="*/ 7104272 w 7667689"/>
              <a:gd name="connsiteY29" fmla="*/ 1482227 h 5906446"/>
              <a:gd name="connsiteX30" fmla="*/ 7076562 w 7667689"/>
              <a:gd name="connsiteY30" fmla="*/ 1980992 h 5906446"/>
              <a:gd name="connsiteX31" fmla="*/ 7095035 w 7667689"/>
              <a:gd name="connsiteY31" fmla="*/ 2442809 h 5906446"/>
              <a:gd name="connsiteX32" fmla="*/ 7113507 w 7667689"/>
              <a:gd name="connsiteY32" fmla="*/ 3126300 h 5906446"/>
              <a:gd name="connsiteX33" fmla="*/ 7409071 w 7667689"/>
              <a:gd name="connsiteY33" fmla="*/ 3375682 h 5906446"/>
              <a:gd name="connsiteX34" fmla="*/ 7566089 w 7667689"/>
              <a:gd name="connsiteY34" fmla="*/ 3514228 h 5906446"/>
              <a:gd name="connsiteX35" fmla="*/ 7649216 w 7667689"/>
              <a:gd name="connsiteY35" fmla="*/ 3763609 h 5906446"/>
              <a:gd name="connsiteX36" fmla="*/ 7667689 w 7667689"/>
              <a:gd name="connsiteY36" fmla="*/ 4068409 h 5906446"/>
              <a:gd name="connsiteX37" fmla="*/ 7621507 w 7667689"/>
              <a:gd name="connsiteY37" fmla="*/ 4345500 h 5906446"/>
              <a:gd name="connsiteX38" fmla="*/ 7473725 w 7667689"/>
              <a:gd name="connsiteY38" fmla="*/ 4557937 h 5906446"/>
              <a:gd name="connsiteX39" fmla="*/ 7298235 w 7667689"/>
              <a:gd name="connsiteY39" fmla="*/ 4659537 h 5906446"/>
              <a:gd name="connsiteX40" fmla="*/ 6688635 w 7667689"/>
              <a:gd name="connsiteY40" fmla="*/ 4835028 h 5906446"/>
              <a:gd name="connsiteX41" fmla="*/ 6411544 w 7667689"/>
              <a:gd name="connsiteY41" fmla="*/ 4918155 h 5906446"/>
              <a:gd name="connsiteX42" fmla="*/ 6272998 w 7667689"/>
              <a:gd name="connsiteY42" fmla="*/ 4955100 h 5906446"/>
              <a:gd name="connsiteX43" fmla="*/ 5801944 w 7667689"/>
              <a:gd name="connsiteY43" fmla="*/ 5028991 h 5906446"/>
              <a:gd name="connsiteX44" fmla="*/ 5016853 w 7667689"/>
              <a:gd name="connsiteY44" fmla="*/ 5065937 h 5906446"/>
              <a:gd name="connsiteX45" fmla="*/ 4425725 w 7667689"/>
              <a:gd name="connsiteY45" fmla="*/ 5028992 h 5906446"/>
              <a:gd name="connsiteX46" fmla="*/ 4083980 w 7667689"/>
              <a:gd name="connsiteY46" fmla="*/ 4936628 h 5906446"/>
              <a:gd name="connsiteX47" fmla="*/ 3806889 w 7667689"/>
              <a:gd name="connsiteY47" fmla="*/ 4936627 h 5906446"/>
              <a:gd name="connsiteX48" fmla="*/ 3391253 w 7667689"/>
              <a:gd name="connsiteY48" fmla="*/ 5038228 h 5906446"/>
              <a:gd name="connsiteX49" fmla="*/ 3317362 w 7667689"/>
              <a:gd name="connsiteY49" fmla="*/ 5084409 h 5906446"/>
              <a:gd name="connsiteX50" fmla="*/ 3308125 w 7667689"/>
              <a:gd name="connsiteY50" fmla="*/ 5112119 h 5906446"/>
              <a:gd name="connsiteX51" fmla="*/ 3280416 w 7667689"/>
              <a:gd name="connsiteY51" fmla="*/ 5130591 h 5906446"/>
              <a:gd name="connsiteX52" fmla="*/ 3169580 w 7667689"/>
              <a:gd name="connsiteY52" fmla="*/ 5213719 h 5906446"/>
              <a:gd name="connsiteX53" fmla="*/ 3132635 w 7667689"/>
              <a:gd name="connsiteY53" fmla="*/ 5232191 h 5906446"/>
              <a:gd name="connsiteX54" fmla="*/ 3104925 w 7667689"/>
              <a:gd name="connsiteY54" fmla="*/ 5250664 h 5906446"/>
              <a:gd name="connsiteX55" fmla="*/ 3040271 w 7667689"/>
              <a:gd name="connsiteY55" fmla="*/ 5278373 h 5906446"/>
              <a:gd name="connsiteX56" fmla="*/ 2966380 w 7667689"/>
              <a:gd name="connsiteY56" fmla="*/ 5306082 h 5906446"/>
              <a:gd name="connsiteX57" fmla="*/ 2938671 w 7667689"/>
              <a:gd name="connsiteY57" fmla="*/ 5324555 h 5906446"/>
              <a:gd name="connsiteX58" fmla="*/ 2892489 w 7667689"/>
              <a:gd name="connsiteY58" fmla="*/ 5333791 h 5906446"/>
              <a:gd name="connsiteX59" fmla="*/ 2855544 w 7667689"/>
              <a:gd name="connsiteY59" fmla="*/ 5343028 h 5906446"/>
              <a:gd name="connsiteX60" fmla="*/ 2800125 w 7667689"/>
              <a:gd name="connsiteY60" fmla="*/ 5361500 h 5906446"/>
              <a:gd name="connsiteX61" fmla="*/ 2680053 w 7667689"/>
              <a:gd name="connsiteY61" fmla="*/ 5379973 h 5906446"/>
              <a:gd name="connsiteX62" fmla="*/ 2633871 w 7667689"/>
              <a:gd name="connsiteY62" fmla="*/ 5389209 h 5906446"/>
              <a:gd name="connsiteX63" fmla="*/ 2578453 w 7667689"/>
              <a:gd name="connsiteY63" fmla="*/ 5398446 h 5906446"/>
              <a:gd name="connsiteX64" fmla="*/ 2550744 w 7667689"/>
              <a:gd name="connsiteY64" fmla="*/ 5407682 h 5906446"/>
              <a:gd name="connsiteX65" fmla="*/ 2458380 w 7667689"/>
              <a:gd name="connsiteY65" fmla="*/ 5416919 h 5906446"/>
              <a:gd name="connsiteX66" fmla="*/ 2402962 w 7667689"/>
              <a:gd name="connsiteY66" fmla="*/ 5435391 h 5906446"/>
              <a:gd name="connsiteX67" fmla="*/ 2366016 w 7667689"/>
              <a:gd name="connsiteY67" fmla="*/ 5444628 h 5906446"/>
              <a:gd name="connsiteX68" fmla="*/ 2329071 w 7667689"/>
              <a:gd name="connsiteY68" fmla="*/ 5463100 h 5906446"/>
              <a:gd name="connsiteX69" fmla="*/ 2301362 w 7667689"/>
              <a:gd name="connsiteY69" fmla="*/ 5472337 h 5906446"/>
              <a:gd name="connsiteX70" fmla="*/ 2245944 w 7667689"/>
              <a:gd name="connsiteY70" fmla="*/ 5509282 h 5906446"/>
              <a:gd name="connsiteX0" fmla="*/ 2245944 w 7667689"/>
              <a:gd name="connsiteY0" fmla="*/ 5509282 h 5906446"/>
              <a:gd name="connsiteX1" fmla="*/ 2245944 w 7667689"/>
              <a:gd name="connsiteY1" fmla="*/ 5509282 h 5906446"/>
              <a:gd name="connsiteX2" fmla="*/ 2153580 w 7667689"/>
              <a:gd name="connsiteY2" fmla="*/ 5620119 h 5906446"/>
              <a:gd name="connsiteX3" fmla="*/ 2135107 w 7667689"/>
              <a:gd name="connsiteY3" fmla="*/ 5647828 h 5906446"/>
              <a:gd name="connsiteX4" fmla="*/ 2070453 w 7667689"/>
              <a:gd name="connsiteY4" fmla="*/ 5740191 h 5906446"/>
              <a:gd name="connsiteX5" fmla="*/ 2015035 w 7667689"/>
              <a:gd name="connsiteY5" fmla="*/ 5795609 h 5906446"/>
              <a:gd name="connsiteX6" fmla="*/ 1894962 w 7667689"/>
              <a:gd name="connsiteY6" fmla="*/ 5887973 h 5906446"/>
              <a:gd name="connsiteX7" fmla="*/ 1811835 w 7667689"/>
              <a:gd name="connsiteY7" fmla="*/ 5906446 h 5906446"/>
              <a:gd name="connsiteX8" fmla="*/ 1368489 w 7667689"/>
              <a:gd name="connsiteY8" fmla="*/ 5897209 h 5906446"/>
              <a:gd name="connsiteX9" fmla="*/ 1082162 w 7667689"/>
              <a:gd name="connsiteY9" fmla="*/ 5869500 h 5906446"/>
              <a:gd name="connsiteX10" fmla="*/ 1045216 w 7667689"/>
              <a:gd name="connsiteY10" fmla="*/ 5841791 h 5906446"/>
              <a:gd name="connsiteX11" fmla="*/ 989798 w 7667689"/>
              <a:gd name="connsiteY11" fmla="*/ 5712482 h 5906446"/>
              <a:gd name="connsiteX12" fmla="*/ 962089 w 7667689"/>
              <a:gd name="connsiteY12" fmla="*/ 5629355 h 5906446"/>
              <a:gd name="connsiteX13" fmla="*/ 952853 w 7667689"/>
              <a:gd name="connsiteY13" fmla="*/ 5564700 h 5906446"/>
              <a:gd name="connsiteX14" fmla="*/ 915907 w 7667689"/>
              <a:gd name="connsiteY14" fmla="*/ 5527755 h 5906446"/>
              <a:gd name="connsiteX15" fmla="*/ 832780 w 7667689"/>
              <a:gd name="connsiteY15" fmla="*/ 5490809 h 5906446"/>
              <a:gd name="connsiteX16" fmla="*/ 648053 w 7667689"/>
              <a:gd name="connsiteY16" fmla="*/ 5435391 h 5906446"/>
              <a:gd name="connsiteX17" fmla="*/ 140053 w 7667689"/>
              <a:gd name="connsiteY17" fmla="*/ 5176773 h 5906446"/>
              <a:gd name="connsiteX18" fmla="*/ 10743 w 7667689"/>
              <a:gd name="connsiteY18" fmla="*/ 3283319 h 5906446"/>
              <a:gd name="connsiteX19" fmla="*/ 19979 w 7667689"/>
              <a:gd name="connsiteY19" fmla="*/ 2239609 h 5906446"/>
              <a:gd name="connsiteX20" fmla="*/ 121580 w 7667689"/>
              <a:gd name="connsiteY20" fmla="*/ 1306737 h 5906446"/>
              <a:gd name="connsiteX21" fmla="*/ 675762 w 7667689"/>
              <a:gd name="connsiteY21" fmla="*/ 540118 h 5906446"/>
              <a:gd name="connsiteX22" fmla="*/ 1516271 w 7667689"/>
              <a:gd name="connsiteY22" fmla="*/ 216846 h 5906446"/>
              <a:gd name="connsiteX23" fmla="*/ 2855544 w 7667689"/>
              <a:gd name="connsiteY23" fmla="*/ 41355 h 5906446"/>
              <a:gd name="connsiteX24" fmla="*/ 5303180 w 7667689"/>
              <a:gd name="connsiteY24" fmla="*/ 4409 h 5906446"/>
              <a:gd name="connsiteX25" fmla="*/ 6060561 w 7667689"/>
              <a:gd name="connsiteY25" fmla="*/ 115245 h 5906446"/>
              <a:gd name="connsiteX26" fmla="*/ 6697871 w 7667689"/>
              <a:gd name="connsiteY26" fmla="*/ 327682 h 5906446"/>
              <a:gd name="connsiteX27" fmla="*/ 6882599 w 7667689"/>
              <a:gd name="connsiteY27" fmla="*/ 540118 h 5906446"/>
              <a:gd name="connsiteX28" fmla="*/ 6965725 w 7667689"/>
              <a:gd name="connsiteY28" fmla="*/ 715609 h 5906446"/>
              <a:gd name="connsiteX29" fmla="*/ 7104272 w 7667689"/>
              <a:gd name="connsiteY29" fmla="*/ 1482227 h 5906446"/>
              <a:gd name="connsiteX30" fmla="*/ 7076562 w 7667689"/>
              <a:gd name="connsiteY30" fmla="*/ 1980992 h 5906446"/>
              <a:gd name="connsiteX31" fmla="*/ 7095035 w 7667689"/>
              <a:gd name="connsiteY31" fmla="*/ 2442809 h 5906446"/>
              <a:gd name="connsiteX32" fmla="*/ 7113507 w 7667689"/>
              <a:gd name="connsiteY32" fmla="*/ 3126300 h 5906446"/>
              <a:gd name="connsiteX33" fmla="*/ 7409071 w 7667689"/>
              <a:gd name="connsiteY33" fmla="*/ 3375682 h 5906446"/>
              <a:gd name="connsiteX34" fmla="*/ 7566089 w 7667689"/>
              <a:gd name="connsiteY34" fmla="*/ 3514228 h 5906446"/>
              <a:gd name="connsiteX35" fmla="*/ 7649216 w 7667689"/>
              <a:gd name="connsiteY35" fmla="*/ 3763609 h 5906446"/>
              <a:gd name="connsiteX36" fmla="*/ 7667689 w 7667689"/>
              <a:gd name="connsiteY36" fmla="*/ 4068409 h 5906446"/>
              <a:gd name="connsiteX37" fmla="*/ 7621507 w 7667689"/>
              <a:gd name="connsiteY37" fmla="*/ 4345500 h 5906446"/>
              <a:gd name="connsiteX38" fmla="*/ 7473725 w 7667689"/>
              <a:gd name="connsiteY38" fmla="*/ 4557937 h 5906446"/>
              <a:gd name="connsiteX39" fmla="*/ 7298235 w 7667689"/>
              <a:gd name="connsiteY39" fmla="*/ 4659537 h 5906446"/>
              <a:gd name="connsiteX40" fmla="*/ 6688635 w 7667689"/>
              <a:gd name="connsiteY40" fmla="*/ 4835028 h 5906446"/>
              <a:gd name="connsiteX41" fmla="*/ 6411544 w 7667689"/>
              <a:gd name="connsiteY41" fmla="*/ 4918155 h 5906446"/>
              <a:gd name="connsiteX42" fmla="*/ 6272998 w 7667689"/>
              <a:gd name="connsiteY42" fmla="*/ 4955100 h 5906446"/>
              <a:gd name="connsiteX43" fmla="*/ 5801944 w 7667689"/>
              <a:gd name="connsiteY43" fmla="*/ 5028991 h 5906446"/>
              <a:gd name="connsiteX44" fmla="*/ 5016853 w 7667689"/>
              <a:gd name="connsiteY44" fmla="*/ 5065937 h 5906446"/>
              <a:gd name="connsiteX45" fmla="*/ 4425725 w 7667689"/>
              <a:gd name="connsiteY45" fmla="*/ 5028992 h 5906446"/>
              <a:gd name="connsiteX46" fmla="*/ 4083980 w 7667689"/>
              <a:gd name="connsiteY46" fmla="*/ 4936628 h 5906446"/>
              <a:gd name="connsiteX47" fmla="*/ 3806889 w 7667689"/>
              <a:gd name="connsiteY47" fmla="*/ 4936627 h 5906446"/>
              <a:gd name="connsiteX48" fmla="*/ 3391253 w 7667689"/>
              <a:gd name="connsiteY48" fmla="*/ 5038228 h 5906446"/>
              <a:gd name="connsiteX49" fmla="*/ 3317362 w 7667689"/>
              <a:gd name="connsiteY49" fmla="*/ 5084409 h 5906446"/>
              <a:gd name="connsiteX50" fmla="*/ 3308125 w 7667689"/>
              <a:gd name="connsiteY50" fmla="*/ 5112119 h 5906446"/>
              <a:gd name="connsiteX51" fmla="*/ 3280416 w 7667689"/>
              <a:gd name="connsiteY51" fmla="*/ 5130591 h 5906446"/>
              <a:gd name="connsiteX52" fmla="*/ 3169580 w 7667689"/>
              <a:gd name="connsiteY52" fmla="*/ 5213719 h 5906446"/>
              <a:gd name="connsiteX53" fmla="*/ 3132635 w 7667689"/>
              <a:gd name="connsiteY53" fmla="*/ 5232191 h 5906446"/>
              <a:gd name="connsiteX54" fmla="*/ 3104925 w 7667689"/>
              <a:gd name="connsiteY54" fmla="*/ 5250664 h 5906446"/>
              <a:gd name="connsiteX55" fmla="*/ 3040271 w 7667689"/>
              <a:gd name="connsiteY55" fmla="*/ 5278373 h 5906446"/>
              <a:gd name="connsiteX56" fmla="*/ 2966380 w 7667689"/>
              <a:gd name="connsiteY56" fmla="*/ 5306082 h 5906446"/>
              <a:gd name="connsiteX57" fmla="*/ 2938671 w 7667689"/>
              <a:gd name="connsiteY57" fmla="*/ 5324555 h 5906446"/>
              <a:gd name="connsiteX58" fmla="*/ 2892489 w 7667689"/>
              <a:gd name="connsiteY58" fmla="*/ 5333791 h 5906446"/>
              <a:gd name="connsiteX59" fmla="*/ 2855544 w 7667689"/>
              <a:gd name="connsiteY59" fmla="*/ 5343028 h 5906446"/>
              <a:gd name="connsiteX60" fmla="*/ 2800125 w 7667689"/>
              <a:gd name="connsiteY60" fmla="*/ 5361500 h 5906446"/>
              <a:gd name="connsiteX61" fmla="*/ 2680053 w 7667689"/>
              <a:gd name="connsiteY61" fmla="*/ 5379973 h 5906446"/>
              <a:gd name="connsiteX62" fmla="*/ 2633871 w 7667689"/>
              <a:gd name="connsiteY62" fmla="*/ 5389209 h 5906446"/>
              <a:gd name="connsiteX63" fmla="*/ 2578453 w 7667689"/>
              <a:gd name="connsiteY63" fmla="*/ 5398446 h 5906446"/>
              <a:gd name="connsiteX64" fmla="*/ 2550744 w 7667689"/>
              <a:gd name="connsiteY64" fmla="*/ 5407682 h 5906446"/>
              <a:gd name="connsiteX65" fmla="*/ 2458380 w 7667689"/>
              <a:gd name="connsiteY65" fmla="*/ 5416919 h 5906446"/>
              <a:gd name="connsiteX66" fmla="*/ 2402962 w 7667689"/>
              <a:gd name="connsiteY66" fmla="*/ 5435391 h 5906446"/>
              <a:gd name="connsiteX67" fmla="*/ 2366016 w 7667689"/>
              <a:gd name="connsiteY67" fmla="*/ 5444628 h 5906446"/>
              <a:gd name="connsiteX68" fmla="*/ 2329071 w 7667689"/>
              <a:gd name="connsiteY68" fmla="*/ 5463100 h 5906446"/>
              <a:gd name="connsiteX69" fmla="*/ 2301362 w 7667689"/>
              <a:gd name="connsiteY69" fmla="*/ 5472337 h 5906446"/>
              <a:gd name="connsiteX70" fmla="*/ 2245944 w 7667689"/>
              <a:gd name="connsiteY70" fmla="*/ 5509282 h 5906446"/>
              <a:gd name="connsiteX0" fmla="*/ 2250690 w 7672435"/>
              <a:gd name="connsiteY0" fmla="*/ 5509282 h 5906446"/>
              <a:gd name="connsiteX1" fmla="*/ 2250690 w 7672435"/>
              <a:gd name="connsiteY1" fmla="*/ 5509282 h 5906446"/>
              <a:gd name="connsiteX2" fmla="*/ 2158326 w 7672435"/>
              <a:gd name="connsiteY2" fmla="*/ 5620119 h 5906446"/>
              <a:gd name="connsiteX3" fmla="*/ 2139853 w 7672435"/>
              <a:gd name="connsiteY3" fmla="*/ 5647828 h 5906446"/>
              <a:gd name="connsiteX4" fmla="*/ 2075199 w 7672435"/>
              <a:gd name="connsiteY4" fmla="*/ 5740191 h 5906446"/>
              <a:gd name="connsiteX5" fmla="*/ 2019781 w 7672435"/>
              <a:gd name="connsiteY5" fmla="*/ 5795609 h 5906446"/>
              <a:gd name="connsiteX6" fmla="*/ 1899708 w 7672435"/>
              <a:gd name="connsiteY6" fmla="*/ 5887973 h 5906446"/>
              <a:gd name="connsiteX7" fmla="*/ 1816581 w 7672435"/>
              <a:gd name="connsiteY7" fmla="*/ 5906446 h 5906446"/>
              <a:gd name="connsiteX8" fmla="*/ 1373235 w 7672435"/>
              <a:gd name="connsiteY8" fmla="*/ 5897209 h 5906446"/>
              <a:gd name="connsiteX9" fmla="*/ 1086908 w 7672435"/>
              <a:gd name="connsiteY9" fmla="*/ 5869500 h 5906446"/>
              <a:gd name="connsiteX10" fmla="*/ 1049962 w 7672435"/>
              <a:gd name="connsiteY10" fmla="*/ 5841791 h 5906446"/>
              <a:gd name="connsiteX11" fmla="*/ 994544 w 7672435"/>
              <a:gd name="connsiteY11" fmla="*/ 5712482 h 5906446"/>
              <a:gd name="connsiteX12" fmla="*/ 966835 w 7672435"/>
              <a:gd name="connsiteY12" fmla="*/ 5629355 h 5906446"/>
              <a:gd name="connsiteX13" fmla="*/ 957599 w 7672435"/>
              <a:gd name="connsiteY13" fmla="*/ 5564700 h 5906446"/>
              <a:gd name="connsiteX14" fmla="*/ 920653 w 7672435"/>
              <a:gd name="connsiteY14" fmla="*/ 5527755 h 5906446"/>
              <a:gd name="connsiteX15" fmla="*/ 837526 w 7672435"/>
              <a:gd name="connsiteY15" fmla="*/ 5490809 h 5906446"/>
              <a:gd name="connsiteX16" fmla="*/ 652799 w 7672435"/>
              <a:gd name="connsiteY16" fmla="*/ 5435391 h 5906446"/>
              <a:gd name="connsiteX17" fmla="*/ 209454 w 7672435"/>
              <a:gd name="connsiteY17" fmla="*/ 5269136 h 5906446"/>
              <a:gd name="connsiteX18" fmla="*/ 15489 w 7672435"/>
              <a:gd name="connsiteY18" fmla="*/ 3283319 h 5906446"/>
              <a:gd name="connsiteX19" fmla="*/ 24725 w 7672435"/>
              <a:gd name="connsiteY19" fmla="*/ 2239609 h 5906446"/>
              <a:gd name="connsiteX20" fmla="*/ 126326 w 7672435"/>
              <a:gd name="connsiteY20" fmla="*/ 1306737 h 5906446"/>
              <a:gd name="connsiteX21" fmla="*/ 680508 w 7672435"/>
              <a:gd name="connsiteY21" fmla="*/ 540118 h 5906446"/>
              <a:gd name="connsiteX22" fmla="*/ 1521017 w 7672435"/>
              <a:gd name="connsiteY22" fmla="*/ 216846 h 5906446"/>
              <a:gd name="connsiteX23" fmla="*/ 2860290 w 7672435"/>
              <a:gd name="connsiteY23" fmla="*/ 41355 h 5906446"/>
              <a:gd name="connsiteX24" fmla="*/ 5307926 w 7672435"/>
              <a:gd name="connsiteY24" fmla="*/ 4409 h 5906446"/>
              <a:gd name="connsiteX25" fmla="*/ 6065307 w 7672435"/>
              <a:gd name="connsiteY25" fmla="*/ 115245 h 5906446"/>
              <a:gd name="connsiteX26" fmla="*/ 6702617 w 7672435"/>
              <a:gd name="connsiteY26" fmla="*/ 327682 h 5906446"/>
              <a:gd name="connsiteX27" fmla="*/ 6887345 w 7672435"/>
              <a:gd name="connsiteY27" fmla="*/ 540118 h 5906446"/>
              <a:gd name="connsiteX28" fmla="*/ 6970471 w 7672435"/>
              <a:gd name="connsiteY28" fmla="*/ 715609 h 5906446"/>
              <a:gd name="connsiteX29" fmla="*/ 7109018 w 7672435"/>
              <a:gd name="connsiteY29" fmla="*/ 1482227 h 5906446"/>
              <a:gd name="connsiteX30" fmla="*/ 7081308 w 7672435"/>
              <a:gd name="connsiteY30" fmla="*/ 1980992 h 5906446"/>
              <a:gd name="connsiteX31" fmla="*/ 7099781 w 7672435"/>
              <a:gd name="connsiteY31" fmla="*/ 2442809 h 5906446"/>
              <a:gd name="connsiteX32" fmla="*/ 7118253 w 7672435"/>
              <a:gd name="connsiteY32" fmla="*/ 3126300 h 5906446"/>
              <a:gd name="connsiteX33" fmla="*/ 7413817 w 7672435"/>
              <a:gd name="connsiteY33" fmla="*/ 3375682 h 5906446"/>
              <a:gd name="connsiteX34" fmla="*/ 7570835 w 7672435"/>
              <a:gd name="connsiteY34" fmla="*/ 3514228 h 5906446"/>
              <a:gd name="connsiteX35" fmla="*/ 7653962 w 7672435"/>
              <a:gd name="connsiteY35" fmla="*/ 3763609 h 5906446"/>
              <a:gd name="connsiteX36" fmla="*/ 7672435 w 7672435"/>
              <a:gd name="connsiteY36" fmla="*/ 4068409 h 5906446"/>
              <a:gd name="connsiteX37" fmla="*/ 7626253 w 7672435"/>
              <a:gd name="connsiteY37" fmla="*/ 4345500 h 5906446"/>
              <a:gd name="connsiteX38" fmla="*/ 7478471 w 7672435"/>
              <a:gd name="connsiteY38" fmla="*/ 4557937 h 5906446"/>
              <a:gd name="connsiteX39" fmla="*/ 7302981 w 7672435"/>
              <a:gd name="connsiteY39" fmla="*/ 4659537 h 5906446"/>
              <a:gd name="connsiteX40" fmla="*/ 6693381 w 7672435"/>
              <a:gd name="connsiteY40" fmla="*/ 4835028 h 5906446"/>
              <a:gd name="connsiteX41" fmla="*/ 6416290 w 7672435"/>
              <a:gd name="connsiteY41" fmla="*/ 4918155 h 5906446"/>
              <a:gd name="connsiteX42" fmla="*/ 6277744 w 7672435"/>
              <a:gd name="connsiteY42" fmla="*/ 4955100 h 5906446"/>
              <a:gd name="connsiteX43" fmla="*/ 5806690 w 7672435"/>
              <a:gd name="connsiteY43" fmla="*/ 5028991 h 5906446"/>
              <a:gd name="connsiteX44" fmla="*/ 5021599 w 7672435"/>
              <a:gd name="connsiteY44" fmla="*/ 5065937 h 5906446"/>
              <a:gd name="connsiteX45" fmla="*/ 4430471 w 7672435"/>
              <a:gd name="connsiteY45" fmla="*/ 5028992 h 5906446"/>
              <a:gd name="connsiteX46" fmla="*/ 4088726 w 7672435"/>
              <a:gd name="connsiteY46" fmla="*/ 4936628 h 5906446"/>
              <a:gd name="connsiteX47" fmla="*/ 3811635 w 7672435"/>
              <a:gd name="connsiteY47" fmla="*/ 4936627 h 5906446"/>
              <a:gd name="connsiteX48" fmla="*/ 3395999 w 7672435"/>
              <a:gd name="connsiteY48" fmla="*/ 5038228 h 5906446"/>
              <a:gd name="connsiteX49" fmla="*/ 3322108 w 7672435"/>
              <a:gd name="connsiteY49" fmla="*/ 5084409 h 5906446"/>
              <a:gd name="connsiteX50" fmla="*/ 3312871 w 7672435"/>
              <a:gd name="connsiteY50" fmla="*/ 5112119 h 5906446"/>
              <a:gd name="connsiteX51" fmla="*/ 3285162 w 7672435"/>
              <a:gd name="connsiteY51" fmla="*/ 5130591 h 5906446"/>
              <a:gd name="connsiteX52" fmla="*/ 3174326 w 7672435"/>
              <a:gd name="connsiteY52" fmla="*/ 5213719 h 5906446"/>
              <a:gd name="connsiteX53" fmla="*/ 3137381 w 7672435"/>
              <a:gd name="connsiteY53" fmla="*/ 5232191 h 5906446"/>
              <a:gd name="connsiteX54" fmla="*/ 3109671 w 7672435"/>
              <a:gd name="connsiteY54" fmla="*/ 5250664 h 5906446"/>
              <a:gd name="connsiteX55" fmla="*/ 3045017 w 7672435"/>
              <a:gd name="connsiteY55" fmla="*/ 5278373 h 5906446"/>
              <a:gd name="connsiteX56" fmla="*/ 2971126 w 7672435"/>
              <a:gd name="connsiteY56" fmla="*/ 5306082 h 5906446"/>
              <a:gd name="connsiteX57" fmla="*/ 2943417 w 7672435"/>
              <a:gd name="connsiteY57" fmla="*/ 5324555 h 5906446"/>
              <a:gd name="connsiteX58" fmla="*/ 2897235 w 7672435"/>
              <a:gd name="connsiteY58" fmla="*/ 5333791 h 5906446"/>
              <a:gd name="connsiteX59" fmla="*/ 2860290 w 7672435"/>
              <a:gd name="connsiteY59" fmla="*/ 5343028 h 5906446"/>
              <a:gd name="connsiteX60" fmla="*/ 2804871 w 7672435"/>
              <a:gd name="connsiteY60" fmla="*/ 5361500 h 5906446"/>
              <a:gd name="connsiteX61" fmla="*/ 2684799 w 7672435"/>
              <a:gd name="connsiteY61" fmla="*/ 5379973 h 5906446"/>
              <a:gd name="connsiteX62" fmla="*/ 2638617 w 7672435"/>
              <a:gd name="connsiteY62" fmla="*/ 5389209 h 5906446"/>
              <a:gd name="connsiteX63" fmla="*/ 2583199 w 7672435"/>
              <a:gd name="connsiteY63" fmla="*/ 5398446 h 5906446"/>
              <a:gd name="connsiteX64" fmla="*/ 2555490 w 7672435"/>
              <a:gd name="connsiteY64" fmla="*/ 5407682 h 5906446"/>
              <a:gd name="connsiteX65" fmla="*/ 2463126 w 7672435"/>
              <a:gd name="connsiteY65" fmla="*/ 5416919 h 5906446"/>
              <a:gd name="connsiteX66" fmla="*/ 2407708 w 7672435"/>
              <a:gd name="connsiteY66" fmla="*/ 5435391 h 5906446"/>
              <a:gd name="connsiteX67" fmla="*/ 2370762 w 7672435"/>
              <a:gd name="connsiteY67" fmla="*/ 5444628 h 5906446"/>
              <a:gd name="connsiteX68" fmla="*/ 2333817 w 7672435"/>
              <a:gd name="connsiteY68" fmla="*/ 5463100 h 5906446"/>
              <a:gd name="connsiteX69" fmla="*/ 2306108 w 7672435"/>
              <a:gd name="connsiteY69" fmla="*/ 5472337 h 5906446"/>
              <a:gd name="connsiteX70" fmla="*/ 2250690 w 7672435"/>
              <a:gd name="connsiteY70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834134 w 7669043"/>
              <a:gd name="connsiteY15" fmla="*/ 5490809 h 5906446"/>
              <a:gd name="connsiteX16" fmla="*/ 649407 w 7669043"/>
              <a:gd name="connsiteY16" fmla="*/ 5435391 h 5906446"/>
              <a:gd name="connsiteX17" fmla="*/ 159880 w 7669043"/>
              <a:gd name="connsiteY17" fmla="*/ 5222954 h 5906446"/>
              <a:gd name="connsiteX18" fmla="*/ 12097 w 7669043"/>
              <a:gd name="connsiteY18" fmla="*/ 3283319 h 5906446"/>
              <a:gd name="connsiteX19" fmla="*/ 21333 w 7669043"/>
              <a:gd name="connsiteY19" fmla="*/ 2239609 h 5906446"/>
              <a:gd name="connsiteX20" fmla="*/ 122934 w 7669043"/>
              <a:gd name="connsiteY20" fmla="*/ 1306737 h 5906446"/>
              <a:gd name="connsiteX21" fmla="*/ 677116 w 7669043"/>
              <a:gd name="connsiteY21" fmla="*/ 540118 h 5906446"/>
              <a:gd name="connsiteX22" fmla="*/ 1517625 w 7669043"/>
              <a:gd name="connsiteY22" fmla="*/ 216846 h 5906446"/>
              <a:gd name="connsiteX23" fmla="*/ 2856898 w 7669043"/>
              <a:gd name="connsiteY23" fmla="*/ 41355 h 5906446"/>
              <a:gd name="connsiteX24" fmla="*/ 5304534 w 7669043"/>
              <a:gd name="connsiteY24" fmla="*/ 4409 h 5906446"/>
              <a:gd name="connsiteX25" fmla="*/ 6061915 w 7669043"/>
              <a:gd name="connsiteY25" fmla="*/ 115245 h 5906446"/>
              <a:gd name="connsiteX26" fmla="*/ 6699225 w 7669043"/>
              <a:gd name="connsiteY26" fmla="*/ 327682 h 5906446"/>
              <a:gd name="connsiteX27" fmla="*/ 6883953 w 7669043"/>
              <a:gd name="connsiteY27" fmla="*/ 540118 h 5906446"/>
              <a:gd name="connsiteX28" fmla="*/ 6967079 w 7669043"/>
              <a:gd name="connsiteY28" fmla="*/ 715609 h 5906446"/>
              <a:gd name="connsiteX29" fmla="*/ 7105626 w 7669043"/>
              <a:gd name="connsiteY29" fmla="*/ 1482227 h 5906446"/>
              <a:gd name="connsiteX30" fmla="*/ 7077916 w 7669043"/>
              <a:gd name="connsiteY30" fmla="*/ 1980992 h 5906446"/>
              <a:gd name="connsiteX31" fmla="*/ 7096389 w 7669043"/>
              <a:gd name="connsiteY31" fmla="*/ 2442809 h 5906446"/>
              <a:gd name="connsiteX32" fmla="*/ 7114861 w 7669043"/>
              <a:gd name="connsiteY32" fmla="*/ 3126300 h 5906446"/>
              <a:gd name="connsiteX33" fmla="*/ 7410425 w 7669043"/>
              <a:gd name="connsiteY33" fmla="*/ 3375682 h 5906446"/>
              <a:gd name="connsiteX34" fmla="*/ 7567443 w 7669043"/>
              <a:gd name="connsiteY34" fmla="*/ 3514228 h 5906446"/>
              <a:gd name="connsiteX35" fmla="*/ 7650570 w 7669043"/>
              <a:gd name="connsiteY35" fmla="*/ 3763609 h 5906446"/>
              <a:gd name="connsiteX36" fmla="*/ 7669043 w 7669043"/>
              <a:gd name="connsiteY36" fmla="*/ 4068409 h 5906446"/>
              <a:gd name="connsiteX37" fmla="*/ 7622861 w 7669043"/>
              <a:gd name="connsiteY37" fmla="*/ 4345500 h 5906446"/>
              <a:gd name="connsiteX38" fmla="*/ 7475079 w 7669043"/>
              <a:gd name="connsiteY38" fmla="*/ 4557937 h 5906446"/>
              <a:gd name="connsiteX39" fmla="*/ 7299589 w 7669043"/>
              <a:gd name="connsiteY39" fmla="*/ 4659537 h 5906446"/>
              <a:gd name="connsiteX40" fmla="*/ 6689989 w 7669043"/>
              <a:gd name="connsiteY40" fmla="*/ 4835028 h 5906446"/>
              <a:gd name="connsiteX41" fmla="*/ 6412898 w 7669043"/>
              <a:gd name="connsiteY41" fmla="*/ 4918155 h 5906446"/>
              <a:gd name="connsiteX42" fmla="*/ 6274352 w 7669043"/>
              <a:gd name="connsiteY42" fmla="*/ 4955100 h 5906446"/>
              <a:gd name="connsiteX43" fmla="*/ 5803298 w 7669043"/>
              <a:gd name="connsiteY43" fmla="*/ 5028991 h 5906446"/>
              <a:gd name="connsiteX44" fmla="*/ 5018207 w 7669043"/>
              <a:gd name="connsiteY44" fmla="*/ 5065937 h 5906446"/>
              <a:gd name="connsiteX45" fmla="*/ 4427079 w 7669043"/>
              <a:gd name="connsiteY45" fmla="*/ 5028992 h 5906446"/>
              <a:gd name="connsiteX46" fmla="*/ 4085334 w 7669043"/>
              <a:gd name="connsiteY46" fmla="*/ 4936628 h 5906446"/>
              <a:gd name="connsiteX47" fmla="*/ 3808243 w 7669043"/>
              <a:gd name="connsiteY47" fmla="*/ 4936627 h 5906446"/>
              <a:gd name="connsiteX48" fmla="*/ 3392607 w 7669043"/>
              <a:gd name="connsiteY48" fmla="*/ 5038228 h 5906446"/>
              <a:gd name="connsiteX49" fmla="*/ 3318716 w 7669043"/>
              <a:gd name="connsiteY49" fmla="*/ 5084409 h 5906446"/>
              <a:gd name="connsiteX50" fmla="*/ 3309479 w 7669043"/>
              <a:gd name="connsiteY50" fmla="*/ 5112119 h 5906446"/>
              <a:gd name="connsiteX51" fmla="*/ 3281770 w 7669043"/>
              <a:gd name="connsiteY51" fmla="*/ 5130591 h 5906446"/>
              <a:gd name="connsiteX52" fmla="*/ 3170934 w 7669043"/>
              <a:gd name="connsiteY52" fmla="*/ 5213719 h 5906446"/>
              <a:gd name="connsiteX53" fmla="*/ 3133989 w 7669043"/>
              <a:gd name="connsiteY53" fmla="*/ 5232191 h 5906446"/>
              <a:gd name="connsiteX54" fmla="*/ 3106279 w 7669043"/>
              <a:gd name="connsiteY54" fmla="*/ 5250664 h 5906446"/>
              <a:gd name="connsiteX55" fmla="*/ 3041625 w 7669043"/>
              <a:gd name="connsiteY55" fmla="*/ 5278373 h 5906446"/>
              <a:gd name="connsiteX56" fmla="*/ 2967734 w 7669043"/>
              <a:gd name="connsiteY56" fmla="*/ 5306082 h 5906446"/>
              <a:gd name="connsiteX57" fmla="*/ 2940025 w 7669043"/>
              <a:gd name="connsiteY57" fmla="*/ 5324555 h 5906446"/>
              <a:gd name="connsiteX58" fmla="*/ 2893843 w 7669043"/>
              <a:gd name="connsiteY58" fmla="*/ 5333791 h 5906446"/>
              <a:gd name="connsiteX59" fmla="*/ 2856898 w 7669043"/>
              <a:gd name="connsiteY59" fmla="*/ 5343028 h 5906446"/>
              <a:gd name="connsiteX60" fmla="*/ 2801479 w 7669043"/>
              <a:gd name="connsiteY60" fmla="*/ 5361500 h 5906446"/>
              <a:gd name="connsiteX61" fmla="*/ 2681407 w 7669043"/>
              <a:gd name="connsiteY61" fmla="*/ 5379973 h 5906446"/>
              <a:gd name="connsiteX62" fmla="*/ 2635225 w 7669043"/>
              <a:gd name="connsiteY62" fmla="*/ 5389209 h 5906446"/>
              <a:gd name="connsiteX63" fmla="*/ 2579807 w 7669043"/>
              <a:gd name="connsiteY63" fmla="*/ 5398446 h 5906446"/>
              <a:gd name="connsiteX64" fmla="*/ 2552098 w 7669043"/>
              <a:gd name="connsiteY64" fmla="*/ 5407682 h 5906446"/>
              <a:gd name="connsiteX65" fmla="*/ 2459734 w 7669043"/>
              <a:gd name="connsiteY65" fmla="*/ 5416919 h 5906446"/>
              <a:gd name="connsiteX66" fmla="*/ 2404316 w 7669043"/>
              <a:gd name="connsiteY66" fmla="*/ 5435391 h 5906446"/>
              <a:gd name="connsiteX67" fmla="*/ 2367370 w 7669043"/>
              <a:gd name="connsiteY67" fmla="*/ 5444628 h 5906446"/>
              <a:gd name="connsiteX68" fmla="*/ 2330425 w 7669043"/>
              <a:gd name="connsiteY68" fmla="*/ 5463100 h 5906446"/>
              <a:gd name="connsiteX69" fmla="*/ 2302716 w 7669043"/>
              <a:gd name="connsiteY69" fmla="*/ 5472337 h 5906446"/>
              <a:gd name="connsiteX70" fmla="*/ 2247298 w 7669043"/>
              <a:gd name="connsiteY70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834134 w 7669043"/>
              <a:gd name="connsiteY15" fmla="*/ 5490809 h 5906446"/>
              <a:gd name="connsiteX16" fmla="*/ 630935 w 7669043"/>
              <a:gd name="connsiteY16" fmla="*/ 5490809 h 5906446"/>
              <a:gd name="connsiteX17" fmla="*/ 159880 w 7669043"/>
              <a:gd name="connsiteY17" fmla="*/ 5222954 h 5906446"/>
              <a:gd name="connsiteX18" fmla="*/ 12097 w 7669043"/>
              <a:gd name="connsiteY18" fmla="*/ 3283319 h 5906446"/>
              <a:gd name="connsiteX19" fmla="*/ 21333 w 7669043"/>
              <a:gd name="connsiteY19" fmla="*/ 2239609 h 5906446"/>
              <a:gd name="connsiteX20" fmla="*/ 122934 w 7669043"/>
              <a:gd name="connsiteY20" fmla="*/ 1306737 h 5906446"/>
              <a:gd name="connsiteX21" fmla="*/ 677116 w 7669043"/>
              <a:gd name="connsiteY21" fmla="*/ 540118 h 5906446"/>
              <a:gd name="connsiteX22" fmla="*/ 1517625 w 7669043"/>
              <a:gd name="connsiteY22" fmla="*/ 216846 h 5906446"/>
              <a:gd name="connsiteX23" fmla="*/ 2856898 w 7669043"/>
              <a:gd name="connsiteY23" fmla="*/ 41355 h 5906446"/>
              <a:gd name="connsiteX24" fmla="*/ 5304534 w 7669043"/>
              <a:gd name="connsiteY24" fmla="*/ 4409 h 5906446"/>
              <a:gd name="connsiteX25" fmla="*/ 6061915 w 7669043"/>
              <a:gd name="connsiteY25" fmla="*/ 115245 h 5906446"/>
              <a:gd name="connsiteX26" fmla="*/ 6699225 w 7669043"/>
              <a:gd name="connsiteY26" fmla="*/ 327682 h 5906446"/>
              <a:gd name="connsiteX27" fmla="*/ 6883953 w 7669043"/>
              <a:gd name="connsiteY27" fmla="*/ 540118 h 5906446"/>
              <a:gd name="connsiteX28" fmla="*/ 6967079 w 7669043"/>
              <a:gd name="connsiteY28" fmla="*/ 715609 h 5906446"/>
              <a:gd name="connsiteX29" fmla="*/ 7105626 w 7669043"/>
              <a:gd name="connsiteY29" fmla="*/ 1482227 h 5906446"/>
              <a:gd name="connsiteX30" fmla="*/ 7077916 w 7669043"/>
              <a:gd name="connsiteY30" fmla="*/ 1980992 h 5906446"/>
              <a:gd name="connsiteX31" fmla="*/ 7096389 w 7669043"/>
              <a:gd name="connsiteY31" fmla="*/ 2442809 h 5906446"/>
              <a:gd name="connsiteX32" fmla="*/ 7114861 w 7669043"/>
              <a:gd name="connsiteY32" fmla="*/ 3126300 h 5906446"/>
              <a:gd name="connsiteX33" fmla="*/ 7410425 w 7669043"/>
              <a:gd name="connsiteY33" fmla="*/ 3375682 h 5906446"/>
              <a:gd name="connsiteX34" fmla="*/ 7567443 w 7669043"/>
              <a:gd name="connsiteY34" fmla="*/ 3514228 h 5906446"/>
              <a:gd name="connsiteX35" fmla="*/ 7650570 w 7669043"/>
              <a:gd name="connsiteY35" fmla="*/ 3763609 h 5906446"/>
              <a:gd name="connsiteX36" fmla="*/ 7669043 w 7669043"/>
              <a:gd name="connsiteY36" fmla="*/ 4068409 h 5906446"/>
              <a:gd name="connsiteX37" fmla="*/ 7622861 w 7669043"/>
              <a:gd name="connsiteY37" fmla="*/ 4345500 h 5906446"/>
              <a:gd name="connsiteX38" fmla="*/ 7475079 w 7669043"/>
              <a:gd name="connsiteY38" fmla="*/ 4557937 h 5906446"/>
              <a:gd name="connsiteX39" fmla="*/ 7299589 w 7669043"/>
              <a:gd name="connsiteY39" fmla="*/ 4659537 h 5906446"/>
              <a:gd name="connsiteX40" fmla="*/ 6689989 w 7669043"/>
              <a:gd name="connsiteY40" fmla="*/ 4835028 h 5906446"/>
              <a:gd name="connsiteX41" fmla="*/ 6412898 w 7669043"/>
              <a:gd name="connsiteY41" fmla="*/ 4918155 h 5906446"/>
              <a:gd name="connsiteX42" fmla="*/ 6274352 w 7669043"/>
              <a:gd name="connsiteY42" fmla="*/ 4955100 h 5906446"/>
              <a:gd name="connsiteX43" fmla="*/ 5803298 w 7669043"/>
              <a:gd name="connsiteY43" fmla="*/ 5028991 h 5906446"/>
              <a:gd name="connsiteX44" fmla="*/ 5018207 w 7669043"/>
              <a:gd name="connsiteY44" fmla="*/ 5065937 h 5906446"/>
              <a:gd name="connsiteX45" fmla="*/ 4427079 w 7669043"/>
              <a:gd name="connsiteY45" fmla="*/ 5028992 h 5906446"/>
              <a:gd name="connsiteX46" fmla="*/ 4085334 w 7669043"/>
              <a:gd name="connsiteY46" fmla="*/ 4936628 h 5906446"/>
              <a:gd name="connsiteX47" fmla="*/ 3808243 w 7669043"/>
              <a:gd name="connsiteY47" fmla="*/ 4936627 h 5906446"/>
              <a:gd name="connsiteX48" fmla="*/ 3392607 w 7669043"/>
              <a:gd name="connsiteY48" fmla="*/ 5038228 h 5906446"/>
              <a:gd name="connsiteX49" fmla="*/ 3318716 w 7669043"/>
              <a:gd name="connsiteY49" fmla="*/ 5084409 h 5906446"/>
              <a:gd name="connsiteX50" fmla="*/ 3309479 w 7669043"/>
              <a:gd name="connsiteY50" fmla="*/ 5112119 h 5906446"/>
              <a:gd name="connsiteX51" fmla="*/ 3281770 w 7669043"/>
              <a:gd name="connsiteY51" fmla="*/ 5130591 h 5906446"/>
              <a:gd name="connsiteX52" fmla="*/ 3170934 w 7669043"/>
              <a:gd name="connsiteY52" fmla="*/ 5213719 h 5906446"/>
              <a:gd name="connsiteX53" fmla="*/ 3133989 w 7669043"/>
              <a:gd name="connsiteY53" fmla="*/ 5232191 h 5906446"/>
              <a:gd name="connsiteX54" fmla="*/ 3106279 w 7669043"/>
              <a:gd name="connsiteY54" fmla="*/ 5250664 h 5906446"/>
              <a:gd name="connsiteX55" fmla="*/ 3041625 w 7669043"/>
              <a:gd name="connsiteY55" fmla="*/ 5278373 h 5906446"/>
              <a:gd name="connsiteX56" fmla="*/ 2967734 w 7669043"/>
              <a:gd name="connsiteY56" fmla="*/ 5306082 h 5906446"/>
              <a:gd name="connsiteX57" fmla="*/ 2940025 w 7669043"/>
              <a:gd name="connsiteY57" fmla="*/ 5324555 h 5906446"/>
              <a:gd name="connsiteX58" fmla="*/ 2893843 w 7669043"/>
              <a:gd name="connsiteY58" fmla="*/ 5333791 h 5906446"/>
              <a:gd name="connsiteX59" fmla="*/ 2856898 w 7669043"/>
              <a:gd name="connsiteY59" fmla="*/ 5343028 h 5906446"/>
              <a:gd name="connsiteX60" fmla="*/ 2801479 w 7669043"/>
              <a:gd name="connsiteY60" fmla="*/ 5361500 h 5906446"/>
              <a:gd name="connsiteX61" fmla="*/ 2681407 w 7669043"/>
              <a:gd name="connsiteY61" fmla="*/ 5379973 h 5906446"/>
              <a:gd name="connsiteX62" fmla="*/ 2635225 w 7669043"/>
              <a:gd name="connsiteY62" fmla="*/ 5389209 h 5906446"/>
              <a:gd name="connsiteX63" fmla="*/ 2579807 w 7669043"/>
              <a:gd name="connsiteY63" fmla="*/ 5398446 h 5906446"/>
              <a:gd name="connsiteX64" fmla="*/ 2552098 w 7669043"/>
              <a:gd name="connsiteY64" fmla="*/ 5407682 h 5906446"/>
              <a:gd name="connsiteX65" fmla="*/ 2459734 w 7669043"/>
              <a:gd name="connsiteY65" fmla="*/ 5416919 h 5906446"/>
              <a:gd name="connsiteX66" fmla="*/ 2404316 w 7669043"/>
              <a:gd name="connsiteY66" fmla="*/ 5435391 h 5906446"/>
              <a:gd name="connsiteX67" fmla="*/ 2367370 w 7669043"/>
              <a:gd name="connsiteY67" fmla="*/ 5444628 h 5906446"/>
              <a:gd name="connsiteX68" fmla="*/ 2330425 w 7669043"/>
              <a:gd name="connsiteY68" fmla="*/ 5463100 h 5906446"/>
              <a:gd name="connsiteX69" fmla="*/ 2302716 w 7669043"/>
              <a:gd name="connsiteY69" fmla="*/ 5472337 h 5906446"/>
              <a:gd name="connsiteX70" fmla="*/ 2247298 w 7669043"/>
              <a:gd name="connsiteY70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92607 w 7669043"/>
              <a:gd name="connsiteY47" fmla="*/ 5038228 h 5906446"/>
              <a:gd name="connsiteX48" fmla="*/ 3318716 w 7669043"/>
              <a:gd name="connsiteY48" fmla="*/ 5084409 h 5906446"/>
              <a:gd name="connsiteX49" fmla="*/ 3309479 w 7669043"/>
              <a:gd name="connsiteY49" fmla="*/ 5112119 h 5906446"/>
              <a:gd name="connsiteX50" fmla="*/ 3281770 w 7669043"/>
              <a:gd name="connsiteY50" fmla="*/ 5130591 h 5906446"/>
              <a:gd name="connsiteX51" fmla="*/ 3170934 w 7669043"/>
              <a:gd name="connsiteY51" fmla="*/ 5213719 h 5906446"/>
              <a:gd name="connsiteX52" fmla="*/ 3133989 w 7669043"/>
              <a:gd name="connsiteY52" fmla="*/ 5232191 h 5906446"/>
              <a:gd name="connsiteX53" fmla="*/ 3106279 w 7669043"/>
              <a:gd name="connsiteY53" fmla="*/ 5250664 h 5906446"/>
              <a:gd name="connsiteX54" fmla="*/ 3041625 w 7669043"/>
              <a:gd name="connsiteY54" fmla="*/ 5278373 h 5906446"/>
              <a:gd name="connsiteX55" fmla="*/ 2967734 w 7669043"/>
              <a:gd name="connsiteY55" fmla="*/ 5306082 h 5906446"/>
              <a:gd name="connsiteX56" fmla="*/ 2940025 w 7669043"/>
              <a:gd name="connsiteY56" fmla="*/ 5324555 h 5906446"/>
              <a:gd name="connsiteX57" fmla="*/ 2893843 w 7669043"/>
              <a:gd name="connsiteY57" fmla="*/ 5333791 h 5906446"/>
              <a:gd name="connsiteX58" fmla="*/ 2856898 w 7669043"/>
              <a:gd name="connsiteY58" fmla="*/ 5343028 h 5906446"/>
              <a:gd name="connsiteX59" fmla="*/ 2801479 w 7669043"/>
              <a:gd name="connsiteY59" fmla="*/ 5361500 h 5906446"/>
              <a:gd name="connsiteX60" fmla="*/ 2681407 w 7669043"/>
              <a:gd name="connsiteY60" fmla="*/ 5379973 h 5906446"/>
              <a:gd name="connsiteX61" fmla="*/ 2635225 w 7669043"/>
              <a:gd name="connsiteY61" fmla="*/ 5389209 h 5906446"/>
              <a:gd name="connsiteX62" fmla="*/ 2579807 w 7669043"/>
              <a:gd name="connsiteY62" fmla="*/ 5398446 h 5906446"/>
              <a:gd name="connsiteX63" fmla="*/ 2552098 w 7669043"/>
              <a:gd name="connsiteY63" fmla="*/ 5407682 h 5906446"/>
              <a:gd name="connsiteX64" fmla="*/ 2459734 w 7669043"/>
              <a:gd name="connsiteY64" fmla="*/ 5416919 h 5906446"/>
              <a:gd name="connsiteX65" fmla="*/ 2404316 w 7669043"/>
              <a:gd name="connsiteY65" fmla="*/ 5435391 h 5906446"/>
              <a:gd name="connsiteX66" fmla="*/ 2367370 w 7669043"/>
              <a:gd name="connsiteY66" fmla="*/ 5444628 h 5906446"/>
              <a:gd name="connsiteX67" fmla="*/ 2330425 w 7669043"/>
              <a:gd name="connsiteY67" fmla="*/ 5463100 h 5906446"/>
              <a:gd name="connsiteX68" fmla="*/ 2302716 w 7669043"/>
              <a:gd name="connsiteY68" fmla="*/ 5472337 h 5906446"/>
              <a:gd name="connsiteX69" fmla="*/ 2247298 w 7669043"/>
              <a:gd name="connsiteY69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281770 w 7669043"/>
              <a:gd name="connsiteY49" fmla="*/ 5130591 h 5906446"/>
              <a:gd name="connsiteX50" fmla="*/ 3170934 w 7669043"/>
              <a:gd name="connsiteY50" fmla="*/ 5213719 h 5906446"/>
              <a:gd name="connsiteX51" fmla="*/ 3133989 w 7669043"/>
              <a:gd name="connsiteY51" fmla="*/ 5232191 h 5906446"/>
              <a:gd name="connsiteX52" fmla="*/ 3106279 w 7669043"/>
              <a:gd name="connsiteY52" fmla="*/ 5250664 h 5906446"/>
              <a:gd name="connsiteX53" fmla="*/ 3041625 w 7669043"/>
              <a:gd name="connsiteY53" fmla="*/ 5278373 h 5906446"/>
              <a:gd name="connsiteX54" fmla="*/ 2967734 w 7669043"/>
              <a:gd name="connsiteY54" fmla="*/ 5306082 h 5906446"/>
              <a:gd name="connsiteX55" fmla="*/ 2940025 w 7669043"/>
              <a:gd name="connsiteY55" fmla="*/ 5324555 h 5906446"/>
              <a:gd name="connsiteX56" fmla="*/ 2893843 w 7669043"/>
              <a:gd name="connsiteY56" fmla="*/ 5333791 h 5906446"/>
              <a:gd name="connsiteX57" fmla="*/ 2856898 w 7669043"/>
              <a:gd name="connsiteY57" fmla="*/ 5343028 h 5906446"/>
              <a:gd name="connsiteX58" fmla="*/ 2801479 w 7669043"/>
              <a:gd name="connsiteY58" fmla="*/ 5361500 h 5906446"/>
              <a:gd name="connsiteX59" fmla="*/ 2681407 w 7669043"/>
              <a:gd name="connsiteY59" fmla="*/ 5379973 h 5906446"/>
              <a:gd name="connsiteX60" fmla="*/ 2635225 w 7669043"/>
              <a:gd name="connsiteY60" fmla="*/ 5389209 h 5906446"/>
              <a:gd name="connsiteX61" fmla="*/ 2579807 w 7669043"/>
              <a:gd name="connsiteY61" fmla="*/ 5398446 h 5906446"/>
              <a:gd name="connsiteX62" fmla="*/ 2552098 w 7669043"/>
              <a:gd name="connsiteY62" fmla="*/ 5407682 h 5906446"/>
              <a:gd name="connsiteX63" fmla="*/ 2459734 w 7669043"/>
              <a:gd name="connsiteY63" fmla="*/ 5416919 h 5906446"/>
              <a:gd name="connsiteX64" fmla="*/ 2404316 w 7669043"/>
              <a:gd name="connsiteY64" fmla="*/ 5435391 h 5906446"/>
              <a:gd name="connsiteX65" fmla="*/ 2367370 w 7669043"/>
              <a:gd name="connsiteY65" fmla="*/ 5444628 h 5906446"/>
              <a:gd name="connsiteX66" fmla="*/ 2330425 w 7669043"/>
              <a:gd name="connsiteY66" fmla="*/ 5463100 h 5906446"/>
              <a:gd name="connsiteX67" fmla="*/ 2302716 w 7669043"/>
              <a:gd name="connsiteY67" fmla="*/ 5472337 h 5906446"/>
              <a:gd name="connsiteX68" fmla="*/ 2247298 w 7669043"/>
              <a:gd name="connsiteY68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3041625 w 7669043"/>
              <a:gd name="connsiteY52" fmla="*/ 5278373 h 5906446"/>
              <a:gd name="connsiteX53" fmla="*/ 2967734 w 7669043"/>
              <a:gd name="connsiteY53" fmla="*/ 5306082 h 5906446"/>
              <a:gd name="connsiteX54" fmla="*/ 2940025 w 7669043"/>
              <a:gd name="connsiteY54" fmla="*/ 5324555 h 5906446"/>
              <a:gd name="connsiteX55" fmla="*/ 2893843 w 7669043"/>
              <a:gd name="connsiteY55" fmla="*/ 5333791 h 5906446"/>
              <a:gd name="connsiteX56" fmla="*/ 2856898 w 7669043"/>
              <a:gd name="connsiteY56" fmla="*/ 5343028 h 5906446"/>
              <a:gd name="connsiteX57" fmla="*/ 2801479 w 7669043"/>
              <a:gd name="connsiteY57" fmla="*/ 5361500 h 5906446"/>
              <a:gd name="connsiteX58" fmla="*/ 2681407 w 7669043"/>
              <a:gd name="connsiteY58" fmla="*/ 5379973 h 5906446"/>
              <a:gd name="connsiteX59" fmla="*/ 2635225 w 7669043"/>
              <a:gd name="connsiteY59" fmla="*/ 5389209 h 5906446"/>
              <a:gd name="connsiteX60" fmla="*/ 2579807 w 7669043"/>
              <a:gd name="connsiteY60" fmla="*/ 5398446 h 5906446"/>
              <a:gd name="connsiteX61" fmla="*/ 2552098 w 7669043"/>
              <a:gd name="connsiteY61" fmla="*/ 5407682 h 5906446"/>
              <a:gd name="connsiteX62" fmla="*/ 2459734 w 7669043"/>
              <a:gd name="connsiteY62" fmla="*/ 5416919 h 5906446"/>
              <a:gd name="connsiteX63" fmla="*/ 2404316 w 7669043"/>
              <a:gd name="connsiteY63" fmla="*/ 5435391 h 5906446"/>
              <a:gd name="connsiteX64" fmla="*/ 2367370 w 7669043"/>
              <a:gd name="connsiteY64" fmla="*/ 5444628 h 5906446"/>
              <a:gd name="connsiteX65" fmla="*/ 2330425 w 7669043"/>
              <a:gd name="connsiteY65" fmla="*/ 5463100 h 5906446"/>
              <a:gd name="connsiteX66" fmla="*/ 2302716 w 7669043"/>
              <a:gd name="connsiteY66" fmla="*/ 5472337 h 5906446"/>
              <a:gd name="connsiteX67" fmla="*/ 2247298 w 7669043"/>
              <a:gd name="connsiteY67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93843 w 7669043"/>
              <a:gd name="connsiteY54" fmla="*/ 5333791 h 5906446"/>
              <a:gd name="connsiteX55" fmla="*/ 2856898 w 7669043"/>
              <a:gd name="connsiteY55" fmla="*/ 5343028 h 5906446"/>
              <a:gd name="connsiteX56" fmla="*/ 2801479 w 7669043"/>
              <a:gd name="connsiteY56" fmla="*/ 5361500 h 5906446"/>
              <a:gd name="connsiteX57" fmla="*/ 2681407 w 7669043"/>
              <a:gd name="connsiteY57" fmla="*/ 5379973 h 5906446"/>
              <a:gd name="connsiteX58" fmla="*/ 2635225 w 7669043"/>
              <a:gd name="connsiteY58" fmla="*/ 5389209 h 5906446"/>
              <a:gd name="connsiteX59" fmla="*/ 2579807 w 7669043"/>
              <a:gd name="connsiteY59" fmla="*/ 5398446 h 5906446"/>
              <a:gd name="connsiteX60" fmla="*/ 2552098 w 7669043"/>
              <a:gd name="connsiteY60" fmla="*/ 5407682 h 5906446"/>
              <a:gd name="connsiteX61" fmla="*/ 2459734 w 7669043"/>
              <a:gd name="connsiteY61" fmla="*/ 5416919 h 5906446"/>
              <a:gd name="connsiteX62" fmla="*/ 2404316 w 7669043"/>
              <a:gd name="connsiteY62" fmla="*/ 5435391 h 5906446"/>
              <a:gd name="connsiteX63" fmla="*/ 2367370 w 7669043"/>
              <a:gd name="connsiteY63" fmla="*/ 5444628 h 5906446"/>
              <a:gd name="connsiteX64" fmla="*/ 2330425 w 7669043"/>
              <a:gd name="connsiteY64" fmla="*/ 5463100 h 5906446"/>
              <a:gd name="connsiteX65" fmla="*/ 2302716 w 7669043"/>
              <a:gd name="connsiteY65" fmla="*/ 5472337 h 5906446"/>
              <a:gd name="connsiteX66" fmla="*/ 2247298 w 7669043"/>
              <a:gd name="connsiteY66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93843 w 7669043"/>
              <a:gd name="connsiteY54" fmla="*/ 5333791 h 5906446"/>
              <a:gd name="connsiteX55" fmla="*/ 2856898 w 7669043"/>
              <a:gd name="connsiteY55" fmla="*/ 5343028 h 5906446"/>
              <a:gd name="connsiteX56" fmla="*/ 2801479 w 7669043"/>
              <a:gd name="connsiteY56" fmla="*/ 5361500 h 5906446"/>
              <a:gd name="connsiteX57" fmla="*/ 2681407 w 7669043"/>
              <a:gd name="connsiteY57" fmla="*/ 5379973 h 5906446"/>
              <a:gd name="connsiteX58" fmla="*/ 2579807 w 7669043"/>
              <a:gd name="connsiteY58" fmla="*/ 5398446 h 5906446"/>
              <a:gd name="connsiteX59" fmla="*/ 2552098 w 7669043"/>
              <a:gd name="connsiteY59" fmla="*/ 5407682 h 5906446"/>
              <a:gd name="connsiteX60" fmla="*/ 2459734 w 7669043"/>
              <a:gd name="connsiteY60" fmla="*/ 5416919 h 5906446"/>
              <a:gd name="connsiteX61" fmla="*/ 2404316 w 7669043"/>
              <a:gd name="connsiteY61" fmla="*/ 5435391 h 5906446"/>
              <a:gd name="connsiteX62" fmla="*/ 2367370 w 7669043"/>
              <a:gd name="connsiteY62" fmla="*/ 5444628 h 5906446"/>
              <a:gd name="connsiteX63" fmla="*/ 2330425 w 7669043"/>
              <a:gd name="connsiteY63" fmla="*/ 5463100 h 5906446"/>
              <a:gd name="connsiteX64" fmla="*/ 2302716 w 7669043"/>
              <a:gd name="connsiteY64" fmla="*/ 5472337 h 5906446"/>
              <a:gd name="connsiteX65" fmla="*/ 2247298 w 7669043"/>
              <a:gd name="connsiteY65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681407 w 7669043"/>
              <a:gd name="connsiteY56" fmla="*/ 5379973 h 5906446"/>
              <a:gd name="connsiteX57" fmla="*/ 2579807 w 7669043"/>
              <a:gd name="connsiteY57" fmla="*/ 5398446 h 5906446"/>
              <a:gd name="connsiteX58" fmla="*/ 2552098 w 7669043"/>
              <a:gd name="connsiteY58" fmla="*/ 5407682 h 5906446"/>
              <a:gd name="connsiteX59" fmla="*/ 2459734 w 7669043"/>
              <a:gd name="connsiteY59" fmla="*/ 5416919 h 5906446"/>
              <a:gd name="connsiteX60" fmla="*/ 2404316 w 7669043"/>
              <a:gd name="connsiteY60" fmla="*/ 5435391 h 5906446"/>
              <a:gd name="connsiteX61" fmla="*/ 2367370 w 7669043"/>
              <a:gd name="connsiteY61" fmla="*/ 5444628 h 5906446"/>
              <a:gd name="connsiteX62" fmla="*/ 2330425 w 7669043"/>
              <a:gd name="connsiteY62" fmla="*/ 5463100 h 5906446"/>
              <a:gd name="connsiteX63" fmla="*/ 2302716 w 7669043"/>
              <a:gd name="connsiteY63" fmla="*/ 5472337 h 5906446"/>
              <a:gd name="connsiteX64" fmla="*/ 2247298 w 7669043"/>
              <a:gd name="connsiteY64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404316 w 7669043"/>
              <a:gd name="connsiteY59" fmla="*/ 5435391 h 5906446"/>
              <a:gd name="connsiteX60" fmla="*/ 2367370 w 7669043"/>
              <a:gd name="connsiteY60" fmla="*/ 5444628 h 5906446"/>
              <a:gd name="connsiteX61" fmla="*/ 2330425 w 7669043"/>
              <a:gd name="connsiteY61" fmla="*/ 5463100 h 5906446"/>
              <a:gd name="connsiteX62" fmla="*/ 2302716 w 7669043"/>
              <a:gd name="connsiteY62" fmla="*/ 5472337 h 5906446"/>
              <a:gd name="connsiteX63" fmla="*/ 2247298 w 7669043"/>
              <a:gd name="connsiteY63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367370 w 7669043"/>
              <a:gd name="connsiteY59" fmla="*/ 5444628 h 5906446"/>
              <a:gd name="connsiteX60" fmla="*/ 2330425 w 7669043"/>
              <a:gd name="connsiteY60" fmla="*/ 5463100 h 5906446"/>
              <a:gd name="connsiteX61" fmla="*/ 2302716 w 7669043"/>
              <a:gd name="connsiteY61" fmla="*/ 5472337 h 5906446"/>
              <a:gd name="connsiteX62" fmla="*/ 2247298 w 7669043"/>
              <a:gd name="connsiteY62" fmla="*/ 5509282 h 5906446"/>
              <a:gd name="connsiteX0" fmla="*/ 2247298 w 7669043"/>
              <a:gd name="connsiteY0" fmla="*/ 5509282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367370 w 7669043"/>
              <a:gd name="connsiteY59" fmla="*/ 5444628 h 5906446"/>
              <a:gd name="connsiteX60" fmla="*/ 2330425 w 7669043"/>
              <a:gd name="connsiteY60" fmla="*/ 5463100 h 5906446"/>
              <a:gd name="connsiteX61" fmla="*/ 2247298 w 7669043"/>
              <a:gd name="connsiteY61" fmla="*/ 5509282 h 5906446"/>
              <a:gd name="connsiteX0" fmla="*/ 2330425 w 7669043"/>
              <a:gd name="connsiteY0" fmla="*/ 5463100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459734 w 7669043"/>
              <a:gd name="connsiteY58" fmla="*/ 5416919 h 5906446"/>
              <a:gd name="connsiteX59" fmla="*/ 2367370 w 7669043"/>
              <a:gd name="connsiteY59" fmla="*/ 5444628 h 5906446"/>
              <a:gd name="connsiteX60" fmla="*/ 2330425 w 7669043"/>
              <a:gd name="connsiteY60" fmla="*/ 5463100 h 5906446"/>
              <a:gd name="connsiteX0" fmla="*/ 2330425 w 7669043"/>
              <a:gd name="connsiteY0" fmla="*/ 5463100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552098 w 7669043"/>
              <a:gd name="connsiteY57" fmla="*/ 5407682 h 5906446"/>
              <a:gd name="connsiteX58" fmla="*/ 2367370 w 7669043"/>
              <a:gd name="connsiteY58" fmla="*/ 5444628 h 5906446"/>
              <a:gd name="connsiteX59" fmla="*/ 2330425 w 7669043"/>
              <a:gd name="connsiteY59" fmla="*/ 5463100 h 5906446"/>
              <a:gd name="connsiteX0" fmla="*/ 2330425 w 7669043"/>
              <a:gd name="connsiteY0" fmla="*/ 5463100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367370 w 7669043"/>
              <a:gd name="connsiteY57" fmla="*/ 5444628 h 5906446"/>
              <a:gd name="connsiteX58" fmla="*/ 2330425 w 7669043"/>
              <a:gd name="connsiteY58" fmla="*/ 5463100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136461 w 7669043"/>
              <a:gd name="connsiteY3" fmla="*/ 5647828 h 5906446"/>
              <a:gd name="connsiteX4" fmla="*/ 2071807 w 7669043"/>
              <a:gd name="connsiteY4" fmla="*/ 5740191 h 5906446"/>
              <a:gd name="connsiteX5" fmla="*/ 2016389 w 7669043"/>
              <a:gd name="connsiteY5" fmla="*/ 5795609 h 5906446"/>
              <a:gd name="connsiteX6" fmla="*/ 1896316 w 7669043"/>
              <a:gd name="connsiteY6" fmla="*/ 5887973 h 5906446"/>
              <a:gd name="connsiteX7" fmla="*/ 1813189 w 7669043"/>
              <a:gd name="connsiteY7" fmla="*/ 5906446 h 5906446"/>
              <a:gd name="connsiteX8" fmla="*/ 1369843 w 7669043"/>
              <a:gd name="connsiteY8" fmla="*/ 5897209 h 5906446"/>
              <a:gd name="connsiteX9" fmla="*/ 1083516 w 7669043"/>
              <a:gd name="connsiteY9" fmla="*/ 5869500 h 5906446"/>
              <a:gd name="connsiteX10" fmla="*/ 1046570 w 7669043"/>
              <a:gd name="connsiteY10" fmla="*/ 5841791 h 5906446"/>
              <a:gd name="connsiteX11" fmla="*/ 991152 w 7669043"/>
              <a:gd name="connsiteY11" fmla="*/ 5712482 h 5906446"/>
              <a:gd name="connsiteX12" fmla="*/ 963443 w 7669043"/>
              <a:gd name="connsiteY12" fmla="*/ 5629355 h 5906446"/>
              <a:gd name="connsiteX13" fmla="*/ 954207 w 7669043"/>
              <a:gd name="connsiteY13" fmla="*/ 5564700 h 5906446"/>
              <a:gd name="connsiteX14" fmla="*/ 917261 w 7669043"/>
              <a:gd name="connsiteY14" fmla="*/ 5527755 h 5906446"/>
              <a:gd name="connsiteX15" fmla="*/ 630935 w 7669043"/>
              <a:gd name="connsiteY15" fmla="*/ 5490809 h 5906446"/>
              <a:gd name="connsiteX16" fmla="*/ 159880 w 7669043"/>
              <a:gd name="connsiteY16" fmla="*/ 5222954 h 5906446"/>
              <a:gd name="connsiteX17" fmla="*/ 12097 w 7669043"/>
              <a:gd name="connsiteY17" fmla="*/ 3283319 h 5906446"/>
              <a:gd name="connsiteX18" fmla="*/ 21333 w 7669043"/>
              <a:gd name="connsiteY18" fmla="*/ 2239609 h 5906446"/>
              <a:gd name="connsiteX19" fmla="*/ 122934 w 7669043"/>
              <a:gd name="connsiteY19" fmla="*/ 1306737 h 5906446"/>
              <a:gd name="connsiteX20" fmla="*/ 677116 w 7669043"/>
              <a:gd name="connsiteY20" fmla="*/ 540118 h 5906446"/>
              <a:gd name="connsiteX21" fmla="*/ 1517625 w 7669043"/>
              <a:gd name="connsiteY21" fmla="*/ 216846 h 5906446"/>
              <a:gd name="connsiteX22" fmla="*/ 2856898 w 7669043"/>
              <a:gd name="connsiteY22" fmla="*/ 41355 h 5906446"/>
              <a:gd name="connsiteX23" fmla="*/ 5304534 w 7669043"/>
              <a:gd name="connsiteY23" fmla="*/ 4409 h 5906446"/>
              <a:gd name="connsiteX24" fmla="*/ 6061915 w 7669043"/>
              <a:gd name="connsiteY24" fmla="*/ 115245 h 5906446"/>
              <a:gd name="connsiteX25" fmla="*/ 6699225 w 7669043"/>
              <a:gd name="connsiteY25" fmla="*/ 327682 h 5906446"/>
              <a:gd name="connsiteX26" fmla="*/ 6883953 w 7669043"/>
              <a:gd name="connsiteY26" fmla="*/ 540118 h 5906446"/>
              <a:gd name="connsiteX27" fmla="*/ 6967079 w 7669043"/>
              <a:gd name="connsiteY27" fmla="*/ 715609 h 5906446"/>
              <a:gd name="connsiteX28" fmla="*/ 7105626 w 7669043"/>
              <a:gd name="connsiteY28" fmla="*/ 1482227 h 5906446"/>
              <a:gd name="connsiteX29" fmla="*/ 7077916 w 7669043"/>
              <a:gd name="connsiteY29" fmla="*/ 1980992 h 5906446"/>
              <a:gd name="connsiteX30" fmla="*/ 7096389 w 7669043"/>
              <a:gd name="connsiteY30" fmla="*/ 2442809 h 5906446"/>
              <a:gd name="connsiteX31" fmla="*/ 7114861 w 7669043"/>
              <a:gd name="connsiteY31" fmla="*/ 3126300 h 5906446"/>
              <a:gd name="connsiteX32" fmla="*/ 7410425 w 7669043"/>
              <a:gd name="connsiteY32" fmla="*/ 3375682 h 5906446"/>
              <a:gd name="connsiteX33" fmla="*/ 7567443 w 7669043"/>
              <a:gd name="connsiteY33" fmla="*/ 3514228 h 5906446"/>
              <a:gd name="connsiteX34" fmla="*/ 7650570 w 7669043"/>
              <a:gd name="connsiteY34" fmla="*/ 3763609 h 5906446"/>
              <a:gd name="connsiteX35" fmla="*/ 7669043 w 7669043"/>
              <a:gd name="connsiteY35" fmla="*/ 4068409 h 5906446"/>
              <a:gd name="connsiteX36" fmla="*/ 7622861 w 7669043"/>
              <a:gd name="connsiteY36" fmla="*/ 4345500 h 5906446"/>
              <a:gd name="connsiteX37" fmla="*/ 7475079 w 7669043"/>
              <a:gd name="connsiteY37" fmla="*/ 4557937 h 5906446"/>
              <a:gd name="connsiteX38" fmla="*/ 7299589 w 7669043"/>
              <a:gd name="connsiteY38" fmla="*/ 4659537 h 5906446"/>
              <a:gd name="connsiteX39" fmla="*/ 6689989 w 7669043"/>
              <a:gd name="connsiteY39" fmla="*/ 4835028 h 5906446"/>
              <a:gd name="connsiteX40" fmla="*/ 6412898 w 7669043"/>
              <a:gd name="connsiteY40" fmla="*/ 4918155 h 5906446"/>
              <a:gd name="connsiteX41" fmla="*/ 6274352 w 7669043"/>
              <a:gd name="connsiteY41" fmla="*/ 4955100 h 5906446"/>
              <a:gd name="connsiteX42" fmla="*/ 5803298 w 7669043"/>
              <a:gd name="connsiteY42" fmla="*/ 5028991 h 5906446"/>
              <a:gd name="connsiteX43" fmla="*/ 5018207 w 7669043"/>
              <a:gd name="connsiteY43" fmla="*/ 5065937 h 5906446"/>
              <a:gd name="connsiteX44" fmla="*/ 4427079 w 7669043"/>
              <a:gd name="connsiteY44" fmla="*/ 5028992 h 5906446"/>
              <a:gd name="connsiteX45" fmla="*/ 4085334 w 7669043"/>
              <a:gd name="connsiteY45" fmla="*/ 4936628 h 5906446"/>
              <a:gd name="connsiteX46" fmla="*/ 3808243 w 7669043"/>
              <a:gd name="connsiteY46" fmla="*/ 4936627 h 5906446"/>
              <a:gd name="connsiteX47" fmla="*/ 3318716 w 7669043"/>
              <a:gd name="connsiteY47" fmla="*/ 5084409 h 5906446"/>
              <a:gd name="connsiteX48" fmla="*/ 3309479 w 7669043"/>
              <a:gd name="connsiteY48" fmla="*/ 5112119 h 5906446"/>
              <a:gd name="connsiteX49" fmla="*/ 3170934 w 7669043"/>
              <a:gd name="connsiteY49" fmla="*/ 5213719 h 5906446"/>
              <a:gd name="connsiteX50" fmla="*/ 3133989 w 7669043"/>
              <a:gd name="connsiteY50" fmla="*/ 5232191 h 5906446"/>
              <a:gd name="connsiteX51" fmla="*/ 3106279 w 7669043"/>
              <a:gd name="connsiteY51" fmla="*/ 5250664 h 5906446"/>
              <a:gd name="connsiteX52" fmla="*/ 2967734 w 7669043"/>
              <a:gd name="connsiteY52" fmla="*/ 5306082 h 5906446"/>
              <a:gd name="connsiteX53" fmla="*/ 2940025 w 7669043"/>
              <a:gd name="connsiteY53" fmla="*/ 5324555 h 5906446"/>
              <a:gd name="connsiteX54" fmla="*/ 2856898 w 7669043"/>
              <a:gd name="connsiteY54" fmla="*/ 5343028 h 5906446"/>
              <a:gd name="connsiteX55" fmla="*/ 2801479 w 7669043"/>
              <a:gd name="connsiteY55" fmla="*/ 5361500 h 5906446"/>
              <a:gd name="connsiteX56" fmla="*/ 2579807 w 7669043"/>
              <a:gd name="connsiteY56" fmla="*/ 5398446 h 5906446"/>
              <a:gd name="connsiteX57" fmla="*/ 2367370 w 7669043"/>
              <a:gd name="connsiteY5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2016389 w 7669043"/>
              <a:gd name="connsiteY4" fmla="*/ 5795609 h 5906446"/>
              <a:gd name="connsiteX5" fmla="*/ 1896316 w 7669043"/>
              <a:gd name="connsiteY5" fmla="*/ 5887973 h 5906446"/>
              <a:gd name="connsiteX6" fmla="*/ 1813189 w 7669043"/>
              <a:gd name="connsiteY6" fmla="*/ 5906446 h 5906446"/>
              <a:gd name="connsiteX7" fmla="*/ 1369843 w 7669043"/>
              <a:gd name="connsiteY7" fmla="*/ 5897209 h 5906446"/>
              <a:gd name="connsiteX8" fmla="*/ 1083516 w 7669043"/>
              <a:gd name="connsiteY8" fmla="*/ 5869500 h 5906446"/>
              <a:gd name="connsiteX9" fmla="*/ 1046570 w 7669043"/>
              <a:gd name="connsiteY9" fmla="*/ 5841791 h 5906446"/>
              <a:gd name="connsiteX10" fmla="*/ 991152 w 7669043"/>
              <a:gd name="connsiteY10" fmla="*/ 5712482 h 5906446"/>
              <a:gd name="connsiteX11" fmla="*/ 963443 w 7669043"/>
              <a:gd name="connsiteY11" fmla="*/ 5629355 h 5906446"/>
              <a:gd name="connsiteX12" fmla="*/ 954207 w 7669043"/>
              <a:gd name="connsiteY12" fmla="*/ 5564700 h 5906446"/>
              <a:gd name="connsiteX13" fmla="*/ 917261 w 7669043"/>
              <a:gd name="connsiteY13" fmla="*/ 5527755 h 5906446"/>
              <a:gd name="connsiteX14" fmla="*/ 630935 w 7669043"/>
              <a:gd name="connsiteY14" fmla="*/ 5490809 h 5906446"/>
              <a:gd name="connsiteX15" fmla="*/ 159880 w 7669043"/>
              <a:gd name="connsiteY15" fmla="*/ 5222954 h 5906446"/>
              <a:gd name="connsiteX16" fmla="*/ 12097 w 7669043"/>
              <a:gd name="connsiteY16" fmla="*/ 3283319 h 5906446"/>
              <a:gd name="connsiteX17" fmla="*/ 21333 w 7669043"/>
              <a:gd name="connsiteY17" fmla="*/ 2239609 h 5906446"/>
              <a:gd name="connsiteX18" fmla="*/ 122934 w 7669043"/>
              <a:gd name="connsiteY18" fmla="*/ 1306737 h 5906446"/>
              <a:gd name="connsiteX19" fmla="*/ 677116 w 7669043"/>
              <a:gd name="connsiteY19" fmla="*/ 540118 h 5906446"/>
              <a:gd name="connsiteX20" fmla="*/ 1517625 w 7669043"/>
              <a:gd name="connsiteY20" fmla="*/ 216846 h 5906446"/>
              <a:gd name="connsiteX21" fmla="*/ 2856898 w 7669043"/>
              <a:gd name="connsiteY21" fmla="*/ 41355 h 5906446"/>
              <a:gd name="connsiteX22" fmla="*/ 5304534 w 7669043"/>
              <a:gd name="connsiteY22" fmla="*/ 4409 h 5906446"/>
              <a:gd name="connsiteX23" fmla="*/ 6061915 w 7669043"/>
              <a:gd name="connsiteY23" fmla="*/ 115245 h 5906446"/>
              <a:gd name="connsiteX24" fmla="*/ 6699225 w 7669043"/>
              <a:gd name="connsiteY24" fmla="*/ 327682 h 5906446"/>
              <a:gd name="connsiteX25" fmla="*/ 6883953 w 7669043"/>
              <a:gd name="connsiteY25" fmla="*/ 540118 h 5906446"/>
              <a:gd name="connsiteX26" fmla="*/ 6967079 w 7669043"/>
              <a:gd name="connsiteY26" fmla="*/ 715609 h 5906446"/>
              <a:gd name="connsiteX27" fmla="*/ 7105626 w 7669043"/>
              <a:gd name="connsiteY27" fmla="*/ 1482227 h 5906446"/>
              <a:gd name="connsiteX28" fmla="*/ 7077916 w 7669043"/>
              <a:gd name="connsiteY28" fmla="*/ 1980992 h 5906446"/>
              <a:gd name="connsiteX29" fmla="*/ 7096389 w 7669043"/>
              <a:gd name="connsiteY29" fmla="*/ 2442809 h 5906446"/>
              <a:gd name="connsiteX30" fmla="*/ 7114861 w 7669043"/>
              <a:gd name="connsiteY30" fmla="*/ 3126300 h 5906446"/>
              <a:gd name="connsiteX31" fmla="*/ 7410425 w 7669043"/>
              <a:gd name="connsiteY31" fmla="*/ 3375682 h 5906446"/>
              <a:gd name="connsiteX32" fmla="*/ 7567443 w 7669043"/>
              <a:gd name="connsiteY32" fmla="*/ 3514228 h 5906446"/>
              <a:gd name="connsiteX33" fmla="*/ 7650570 w 7669043"/>
              <a:gd name="connsiteY33" fmla="*/ 3763609 h 5906446"/>
              <a:gd name="connsiteX34" fmla="*/ 7669043 w 7669043"/>
              <a:gd name="connsiteY34" fmla="*/ 4068409 h 5906446"/>
              <a:gd name="connsiteX35" fmla="*/ 7622861 w 7669043"/>
              <a:gd name="connsiteY35" fmla="*/ 4345500 h 5906446"/>
              <a:gd name="connsiteX36" fmla="*/ 7475079 w 7669043"/>
              <a:gd name="connsiteY36" fmla="*/ 4557937 h 5906446"/>
              <a:gd name="connsiteX37" fmla="*/ 7299589 w 7669043"/>
              <a:gd name="connsiteY37" fmla="*/ 4659537 h 5906446"/>
              <a:gd name="connsiteX38" fmla="*/ 6689989 w 7669043"/>
              <a:gd name="connsiteY38" fmla="*/ 4835028 h 5906446"/>
              <a:gd name="connsiteX39" fmla="*/ 6412898 w 7669043"/>
              <a:gd name="connsiteY39" fmla="*/ 4918155 h 5906446"/>
              <a:gd name="connsiteX40" fmla="*/ 6274352 w 7669043"/>
              <a:gd name="connsiteY40" fmla="*/ 4955100 h 5906446"/>
              <a:gd name="connsiteX41" fmla="*/ 5803298 w 7669043"/>
              <a:gd name="connsiteY41" fmla="*/ 5028991 h 5906446"/>
              <a:gd name="connsiteX42" fmla="*/ 5018207 w 7669043"/>
              <a:gd name="connsiteY42" fmla="*/ 5065937 h 5906446"/>
              <a:gd name="connsiteX43" fmla="*/ 4427079 w 7669043"/>
              <a:gd name="connsiteY43" fmla="*/ 5028992 h 5906446"/>
              <a:gd name="connsiteX44" fmla="*/ 4085334 w 7669043"/>
              <a:gd name="connsiteY44" fmla="*/ 4936628 h 5906446"/>
              <a:gd name="connsiteX45" fmla="*/ 3808243 w 7669043"/>
              <a:gd name="connsiteY45" fmla="*/ 4936627 h 5906446"/>
              <a:gd name="connsiteX46" fmla="*/ 3318716 w 7669043"/>
              <a:gd name="connsiteY46" fmla="*/ 5084409 h 5906446"/>
              <a:gd name="connsiteX47" fmla="*/ 3309479 w 7669043"/>
              <a:gd name="connsiteY47" fmla="*/ 5112119 h 5906446"/>
              <a:gd name="connsiteX48" fmla="*/ 3170934 w 7669043"/>
              <a:gd name="connsiteY48" fmla="*/ 5213719 h 5906446"/>
              <a:gd name="connsiteX49" fmla="*/ 3133989 w 7669043"/>
              <a:gd name="connsiteY49" fmla="*/ 5232191 h 5906446"/>
              <a:gd name="connsiteX50" fmla="*/ 3106279 w 7669043"/>
              <a:gd name="connsiteY50" fmla="*/ 5250664 h 5906446"/>
              <a:gd name="connsiteX51" fmla="*/ 2967734 w 7669043"/>
              <a:gd name="connsiteY51" fmla="*/ 5306082 h 5906446"/>
              <a:gd name="connsiteX52" fmla="*/ 2940025 w 7669043"/>
              <a:gd name="connsiteY52" fmla="*/ 5324555 h 5906446"/>
              <a:gd name="connsiteX53" fmla="*/ 2856898 w 7669043"/>
              <a:gd name="connsiteY53" fmla="*/ 5343028 h 5906446"/>
              <a:gd name="connsiteX54" fmla="*/ 2801479 w 7669043"/>
              <a:gd name="connsiteY54" fmla="*/ 5361500 h 5906446"/>
              <a:gd name="connsiteX55" fmla="*/ 2579807 w 7669043"/>
              <a:gd name="connsiteY55" fmla="*/ 5398446 h 5906446"/>
              <a:gd name="connsiteX56" fmla="*/ 2367370 w 7669043"/>
              <a:gd name="connsiteY56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3133989 w 7669043"/>
              <a:gd name="connsiteY48" fmla="*/ 5232191 h 5906446"/>
              <a:gd name="connsiteX49" fmla="*/ 3106279 w 7669043"/>
              <a:gd name="connsiteY49" fmla="*/ 5250664 h 5906446"/>
              <a:gd name="connsiteX50" fmla="*/ 2967734 w 7669043"/>
              <a:gd name="connsiteY50" fmla="*/ 5306082 h 5906446"/>
              <a:gd name="connsiteX51" fmla="*/ 2940025 w 7669043"/>
              <a:gd name="connsiteY51" fmla="*/ 5324555 h 5906446"/>
              <a:gd name="connsiteX52" fmla="*/ 2856898 w 7669043"/>
              <a:gd name="connsiteY52" fmla="*/ 5343028 h 5906446"/>
              <a:gd name="connsiteX53" fmla="*/ 2801479 w 7669043"/>
              <a:gd name="connsiteY53" fmla="*/ 5361500 h 5906446"/>
              <a:gd name="connsiteX54" fmla="*/ 2579807 w 7669043"/>
              <a:gd name="connsiteY54" fmla="*/ 5398446 h 5906446"/>
              <a:gd name="connsiteX55" fmla="*/ 2367370 w 7669043"/>
              <a:gd name="connsiteY55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3133989 w 7669043"/>
              <a:gd name="connsiteY48" fmla="*/ 5232191 h 5906446"/>
              <a:gd name="connsiteX49" fmla="*/ 3106279 w 7669043"/>
              <a:gd name="connsiteY49" fmla="*/ 5250664 h 5906446"/>
              <a:gd name="connsiteX50" fmla="*/ 2967734 w 7669043"/>
              <a:gd name="connsiteY50" fmla="*/ 5306082 h 5906446"/>
              <a:gd name="connsiteX51" fmla="*/ 2856898 w 7669043"/>
              <a:gd name="connsiteY51" fmla="*/ 5343028 h 5906446"/>
              <a:gd name="connsiteX52" fmla="*/ 2801479 w 7669043"/>
              <a:gd name="connsiteY52" fmla="*/ 5361500 h 5906446"/>
              <a:gd name="connsiteX53" fmla="*/ 2579807 w 7669043"/>
              <a:gd name="connsiteY53" fmla="*/ 5398446 h 5906446"/>
              <a:gd name="connsiteX54" fmla="*/ 2367370 w 7669043"/>
              <a:gd name="connsiteY54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3133989 w 7669043"/>
              <a:gd name="connsiteY48" fmla="*/ 5232191 h 5906446"/>
              <a:gd name="connsiteX49" fmla="*/ 2967734 w 7669043"/>
              <a:gd name="connsiteY49" fmla="*/ 5306082 h 5906446"/>
              <a:gd name="connsiteX50" fmla="*/ 2856898 w 7669043"/>
              <a:gd name="connsiteY50" fmla="*/ 5343028 h 5906446"/>
              <a:gd name="connsiteX51" fmla="*/ 2801479 w 7669043"/>
              <a:gd name="connsiteY51" fmla="*/ 5361500 h 5906446"/>
              <a:gd name="connsiteX52" fmla="*/ 2579807 w 7669043"/>
              <a:gd name="connsiteY52" fmla="*/ 5398446 h 5906446"/>
              <a:gd name="connsiteX53" fmla="*/ 2367370 w 7669043"/>
              <a:gd name="connsiteY53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309479 w 7669043"/>
              <a:gd name="connsiteY46" fmla="*/ 5112119 h 5906446"/>
              <a:gd name="connsiteX47" fmla="*/ 3170934 w 7669043"/>
              <a:gd name="connsiteY47" fmla="*/ 5213719 h 5906446"/>
              <a:gd name="connsiteX48" fmla="*/ 2967734 w 7669043"/>
              <a:gd name="connsiteY48" fmla="*/ 5306082 h 5906446"/>
              <a:gd name="connsiteX49" fmla="*/ 2856898 w 7669043"/>
              <a:gd name="connsiteY49" fmla="*/ 5343028 h 5906446"/>
              <a:gd name="connsiteX50" fmla="*/ 2801479 w 7669043"/>
              <a:gd name="connsiteY50" fmla="*/ 5361500 h 5906446"/>
              <a:gd name="connsiteX51" fmla="*/ 2579807 w 7669043"/>
              <a:gd name="connsiteY51" fmla="*/ 5398446 h 5906446"/>
              <a:gd name="connsiteX52" fmla="*/ 2367370 w 7669043"/>
              <a:gd name="connsiteY52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63443 w 7669043"/>
              <a:gd name="connsiteY10" fmla="*/ 5629355 h 5906446"/>
              <a:gd name="connsiteX11" fmla="*/ 954207 w 7669043"/>
              <a:gd name="connsiteY11" fmla="*/ 5564700 h 5906446"/>
              <a:gd name="connsiteX12" fmla="*/ 917261 w 7669043"/>
              <a:gd name="connsiteY12" fmla="*/ 5527755 h 5906446"/>
              <a:gd name="connsiteX13" fmla="*/ 630935 w 7669043"/>
              <a:gd name="connsiteY13" fmla="*/ 5490809 h 5906446"/>
              <a:gd name="connsiteX14" fmla="*/ 159880 w 7669043"/>
              <a:gd name="connsiteY14" fmla="*/ 5222954 h 5906446"/>
              <a:gd name="connsiteX15" fmla="*/ 12097 w 7669043"/>
              <a:gd name="connsiteY15" fmla="*/ 3283319 h 5906446"/>
              <a:gd name="connsiteX16" fmla="*/ 21333 w 7669043"/>
              <a:gd name="connsiteY16" fmla="*/ 2239609 h 5906446"/>
              <a:gd name="connsiteX17" fmla="*/ 122934 w 7669043"/>
              <a:gd name="connsiteY17" fmla="*/ 1306737 h 5906446"/>
              <a:gd name="connsiteX18" fmla="*/ 677116 w 7669043"/>
              <a:gd name="connsiteY18" fmla="*/ 540118 h 5906446"/>
              <a:gd name="connsiteX19" fmla="*/ 1517625 w 7669043"/>
              <a:gd name="connsiteY19" fmla="*/ 216846 h 5906446"/>
              <a:gd name="connsiteX20" fmla="*/ 2856898 w 7669043"/>
              <a:gd name="connsiteY20" fmla="*/ 41355 h 5906446"/>
              <a:gd name="connsiteX21" fmla="*/ 5304534 w 7669043"/>
              <a:gd name="connsiteY21" fmla="*/ 4409 h 5906446"/>
              <a:gd name="connsiteX22" fmla="*/ 6061915 w 7669043"/>
              <a:gd name="connsiteY22" fmla="*/ 115245 h 5906446"/>
              <a:gd name="connsiteX23" fmla="*/ 6699225 w 7669043"/>
              <a:gd name="connsiteY23" fmla="*/ 327682 h 5906446"/>
              <a:gd name="connsiteX24" fmla="*/ 6883953 w 7669043"/>
              <a:gd name="connsiteY24" fmla="*/ 540118 h 5906446"/>
              <a:gd name="connsiteX25" fmla="*/ 6967079 w 7669043"/>
              <a:gd name="connsiteY25" fmla="*/ 715609 h 5906446"/>
              <a:gd name="connsiteX26" fmla="*/ 7105626 w 7669043"/>
              <a:gd name="connsiteY26" fmla="*/ 1482227 h 5906446"/>
              <a:gd name="connsiteX27" fmla="*/ 7077916 w 7669043"/>
              <a:gd name="connsiteY27" fmla="*/ 1980992 h 5906446"/>
              <a:gd name="connsiteX28" fmla="*/ 7096389 w 7669043"/>
              <a:gd name="connsiteY28" fmla="*/ 2442809 h 5906446"/>
              <a:gd name="connsiteX29" fmla="*/ 7114861 w 7669043"/>
              <a:gd name="connsiteY29" fmla="*/ 3126300 h 5906446"/>
              <a:gd name="connsiteX30" fmla="*/ 7410425 w 7669043"/>
              <a:gd name="connsiteY30" fmla="*/ 3375682 h 5906446"/>
              <a:gd name="connsiteX31" fmla="*/ 7567443 w 7669043"/>
              <a:gd name="connsiteY31" fmla="*/ 3514228 h 5906446"/>
              <a:gd name="connsiteX32" fmla="*/ 7650570 w 7669043"/>
              <a:gd name="connsiteY32" fmla="*/ 3763609 h 5906446"/>
              <a:gd name="connsiteX33" fmla="*/ 7669043 w 7669043"/>
              <a:gd name="connsiteY33" fmla="*/ 4068409 h 5906446"/>
              <a:gd name="connsiteX34" fmla="*/ 7622861 w 7669043"/>
              <a:gd name="connsiteY34" fmla="*/ 4345500 h 5906446"/>
              <a:gd name="connsiteX35" fmla="*/ 7475079 w 7669043"/>
              <a:gd name="connsiteY35" fmla="*/ 4557937 h 5906446"/>
              <a:gd name="connsiteX36" fmla="*/ 7299589 w 7669043"/>
              <a:gd name="connsiteY36" fmla="*/ 4659537 h 5906446"/>
              <a:gd name="connsiteX37" fmla="*/ 6689989 w 7669043"/>
              <a:gd name="connsiteY37" fmla="*/ 4835028 h 5906446"/>
              <a:gd name="connsiteX38" fmla="*/ 6412898 w 7669043"/>
              <a:gd name="connsiteY38" fmla="*/ 4918155 h 5906446"/>
              <a:gd name="connsiteX39" fmla="*/ 6274352 w 7669043"/>
              <a:gd name="connsiteY39" fmla="*/ 4955100 h 5906446"/>
              <a:gd name="connsiteX40" fmla="*/ 5803298 w 7669043"/>
              <a:gd name="connsiteY40" fmla="*/ 5028991 h 5906446"/>
              <a:gd name="connsiteX41" fmla="*/ 5018207 w 7669043"/>
              <a:gd name="connsiteY41" fmla="*/ 5065937 h 5906446"/>
              <a:gd name="connsiteX42" fmla="*/ 4427079 w 7669043"/>
              <a:gd name="connsiteY42" fmla="*/ 5028992 h 5906446"/>
              <a:gd name="connsiteX43" fmla="*/ 4085334 w 7669043"/>
              <a:gd name="connsiteY43" fmla="*/ 4936628 h 5906446"/>
              <a:gd name="connsiteX44" fmla="*/ 3808243 w 7669043"/>
              <a:gd name="connsiteY44" fmla="*/ 4936627 h 5906446"/>
              <a:gd name="connsiteX45" fmla="*/ 3318716 w 7669043"/>
              <a:gd name="connsiteY45" fmla="*/ 5084409 h 5906446"/>
              <a:gd name="connsiteX46" fmla="*/ 3170934 w 7669043"/>
              <a:gd name="connsiteY46" fmla="*/ 5213719 h 5906446"/>
              <a:gd name="connsiteX47" fmla="*/ 2967734 w 7669043"/>
              <a:gd name="connsiteY47" fmla="*/ 5306082 h 5906446"/>
              <a:gd name="connsiteX48" fmla="*/ 2856898 w 7669043"/>
              <a:gd name="connsiteY48" fmla="*/ 5343028 h 5906446"/>
              <a:gd name="connsiteX49" fmla="*/ 2801479 w 7669043"/>
              <a:gd name="connsiteY49" fmla="*/ 5361500 h 5906446"/>
              <a:gd name="connsiteX50" fmla="*/ 2579807 w 7669043"/>
              <a:gd name="connsiteY50" fmla="*/ 5398446 h 5906446"/>
              <a:gd name="connsiteX51" fmla="*/ 2367370 w 7669043"/>
              <a:gd name="connsiteY51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91152 w 7669043"/>
              <a:gd name="connsiteY9" fmla="*/ 5712482 h 5906446"/>
              <a:gd name="connsiteX10" fmla="*/ 954207 w 7669043"/>
              <a:gd name="connsiteY10" fmla="*/ 5564700 h 5906446"/>
              <a:gd name="connsiteX11" fmla="*/ 917261 w 7669043"/>
              <a:gd name="connsiteY11" fmla="*/ 5527755 h 5906446"/>
              <a:gd name="connsiteX12" fmla="*/ 630935 w 7669043"/>
              <a:gd name="connsiteY12" fmla="*/ 5490809 h 5906446"/>
              <a:gd name="connsiteX13" fmla="*/ 159880 w 7669043"/>
              <a:gd name="connsiteY13" fmla="*/ 5222954 h 5906446"/>
              <a:gd name="connsiteX14" fmla="*/ 12097 w 7669043"/>
              <a:gd name="connsiteY14" fmla="*/ 3283319 h 5906446"/>
              <a:gd name="connsiteX15" fmla="*/ 21333 w 7669043"/>
              <a:gd name="connsiteY15" fmla="*/ 2239609 h 5906446"/>
              <a:gd name="connsiteX16" fmla="*/ 122934 w 7669043"/>
              <a:gd name="connsiteY16" fmla="*/ 1306737 h 5906446"/>
              <a:gd name="connsiteX17" fmla="*/ 677116 w 7669043"/>
              <a:gd name="connsiteY17" fmla="*/ 540118 h 5906446"/>
              <a:gd name="connsiteX18" fmla="*/ 1517625 w 7669043"/>
              <a:gd name="connsiteY18" fmla="*/ 216846 h 5906446"/>
              <a:gd name="connsiteX19" fmla="*/ 2856898 w 7669043"/>
              <a:gd name="connsiteY19" fmla="*/ 41355 h 5906446"/>
              <a:gd name="connsiteX20" fmla="*/ 5304534 w 7669043"/>
              <a:gd name="connsiteY20" fmla="*/ 4409 h 5906446"/>
              <a:gd name="connsiteX21" fmla="*/ 6061915 w 7669043"/>
              <a:gd name="connsiteY21" fmla="*/ 115245 h 5906446"/>
              <a:gd name="connsiteX22" fmla="*/ 6699225 w 7669043"/>
              <a:gd name="connsiteY22" fmla="*/ 327682 h 5906446"/>
              <a:gd name="connsiteX23" fmla="*/ 6883953 w 7669043"/>
              <a:gd name="connsiteY23" fmla="*/ 540118 h 5906446"/>
              <a:gd name="connsiteX24" fmla="*/ 6967079 w 7669043"/>
              <a:gd name="connsiteY24" fmla="*/ 715609 h 5906446"/>
              <a:gd name="connsiteX25" fmla="*/ 7105626 w 7669043"/>
              <a:gd name="connsiteY25" fmla="*/ 1482227 h 5906446"/>
              <a:gd name="connsiteX26" fmla="*/ 7077916 w 7669043"/>
              <a:gd name="connsiteY26" fmla="*/ 1980992 h 5906446"/>
              <a:gd name="connsiteX27" fmla="*/ 7096389 w 7669043"/>
              <a:gd name="connsiteY27" fmla="*/ 2442809 h 5906446"/>
              <a:gd name="connsiteX28" fmla="*/ 7114861 w 7669043"/>
              <a:gd name="connsiteY28" fmla="*/ 3126300 h 5906446"/>
              <a:gd name="connsiteX29" fmla="*/ 7410425 w 7669043"/>
              <a:gd name="connsiteY29" fmla="*/ 3375682 h 5906446"/>
              <a:gd name="connsiteX30" fmla="*/ 7567443 w 7669043"/>
              <a:gd name="connsiteY30" fmla="*/ 3514228 h 5906446"/>
              <a:gd name="connsiteX31" fmla="*/ 7650570 w 7669043"/>
              <a:gd name="connsiteY31" fmla="*/ 3763609 h 5906446"/>
              <a:gd name="connsiteX32" fmla="*/ 7669043 w 7669043"/>
              <a:gd name="connsiteY32" fmla="*/ 4068409 h 5906446"/>
              <a:gd name="connsiteX33" fmla="*/ 7622861 w 7669043"/>
              <a:gd name="connsiteY33" fmla="*/ 4345500 h 5906446"/>
              <a:gd name="connsiteX34" fmla="*/ 7475079 w 7669043"/>
              <a:gd name="connsiteY34" fmla="*/ 4557937 h 5906446"/>
              <a:gd name="connsiteX35" fmla="*/ 7299589 w 7669043"/>
              <a:gd name="connsiteY35" fmla="*/ 4659537 h 5906446"/>
              <a:gd name="connsiteX36" fmla="*/ 6689989 w 7669043"/>
              <a:gd name="connsiteY36" fmla="*/ 4835028 h 5906446"/>
              <a:gd name="connsiteX37" fmla="*/ 6412898 w 7669043"/>
              <a:gd name="connsiteY37" fmla="*/ 4918155 h 5906446"/>
              <a:gd name="connsiteX38" fmla="*/ 6274352 w 7669043"/>
              <a:gd name="connsiteY38" fmla="*/ 4955100 h 5906446"/>
              <a:gd name="connsiteX39" fmla="*/ 5803298 w 7669043"/>
              <a:gd name="connsiteY39" fmla="*/ 5028991 h 5906446"/>
              <a:gd name="connsiteX40" fmla="*/ 5018207 w 7669043"/>
              <a:gd name="connsiteY40" fmla="*/ 5065937 h 5906446"/>
              <a:gd name="connsiteX41" fmla="*/ 4427079 w 7669043"/>
              <a:gd name="connsiteY41" fmla="*/ 5028992 h 5906446"/>
              <a:gd name="connsiteX42" fmla="*/ 4085334 w 7669043"/>
              <a:gd name="connsiteY42" fmla="*/ 4936628 h 5906446"/>
              <a:gd name="connsiteX43" fmla="*/ 3808243 w 7669043"/>
              <a:gd name="connsiteY43" fmla="*/ 4936627 h 5906446"/>
              <a:gd name="connsiteX44" fmla="*/ 3318716 w 7669043"/>
              <a:gd name="connsiteY44" fmla="*/ 5084409 h 5906446"/>
              <a:gd name="connsiteX45" fmla="*/ 3170934 w 7669043"/>
              <a:gd name="connsiteY45" fmla="*/ 5213719 h 5906446"/>
              <a:gd name="connsiteX46" fmla="*/ 2967734 w 7669043"/>
              <a:gd name="connsiteY46" fmla="*/ 5306082 h 5906446"/>
              <a:gd name="connsiteX47" fmla="*/ 2856898 w 7669043"/>
              <a:gd name="connsiteY47" fmla="*/ 5343028 h 5906446"/>
              <a:gd name="connsiteX48" fmla="*/ 2801479 w 7669043"/>
              <a:gd name="connsiteY48" fmla="*/ 5361500 h 5906446"/>
              <a:gd name="connsiteX49" fmla="*/ 2579807 w 7669043"/>
              <a:gd name="connsiteY49" fmla="*/ 5398446 h 5906446"/>
              <a:gd name="connsiteX50" fmla="*/ 2367370 w 7669043"/>
              <a:gd name="connsiteY50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30935 w 7669043"/>
              <a:gd name="connsiteY11" fmla="*/ 5490809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3170934 w 7669043"/>
              <a:gd name="connsiteY44" fmla="*/ 5213719 h 5906446"/>
              <a:gd name="connsiteX45" fmla="*/ 2967734 w 7669043"/>
              <a:gd name="connsiteY45" fmla="*/ 5306082 h 5906446"/>
              <a:gd name="connsiteX46" fmla="*/ 2856898 w 7669043"/>
              <a:gd name="connsiteY46" fmla="*/ 5343028 h 5906446"/>
              <a:gd name="connsiteX47" fmla="*/ 2801479 w 7669043"/>
              <a:gd name="connsiteY47" fmla="*/ 5361500 h 5906446"/>
              <a:gd name="connsiteX48" fmla="*/ 2579807 w 7669043"/>
              <a:gd name="connsiteY48" fmla="*/ 5398446 h 5906446"/>
              <a:gd name="connsiteX49" fmla="*/ 2367370 w 7669043"/>
              <a:gd name="connsiteY49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3170934 w 7669043"/>
              <a:gd name="connsiteY44" fmla="*/ 5213719 h 5906446"/>
              <a:gd name="connsiteX45" fmla="*/ 2967734 w 7669043"/>
              <a:gd name="connsiteY45" fmla="*/ 5306082 h 5906446"/>
              <a:gd name="connsiteX46" fmla="*/ 2856898 w 7669043"/>
              <a:gd name="connsiteY46" fmla="*/ 5343028 h 5906446"/>
              <a:gd name="connsiteX47" fmla="*/ 2801479 w 7669043"/>
              <a:gd name="connsiteY47" fmla="*/ 5361500 h 5906446"/>
              <a:gd name="connsiteX48" fmla="*/ 2579807 w 7669043"/>
              <a:gd name="connsiteY48" fmla="*/ 5398446 h 5906446"/>
              <a:gd name="connsiteX49" fmla="*/ 2367370 w 7669043"/>
              <a:gd name="connsiteY49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3170934 w 7669043"/>
              <a:gd name="connsiteY44" fmla="*/ 5213719 h 5906446"/>
              <a:gd name="connsiteX45" fmla="*/ 2967734 w 7669043"/>
              <a:gd name="connsiteY45" fmla="*/ 5306082 h 5906446"/>
              <a:gd name="connsiteX46" fmla="*/ 2856898 w 7669043"/>
              <a:gd name="connsiteY46" fmla="*/ 5343028 h 5906446"/>
              <a:gd name="connsiteX47" fmla="*/ 2801479 w 7669043"/>
              <a:gd name="connsiteY47" fmla="*/ 5361500 h 5906446"/>
              <a:gd name="connsiteX48" fmla="*/ 2579807 w 7669043"/>
              <a:gd name="connsiteY48" fmla="*/ 5398446 h 5906446"/>
              <a:gd name="connsiteX49" fmla="*/ 2367370 w 7669043"/>
              <a:gd name="connsiteY49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67734 w 7669043"/>
              <a:gd name="connsiteY44" fmla="*/ 5306082 h 5906446"/>
              <a:gd name="connsiteX45" fmla="*/ 2856898 w 7669043"/>
              <a:gd name="connsiteY45" fmla="*/ 5343028 h 5906446"/>
              <a:gd name="connsiteX46" fmla="*/ 2801479 w 7669043"/>
              <a:gd name="connsiteY46" fmla="*/ 5361500 h 5906446"/>
              <a:gd name="connsiteX47" fmla="*/ 2579807 w 7669043"/>
              <a:gd name="connsiteY47" fmla="*/ 5398446 h 5906446"/>
              <a:gd name="connsiteX48" fmla="*/ 2367370 w 7669043"/>
              <a:gd name="connsiteY48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856898 w 7669043"/>
              <a:gd name="connsiteY44" fmla="*/ 5343028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65937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28991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412898 w 7669043"/>
              <a:gd name="connsiteY36" fmla="*/ 4918155 h 5906446"/>
              <a:gd name="connsiteX37" fmla="*/ 6274352 w 7669043"/>
              <a:gd name="connsiteY37" fmla="*/ 4955100 h 5906446"/>
              <a:gd name="connsiteX38" fmla="*/ 5803298 w 7669043"/>
              <a:gd name="connsiteY38" fmla="*/ 5010519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689989 w 7669043"/>
              <a:gd name="connsiteY35" fmla="*/ 4835028 h 5906446"/>
              <a:gd name="connsiteX36" fmla="*/ 6514498 w 7669043"/>
              <a:gd name="connsiteY36" fmla="*/ 4945864 h 5906446"/>
              <a:gd name="connsiteX37" fmla="*/ 6274352 w 7669043"/>
              <a:gd name="connsiteY37" fmla="*/ 4955100 h 5906446"/>
              <a:gd name="connsiteX38" fmla="*/ 5803298 w 7669043"/>
              <a:gd name="connsiteY38" fmla="*/ 5010519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67370 w 7669043"/>
              <a:gd name="connsiteY0" fmla="*/ 5444628 h 5906446"/>
              <a:gd name="connsiteX1" fmla="*/ 2247298 w 7669043"/>
              <a:gd name="connsiteY1" fmla="*/ 5509282 h 5906446"/>
              <a:gd name="connsiteX2" fmla="*/ 2154934 w 7669043"/>
              <a:gd name="connsiteY2" fmla="*/ 5620119 h 5906446"/>
              <a:gd name="connsiteX3" fmla="*/ 2071807 w 7669043"/>
              <a:gd name="connsiteY3" fmla="*/ 5740191 h 5906446"/>
              <a:gd name="connsiteX4" fmla="*/ 1896316 w 7669043"/>
              <a:gd name="connsiteY4" fmla="*/ 5887973 h 5906446"/>
              <a:gd name="connsiteX5" fmla="*/ 1813189 w 7669043"/>
              <a:gd name="connsiteY5" fmla="*/ 5906446 h 5906446"/>
              <a:gd name="connsiteX6" fmla="*/ 1369843 w 7669043"/>
              <a:gd name="connsiteY6" fmla="*/ 5897209 h 5906446"/>
              <a:gd name="connsiteX7" fmla="*/ 1083516 w 7669043"/>
              <a:gd name="connsiteY7" fmla="*/ 5869500 h 5906446"/>
              <a:gd name="connsiteX8" fmla="*/ 1046570 w 7669043"/>
              <a:gd name="connsiteY8" fmla="*/ 5841791 h 5906446"/>
              <a:gd name="connsiteX9" fmla="*/ 954207 w 7669043"/>
              <a:gd name="connsiteY9" fmla="*/ 5564700 h 5906446"/>
              <a:gd name="connsiteX10" fmla="*/ 917261 w 7669043"/>
              <a:gd name="connsiteY10" fmla="*/ 5527755 h 5906446"/>
              <a:gd name="connsiteX11" fmla="*/ 621699 w 7669043"/>
              <a:gd name="connsiteY11" fmla="*/ 5481573 h 5906446"/>
              <a:gd name="connsiteX12" fmla="*/ 159880 w 7669043"/>
              <a:gd name="connsiteY12" fmla="*/ 5222954 h 5906446"/>
              <a:gd name="connsiteX13" fmla="*/ 12097 w 7669043"/>
              <a:gd name="connsiteY13" fmla="*/ 3283319 h 5906446"/>
              <a:gd name="connsiteX14" fmla="*/ 21333 w 7669043"/>
              <a:gd name="connsiteY14" fmla="*/ 2239609 h 5906446"/>
              <a:gd name="connsiteX15" fmla="*/ 122934 w 7669043"/>
              <a:gd name="connsiteY15" fmla="*/ 1306737 h 5906446"/>
              <a:gd name="connsiteX16" fmla="*/ 677116 w 7669043"/>
              <a:gd name="connsiteY16" fmla="*/ 540118 h 5906446"/>
              <a:gd name="connsiteX17" fmla="*/ 1517625 w 7669043"/>
              <a:gd name="connsiteY17" fmla="*/ 216846 h 5906446"/>
              <a:gd name="connsiteX18" fmla="*/ 2856898 w 7669043"/>
              <a:gd name="connsiteY18" fmla="*/ 41355 h 5906446"/>
              <a:gd name="connsiteX19" fmla="*/ 5304534 w 7669043"/>
              <a:gd name="connsiteY19" fmla="*/ 4409 h 5906446"/>
              <a:gd name="connsiteX20" fmla="*/ 6061915 w 7669043"/>
              <a:gd name="connsiteY20" fmla="*/ 115245 h 5906446"/>
              <a:gd name="connsiteX21" fmla="*/ 6699225 w 7669043"/>
              <a:gd name="connsiteY21" fmla="*/ 327682 h 5906446"/>
              <a:gd name="connsiteX22" fmla="*/ 6883953 w 7669043"/>
              <a:gd name="connsiteY22" fmla="*/ 540118 h 5906446"/>
              <a:gd name="connsiteX23" fmla="*/ 6967079 w 7669043"/>
              <a:gd name="connsiteY23" fmla="*/ 715609 h 5906446"/>
              <a:gd name="connsiteX24" fmla="*/ 7105626 w 7669043"/>
              <a:gd name="connsiteY24" fmla="*/ 1482227 h 5906446"/>
              <a:gd name="connsiteX25" fmla="*/ 7077916 w 7669043"/>
              <a:gd name="connsiteY25" fmla="*/ 1980992 h 5906446"/>
              <a:gd name="connsiteX26" fmla="*/ 7096389 w 7669043"/>
              <a:gd name="connsiteY26" fmla="*/ 2442809 h 5906446"/>
              <a:gd name="connsiteX27" fmla="*/ 7114861 w 7669043"/>
              <a:gd name="connsiteY27" fmla="*/ 3126300 h 5906446"/>
              <a:gd name="connsiteX28" fmla="*/ 7410425 w 7669043"/>
              <a:gd name="connsiteY28" fmla="*/ 3375682 h 5906446"/>
              <a:gd name="connsiteX29" fmla="*/ 7567443 w 7669043"/>
              <a:gd name="connsiteY29" fmla="*/ 3514228 h 5906446"/>
              <a:gd name="connsiteX30" fmla="*/ 7650570 w 7669043"/>
              <a:gd name="connsiteY30" fmla="*/ 3763609 h 5906446"/>
              <a:gd name="connsiteX31" fmla="*/ 7669043 w 7669043"/>
              <a:gd name="connsiteY31" fmla="*/ 4068409 h 5906446"/>
              <a:gd name="connsiteX32" fmla="*/ 7622861 w 7669043"/>
              <a:gd name="connsiteY32" fmla="*/ 4345500 h 5906446"/>
              <a:gd name="connsiteX33" fmla="*/ 7475079 w 7669043"/>
              <a:gd name="connsiteY33" fmla="*/ 4557937 h 5906446"/>
              <a:gd name="connsiteX34" fmla="*/ 7299589 w 7669043"/>
              <a:gd name="connsiteY34" fmla="*/ 4659537 h 5906446"/>
              <a:gd name="connsiteX35" fmla="*/ 6930135 w 7669043"/>
              <a:gd name="connsiteY35" fmla="*/ 4779610 h 5906446"/>
              <a:gd name="connsiteX36" fmla="*/ 6514498 w 7669043"/>
              <a:gd name="connsiteY36" fmla="*/ 4945864 h 5906446"/>
              <a:gd name="connsiteX37" fmla="*/ 6274352 w 7669043"/>
              <a:gd name="connsiteY37" fmla="*/ 4955100 h 5906446"/>
              <a:gd name="connsiteX38" fmla="*/ 5803298 w 7669043"/>
              <a:gd name="connsiteY38" fmla="*/ 5010519 h 5906446"/>
              <a:gd name="connsiteX39" fmla="*/ 5018207 w 7669043"/>
              <a:gd name="connsiteY39" fmla="*/ 5038228 h 5906446"/>
              <a:gd name="connsiteX40" fmla="*/ 4427079 w 7669043"/>
              <a:gd name="connsiteY40" fmla="*/ 5028992 h 5906446"/>
              <a:gd name="connsiteX41" fmla="*/ 4085334 w 7669043"/>
              <a:gd name="connsiteY41" fmla="*/ 4936628 h 5906446"/>
              <a:gd name="connsiteX42" fmla="*/ 3808243 w 7669043"/>
              <a:gd name="connsiteY42" fmla="*/ 4936627 h 5906446"/>
              <a:gd name="connsiteX43" fmla="*/ 3318716 w 7669043"/>
              <a:gd name="connsiteY43" fmla="*/ 5084409 h 5906446"/>
              <a:gd name="connsiteX44" fmla="*/ 2949262 w 7669043"/>
              <a:gd name="connsiteY44" fmla="*/ 5315319 h 5906446"/>
              <a:gd name="connsiteX45" fmla="*/ 2801479 w 7669043"/>
              <a:gd name="connsiteY45" fmla="*/ 5361500 h 5906446"/>
              <a:gd name="connsiteX46" fmla="*/ 2579807 w 7669043"/>
              <a:gd name="connsiteY46" fmla="*/ 5398446 h 5906446"/>
              <a:gd name="connsiteX47" fmla="*/ 2367370 w 7669043"/>
              <a:gd name="connsiteY47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873489 w 7658579"/>
              <a:gd name="connsiteY21" fmla="*/ 540118 h 5906446"/>
              <a:gd name="connsiteX22" fmla="*/ 6956615 w 7658579"/>
              <a:gd name="connsiteY22" fmla="*/ 715609 h 5906446"/>
              <a:gd name="connsiteX23" fmla="*/ 7095162 w 7658579"/>
              <a:gd name="connsiteY23" fmla="*/ 1482227 h 5906446"/>
              <a:gd name="connsiteX24" fmla="*/ 7067452 w 7658579"/>
              <a:gd name="connsiteY24" fmla="*/ 1980992 h 5906446"/>
              <a:gd name="connsiteX25" fmla="*/ 7085925 w 7658579"/>
              <a:gd name="connsiteY25" fmla="*/ 2442809 h 5906446"/>
              <a:gd name="connsiteX26" fmla="*/ 7104397 w 7658579"/>
              <a:gd name="connsiteY26" fmla="*/ 3126300 h 5906446"/>
              <a:gd name="connsiteX27" fmla="*/ 7399961 w 7658579"/>
              <a:gd name="connsiteY27" fmla="*/ 3375682 h 5906446"/>
              <a:gd name="connsiteX28" fmla="*/ 7556979 w 7658579"/>
              <a:gd name="connsiteY28" fmla="*/ 3514228 h 5906446"/>
              <a:gd name="connsiteX29" fmla="*/ 7640106 w 7658579"/>
              <a:gd name="connsiteY29" fmla="*/ 3763609 h 5906446"/>
              <a:gd name="connsiteX30" fmla="*/ 7658579 w 7658579"/>
              <a:gd name="connsiteY30" fmla="*/ 4068409 h 5906446"/>
              <a:gd name="connsiteX31" fmla="*/ 7612397 w 7658579"/>
              <a:gd name="connsiteY31" fmla="*/ 4345500 h 5906446"/>
              <a:gd name="connsiteX32" fmla="*/ 7464615 w 7658579"/>
              <a:gd name="connsiteY32" fmla="*/ 4557937 h 5906446"/>
              <a:gd name="connsiteX33" fmla="*/ 7289125 w 7658579"/>
              <a:gd name="connsiteY33" fmla="*/ 4659537 h 5906446"/>
              <a:gd name="connsiteX34" fmla="*/ 6919671 w 7658579"/>
              <a:gd name="connsiteY34" fmla="*/ 4779610 h 5906446"/>
              <a:gd name="connsiteX35" fmla="*/ 6504034 w 7658579"/>
              <a:gd name="connsiteY35" fmla="*/ 4945864 h 5906446"/>
              <a:gd name="connsiteX36" fmla="*/ 6263888 w 7658579"/>
              <a:gd name="connsiteY36" fmla="*/ 4955100 h 5906446"/>
              <a:gd name="connsiteX37" fmla="*/ 5792834 w 7658579"/>
              <a:gd name="connsiteY37" fmla="*/ 5010519 h 5906446"/>
              <a:gd name="connsiteX38" fmla="*/ 5007743 w 7658579"/>
              <a:gd name="connsiteY38" fmla="*/ 5038228 h 5906446"/>
              <a:gd name="connsiteX39" fmla="*/ 4416615 w 7658579"/>
              <a:gd name="connsiteY39" fmla="*/ 5028992 h 5906446"/>
              <a:gd name="connsiteX40" fmla="*/ 4074870 w 7658579"/>
              <a:gd name="connsiteY40" fmla="*/ 4936628 h 5906446"/>
              <a:gd name="connsiteX41" fmla="*/ 3797779 w 7658579"/>
              <a:gd name="connsiteY41" fmla="*/ 4936627 h 5906446"/>
              <a:gd name="connsiteX42" fmla="*/ 3308252 w 7658579"/>
              <a:gd name="connsiteY42" fmla="*/ 5084409 h 5906446"/>
              <a:gd name="connsiteX43" fmla="*/ 2938798 w 7658579"/>
              <a:gd name="connsiteY43" fmla="*/ 5315319 h 5906446"/>
              <a:gd name="connsiteX44" fmla="*/ 2791015 w 7658579"/>
              <a:gd name="connsiteY44" fmla="*/ 5361500 h 5906446"/>
              <a:gd name="connsiteX45" fmla="*/ 2569343 w 7658579"/>
              <a:gd name="connsiteY45" fmla="*/ 5398446 h 5906446"/>
              <a:gd name="connsiteX46" fmla="*/ 2356906 w 7658579"/>
              <a:gd name="connsiteY46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873489 w 7658579"/>
              <a:gd name="connsiteY21" fmla="*/ 540118 h 5906446"/>
              <a:gd name="connsiteX22" fmla="*/ 6956615 w 7658579"/>
              <a:gd name="connsiteY22" fmla="*/ 715609 h 5906446"/>
              <a:gd name="connsiteX23" fmla="*/ 7104398 w 7658579"/>
              <a:gd name="connsiteY23" fmla="*/ 1362154 h 5906446"/>
              <a:gd name="connsiteX24" fmla="*/ 7067452 w 7658579"/>
              <a:gd name="connsiteY24" fmla="*/ 1980992 h 5906446"/>
              <a:gd name="connsiteX25" fmla="*/ 7085925 w 7658579"/>
              <a:gd name="connsiteY25" fmla="*/ 2442809 h 5906446"/>
              <a:gd name="connsiteX26" fmla="*/ 7104397 w 7658579"/>
              <a:gd name="connsiteY26" fmla="*/ 3126300 h 5906446"/>
              <a:gd name="connsiteX27" fmla="*/ 7399961 w 7658579"/>
              <a:gd name="connsiteY27" fmla="*/ 3375682 h 5906446"/>
              <a:gd name="connsiteX28" fmla="*/ 7556979 w 7658579"/>
              <a:gd name="connsiteY28" fmla="*/ 3514228 h 5906446"/>
              <a:gd name="connsiteX29" fmla="*/ 7640106 w 7658579"/>
              <a:gd name="connsiteY29" fmla="*/ 3763609 h 5906446"/>
              <a:gd name="connsiteX30" fmla="*/ 7658579 w 7658579"/>
              <a:gd name="connsiteY30" fmla="*/ 4068409 h 5906446"/>
              <a:gd name="connsiteX31" fmla="*/ 7612397 w 7658579"/>
              <a:gd name="connsiteY31" fmla="*/ 4345500 h 5906446"/>
              <a:gd name="connsiteX32" fmla="*/ 7464615 w 7658579"/>
              <a:gd name="connsiteY32" fmla="*/ 4557937 h 5906446"/>
              <a:gd name="connsiteX33" fmla="*/ 7289125 w 7658579"/>
              <a:gd name="connsiteY33" fmla="*/ 4659537 h 5906446"/>
              <a:gd name="connsiteX34" fmla="*/ 6919671 w 7658579"/>
              <a:gd name="connsiteY34" fmla="*/ 4779610 h 5906446"/>
              <a:gd name="connsiteX35" fmla="*/ 6504034 w 7658579"/>
              <a:gd name="connsiteY35" fmla="*/ 4945864 h 5906446"/>
              <a:gd name="connsiteX36" fmla="*/ 6263888 w 7658579"/>
              <a:gd name="connsiteY36" fmla="*/ 4955100 h 5906446"/>
              <a:gd name="connsiteX37" fmla="*/ 5792834 w 7658579"/>
              <a:gd name="connsiteY37" fmla="*/ 5010519 h 5906446"/>
              <a:gd name="connsiteX38" fmla="*/ 5007743 w 7658579"/>
              <a:gd name="connsiteY38" fmla="*/ 5038228 h 5906446"/>
              <a:gd name="connsiteX39" fmla="*/ 4416615 w 7658579"/>
              <a:gd name="connsiteY39" fmla="*/ 5028992 h 5906446"/>
              <a:gd name="connsiteX40" fmla="*/ 4074870 w 7658579"/>
              <a:gd name="connsiteY40" fmla="*/ 4936628 h 5906446"/>
              <a:gd name="connsiteX41" fmla="*/ 3797779 w 7658579"/>
              <a:gd name="connsiteY41" fmla="*/ 4936627 h 5906446"/>
              <a:gd name="connsiteX42" fmla="*/ 3308252 w 7658579"/>
              <a:gd name="connsiteY42" fmla="*/ 5084409 h 5906446"/>
              <a:gd name="connsiteX43" fmla="*/ 2938798 w 7658579"/>
              <a:gd name="connsiteY43" fmla="*/ 5315319 h 5906446"/>
              <a:gd name="connsiteX44" fmla="*/ 2791015 w 7658579"/>
              <a:gd name="connsiteY44" fmla="*/ 5361500 h 5906446"/>
              <a:gd name="connsiteX45" fmla="*/ 2569343 w 7658579"/>
              <a:gd name="connsiteY45" fmla="*/ 5398446 h 5906446"/>
              <a:gd name="connsiteX46" fmla="*/ 2356906 w 7658579"/>
              <a:gd name="connsiteY46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873489 w 7658579"/>
              <a:gd name="connsiteY21" fmla="*/ 540118 h 5906446"/>
              <a:gd name="connsiteX22" fmla="*/ 6956615 w 7658579"/>
              <a:gd name="connsiteY22" fmla="*/ 715609 h 5906446"/>
              <a:gd name="connsiteX23" fmla="*/ 7104398 w 7658579"/>
              <a:gd name="connsiteY23" fmla="*/ 1362154 h 5906446"/>
              <a:gd name="connsiteX24" fmla="*/ 7067452 w 7658579"/>
              <a:gd name="connsiteY24" fmla="*/ 1980992 h 5906446"/>
              <a:gd name="connsiteX25" fmla="*/ 7085925 w 7658579"/>
              <a:gd name="connsiteY25" fmla="*/ 2442809 h 5906446"/>
              <a:gd name="connsiteX26" fmla="*/ 7104397 w 7658579"/>
              <a:gd name="connsiteY26" fmla="*/ 3126300 h 5906446"/>
              <a:gd name="connsiteX27" fmla="*/ 7399961 w 7658579"/>
              <a:gd name="connsiteY27" fmla="*/ 3375682 h 5906446"/>
              <a:gd name="connsiteX28" fmla="*/ 7556979 w 7658579"/>
              <a:gd name="connsiteY28" fmla="*/ 3514228 h 5906446"/>
              <a:gd name="connsiteX29" fmla="*/ 7640106 w 7658579"/>
              <a:gd name="connsiteY29" fmla="*/ 3763609 h 5906446"/>
              <a:gd name="connsiteX30" fmla="*/ 7658579 w 7658579"/>
              <a:gd name="connsiteY30" fmla="*/ 4068409 h 5906446"/>
              <a:gd name="connsiteX31" fmla="*/ 7612397 w 7658579"/>
              <a:gd name="connsiteY31" fmla="*/ 4345500 h 5906446"/>
              <a:gd name="connsiteX32" fmla="*/ 7464615 w 7658579"/>
              <a:gd name="connsiteY32" fmla="*/ 4557937 h 5906446"/>
              <a:gd name="connsiteX33" fmla="*/ 7289125 w 7658579"/>
              <a:gd name="connsiteY33" fmla="*/ 4659537 h 5906446"/>
              <a:gd name="connsiteX34" fmla="*/ 6919671 w 7658579"/>
              <a:gd name="connsiteY34" fmla="*/ 4779610 h 5906446"/>
              <a:gd name="connsiteX35" fmla="*/ 6504034 w 7658579"/>
              <a:gd name="connsiteY35" fmla="*/ 4945864 h 5906446"/>
              <a:gd name="connsiteX36" fmla="*/ 6263888 w 7658579"/>
              <a:gd name="connsiteY36" fmla="*/ 4955100 h 5906446"/>
              <a:gd name="connsiteX37" fmla="*/ 5792834 w 7658579"/>
              <a:gd name="connsiteY37" fmla="*/ 5010519 h 5906446"/>
              <a:gd name="connsiteX38" fmla="*/ 5007743 w 7658579"/>
              <a:gd name="connsiteY38" fmla="*/ 5038228 h 5906446"/>
              <a:gd name="connsiteX39" fmla="*/ 4416615 w 7658579"/>
              <a:gd name="connsiteY39" fmla="*/ 5028992 h 5906446"/>
              <a:gd name="connsiteX40" fmla="*/ 4074870 w 7658579"/>
              <a:gd name="connsiteY40" fmla="*/ 4936628 h 5906446"/>
              <a:gd name="connsiteX41" fmla="*/ 3797779 w 7658579"/>
              <a:gd name="connsiteY41" fmla="*/ 4936627 h 5906446"/>
              <a:gd name="connsiteX42" fmla="*/ 3308252 w 7658579"/>
              <a:gd name="connsiteY42" fmla="*/ 5084409 h 5906446"/>
              <a:gd name="connsiteX43" fmla="*/ 2938798 w 7658579"/>
              <a:gd name="connsiteY43" fmla="*/ 5315319 h 5906446"/>
              <a:gd name="connsiteX44" fmla="*/ 2791015 w 7658579"/>
              <a:gd name="connsiteY44" fmla="*/ 5361500 h 5906446"/>
              <a:gd name="connsiteX45" fmla="*/ 2569343 w 7658579"/>
              <a:gd name="connsiteY45" fmla="*/ 5398446 h 5906446"/>
              <a:gd name="connsiteX46" fmla="*/ 2356906 w 7658579"/>
              <a:gd name="connsiteY46" fmla="*/ 5444628 h 5906446"/>
              <a:gd name="connsiteX0" fmla="*/ 2356906 w 7658579"/>
              <a:gd name="connsiteY0" fmla="*/ 5444628 h 5906446"/>
              <a:gd name="connsiteX1" fmla="*/ 2236834 w 7658579"/>
              <a:gd name="connsiteY1" fmla="*/ 5509282 h 5906446"/>
              <a:gd name="connsiteX2" fmla="*/ 2144470 w 7658579"/>
              <a:gd name="connsiteY2" fmla="*/ 5620119 h 5906446"/>
              <a:gd name="connsiteX3" fmla="*/ 2061343 w 7658579"/>
              <a:gd name="connsiteY3" fmla="*/ 5740191 h 5906446"/>
              <a:gd name="connsiteX4" fmla="*/ 1885852 w 7658579"/>
              <a:gd name="connsiteY4" fmla="*/ 5887973 h 5906446"/>
              <a:gd name="connsiteX5" fmla="*/ 1802725 w 7658579"/>
              <a:gd name="connsiteY5" fmla="*/ 5906446 h 5906446"/>
              <a:gd name="connsiteX6" fmla="*/ 1359379 w 7658579"/>
              <a:gd name="connsiteY6" fmla="*/ 5897209 h 5906446"/>
              <a:gd name="connsiteX7" fmla="*/ 1073052 w 7658579"/>
              <a:gd name="connsiteY7" fmla="*/ 5869500 h 5906446"/>
              <a:gd name="connsiteX8" fmla="*/ 1036106 w 7658579"/>
              <a:gd name="connsiteY8" fmla="*/ 5841791 h 5906446"/>
              <a:gd name="connsiteX9" fmla="*/ 943743 w 7658579"/>
              <a:gd name="connsiteY9" fmla="*/ 5564700 h 5906446"/>
              <a:gd name="connsiteX10" fmla="*/ 906797 w 7658579"/>
              <a:gd name="connsiteY10" fmla="*/ 5527755 h 5906446"/>
              <a:gd name="connsiteX11" fmla="*/ 611235 w 7658579"/>
              <a:gd name="connsiteY11" fmla="*/ 5481573 h 5906446"/>
              <a:gd name="connsiteX12" fmla="*/ 149416 w 7658579"/>
              <a:gd name="connsiteY12" fmla="*/ 5222954 h 5906446"/>
              <a:gd name="connsiteX13" fmla="*/ 1633 w 7658579"/>
              <a:gd name="connsiteY13" fmla="*/ 3283319 h 5906446"/>
              <a:gd name="connsiteX14" fmla="*/ 112470 w 7658579"/>
              <a:gd name="connsiteY14" fmla="*/ 1306737 h 5906446"/>
              <a:gd name="connsiteX15" fmla="*/ 666652 w 7658579"/>
              <a:gd name="connsiteY15" fmla="*/ 540118 h 5906446"/>
              <a:gd name="connsiteX16" fmla="*/ 1507161 w 7658579"/>
              <a:gd name="connsiteY16" fmla="*/ 216846 h 5906446"/>
              <a:gd name="connsiteX17" fmla="*/ 2846434 w 7658579"/>
              <a:gd name="connsiteY17" fmla="*/ 41355 h 5906446"/>
              <a:gd name="connsiteX18" fmla="*/ 5294070 w 7658579"/>
              <a:gd name="connsiteY18" fmla="*/ 4409 h 5906446"/>
              <a:gd name="connsiteX19" fmla="*/ 6051451 w 7658579"/>
              <a:gd name="connsiteY19" fmla="*/ 115245 h 5906446"/>
              <a:gd name="connsiteX20" fmla="*/ 6688761 w 7658579"/>
              <a:gd name="connsiteY20" fmla="*/ 327682 h 5906446"/>
              <a:gd name="connsiteX21" fmla="*/ 6956615 w 7658579"/>
              <a:gd name="connsiteY21" fmla="*/ 715609 h 5906446"/>
              <a:gd name="connsiteX22" fmla="*/ 7104398 w 7658579"/>
              <a:gd name="connsiteY22" fmla="*/ 1362154 h 5906446"/>
              <a:gd name="connsiteX23" fmla="*/ 7067452 w 7658579"/>
              <a:gd name="connsiteY23" fmla="*/ 1980992 h 5906446"/>
              <a:gd name="connsiteX24" fmla="*/ 7085925 w 7658579"/>
              <a:gd name="connsiteY24" fmla="*/ 2442809 h 5906446"/>
              <a:gd name="connsiteX25" fmla="*/ 7104397 w 7658579"/>
              <a:gd name="connsiteY25" fmla="*/ 3126300 h 5906446"/>
              <a:gd name="connsiteX26" fmla="*/ 7399961 w 7658579"/>
              <a:gd name="connsiteY26" fmla="*/ 3375682 h 5906446"/>
              <a:gd name="connsiteX27" fmla="*/ 7556979 w 7658579"/>
              <a:gd name="connsiteY27" fmla="*/ 3514228 h 5906446"/>
              <a:gd name="connsiteX28" fmla="*/ 7640106 w 7658579"/>
              <a:gd name="connsiteY28" fmla="*/ 3763609 h 5906446"/>
              <a:gd name="connsiteX29" fmla="*/ 7658579 w 7658579"/>
              <a:gd name="connsiteY29" fmla="*/ 4068409 h 5906446"/>
              <a:gd name="connsiteX30" fmla="*/ 7612397 w 7658579"/>
              <a:gd name="connsiteY30" fmla="*/ 4345500 h 5906446"/>
              <a:gd name="connsiteX31" fmla="*/ 7464615 w 7658579"/>
              <a:gd name="connsiteY31" fmla="*/ 4557937 h 5906446"/>
              <a:gd name="connsiteX32" fmla="*/ 7289125 w 7658579"/>
              <a:gd name="connsiteY32" fmla="*/ 4659537 h 5906446"/>
              <a:gd name="connsiteX33" fmla="*/ 6919671 w 7658579"/>
              <a:gd name="connsiteY33" fmla="*/ 4779610 h 5906446"/>
              <a:gd name="connsiteX34" fmla="*/ 6504034 w 7658579"/>
              <a:gd name="connsiteY34" fmla="*/ 4945864 h 5906446"/>
              <a:gd name="connsiteX35" fmla="*/ 6263888 w 7658579"/>
              <a:gd name="connsiteY35" fmla="*/ 4955100 h 5906446"/>
              <a:gd name="connsiteX36" fmla="*/ 5792834 w 7658579"/>
              <a:gd name="connsiteY36" fmla="*/ 5010519 h 5906446"/>
              <a:gd name="connsiteX37" fmla="*/ 5007743 w 7658579"/>
              <a:gd name="connsiteY37" fmla="*/ 5038228 h 5906446"/>
              <a:gd name="connsiteX38" fmla="*/ 4416615 w 7658579"/>
              <a:gd name="connsiteY38" fmla="*/ 5028992 h 5906446"/>
              <a:gd name="connsiteX39" fmla="*/ 4074870 w 7658579"/>
              <a:gd name="connsiteY39" fmla="*/ 4936628 h 5906446"/>
              <a:gd name="connsiteX40" fmla="*/ 3797779 w 7658579"/>
              <a:gd name="connsiteY40" fmla="*/ 4936627 h 5906446"/>
              <a:gd name="connsiteX41" fmla="*/ 3308252 w 7658579"/>
              <a:gd name="connsiteY41" fmla="*/ 5084409 h 5906446"/>
              <a:gd name="connsiteX42" fmla="*/ 2938798 w 7658579"/>
              <a:gd name="connsiteY42" fmla="*/ 5315319 h 5906446"/>
              <a:gd name="connsiteX43" fmla="*/ 2791015 w 7658579"/>
              <a:gd name="connsiteY43" fmla="*/ 5361500 h 5906446"/>
              <a:gd name="connsiteX44" fmla="*/ 2569343 w 7658579"/>
              <a:gd name="connsiteY44" fmla="*/ 5398446 h 5906446"/>
              <a:gd name="connsiteX45" fmla="*/ 2356906 w 7658579"/>
              <a:gd name="connsiteY45" fmla="*/ 5444628 h 5906446"/>
              <a:gd name="connsiteX0" fmla="*/ 2356906 w 7658579"/>
              <a:gd name="connsiteY0" fmla="*/ 5442141 h 5903959"/>
              <a:gd name="connsiteX1" fmla="*/ 2236834 w 7658579"/>
              <a:gd name="connsiteY1" fmla="*/ 5506795 h 5903959"/>
              <a:gd name="connsiteX2" fmla="*/ 2144470 w 7658579"/>
              <a:gd name="connsiteY2" fmla="*/ 5617632 h 5903959"/>
              <a:gd name="connsiteX3" fmla="*/ 2061343 w 7658579"/>
              <a:gd name="connsiteY3" fmla="*/ 5737704 h 5903959"/>
              <a:gd name="connsiteX4" fmla="*/ 1885852 w 7658579"/>
              <a:gd name="connsiteY4" fmla="*/ 5885486 h 5903959"/>
              <a:gd name="connsiteX5" fmla="*/ 1802725 w 7658579"/>
              <a:gd name="connsiteY5" fmla="*/ 5903959 h 5903959"/>
              <a:gd name="connsiteX6" fmla="*/ 1359379 w 7658579"/>
              <a:gd name="connsiteY6" fmla="*/ 5894722 h 5903959"/>
              <a:gd name="connsiteX7" fmla="*/ 1073052 w 7658579"/>
              <a:gd name="connsiteY7" fmla="*/ 5867013 h 5903959"/>
              <a:gd name="connsiteX8" fmla="*/ 1036106 w 7658579"/>
              <a:gd name="connsiteY8" fmla="*/ 5839304 h 5903959"/>
              <a:gd name="connsiteX9" fmla="*/ 943743 w 7658579"/>
              <a:gd name="connsiteY9" fmla="*/ 5562213 h 5903959"/>
              <a:gd name="connsiteX10" fmla="*/ 906797 w 7658579"/>
              <a:gd name="connsiteY10" fmla="*/ 5525268 h 5903959"/>
              <a:gd name="connsiteX11" fmla="*/ 611235 w 7658579"/>
              <a:gd name="connsiteY11" fmla="*/ 5479086 h 5903959"/>
              <a:gd name="connsiteX12" fmla="*/ 149416 w 7658579"/>
              <a:gd name="connsiteY12" fmla="*/ 5220467 h 5903959"/>
              <a:gd name="connsiteX13" fmla="*/ 1633 w 7658579"/>
              <a:gd name="connsiteY13" fmla="*/ 3280832 h 5903959"/>
              <a:gd name="connsiteX14" fmla="*/ 112470 w 7658579"/>
              <a:gd name="connsiteY14" fmla="*/ 1304250 h 5903959"/>
              <a:gd name="connsiteX15" fmla="*/ 666652 w 7658579"/>
              <a:gd name="connsiteY15" fmla="*/ 537631 h 5903959"/>
              <a:gd name="connsiteX16" fmla="*/ 1507161 w 7658579"/>
              <a:gd name="connsiteY16" fmla="*/ 214359 h 5903959"/>
              <a:gd name="connsiteX17" fmla="*/ 2846434 w 7658579"/>
              <a:gd name="connsiteY17" fmla="*/ 38868 h 5903959"/>
              <a:gd name="connsiteX18" fmla="*/ 5294070 w 7658579"/>
              <a:gd name="connsiteY18" fmla="*/ 1922 h 5903959"/>
              <a:gd name="connsiteX19" fmla="*/ 6079160 w 7658579"/>
              <a:gd name="connsiteY19" fmla="*/ 75813 h 5903959"/>
              <a:gd name="connsiteX20" fmla="*/ 6688761 w 7658579"/>
              <a:gd name="connsiteY20" fmla="*/ 325195 h 5903959"/>
              <a:gd name="connsiteX21" fmla="*/ 6956615 w 7658579"/>
              <a:gd name="connsiteY21" fmla="*/ 713122 h 5903959"/>
              <a:gd name="connsiteX22" fmla="*/ 7104398 w 7658579"/>
              <a:gd name="connsiteY22" fmla="*/ 1359667 h 5903959"/>
              <a:gd name="connsiteX23" fmla="*/ 7067452 w 7658579"/>
              <a:gd name="connsiteY23" fmla="*/ 1978505 h 5903959"/>
              <a:gd name="connsiteX24" fmla="*/ 7085925 w 7658579"/>
              <a:gd name="connsiteY24" fmla="*/ 2440322 h 5903959"/>
              <a:gd name="connsiteX25" fmla="*/ 7104397 w 7658579"/>
              <a:gd name="connsiteY25" fmla="*/ 3123813 h 5903959"/>
              <a:gd name="connsiteX26" fmla="*/ 7399961 w 7658579"/>
              <a:gd name="connsiteY26" fmla="*/ 3373195 h 5903959"/>
              <a:gd name="connsiteX27" fmla="*/ 7556979 w 7658579"/>
              <a:gd name="connsiteY27" fmla="*/ 3511741 h 5903959"/>
              <a:gd name="connsiteX28" fmla="*/ 7640106 w 7658579"/>
              <a:gd name="connsiteY28" fmla="*/ 3761122 h 5903959"/>
              <a:gd name="connsiteX29" fmla="*/ 7658579 w 7658579"/>
              <a:gd name="connsiteY29" fmla="*/ 4065922 h 5903959"/>
              <a:gd name="connsiteX30" fmla="*/ 7612397 w 7658579"/>
              <a:gd name="connsiteY30" fmla="*/ 4343013 h 5903959"/>
              <a:gd name="connsiteX31" fmla="*/ 7464615 w 7658579"/>
              <a:gd name="connsiteY31" fmla="*/ 4555450 h 5903959"/>
              <a:gd name="connsiteX32" fmla="*/ 7289125 w 7658579"/>
              <a:gd name="connsiteY32" fmla="*/ 4657050 h 5903959"/>
              <a:gd name="connsiteX33" fmla="*/ 6919671 w 7658579"/>
              <a:gd name="connsiteY33" fmla="*/ 4777123 h 5903959"/>
              <a:gd name="connsiteX34" fmla="*/ 6504034 w 7658579"/>
              <a:gd name="connsiteY34" fmla="*/ 4943377 h 5903959"/>
              <a:gd name="connsiteX35" fmla="*/ 6263888 w 7658579"/>
              <a:gd name="connsiteY35" fmla="*/ 4952613 h 5903959"/>
              <a:gd name="connsiteX36" fmla="*/ 5792834 w 7658579"/>
              <a:gd name="connsiteY36" fmla="*/ 5008032 h 5903959"/>
              <a:gd name="connsiteX37" fmla="*/ 5007743 w 7658579"/>
              <a:gd name="connsiteY37" fmla="*/ 5035741 h 5903959"/>
              <a:gd name="connsiteX38" fmla="*/ 4416615 w 7658579"/>
              <a:gd name="connsiteY38" fmla="*/ 5026505 h 5903959"/>
              <a:gd name="connsiteX39" fmla="*/ 4074870 w 7658579"/>
              <a:gd name="connsiteY39" fmla="*/ 4934141 h 5903959"/>
              <a:gd name="connsiteX40" fmla="*/ 3797779 w 7658579"/>
              <a:gd name="connsiteY40" fmla="*/ 4934140 h 5903959"/>
              <a:gd name="connsiteX41" fmla="*/ 3308252 w 7658579"/>
              <a:gd name="connsiteY41" fmla="*/ 5081922 h 5903959"/>
              <a:gd name="connsiteX42" fmla="*/ 2938798 w 7658579"/>
              <a:gd name="connsiteY42" fmla="*/ 5312832 h 5903959"/>
              <a:gd name="connsiteX43" fmla="*/ 2791015 w 7658579"/>
              <a:gd name="connsiteY43" fmla="*/ 5359013 h 5903959"/>
              <a:gd name="connsiteX44" fmla="*/ 2569343 w 7658579"/>
              <a:gd name="connsiteY44" fmla="*/ 5395959 h 5903959"/>
              <a:gd name="connsiteX45" fmla="*/ 2356906 w 7658579"/>
              <a:gd name="connsiteY45" fmla="*/ 5442141 h 5903959"/>
              <a:gd name="connsiteX0" fmla="*/ 2356906 w 7658579"/>
              <a:gd name="connsiteY0" fmla="*/ 5442141 h 5903959"/>
              <a:gd name="connsiteX1" fmla="*/ 2236834 w 7658579"/>
              <a:gd name="connsiteY1" fmla="*/ 5506795 h 5903959"/>
              <a:gd name="connsiteX2" fmla="*/ 2144470 w 7658579"/>
              <a:gd name="connsiteY2" fmla="*/ 5617632 h 5903959"/>
              <a:gd name="connsiteX3" fmla="*/ 2061343 w 7658579"/>
              <a:gd name="connsiteY3" fmla="*/ 5737704 h 5903959"/>
              <a:gd name="connsiteX4" fmla="*/ 1885852 w 7658579"/>
              <a:gd name="connsiteY4" fmla="*/ 5885486 h 5903959"/>
              <a:gd name="connsiteX5" fmla="*/ 1802725 w 7658579"/>
              <a:gd name="connsiteY5" fmla="*/ 5903959 h 5903959"/>
              <a:gd name="connsiteX6" fmla="*/ 1359379 w 7658579"/>
              <a:gd name="connsiteY6" fmla="*/ 5894722 h 5903959"/>
              <a:gd name="connsiteX7" fmla="*/ 1073052 w 7658579"/>
              <a:gd name="connsiteY7" fmla="*/ 5867013 h 5903959"/>
              <a:gd name="connsiteX8" fmla="*/ 1036106 w 7658579"/>
              <a:gd name="connsiteY8" fmla="*/ 5839304 h 5903959"/>
              <a:gd name="connsiteX9" fmla="*/ 943743 w 7658579"/>
              <a:gd name="connsiteY9" fmla="*/ 5562213 h 5903959"/>
              <a:gd name="connsiteX10" fmla="*/ 906797 w 7658579"/>
              <a:gd name="connsiteY10" fmla="*/ 5525268 h 5903959"/>
              <a:gd name="connsiteX11" fmla="*/ 611235 w 7658579"/>
              <a:gd name="connsiteY11" fmla="*/ 5479086 h 5903959"/>
              <a:gd name="connsiteX12" fmla="*/ 149416 w 7658579"/>
              <a:gd name="connsiteY12" fmla="*/ 5220467 h 5903959"/>
              <a:gd name="connsiteX13" fmla="*/ 1633 w 7658579"/>
              <a:gd name="connsiteY13" fmla="*/ 3280832 h 5903959"/>
              <a:gd name="connsiteX14" fmla="*/ 112470 w 7658579"/>
              <a:gd name="connsiteY14" fmla="*/ 1304250 h 5903959"/>
              <a:gd name="connsiteX15" fmla="*/ 666652 w 7658579"/>
              <a:gd name="connsiteY15" fmla="*/ 537631 h 5903959"/>
              <a:gd name="connsiteX16" fmla="*/ 1507161 w 7658579"/>
              <a:gd name="connsiteY16" fmla="*/ 214359 h 5903959"/>
              <a:gd name="connsiteX17" fmla="*/ 2846434 w 7658579"/>
              <a:gd name="connsiteY17" fmla="*/ 38868 h 5903959"/>
              <a:gd name="connsiteX18" fmla="*/ 5294070 w 7658579"/>
              <a:gd name="connsiteY18" fmla="*/ 1922 h 5903959"/>
              <a:gd name="connsiteX19" fmla="*/ 6079160 w 7658579"/>
              <a:gd name="connsiteY19" fmla="*/ 75813 h 5903959"/>
              <a:gd name="connsiteX20" fmla="*/ 6688761 w 7658579"/>
              <a:gd name="connsiteY20" fmla="*/ 325195 h 5903959"/>
              <a:gd name="connsiteX21" fmla="*/ 6956615 w 7658579"/>
              <a:gd name="connsiteY21" fmla="*/ 713122 h 5903959"/>
              <a:gd name="connsiteX22" fmla="*/ 7104398 w 7658579"/>
              <a:gd name="connsiteY22" fmla="*/ 1359667 h 5903959"/>
              <a:gd name="connsiteX23" fmla="*/ 7067452 w 7658579"/>
              <a:gd name="connsiteY23" fmla="*/ 1978505 h 5903959"/>
              <a:gd name="connsiteX24" fmla="*/ 7085925 w 7658579"/>
              <a:gd name="connsiteY24" fmla="*/ 2440322 h 5903959"/>
              <a:gd name="connsiteX25" fmla="*/ 7104397 w 7658579"/>
              <a:gd name="connsiteY25" fmla="*/ 3123813 h 5903959"/>
              <a:gd name="connsiteX26" fmla="*/ 7399961 w 7658579"/>
              <a:gd name="connsiteY26" fmla="*/ 3373195 h 5903959"/>
              <a:gd name="connsiteX27" fmla="*/ 7556979 w 7658579"/>
              <a:gd name="connsiteY27" fmla="*/ 3511741 h 5903959"/>
              <a:gd name="connsiteX28" fmla="*/ 7640106 w 7658579"/>
              <a:gd name="connsiteY28" fmla="*/ 3761122 h 5903959"/>
              <a:gd name="connsiteX29" fmla="*/ 7658579 w 7658579"/>
              <a:gd name="connsiteY29" fmla="*/ 4065922 h 5903959"/>
              <a:gd name="connsiteX30" fmla="*/ 7612397 w 7658579"/>
              <a:gd name="connsiteY30" fmla="*/ 4343013 h 5903959"/>
              <a:gd name="connsiteX31" fmla="*/ 7464615 w 7658579"/>
              <a:gd name="connsiteY31" fmla="*/ 4555450 h 5903959"/>
              <a:gd name="connsiteX32" fmla="*/ 7289125 w 7658579"/>
              <a:gd name="connsiteY32" fmla="*/ 4657050 h 5903959"/>
              <a:gd name="connsiteX33" fmla="*/ 6919671 w 7658579"/>
              <a:gd name="connsiteY33" fmla="*/ 4777123 h 5903959"/>
              <a:gd name="connsiteX34" fmla="*/ 6504034 w 7658579"/>
              <a:gd name="connsiteY34" fmla="*/ 4943377 h 5903959"/>
              <a:gd name="connsiteX35" fmla="*/ 6263888 w 7658579"/>
              <a:gd name="connsiteY35" fmla="*/ 4952613 h 5903959"/>
              <a:gd name="connsiteX36" fmla="*/ 5792834 w 7658579"/>
              <a:gd name="connsiteY36" fmla="*/ 5008032 h 5903959"/>
              <a:gd name="connsiteX37" fmla="*/ 5007743 w 7658579"/>
              <a:gd name="connsiteY37" fmla="*/ 5035741 h 5903959"/>
              <a:gd name="connsiteX38" fmla="*/ 4416615 w 7658579"/>
              <a:gd name="connsiteY38" fmla="*/ 5026505 h 5903959"/>
              <a:gd name="connsiteX39" fmla="*/ 4074870 w 7658579"/>
              <a:gd name="connsiteY39" fmla="*/ 4934141 h 5903959"/>
              <a:gd name="connsiteX40" fmla="*/ 3797779 w 7658579"/>
              <a:gd name="connsiteY40" fmla="*/ 4934140 h 5903959"/>
              <a:gd name="connsiteX41" fmla="*/ 3308252 w 7658579"/>
              <a:gd name="connsiteY41" fmla="*/ 5081922 h 5903959"/>
              <a:gd name="connsiteX42" fmla="*/ 2938798 w 7658579"/>
              <a:gd name="connsiteY42" fmla="*/ 5312832 h 5903959"/>
              <a:gd name="connsiteX43" fmla="*/ 2791015 w 7658579"/>
              <a:gd name="connsiteY43" fmla="*/ 5359013 h 5903959"/>
              <a:gd name="connsiteX44" fmla="*/ 2569343 w 7658579"/>
              <a:gd name="connsiteY44" fmla="*/ 5395959 h 5903959"/>
              <a:gd name="connsiteX45" fmla="*/ 2356906 w 7658579"/>
              <a:gd name="connsiteY45" fmla="*/ 5442141 h 5903959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416615 w 7658579"/>
              <a:gd name="connsiteY38" fmla="*/ 5028991 h 5906445"/>
              <a:gd name="connsiteX39" fmla="*/ 4074870 w 7658579"/>
              <a:gd name="connsiteY39" fmla="*/ 4936627 h 5906445"/>
              <a:gd name="connsiteX40" fmla="*/ 3797779 w 7658579"/>
              <a:gd name="connsiteY40" fmla="*/ 4936626 h 5906445"/>
              <a:gd name="connsiteX41" fmla="*/ 3308252 w 7658579"/>
              <a:gd name="connsiteY41" fmla="*/ 5084408 h 5906445"/>
              <a:gd name="connsiteX42" fmla="*/ 2938798 w 7658579"/>
              <a:gd name="connsiteY42" fmla="*/ 5315318 h 5906445"/>
              <a:gd name="connsiteX43" fmla="*/ 2791015 w 7658579"/>
              <a:gd name="connsiteY43" fmla="*/ 5361499 h 5906445"/>
              <a:gd name="connsiteX44" fmla="*/ 2569343 w 7658579"/>
              <a:gd name="connsiteY44" fmla="*/ 5398445 h 5906445"/>
              <a:gd name="connsiteX45" fmla="*/ 2356906 w 7658579"/>
              <a:gd name="connsiteY45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416615 w 7658579"/>
              <a:gd name="connsiteY38" fmla="*/ 5028991 h 5906445"/>
              <a:gd name="connsiteX39" fmla="*/ 3797779 w 7658579"/>
              <a:gd name="connsiteY39" fmla="*/ 4936626 h 5906445"/>
              <a:gd name="connsiteX40" fmla="*/ 3308252 w 7658579"/>
              <a:gd name="connsiteY40" fmla="*/ 5084408 h 5906445"/>
              <a:gd name="connsiteX41" fmla="*/ 2938798 w 7658579"/>
              <a:gd name="connsiteY41" fmla="*/ 5315318 h 5906445"/>
              <a:gd name="connsiteX42" fmla="*/ 2791015 w 7658579"/>
              <a:gd name="connsiteY42" fmla="*/ 5361499 h 5906445"/>
              <a:gd name="connsiteX43" fmla="*/ 2569343 w 7658579"/>
              <a:gd name="connsiteY43" fmla="*/ 5398445 h 5906445"/>
              <a:gd name="connsiteX44" fmla="*/ 2356906 w 7658579"/>
              <a:gd name="connsiteY44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416615 w 7658579"/>
              <a:gd name="connsiteY38" fmla="*/ 5028991 h 5906445"/>
              <a:gd name="connsiteX39" fmla="*/ 3733124 w 7658579"/>
              <a:gd name="connsiteY39" fmla="*/ 4955099 h 5906445"/>
              <a:gd name="connsiteX40" fmla="*/ 3308252 w 7658579"/>
              <a:gd name="connsiteY40" fmla="*/ 5084408 h 5906445"/>
              <a:gd name="connsiteX41" fmla="*/ 2938798 w 7658579"/>
              <a:gd name="connsiteY41" fmla="*/ 5315318 h 5906445"/>
              <a:gd name="connsiteX42" fmla="*/ 2791015 w 7658579"/>
              <a:gd name="connsiteY42" fmla="*/ 5361499 h 5906445"/>
              <a:gd name="connsiteX43" fmla="*/ 2569343 w 7658579"/>
              <a:gd name="connsiteY43" fmla="*/ 5398445 h 5906445"/>
              <a:gd name="connsiteX44" fmla="*/ 2356906 w 7658579"/>
              <a:gd name="connsiteY44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6263888 w 7658579"/>
              <a:gd name="connsiteY35" fmla="*/ 4955099 h 5906445"/>
              <a:gd name="connsiteX36" fmla="*/ 5792834 w 7658579"/>
              <a:gd name="connsiteY36" fmla="*/ 5010518 h 5906445"/>
              <a:gd name="connsiteX37" fmla="*/ 5007743 w 7658579"/>
              <a:gd name="connsiteY37" fmla="*/ 5038227 h 5906445"/>
              <a:gd name="connsiteX38" fmla="*/ 4278070 w 7658579"/>
              <a:gd name="connsiteY38" fmla="*/ 4992045 h 5906445"/>
              <a:gd name="connsiteX39" fmla="*/ 3733124 w 7658579"/>
              <a:gd name="connsiteY39" fmla="*/ 4955099 h 5906445"/>
              <a:gd name="connsiteX40" fmla="*/ 3308252 w 7658579"/>
              <a:gd name="connsiteY40" fmla="*/ 5084408 h 5906445"/>
              <a:gd name="connsiteX41" fmla="*/ 2938798 w 7658579"/>
              <a:gd name="connsiteY41" fmla="*/ 5315318 h 5906445"/>
              <a:gd name="connsiteX42" fmla="*/ 2791015 w 7658579"/>
              <a:gd name="connsiteY42" fmla="*/ 5361499 h 5906445"/>
              <a:gd name="connsiteX43" fmla="*/ 2569343 w 7658579"/>
              <a:gd name="connsiteY43" fmla="*/ 5398445 h 5906445"/>
              <a:gd name="connsiteX44" fmla="*/ 2356906 w 7658579"/>
              <a:gd name="connsiteY44" fmla="*/ 5444627 h 5906445"/>
              <a:gd name="connsiteX0" fmla="*/ 2356906 w 7658579"/>
              <a:gd name="connsiteY0" fmla="*/ 5444627 h 5906445"/>
              <a:gd name="connsiteX1" fmla="*/ 2236834 w 7658579"/>
              <a:gd name="connsiteY1" fmla="*/ 5509281 h 5906445"/>
              <a:gd name="connsiteX2" fmla="*/ 2144470 w 7658579"/>
              <a:gd name="connsiteY2" fmla="*/ 5620118 h 5906445"/>
              <a:gd name="connsiteX3" fmla="*/ 2061343 w 7658579"/>
              <a:gd name="connsiteY3" fmla="*/ 5740190 h 5906445"/>
              <a:gd name="connsiteX4" fmla="*/ 1885852 w 7658579"/>
              <a:gd name="connsiteY4" fmla="*/ 5887972 h 5906445"/>
              <a:gd name="connsiteX5" fmla="*/ 1802725 w 7658579"/>
              <a:gd name="connsiteY5" fmla="*/ 5906445 h 5906445"/>
              <a:gd name="connsiteX6" fmla="*/ 1359379 w 7658579"/>
              <a:gd name="connsiteY6" fmla="*/ 5897208 h 5906445"/>
              <a:gd name="connsiteX7" fmla="*/ 1073052 w 7658579"/>
              <a:gd name="connsiteY7" fmla="*/ 5869499 h 5906445"/>
              <a:gd name="connsiteX8" fmla="*/ 1036106 w 7658579"/>
              <a:gd name="connsiteY8" fmla="*/ 5841790 h 5906445"/>
              <a:gd name="connsiteX9" fmla="*/ 943743 w 7658579"/>
              <a:gd name="connsiteY9" fmla="*/ 5564699 h 5906445"/>
              <a:gd name="connsiteX10" fmla="*/ 906797 w 7658579"/>
              <a:gd name="connsiteY10" fmla="*/ 5527754 h 5906445"/>
              <a:gd name="connsiteX11" fmla="*/ 611235 w 7658579"/>
              <a:gd name="connsiteY11" fmla="*/ 5481572 h 5906445"/>
              <a:gd name="connsiteX12" fmla="*/ 149416 w 7658579"/>
              <a:gd name="connsiteY12" fmla="*/ 5222953 h 5906445"/>
              <a:gd name="connsiteX13" fmla="*/ 1633 w 7658579"/>
              <a:gd name="connsiteY13" fmla="*/ 3283318 h 5906445"/>
              <a:gd name="connsiteX14" fmla="*/ 112470 w 7658579"/>
              <a:gd name="connsiteY14" fmla="*/ 1306736 h 5906445"/>
              <a:gd name="connsiteX15" fmla="*/ 666652 w 7658579"/>
              <a:gd name="connsiteY15" fmla="*/ 540117 h 5906445"/>
              <a:gd name="connsiteX16" fmla="*/ 1507161 w 7658579"/>
              <a:gd name="connsiteY16" fmla="*/ 216845 h 5906445"/>
              <a:gd name="connsiteX17" fmla="*/ 2846434 w 7658579"/>
              <a:gd name="connsiteY17" fmla="*/ 41354 h 5906445"/>
              <a:gd name="connsiteX18" fmla="*/ 5294070 w 7658579"/>
              <a:gd name="connsiteY18" fmla="*/ 4408 h 5906445"/>
              <a:gd name="connsiteX19" fmla="*/ 6060687 w 7658579"/>
              <a:gd name="connsiteY19" fmla="*/ 115245 h 5906445"/>
              <a:gd name="connsiteX20" fmla="*/ 6688761 w 7658579"/>
              <a:gd name="connsiteY20" fmla="*/ 327681 h 5906445"/>
              <a:gd name="connsiteX21" fmla="*/ 6956615 w 7658579"/>
              <a:gd name="connsiteY21" fmla="*/ 715608 h 5906445"/>
              <a:gd name="connsiteX22" fmla="*/ 7104398 w 7658579"/>
              <a:gd name="connsiteY22" fmla="*/ 1362153 h 5906445"/>
              <a:gd name="connsiteX23" fmla="*/ 7067452 w 7658579"/>
              <a:gd name="connsiteY23" fmla="*/ 1980991 h 5906445"/>
              <a:gd name="connsiteX24" fmla="*/ 7085925 w 7658579"/>
              <a:gd name="connsiteY24" fmla="*/ 2442808 h 5906445"/>
              <a:gd name="connsiteX25" fmla="*/ 7104397 w 7658579"/>
              <a:gd name="connsiteY25" fmla="*/ 3126299 h 5906445"/>
              <a:gd name="connsiteX26" fmla="*/ 7399961 w 7658579"/>
              <a:gd name="connsiteY26" fmla="*/ 3375681 h 5906445"/>
              <a:gd name="connsiteX27" fmla="*/ 7556979 w 7658579"/>
              <a:gd name="connsiteY27" fmla="*/ 3514227 h 5906445"/>
              <a:gd name="connsiteX28" fmla="*/ 7640106 w 7658579"/>
              <a:gd name="connsiteY28" fmla="*/ 3763608 h 5906445"/>
              <a:gd name="connsiteX29" fmla="*/ 7658579 w 7658579"/>
              <a:gd name="connsiteY29" fmla="*/ 4068408 h 5906445"/>
              <a:gd name="connsiteX30" fmla="*/ 7612397 w 7658579"/>
              <a:gd name="connsiteY30" fmla="*/ 4345499 h 5906445"/>
              <a:gd name="connsiteX31" fmla="*/ 7464615 w 7658579"/>
              <a:gd name="connsiteY31" fmla="*/ 4557936 h 5906445"/>
              <a:gd name="connsiteX32" fmla="*/ 7289125 w 7658579"/>
              <a:gd name="connsiteY32" fmla="*/ 4659536 h 5906445"/>
              <a:gd name="connsiteX33" fmla="*/ 6919671 w 7658579"/>
              <a:gd name="connsiteY33" fmla="*/ 4779609 h 5906445"/>
              <a:gd name="connsiteX34" fmla="*/ 6504034 w 7658579"/>
              <a:gd name="connsiteY34" fmla="*/ 4945863 h 5906445"/>
              <a:gd name="connsiteX35" fmla="*/ 5792834 w 7658579"/>
              <a:gd name="connsiteY35" fmla="*/ 5010518 h 5906445"/>
              <a:gd name="connsiteX36" fmla="*/ 5007743 w 7658579"/>
              <a:gd name="connsiteY36" fmla="*/ 5038227 h 5906445"/>
              <a:gd name="connsiteX37" fmla="*/ 4278070 w 7658579"/>
              <a:gd name="connsiteY37" fmla="*/ 4992045 h 5906445"/>
              <a:gd name="connsiteX38" fmla="*/ 3733124 w 7658579"/>
              <a:gd name="connsiteY38" fmla="*/ 4955099 h 5906445"/>
              <a:gd name="connsiteX39" fmla="*/ 3308252 w 7658579"/>
              <a:gd name="connsiteY39" fmla="*/ 5084408 h 5906445"/>
              <a:gd name="connsiteX40" fmla="*/ 2938798 w 7658579"/>
              <a:gd name="connsiteY40" fmla="*/ 5315318 h 5906445"/>
              <a:gd name="connsiteX41" fmla="*/ 2791015 w 7658579"/>
              <a:gd name="connsiteY41" fmla="*/ 5361499 h 5906445"/>
              <a:gd name="connsiteX42" fmla="*/ 2569343 w 7658579"/>
              <a:gd name="connsiteY42" fmla="*/ 5398445 h 5906445"/>
              <a:gd name="connsiteX43" fmla="*/ 2356906 w 7658579"/>
              <a:gd name="connsiteY43" fmla="*/ 5444627 h 5906445"/>
              <a:gd name="connsiteX0" fmla="*/ 2356906 w 7658579"/>
              <a:gd name="connsiteY0" fmla="*/ 5415931 h 5877749"/>
              <a:gd name="connsiteX1" fmla="*/ 2236834 w 7658579"/>
              <a:gd name="connsiteY1" fmla="*/ 5480585 h 5877749"/>
              <a:gd name="connsiteX2" fmla="*/ 2144470 w 7658579"/>
              <a:gd name="connsiteY2" fmla="*/ 5591422 h 5877749"/>
              <a:gd name="connsiteX3" fmla="*/ 2061343 w 7658579"/>
              <a:gd name="connsiteY3" fmla="*/ 5711494 h 5877749"/>
              <a:gd name="connsiteX4" fmla="*/ 1885852 w 7658579"/>
              <a:gd name="connsiteY4" fmla="*/ 5859276 h 5877749"/>
              <a:gd name="connsiteX5" fmla="*/ 1802725 w 7658579"/>
              <a:gd name="connsiteY5" fmla="*/ 5877749 h 5877749"/>
              <a:gd name="connsiteX6" fmla="*/ 1359379 w 7658579"/>
              <a:gd name="connsiteY6" fmla="*/ 5868512 h 5877749"/>
              <a:gd name="connsiteX7" fmla="*/ 1073052 w 7658579"/>
              <a:gd name="connsiteY7" fmla="*/ 5840803 h 5877749"/>
              <a:gd name="connsiteX8" fmla="*/ 1036106 w 7658579"/>
              <a:gd name="connsiteY8" fmla="*/ 5813094 h 5877749"/>
              <a:gd name="connsiteX9" fmla="*/ 943743 w 7658579"/>
              <a:gd name="connsiteY9" fmla="*/ 5536003 h 5877749"/>
              <a:gd name="connsiteX10" fmla="*/ 906797 w 7658579"/>
              <a:gd name="connsiteY10" fmla="*/ 5499058 h 5877749"/>
              <a:gd name="connsiteX11" fmla="*/ 611235 w 7658579"/>
              <a:gd name="connsiteY11" fmla="*/ 5452876 h 5877749"/>
              <a:gd name="connsiteX12" fmla="*/ 149416 w 7658579"/>
              <a:gd name="connsiteY12" fmla="*/ 5194257 h 5877749"/>
              <a:gd name="connsiteX13" fmla="*/ 1633 w 7658579"/>
              <a:gd name="connsiteY13" fmla="*/ 3254622 h 5877749"/>
              <a:gd name="connsiteX14" fmla="*/ 112470 w 7658579"/>
              <a:gd name="connsiteY14" fmla="*/ 1278040 h 5877749"/>
              <a:gd name="connsiteX15" fmla="*/ 666652 w 7658579"/>
              <a:gd name="connsiteY15" fmla="*/ 511421 h 5877749"/>
              <a:gd name="connsiteX16" fmla="*/ 1507161 w 7658579"/>
              <a:gd name="connsiteY16" fmla="*/ 188149 h 5877749"/>
              <a:gd name="connsiteX17" fmla="*/ 2846434 w 7658579"/>
              <a:gd name="connsiteY17" fmla="*/ 12658 h 5877749"/>
              <a:gd name="connsiteX18" fmla="*/ 5220179 w 7658579"/>
              <a:gd name="connsiteY18" fmla="*/ 21894 h 5877749"/>
              <a:gd name="connsiteX19" fmla="*/ 6060687 w 7658579"/>
              <a:gd name="connsiteY19" fmla="*/ 86549 h 5877749"/>
              <a:gd name="connsiteX20" fmla="*/ 6688761 w 7658579"/>
              <a:gd name="connsiteY20" fmla="*/ 298985 h 5877749"/>
              <a:gd name="connsiteX21" fmla="*/ 6956615 w 7658579"/>
              <a:gd name="connsiteY21" fmla="*/ 686912 h 5877749"/>
              <a:gd name="connsiteX22" fmla="*/ 7104398 w 7658579"/>
              <a:gd name="connsiteY22" fmla="*/ 1333457 h 5877749"/>
              <a:gd name="connsiteX23" fmla="*/ 7067452 w 7658579"/>
              <a:gd name="connsiteY23" fmla="*/ 1952295 h 5877749"/>
              <a:gd name="connsiteX24" fmla="*/ 7085925 w 7658579"/>
              <a:gd name="connsiteY24" fmla="*/ 2414112 h 5877749"/>
              <a:gd name="connsiteX25" fmla="*/ 7104397 w 7658579"/>
              <a:gd name="connsiteY25" fmla="*/ 3097603 h 5877749"/>
              <a:gd name="connsiteX26" fmla="*/ 7399961 w 7658579"/>
              <a:gd name="connsiteY26" fmla="*/ 3346985 h 5877749"/>
              <a:gd name="connsiteX27" fmla="*/ 7556979 w 7658579"/>
              <a:gd name="connsiteY27" fmla="*/ 3485531 h 5877749"/>
              <a:gd name="connsiteX28" fmla="*/ 7640106 w 7658579"/>
              <a:gd name="connsiteY28" fmla="*/ 3734912 h 5877749"/>
              <a:gd name="connsiteX29" fmla="*/ 7658579 w 7658579"/>
              <a:gd name="connsiteY29" fmla="*/ 4039712 h 5877749"/>
              <a:gd name="connsiteX30" fmla="*/ 7612397 w 7658579"/>
              <a:gd name="connsiteY30" fmla="*/ 4316803 h 5877749"/>
              <a:gd name="connsiteX31" fmla="*/ 7464615 w 7658579"/>
              <a:gd name="connsiteY31" fmla="*/ 4529240 h 5877749"/>
              <a:gd name="connsiteX32" fmla="*/ 7289125 w 7658579"/>
              <a:gd name="connsiteY32" fmla="*/ 4630840 h 5877749"/>
              <a:gd name="connsiteX33" fmla="*/ 6919671 w 7658579"/>
              <a:gd name="connsiteY33" fmla="*/ 4750913 h 5877749"/>
              <a:gd name="connsiteX34" fmla="*/ 6504034 w 7658579"/>
              <a:gd name="connsiteY34" fmla="*/ 4917167 h 5877749"/>
              <a:gd name="connsiteX35" fmla="*/ 5792834 w 7658579"/>
              <a:gd name="connsiteY35" fmla="*/ 4981822 h 5877749"/>
              <a:gd name="connsiteX36" fmla="*/ 5007743 w 7658579"/>
              <a:gd name="connsiteY36" fmla="*/ 5009531 h 5877749"/>
              <a:gd name="connsiteX37" fmla="*/ 4278070 w 7658579"/>
              <a:gd name="connsiteY37" fmla="*/ 4963349 h 5877749"/>
              <a:gd name="connsiteX38" fmla="*/ 3733124 w 7658579"/>
              <a:gd name="connsiteY38" fmla="*/ 4926403 h 5877749"/>
              <a:gd name="connsiteX39" fmla="*/ 3308252 w 7658579"/>
              <a:gd name="connsiteY39" fmla="*/ 5055712 h 5877749"/>
              <a:gd name="connsiteX40" fmla="*/ 2938798 w 7658579"/>
              <a:gd name="connsiteY40" fmla="*/ 5286622 h 5877749"/>
              <a:gd name="connsiteX41" fmla="*/ 2791015 w 7658579"/>
              <a:gd name="connsiteY41" fmla="*/ 5332803 h 5877749"/>
              <a:gd name="connsiteX42" fmla="*/ 2569343 w 7658579"/>
              <a:gd name="connsiteY42" fmla="*/ 5369749 h 5877749"/>
              <a:gd name="connsiteX43" fmla="*/ 2356906 w 7658579"/>
              <a:gd name="connsiteY43" fmla="*/ 5415931 h 5877749"/>
              <a:gd name="connsiteX0" fmla="*/ 2356906 w 7658579"/>
              <a:gd name="connsiteY0" fmla="*/ 5416640 h 5878458"/>
              <a:gd name="connsiteX1" fmla="*/ 2236834 w 7658579"/>
              <a:gd name="connsiteY1" fmla="*/ 5481294 h 5878458"/>
              <a:gd name="connsiteX2" fmla="*/ 2144470 w 7658579"/>
              <a:gd name="connsiteY2" fmla="*/ 5592131 h 5878458"/>
              <a:gd name="connsiteX3" fmla="*/ 2061343 w 7658579"/>
              <a:gd name="connsiteY3" fmla="*/ 5712203 h 5878458"/>
              <a:gd name="connsiteX4" fmla="*/ 1885852 w 7658579"/>
              <a:gd name="connsiteY4" fmla="*/ 5859985 h 5878458"/>
              <a:gd name="connsiteX5" fmla="*/ 1802725 w 7658579"/>
              <a:gd name="connsiteY5" fmla="*/ 5878458 h 5878458"/>
              <a:gd name="connsiteX6" fmla="*/ 1359379 w 7658579"/>
              <a:gd name="connsiteY6" fmla="*/ 5869221 h 5878458"/>
              <a:gd name="connsiteX7" fmla="*/ 1073052 w 7658579"/>
              <a:gd name="connsiteY7" fmla="*/ 5841512 h 5878458"/>
              <a:gd name="connsiteX8" fmla="*/ 1036106 w 7658579"/>
              <a:gd name="connsiteY8" fmla="*/ 5813803 h 5878458"/>
              <a:gd name="connsiteX9" fmla="*/ 943743 w 7658579"/>
              <a:gd name="connsiteY9" fmla="*/ 5536712 h 5878458"/>
              <a:gd name="connsiteX10" fmla="*/ 906797 w 7658579"/>
              <a:gd name="connsiteY10" fmla="*/ 5499767 h 5878458"/>
              <a:gd name="connsiteX11" fmla="*/ 611235 w 7658579"/>
              <a:gd name="connsiteY11" fmla="*/ 5453585 h 5878458"/>
              <a:gd name="connsiteX12" fmla="*/ 149416 w 7658579"/>
              <a:gd name="connsiteY12" fmla="*/ 5194966 h 5878458"/>
              <a:gd name="connsiteX13" fmla="*/ 1633 w 7658579"/>
              <a:gd name="connsiteY13" fmla="*/ 3255331 h 5878458"/>
              <a:gd name="connsiteX14" fmla="*/ 112470 w 7658579"/>
              <a:gd name="connsiteY14" fmla="*/ 1278749 h 5878458"/>
              <a:gd name="connsiteX15" fmla="*/ 666652 w 7658579"/>
              <a:gd name="connsiteY15" fmla="*/ 512130 h 5878458"/>
              <a:gd name="connsiteX16" fmla="*/ 1507161 w 7658579"/>
              <a:gd name="connsiteY16" fmla="*/ 188858 h 5878458"/>
              <a:gd name="connsiteX17" fmla="*/ 2846434 w 7658579"/>
              <a:gd name="connsiteY17" fmla="*/ 13367 h 5878458"/>
              <a:gd name="connsiteX18" fmla="*/ 5220179 w 7658579"/>
              <a:gd name="connsiteY18" fmla="*/ 22603 h 5878458"/>
              <a:gd name="connsiteX19" fmla="*/ 6069924 w 7658579"/>
              <a:gd name="connsiteY19" fmla="*/ 105731 h 5878458"/>
              <a:gd name="connsiteX20" fmla="*/ 6688761 w 7658579"/>
              <a:gd name="connsiteY20" fmla="*/ 299694 h 5878458"/>
              <a:gd name="connsiteX21" fmla="*/ 6956615 w 7658579"/>
              <a:gd name="connsiteY21" fmla="*/ 687621 h 5878458"/>
              <a:gd name="connsiteX22" fmla="*/ 7104398 w 7658579"/>
              <a:gd name="connsiteY22" fmla="*/ 1334166 h 5878458"/>
              <a:gd name="connsiteX23" fmla="*/ 7067452 w 7658579"/>
              <a:gd name="connsiteY23" fmla="*/ 1953004 h 5878458"/>
              <a:gd name="connsiteX24" fmla="*/ 7085925 w 7658579"/>
              <a:gd name="connsiteY24" fmla="*/ 2414821 h 5878458"/>
              <a:gd name="connsiteX25" fmla="*/ 7104397 w 7658579"/>
              <a:gd name="connsiteY25" fmla="*/ 3098312 h 5878458"/>
              <a:gd name="connsiteX26" fmla="*/ 7399961 w 7658579"/>
              <a:gd name="connsiteY26" fmla="*/ 3347694 h 5878458"/>
              <a:gd name="connsiteX27" fmla="*/ 7556979 w 7658579"/>
              <a:gd name="connsiteY27" fmla="*/ 3486240 h 5878458"/>
              <a:gd name="connsiteX28" fmla="*/ 7640106 w 7658579"/>
              <a:gd name="connsiteY28" fmla="*/ 3735621 h 5878458"/>
              <a:gd name="connsiteX29" fmla="*/ 7658579 w 7658579"/>
              <a:gd name="connsiteY29" fmla="*/ 4040421 h 5878458"/>
              <a:gd name="connsiteX30" fmla="*/ 7612397 w 7658579"/>
              <a:gd name="connsiteY30" fmla="*/ 4317512 h 5878458"/>
              <a:gd name="connsiteX31" fmla="*/ 7464615 w 7658579"/>
              <a:gd name="connsiteY31" fmla="*/ 4529949 h 5878458"/>
              <a:gd name="connsiteX32" fmla="*/ 7289125 w 7658579"/>
              <a:gd name="connsiteY32" fmla="*/ 4631549 h 5878458"/>
              <a:gd name="connsiteX33" fmla="*/ 6919671 w 7658579"/>
              <a:gd name="connsiteY33" fmla="*/ 4751622 h 5878458"/>
              <a:gd name="connsiteX34" fmla="*/ 6504034 w 7658579"/>
              <a:gd name="connsiteY34" fmla="*/ 4917876 h 5878458"/>
              <a:gd name="connsiteX35" fmla="*/ 5792834 w 7658579"/>
              <a:gd name="connsiteY35" fmla="*/ 4982531 h 5878458"/>
              <a:gd name="connsiteX36" fmla="*/ 5007743 w 7658579"/>
              <a:gd name="connsiteY36" fmla="*/ 5010240 h 5878458"/>
              <a:gd name="connsiteX37" fmla="*/ 4278070 w 7658579"/>
              <a:gd name="connsiteY37" fmla="*/ 4964058 h 5878458"/>
              <a:gd name="connsiteX38" fmla="*/ 3733124 w 7658579"/>
              <a:gd name="connsiteY38" fmla="*/ 4927112 h 5878458"/>
              <a:gd name="connsiteX39" fmla="*/ 3308252 w 7658579"/>
              <a:gd name="connsiteY39" fmla="*/ 5056421 h 5878458"/>
              <a:gd name="connsiteX40" fmla="*/ 2938798 w 7658579"/>
              <a:gd name="connsiteY40" fmla="*/ 5287331 h 5878458"/>
              <a:gd name="connsiteX41" fmla="*/ 2791015 w 7658579"/>
              <a:gd name="connsiteY41" fmla="*/ 5333512 h 5878458"/>
              <a:gd name="connsiteX42" fmla="*/ 2569343 w 7658579"/>
              <a:gd name="connsiteY42" fmla="*/ 5370458 h 5878458"/>
              <a:gd name="connsiteX43" fmla="*/ 2356906 w 7658579"/>
              <a:gd name="connsiteY43" fmla="*/ 5416640 h 5878458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792834 w 7658579"/>
              <a:gd name="connsiteY35" fmla="*/ 4966132 h 5862059"/>
              <a:gd name="connsiteX36" fmla="*/ 5007743 w 7658579"/>
              <a:gd name="connsiteY36" fmla="*/ 4993841 h 5862059"/>
              <a:gd name="connsiteX37" fmla="*/ 4278070 w 7658579"/>
              <a:gd name="connsiteY37" fmla="*/ 4947659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792834 w 7658579"/>
              <a:gd name="connsiteY35" fmla="*/ 4966132 h 5862059"/>
              <a:gd name="connsiteX36" fmla="*/ 4989270 w 7658579"/>
              <a:gd name="connsiteY36" fmla="*/ 4938423 h 5862059"/>
              <a:gd name="connsiteX37" fmla="*/ 4278070 w 7658579"/>
              <a:gd name="connsiteY37" fmla="*/ 4947659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820543 w 7658579"/>
              <a:gd name="connsiteY35" fmla="*/ 4929186 h 5862059"/>
              <a:gd name="connsiteX36" fmla="*/ 4989270 w 7658579"/>
              <a:gd name="connsiteY36" fmla="*/ 4938423 h 5862059"/>
              <a:gd name="connsiteX37" fmla="*/ 4278070 w 7658579"/>
              <a:gd name="connsiteY37" fmla="*/ 4947659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95731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820543 w 7658579"/>
              <a:gd name="connsiteY35" fmla="*/ 4929186 h 5862059"/>
              <a:gd name="connsiteX36" fmla="*/ 4989270 w 7658579"/>
              <a:gd name="connsiteY36" fmla="*/ 4938423 h 5862059"/>
              <a:gd name="connsiteX37" fmla="*/ 4278070 w 7658579"/>
              <a:gd name="connsiteY37" fmla="*/ 4910714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400241 h 5862059"/>
              <a:gd name="connsiteX1" fmla="*/ 2236834 w 7658579"/>
              <a:gd name="connsiteY1" fmla="*/ 5464895 h 5862059"/>
              <a:gd name="connsiteX2" fmla="*/ 2144470 w 7658579"/>
              <a:gd name="connsiteY2" fmla="*/ 5575732 h 5862059"/>
              <a:gd name="connsiteX3" fmla="*/ 2061343 w 7658579"/>
              <a:gd name="connsiteY3" fmla="*/ 5695804 h 5862059"/>
              <a:gd name="connsiteX4" fmla="*/ 1885852 w 7658579"/>
              <a:gd name="connsiteY4" fmla="*/ 5843586 h 5862059"/>
              <a:gd name="connsiteX5" fmla="*/ 1802725 w 7658579"/>
              <a:gd name="connsiteY5" fmla="*/ 5862059 h 5862059"/>
              <a:gd name="connsiteX6" fmla="*/ 1359379 w 7658579"/>
              <a:gd name="connsiteY6" fmla="*/ 5852822 h 5862059"/>
              <a:gd name="connsiteX7" fmla="*/ 1073052 w 7658579"/>
              <a:gd name="connsiteY7" fmla="*/ 5825113 h 5862059"/>
              <a:gd name="connsiteX8" fmla="*/ 1036106 w 7658579"/>
              <a:gd name="connsiteY8" fmla="*/ 5797404 h 5862059"/>
              <a:gd name="connsiteX9" fmla="*/ 943743 w 7658579"/>
              <a:gd name="connsiteY9" fmla="*/ 5520313 h 5862059"/>
              <a:gd name="connsiteX10" fmla="*/ 906797 w 7658579"/>
              <a:gd name="connsiteY10" fmla="*/ 5483368 h 5862059"/>
              <a:gd name="connsiteX11" fmla="*/ 611235 w 7658579"/>
              <a:gd name="connsiteY11" fmla="*/ 5437186 h 5862059"/>
              <a:gd name="connsiteX12" fmla="*/ 149416 w 7658579"/>
              <a:gd name="connsiteY12" fmla="*/ 5178567 h 5862059"/>
              <a:gd name="connsiteX13" fmla="*/ 1633 w 7658579"/>
              <a:gd name="connsiteY13" fmla="*/ 3238932 h 5862059"/>
              <a:gd name="connsiteX14" fmla="*/ 112470 w 7658579"/>
              <a:gd name="connsiteY14" fmla="*/ 1262350 h 5862059"/>
              <a:gd name="connsiteX15" fmla="*/ 666652 w 7658579"/>
              <a:gd name="connsiteY15" fmla="*/ 458785 h 5862059"/>
              <a:gd name="connsiteX16" fmla="*/ 1507161 w 7658579"/>
              <a:gd name="connsiteY16" fmla="*/ 172459 h 5862059"/>
              <a:gd name="connsiteX17" fmla="*/ 2837197 w 7658579"/>
              <a:gd name="connsiteY17" fmla="*/ 24677 h 5862059"/>
              <a:gd name="connsiteX18" fmla="*/ 5220179 w 7658579"/>
              <a:gd name="connsiteY18" fmla="*/ 6204 h 5862059"/>
              <a:gd name="connsiteX19" fmla="*/ 6069924 w 7658579"/>
              <a:gd name="connsiteY19" fmla="*/ 89332 h 5862059"/>
              <a:gd name="connsiteX20" fmla="*/ 6688761 w 7658579"/>
              <a:gd name="connsiteY20" fmla="*/ 283295 h 5862059"/>
              <a:gd name="connsiteX21" fmla="*/ 6956615 w 7658579"/>
              <a:gd name="connsiteY21" fmla="*/ 671222 h 5862059"/>
              <a:gd name="connsiteX22" fmla="*/ 7104398 w 7658579"/>
              <a:gd name="connsiteY22" fmla="*/ 1317767 h 5862059"/>
              <a:gd name="connsiteX23" fmla="*/ 7067452 w 7658579"/>
              <a:gd name="connsiteY23" fmla="*/ 1936605 h 5862059"/>
              <a:gd name="connsiteX24" fmla="*/ 7085925 w 7658579"/>
              <a:gd name="connsiteY24" fmla="*/ 2398422 h 5862059"/>
              <a:gd name="connsiteX25" fmla="*/ 7104397 w 7658579"/>
              <a:gd name="connsiteY25" fmla="*/ 3081913 h 5862059"/>
              <a:gd name="connsiteX26" fmla="*/ 7399961 w 7658579"/>
              <a:gd name="connsiteY26" fmla="*/ 3331295 h 5862059"/>
              <a:gd name="connsiteX27" fmla="*/ 7556979 w 7658579"/>
              <a:gd name="connsiteY27" fmla="*/ 3469841 h 5862059"/>
              <a:gd name="connsiteX28" fmla="*/ 7640106 w 7658579"/>
              <a:gd name="connsiteY28" fmla="*/ 3719222 h 5862059"/>
              <a:gd name="connsiteX29" fmla="*/ 7658579 w 7658579"/>
              <a:gd name="connsiteY29" fmla="*/ 4024022 h 5862059"/>
              <a:gd name="connsiteX30" fmla="*/ 7612397 w 7658579"/>
              <a:gd name="connsiteY30" fmla="*/ 4301113 h 5862059"/>
              <a:gd name="connsiteX31" fmla="*/ 7464615 w 7658579"/>
              <a:gd name="connsiteY31" fmla="*/ 4513550 h 5862059"/>
              <a:gd name="connsiteX32" fmla="*/ 7289125 w 7658579"/>
              <a:gd name="connsiteY32" fmla="*/ 4615150 h 5862059"/>
              <a:gd name="connsiteX33" fmla="*/ 6919671 w 7658579"/>
              <a:gd name="connsiteY33" fmla="*/ 4735223 h 5862059"/>
              <a:gd name="connsiteX34" fmla="*/ 6504034 w 7658579"/>
              <a:gd name="connsiteY34" fmla="*/ 4901477 h 5862059"/>
              <a:gd name="connsiteX35" fmla="*/ 5820543 w 7658579"/>
              <a:gd name="connsiteY35" fmla="*/ 4929186 h 5862059"/>
              <a:gd name="connsiteX36" fmla="*/ 4989270 w 7658579"/>
              <a:gd name="connsiteY36" fmla="*/ 4938423 h 5862059"/>
              <a:gd name="connsiteX37" fmla="*/ 4278070 w 7658579"/>
              <a:gd name="connsiteY37" fmla="*/ 4910714 h 5862059"/>
              <a:gd name="connsiteX38" fmla="*/ 3733124 w 7658579"/>
              <a:gd name="connsiteY38" fmla="*/ 4910713 h 5862059"/>
              <a:gd name="connsiteX39" fmla="*/ 3308252 w 7658579"/>
              <a:gd name="connsiteY39" fmla="*/ 5040022 h 5862059"/>
              <a:gd name="connsiteX40" fmla="*/ 2938798 w 7658579"/>
              <a:gd name="connsiteY40" fmla="*/ 5270932 h 5862059"/>
              <a:gd name="connsiteX41" fmla="*/ 2791015 w 7658579"/>
              <a:gd name="connsiteY41" fmla="*/ 5317113 h 5862059"/>
              <a:gd name="connsiteX42" fmla="*/ 2569343 w 7658579"/>
              <a:gd name="connsiteY42" fmla="*/ 5354059 h 5862059"/>
              <a:gd name="connsiteX43" fmla="*/ 2356906 w 7658579"/>
              <a:gd name="connsiteY43" fmla="*/ 5400241 h 5862059"/>
              <a:gd name="connsiteX0" fmla="*/ 2356906 w 7658579"/>
              <a:gd name="connsiteY0" fmla="*/ 5398084 h 5859902"/>
              <a:gd name="connsiteX1" fmla="*/ 2236834 w 7658579"/>
              <a:gd name="connsiteY1" fmla="*/ 5462738 h 5859902"/>
              <a:gd name="connsiteX2" fmla="*/ 2144470 w 7658579"/>
              <a:gd name="connsiteY2" fmla="*/ 5573575 h 5859902"/>
              <a:gd name="connsiteX3" fmla="*/ 2061343 w 7658579"/>
              <a:gd name="connsiteY3" fmla="*/ 5693647 h 5859902"/>
              <a:gd name="connsiteX4" fmla="*/ 1885852 w 7658579"/>
              <a:gd name="connsiteY4" fmla="*/ 5841429 h 5859902"/>
              <a:gd name="connsiteX5" fmla="*/ 1802725 w 7658579"/>
              <a:gd name="connsiteY5" fmla="*/ 5859902 h 5859902"/>
              <a:gd name="connsiteX6" fmla="*/ 1359379 w 7658579"/>
              <a:gd name="connsiteY6" fmla="*/ 5850665 h 5859902"/>
              <a:gd name="connsiteX7" fmla="*/ 1073052 w 7658579"/>
              <a:gd name="connsiteY7" fmla="*/ 5822956 h 5859902"/>
              <a:gd name="connsiteX8" fmla="*/ 1036106 w 7658579"/>
              <a:gd name="connsiteY8" fmla="*/ 5795247 h 5859902"/>
              <a:gd name="connsiteX9" fmla="*/ 943743 w 7658579"/>
              <a:gd name="connsiteY9" fmla="*/ 5518156 h 5859902"/>
              <a:gd name="connsiteX10" fmla="*/ 906797 w 7658579"/>
              <a:gd name="connsiteY10" fmla="*/ 5481211 h 5859902"/>
              <a:gd name="connsiteX11" fmla="*/ 611235 w 7658579"/>
              <a:gd name="connsiteY11" fmla="*/ 5435029 h 5859902"/>
              <a:gd name="connsiteX12" fmla="*/ 149416 w 7658579"/>
              <a:gd name="connsiteY12" fmla="*/ 5176410 h 5859902"/>
              <a:gd name="connsiteX13" fmla="*/ 1633 w 7658579"/>
              <a:gd name="connsiteY13" fmla="*/ 3236775 h 5859902"/>
              <a:gd name="connsiteX14" fmla="*/ 112470 w 7658579"/>
              <a:gd name="connsiteY14" fmla="*/ 1260193 h 5859902"/>
              <a:gd name="connsiteX15" fmla="*/ 666652 w 7658579"/>
              <a:gd name="connsiteY15" fmla="*/ 456628 h 5859902"/>
              <a:gd name="connsiteX16" fmla="*/ 1488688 w 7658579"/>
              <a:gd name="connsiteY16" fmla="*/ 105648 h 5859902"/>
              <a:gd name="connsiteX17" fmla="*/ 2837197 w 7658579"/>
              <a:gd name="connsiteY17" fmla="*/ 22520 h 5859902"/>
              <a:gd name="connsiteX18" fmla="*/ 5220179 w 7658579"/>
              <a:gd name="connsiteY18" fmla="*/ 4047 h 5859902"/>
              <a:gd name="connsiteX19" fmla="*/ 6069924 w 7658579"/>
              <a:gd name="connsiteY19" fmla="*/ 87175 h 5859902"/>
              <a:gd name="connsiteX20" fmla="*/ 6688761 w 7658579"/>
              <a:gd name="connsiteY20" fmla="*/ 281138 h 5859902"/>
              <a:gd name="connsiteX21" fmla="*/ 6956615 w 7658579"/>
              <a:gd name="connsiteY21" fmla="*/ 669065 h 5859902"/>
              <a:gd name="connsiteX22" fmla="*/ 7104398 w 7658579"/>
              <a:gd name="connsiteY22" fmla="*/ 1315610 h 5859902"/>
              <a:gd name="connsiteX23" fmla="*/ 7067452 w 7658579"/>
              <a:gd name="connsiteY23" fmla="*/ 1934448 h 5859902"/>
              <a:gd name="connsiteX24" fmla="*/ 7085925 w 7658579"/>
              <a:gd name="connsiteY24" fmla="*/ 2396265 h 5859902"/>
              <a:gd name="connsiteX25" fmla="*/ 7104397 w 7658579"/>
              <a:gd name="connsiteY25" fmla="*/ 3079756 h 5859902"/>
              <a:gd name="connsiteX26" fmla="*/ 7399961 w 7658579"/>
              <a:gd name="connsiteY26" fmla="*/ 3329138 h 5859902"/>
              <a:gd name="connsiteX27" fmla="*/ 7556979 w 7658579"/>
              <a:gd name="connsiteY27" fmla="*/ 3467684 h 5859902"/>
              <a:gd name="connsiteX28" fmla="*/ 7640106 w 7658579"/>
              <a:gd name="connsiteY28" fmla="*/ 3717065 h 5859902"/>
              <a:gd name="connsiteX29" fmla="*/ 7658579 w 7658579"/>
              <a:gd name="connsiteY29" fmla="*/ 4021865 h 5859902"/>
              <a:gd name="connsiteX30" fmla="*/ 7612397 w 7658579"/>
              <a:gd name="connsiteY30" fmla="*/ 4298956 h 5859902"/>
              <a:gd name="connsiteX31" fmla="*/ 7464615 w 7658579"/>
              <a:gd name="connsiteY31" fmla="*/ 4511393 h 5859902"/>
              <a:gd name="connsiteX32" fmla="*/ 7289125 w 7658579"/>
              <a:gd name="connsiteY32" fmla="*/ 4612993 h 5859902"/>
              <a:gd name="connsiteX33" fmla="*/ 6919671 w 7658579"/>
              <a:gd name="connsiteY33" fmla="*/ 4733066 h 5859902"/>
              <a:gd name="connsiteX34" fmla="*/ 6504034 w 7658579"/>
              <a:gd name="connsiteY34" fmla="*/ 4899320 h 5859902"/>
              <a:gd name="connsiteX35" fmla="*/ 5820543 w 7658579"/>
              <a:gd name="connsiteY35" fmla="*/ 4927029 h 5859902"/>
              <a:gd name="connsiteX36" fmla="*/ 4989270 w 7658579"/>
              <a:gd name="connsiteY36" fmla="*/ 4936266 h 5859902"/>
              <a:gd name="connsiteX37" fmla="*/ 4278070 w 7658579"/>
              <a:gd name="connsiteY37" fmla="*/ 4908557 h 5859902"/>
              <a:gd name="connsiteX38" fmla="*/ 3733124 w 7658579"/>
              <a:gd name="connsiteY38" fmla="*/ 4908556 h 5859902"/>
              <a:gd name="connsiteX39" fmla="*/ 3308252 w 7658579"/>
              <a:gd name="connsiteY39" fmla="*/ 5037865 h 5859902"/>
              <a:gd name="connsiteX40" fmla="*/ 2938798 w 7658579"/>
              <a:gd name="connsiteY40" fmla="*/ 5268775 h 5859902"/>
              <a:gd name="connsiteX41" fmla="*/ 2791015 w 7658579"/>
              <a:gd name="connsiteY41" fmla="*/ 5314956 h 5859902"/>
              <a:gd name="connsiteX42" fmla="*/ 2569343 w 7658579"/>
              <a:gd name="connsiteY42" fmla="*/ 5351902 h 5859902"/>
              <a:gd name="connsiteX43" fmla="*/ 2356906 w 7658579"/>
              <a:gd name="connsiteY43" fmla="*/ 5398084 h 5859902"/>
              <a:gd name="connsiteX0" fmla="*/ 2356906 w 7658579"/>
              <a:gd name="connsiteY0" fmla="*/ 5435575 h 5897393"/>
              <a:gd name="connsiteX1" fmla="*/ 2236834 w 7658579"/>
              <a:gd name="connsiteY1" fmla="*/ 5500229 h 5897393"/>
              <a:gd name="connsiteX2" fmla="*/ 2144470 w 7658579"/>
              <a:gd name="connsiteY2" fmla="*/ 5611066 h 5897393"/>
              <a:gd name="connsiteX3" fmla="*/ 2061343 w 7658579"/>
              <a:gd name="connsiteY3" fmla="*/ 5731138 h 5897393"/>
              <a:gd name="connsiteX4" fmla="*/ 1885852 w 7658579"/>
              <a:gd name="connsiteY4" fmla="*/ 5878920 h 5897393"/>
              <a:gd name="connsiteX5" fmla="*/ 1802725 w 7658579"/>
              <a:gd name="connsiteY5" fmla="*/ 5897393 h 5897393"/>
              <a:gd name="connsiteX6" fmla="*/ 1359379 w 7658579"/>
              <a:gd name="connsiteY6" fmla="*/ 5888156 h 5897393"/>
              <a:gd name="connsiteX7" fmla="*/ 1073052 w 7658579"/>
              <a:gd name="connsiteY7" fmla="*/ 5860447 h 5897393"/>
              <a:gd name="connsiteX8" fmla="*/ 1036106 w 7658579"/>
              <a:gd name="connsiteY8" fmla="*/ 5832738 h 5897393"/>
              <a:gd name="connsiteX9" fmla="*/ 943743 w 7658579"/>
              <a:gd name="connsiteY9" fmla="*/ 5555647 h 5897393"/>
              <a:gd name="connsiteX10" fmla="*/ 906797 w 7658579"/>
              <a:gd name="connsiteY10" fmla="*/ 5518702 h 5897393"/>
              <a:gd name="connsiteX11" fmla="*/ 611235 w 7658579"/>
              <a:gd name="connsiteY11" fmla="*/ 5472520 h 5897393"/>
              <a:gd name="connsiteX12" fmla="*/ 149416 w 7658579"/>
              <a:gd name="connsiteY12" fmla="*/ 5213901 h 5897393"/>
              <a:gd name="connsiteX13" fmla="*/ 1633 w 7658579"/>
              <a:gd name="connsiteY13" fmla="*/ 3274266 h 5897393"/>
              <a:gd name="connsiteX14" fmla="*/ 112470 w 7658579"/>
              <a:gd name="connsiteY14" fmla="*/ 1297684 h 5897393"/>
              <a:gd name="connsiteX15" fmla="*/ 666652 w 7658579"/>
              <a:gd name="connsiteY15" fmla="*/ 494119 h 5897393"/>
              <a:gd name="connsiteX16" fmla="*/ 1488688 w 7658579"/>
              <a:gd name="connsiteY16" fmla="*/ 143139 h 5897393"/>
              <a:gd name="connsiteX17" fmla="*/ 2837197 w 7658579"/>
              <a:gd name="connsiteY17" fmla="*/ 4593 h 5897393"/>
              <a:gd name="connsiteX18" fmla="*/ 5220179 w 7658579"/>
              <a:gd name="connsiteY18" fmla="*/ 41538 h 5897393"/>
              <a:gd name="connsiteX19" fmla="*/ 6069924 w 7658579"/>
              <a:gd name="connsiteY19" fmla="*/ 124666 h 5897393"/>
              <a:gd name="connsiteX20" fmla="*/ 6688761 w 7658579"/>
              <a:gd name="connsiteY20" fmla="*/ 318629 h 5897393"/>
              <a:gd name="connsiteX21" fmla="*/ 6956615 w 7658579"/>
              <a:gd name="connsiteY21" fmla="*/ 706556 h 5897393"/>
              <a:gd name="connsiteX22" fmla="*/ 7104398 w 7658579"/>
              <a:gd name="connsiteY22" fmla="*/ 1353101 h 5897393"/>
              <a:gd name="connsiteX23" fmla="*/ 7067452 w 7658579"/>
              <a:gd name="connsiteY23" fmla="*/ 1971939 h 5897393"/>
              <a:gd name="connsiteX24" fmla="*/ 7085925 w 7658579"/>
              <a:gd name="connsiteY24" fmla="*/ 2433756 h 5897393"/>
              <a:gd name="connsiteX25" fmla="*/ 7104397 w 7658579"/>
              <a:gd name="connsiteY25" fmla="*/ 3117247 h 5897393"/>
              <a:gd name="connsiteX26" fmla="*/ 7399961 w 7658579"/>
              <a:gd name="connsiteY26" fmla="*/ 3366629 h 5897393"/>
              <a:gd name="connsiteX27" fmla="*/ 7556979 w 7658579"/>
              <a:gd name="connsiteY27" fmla="*/ 3505175 h 5897393"/>
              <a:gd name="connsiteX28" fmla="*/ 7640106 w 7658579"/>
              <a:gd name="connsiteY28" fmla="*/ 3754556 h 5897393"/>
              <a:gd name="connsiteX29" fmla="*/ 7658579 w 7658579"/>
              <a:gd name="connsiteY29" fmla="*/ 4059356 h 5897393"/>
              <a:gd name="connsiteX30" fmla="*/ 7612397 w 7658579"/>
              <a:gd name="connsiteY30" fmla="*/ 4336447 h 5897393"/>
              <a:gd name="connsiteX31" fmla="*/ 7464615 w 7658579"/>
              <a:gd name="connsiteY31" fmla="*/ 4548884 h 5897393"/>
              <a:gd name="connsiteX32" fmla="*/ 7289125 w 7658579"/>
              <a:gd name="connsiteY32" fmla="*/ 4650484 h 5897393"/>
              <a:gd name="connsiteX33" fmla="*/ 6919671 w 7658579"/>
              <a:gd name="connsiteY33" fmla="*/ 4770557 h 5897393"/>
              <a:gd name="connsiteX34" fmla="*/ 6504034 w 7658579"/>
              <a:gd name="connsiteY34" fmla="*/ 4936811 h 5897393"/>
              <a:gd name="connsiteX35" fmla="*/ 5820543 w 7658579"/>
              <a:gd name="connsiteY35" fmla="*/ 4964520 h 5897393"/>
              <a:gd name="connsiteX36" fmla="*/ 4989270 w 7658579"/>
              <a:gd name="connsiteY36" fmla="*/ 4973757 h 5897393"/>
              <a:gd name="connsiteX37" fmla="*/ 4278070 w 7658579"/>
              <a:gd name="connsiteY37" fmla="*/ 4946048 h 5897393"/>
              <a:gd name="connsiteX38" fmla="*/ 3733124 w 7658579"/>
              <a:gd name="connsiteY38" fmla="*/ 4946047 h 5897393"/>
              <a:gd name="connsiteX39" fmla="*/ 3308252 w 7658579"/>
              <a:gd name="connsiteY39" fmla="*/ 5075356 h 5897393"/>
              <a:gd name="connsiteX40" fmla="*/ 2938798 w 7658579"/>
              <a:gd name="connsiteY40" fmla="*/ 5306266 h 5897393"/>
              <a:gd name="connsiteX41" fmla="*/ 2791015 w 7658579"/>
              <a:gd name="connsiteY41" fmla="*/ 5352447 h 5897393"/>
              <a:gd name="connsiteX42" fmla="*/ 2569343 w 7658579"/>
              <a:gd name="connsiteY42" fmla="*/ 5389393 h 5897393"/>
              <a:gd name="connsiteX43" fmla="*/ 2356906 w 7658579"/>
              <a:gd name="connsiteY43" fmla="*/ 5435575 h 5897393"/>
              <a:gd name="connsiteX0" fmla="*/ 2356906 w 7658579"/>
              <a:gd name="connsiteY0" fmla="*/ 5437270 h 5899088"/>
              <a:gd name="connsiteX1" fmla="*/ 2236834 w 7658579"/>
              <a:gd name="connsiteY1" fmla="*/ 5501924 h 5899088"/>
              <a:gd name="connsiteX2" fmla="*/ 2144470 w 7658579"/>
              <a:gd name="connsiteY2" fmla="*/ 5612761 h 5899088"/>
              <a:gd name="connsiteX3" fmla="*/ 2061343 w 7658579"/>
              <a:gd name="connsiteY3" fmla="*/ 5732833 h 5899088"/>
              <a:gd name="connsiteX4" fmla="*/ 1885852 w 7658579"/>
              <a:gd name="connsiteY4" fmla="*/ 5880615 h 5899088"/>
              <a:gd name="connsiteX5" fmla="*/ 1802725 w 7658579"/>
              <a:gd name="connsiteY5" fmla="*/ 5899088 h 5899088"/>
              <a:gd name="connsiteX6" fmla="*/ 1359379 w 7658579"/>
              <a:gd name="connsiteY6" fmla="*/ 5889851 h 5899088"/>
              <a:gd name="connsiteX7" fmla="*/ 1073052 w 7658579"/>
              <a:gd name="connsiteY7" fmla="*/ 5862142 h 5899088"/>
              <a:gd name="connsiteX8" fmla="*/ 1036106 w 7658579"/>
              <a:gd name="connsiteY8" fmla="*/ 5834433 h 5899088"/>
              <a:gd name="connsiteX9" fmla="*/ 943743 w 7658579"/>
              <a:gd name="connsiteY9" fmla="*/ 5557342 h 5899088"/>
              <a:gd name="connsiteX10" fmla="*/ 906797 w 7658579"/>
              <a:gd name="connsiteY10" fmla="*/ 5520397 h 5899088"/>
              <a:gd name="connsiteX11" fmla="*/ 611235 w 7658579"/>
              <a:gd name="connsiteY11" fmla="*/ 5474215 h 5899088"/>
              <a:gd name="connsiteX12" fmla="*/ 149416 w 7658579"/>
              <a:gd name="connsiteY12" fmla="*/ 5215596 h 5899088"/>
              <a:gd name="connsiteX13" fmla="*/ 1633 w 7658579"/>
              <a:gd name="connsiteY13" fmla="*/ 3275961 h 5899088"/>
              <a:gd name="connsiteX14" fmla="*/ 112470 w 7658579"/>
              <a:gd name="connsiteY14" fmla="*/ 1299379 h 5899088"/>
              <a:gd name="connsiteX15" fmla="*/ 666652 w 7658579"/>
              <a:gd name="connsiteY15" fmla="*/ 495814 h 5899088"/>
              <a:gd name="connsiteX16" fmla="*/ 1488688 w 7658579"/>
              <a:gd name="connsiteY16" fmla="*/ 144834 h 5899088"/>
              <a:gd name="connsiteX17" fmla="*/ 2837197 w 7658579"/>
              <a:gd name="connsiteY17" fmla="*/ 6288 h 5899088"/>
              <a:gd name="connsiteX18" fmla="*/ 5229416 w 7658579"/>
              <a:gd name="connsiteY18" fmla="*/ 33997 h 5899088"/>
              <a:gd name="connsiteX19" fmla="*/ 6069924 w 7658579"/>
              <a:gd name="connsiteY19" fmla="*/ 126361 h 5899088"/>
              <a:gd name="connsiteX20" fmla="*/ 6688761 w 7658579"/>
              <a:gd name="connsiteY20" fmla="*/ 320324 h 5899088"/>
              <a:gd name="connsiteX21" fmla="*/ 6956615 w 7658579"/>
              <a:gd name="connsiteY21" fmla="*/ 708251 h 5899088"/>
              <a:gd name="connsiteX22" fmla="*/ 7104398 w 7658579"/>
              <a:gd name="connsiteY22" fmla="*/ 1354796 h 5899088"/>
              <a:gd name="connsiteX23" fmla="*/ 7067452 w 7658579"/>
              <a:gd name="connsiteY23" fmla="*/ 1973634 h 5899088"/>
              <a:gd name="connsiteX24" fmla="*/ 7085925 w 7658579"/>
              <a:gd name="connsiteY24" fmla="*/ 2435451 h 5899088"/>
              <a:gd name="connsiteX25" fmla="*/ 7104397 w 7658579"/>
              <a:gd name="connsiteY25" fmla="*/ 3118942 h 5899088"/>
              <a:gd name="connsiteX26" fmla="*/ 7399961 w 7658579"/>
              <a:gd name="connsiteY26" fmla="*/ 3368324 h 5899088"/>
              <a:gd name="connsiteX27" fmla="*/ 7556979 w 7658579"/>
              <a:gd name="connsiteY27" fmla="*/ 3506870 h 5899088"/>
              <a:gd name="connsiteX28" fmla="*/ 7640106 w 7658579"/>
              <a:gd name="connsiteY28" fmla="*/ 3756251 h 5899088"/>
              <a:gd name="connsiteX29" fmla="*/ 7658579 w 7658579"/>
              <a:gd name="connsiteY29" fmla="*/ 4061051 h 5899088"/>
              <a:gd name="connsiteX30" fmla="*/ 7612397 w 7658579"/>
              <a:gd name="connsiteY30" fmla="*/ 4338142 h 5899088"/>
              <a:gd name="connsiteX31" fmla="*/ 7464615 w 7658579"/>
              <a:gd name="connsiteY31" fmla="*/ 4550579 h 5899088"/>
              <a:gd name="connsiteX32" fmla="*/ 7289125 w 7658579"/>
              <a:gd name="connsiteY32" fmla="*/ 4652179 h 5899088"/>
              <a:gd name="connsiteX33" fmla="*/ 6919671 w 7658579"/>
              <a:gd name="connsiteY33" fmla="*/ 4772252 h 5899088"/>
              <a:gd name="connsiteX34" fmla="*/ 6504034 w 7658579"/>
              <a:gd name="connsiteY34" fmla="*/ 4938506 h 5899088"/>
              <a:gd name="connsiteX35" fmla="*/ 5820543 w 7658579"/>
              <a:gd name="connsiteY35" fmla="*/ 4966215 h 5899088"/>
              <a:gd name="connsiteX36" fmla="*/ 4989270 w 7658579"/>
              <a:gd name="connsiteY36" fmla="*/ 4975452 h 5899088"/>
              <a:gd name="connsiteX37" fmla="*/ 4278070 w 7658579"/>
              <a:gd name="connsiteY37" fmla="*/ 4947743 h 5899088"/>
              <a:gd name="connsiteX38" fmla="*/ 3733124 w 7658579"/>
              <a:gd name="connsiteY38" fmla="*/ 4947742 h 5899088"/>
              <a:gd name="connsiteX39" fmla="*/ 3308252 w 7658579"/>
              <a:gd name="connsiteY39" fmla="*/ 5077051 h 5899088"/>
              <a:gd name="connsiteX40" fmla="*/ 2938798 w 7658579"/>
              <a:gd name="connsiteY40" fmla="*/ 5307961 h 5899088"/>
              <a:gd name="connsiteX41" fmla="*/ 2791015 w 7658579"/>
              <a:gd name="connsiteY41" fmla="*/ 5354142 h 5899088"/>
              <a:gd name="connsiteX42" fmla="*/ 2569343 w 7658579"/>
              <a:gd name="connsiteY42" fmla="*/ 5391088 h 5899088"/>
              <a:gd name="connsiteX43" fmla="*/ 2356906 w 7658579"/>
              <a:gd name="connsiteY43" fmla="*/ 5437270 h 5899088"/>
              <a:gd name="connsiteX0" fmla="*/ 2356906 w 7658579"/>
              <a:gd name="connsiteY0" fmla="*/ 5437270 h 5899088"/>
              <a:gd name="connsiteX1" fmla="*/ 2236834 w 7658579"/>
              <a:gd name="connsiteY1" fmla="*/ 5501924 h 5899088"/>
              <a:gd name="connsiteX2" fmla="*/ 2144470 w 7658579"/>
              <a:gd name="connsiteY2" fmla="*/ 5612761 h 5899088"/>
              <a:gd name="connsiteX3" fmla="*/ 2061343 w 7658579"/>
              <a:gd name="connsiteY3" fmla="*/ 5732833 h 5899088"/>
              <a:gd name="connsiteX4" fmla="*/ 1885852 w 7658579"/>
              <a:gd name="connsiteY4" fmla="*/ 5880615 h 5899088"/>
              <a:gd name="connsiteX5" fmla="*/ 1802725 w 7658579"/>
              <a:gd name="connsiteY5" fmla="*/ 5899088 h 5899088"/>
              <a:gd name="connsiteX6" fmla="*/ 1359379 w 7658579"/>
              <a:gd name="connsiteY6" fmla="*/ 5889851 h 5899088"/>
              <a:gd name="connsiteX7" fmla="*/ 1073052 w 7658579"/>
              <a:gd name="connsiteY7" fmla="*/ 5862142 h 5899088"/>
              <a:gd name="connsiteX8" fmla="*/ 1036106 w 7658579"/>
              <a:gd name="connsiteY8" fmla="*/ 5834433 h 5899088"/>
              <a:gd name="connsiteX9" fmla="*/ 943743 w 7658579"/>
              <a:gd name="connsiteY9" fmla="*/ 5557342 h 5899088"/>
              <a:gd name="connsiteX10" fmla="*/ 906797 w 7658579"/>
              <a:gd name="connsiteY10" fmla="*/ 5520397 h 5899088"/>
              <a:gd name="connsiteX11" fmla="*/ 611235 w 7658579"/>
              <a:gd name="connsiteY11" fmla="*/ 5474215 h 5899088"/>
              <a:gd name="connsiteX12" fmla="*/ 149416 w 7658579"/>
              <a:gd name="connsiteY12" fmla="*/ 5215596 h 5899088"/>
              <a:gd name="connsiteX13" fmla="*/ 1633 w 7658579"/>
              <a:gd name="connsiteY13" fmla="*/ 3275961 h 5899088"/>
              <a:gd name="connsiteX14" fmla="*/ 112470 w 7658579"/>
              <a:gd name="connsiteY14" fmla="*/ 1299379 h 5899088"/>
              <a:gd name="connsiteX15" fmla="*/ 666652 w 7658579"/>
              <a:gd name="connsiteY15" fmla="*/ 495814 h 5899088"/>
              <a:gd name="connsiteX16" fmla="*/ 1488688 w 7658579"/>
              <a:gd name="connsiteY16" fmla="*/ 144834 h 5899088"/>
              <a:gd name="connsiteX17" fmla="*/ 2837197 w 7658579"/>
              <a:gd name="connsiteY17" fmla="*/ 6288 h 5899088"/>
              <a:gd name="connsiteX18" fmla="*/ 5229416 w 7658579"/>
              <a:gd name="connsiteY18" fmla="*/ 33997 h 5899088"/>
              <a:gd name="connsiteX19" fmla="*/ 6069924 w 7658579"/>
              <a:gd name="connsiteY19" fmla="*/ 126361 h 5899088"/>
              <a:gd name="connsiteX20" fmla="*/ 6688761 w 7658579"/>
              <a:gd name="connsiteY20" fmla="*/ 320324 h 5899088"/>
              <a:gd name="connsiteX21" fmla="*/ 6956615 w 7658579"/>
              <a:gd name="connsiteY21" fmla="*/ 708251 h 5899088"/>
              <a:gd name="connsiteX22" fmla="*/ 7104398 w 7658579"/>
              <a:gd name="connsiteY22" fmla="*/ 1354796 h 5899088"/>
              <a:gd name="connsiteX23" fmla="*/ 7067452 w 7658579"/>
              <a:gd name="connsiteY23" fmla="*/ 1973634 h 5899088"/>
              <a:gd name="connsiteX24" fmla="*/ 7085925 w 7658579"/>
              <a:gd name="connsiteY24" fmla="*/ 2435451 h 5899088"/>
              <a:gd name="connsiteX25" fmla="*/ 7104397 w 7658579"/>
              <a:gd name="connsiteY25" fmla="*/ 3118942 h 5899088"/>
              <a:gd name="connsiteX26" fmla="*/ 7399961 w 7658579"/>
              <a:gd name="connsiteY26" fmla="*/ 3368324 h 5899088"/>
              <a:gd name="connsiteX27" fmla="*/ 7556979 w 7658579"/>
              <a:gd name="connsiteY27" fmla="*/ 3506870 h 5899088"/>
              <a:gd name="connsiteX28" fmla="*/ 7640106 w 7658579"/>
              <a:gd name="connsiteY28" fmla="*/ 3756251 h 5899088"/>
              <a:gd name="connsiteX29" fmla="*/ 7658579 w 7658579"/>
              <a:gd name="connsiteY29" fmla="*/ 4061051 h 5899088"/>
              <a:gd name="connsiteX30" fmla="*/ 7612397 w 7658579"/>
              <a:gd name="connsiteY30" fmla="*/ 4338142 h 5899088"/>
              <a:gd name="connsiteX31" fmla="*/ 7464615 w 7658579"/>
              <a:gd name="connsiteY31" fmla="*/ 4550579 h 5899088"/>
              <a:gd name="connsiteX32" fmla="*/ 7289125 w 7658579"/>
              <a:gd name="connsiteY32" fmla="*/ 4652179 h 5899088"/>
              <a:gd name="connsiteX33" fmla="*/ 6919671 w 7658579"/>
              <a:gd name="connsiteY33" fmla="*/ 4772252 h 5899088"/>
              <a:gd name="connsiteX34" fmla="*/ 6504034 w 7658579"/>
              <a:gd name="connsiteY34" fmla="*/ 4938506 h 5899088"/>
              <a:gd name="connsiteX35" fmla="*/ 5820543 w 7658579"/>
              <a:gd name="connsiteY35" fmla="*/ 4966215 h 5899088"/>
              <a:gd name="connsiteX36" fmla="*/ 4989270 w 7658579"/>
              <a:gd name="connsiteY36" fmla="*/ 4975452 h 5899088"/>
              <a:gd name="connsiteX37" fmla="*/ 4278070 w 7658579"/>
              <a:gd name="connsiteY37" fmla="*/ 4947743 h 5899088"/>
              <a:gd name="connsiteX38" fmla="*/ 3733124 w 7658579"/>
              <a:gd name="connsiteY38" fmla="*/ 4947742 h 5899088"/>
              <a:gd name="connsiteX39" fmla="*/ 3308252 w 7658579"/>
              <a:gd name="connsiteY39" fmla="*/ 5077051 h 5899088"/>
              <a:gd name="connsiteX40" fmla="*/ 2938798 w 7658579"/>
              <a:gd name="connsiteY40" fmla="*/ 5307961 h 5899088"/>
              <a:gd name="connsiteX41" fmla="*/ 2791015 w 7658579"/>
              <a:gd name="connsiteY41" fmla="*/ 5354142 h 5899088"/>
              <a:gd name="connsiteX42" fmla="*/ 2569343 w 7658579"/>
              <a:gd name="connsiteY42" fmla="*/ 5391088 h 5899088"/>
              <a:gd name="connsiteX43" fmla="*/ 2356906 w 7658579"/>
              <a:gd name="connsiteY43" fmla="*/ 5437270 h 5899088"/>
              <a:gd name="connsiteX0" fmla="*/ 2356448 w 7658121"/>
              <a:gd name="connsiteY0" fmla="*/ 5437270 h 5899088"/>
              <a:gd name="connsiteX1" fmla="*/ 2236376 w 7658121"/>
              <a:gd name="connsiteY1" fmla="*/ 5501924 h 5899088"/>
              <a:gd name="connsiteX2" fmla="*/ 2144012 w 7658121"/>
              <a:gd name="connsiteY2" fmla="*/ 5612761 h 5899088"/>
              <a:gd name="connsiteX3" fmla="*/ 2060885 w 7658121"/>
              <a:gd name="connsiteY3" fmla="*/ 5732833 h 5899088"/>
              <a:gd name="connsiteX4" fmla="*/ 1885394 w 7658121"/>
              <a:gd name="connsiteY4" fmla="*/ 5880615 h 5899088"/>
              <a:gd name="connsiteX5" fmla="*/ 1802267 w 7658121"/>
              <a:gd name="connsiteY5" fmla="*/ 5899088 h 5899088"/>
              <a:gd name="connsiteX6" fmla="*/ 1358921 w 7658121"/>
              <a:gd name="connsiteY6" fmla="*/ 5889851 h 5899088"/>
              <a:gd name="connsiteX7" fmla="*/ 1072594 w 7658121"/>
              <a:gd name="connsiteY7" fmla="*/ 5862142 h 5899088"/>
              <a:gd name="connsiteX8" fmla="*/ 1035648 w 7658121"/>
              <a:gd name="connsiteY8" fmla="*/ 5834433 h 5899088"/>
              <a:gd name="connsiteX9" fmla="*/ 943285 w 7658121"/>
              <a:gd name="connsiteY9" fmla="*/ 5557342 h 5899088"/>
              <a:gd name="connsiteX10" fmla="*/ 906339 w 7658121"/>
              <a:gd name="connsiteY10" fmla="*/ 5520397 h 5899088"/>
              <a:gd name="connsiteX11" fmla="*/ 610777 w 7658121"/>
              <a:gd name="connsiteY11" fmla="*/ 5474215 h 5899088"/>
              <a:gd name="connsiteX12" fmla="*/ 148958 w 7658121"/>
              <a:gd name="connsiteY12" fmla="*/ 5215596 h 5899088"/>
              <a:gd name="connsiteX13" fmla="*/ 1175 w 7658121"/>
              <a:gd name="connsiteY13" fmla="*/ 3275961 h 5899088"/>
              <a:gd name="connsiteX14" fmla="*/ 112012 w 7658121"/>
              <a:gd name="connsiteY14" fmla="*/ 1299379 h 5899088"/>
              <a:gd name="connsiteX15" fmla="*/ 610776 w 7658121"/>
              <a:gd name="connsiteY15" fmla="*/ 486578 h 5899088"/>
              <a:gd name="connsiteX16" fmla="*/ 1488230 w 7658121"/>
              <a:gd name="connsiteY16" fmla="*/ 144834 h 5899088"/>
              <a:gd name="connsiteX17" fmla="*/ 2836739 w 7658121"/>
              <a:gd name="connsiteY17" fmla="*/ 6288 h 5899088"/>
              <a:gd name="connsiteX18" fmla="*/ 5228958 w 7658121"/>
              <a:gd name="connsiteY18" fmla="*/ 33997 h 5899088"/>
              <a:gd name="connsiteX19" fmla="*/ 6069466 w 7658121"/>
              <a:gd name="connsiteY19" fmla="*/ 126361 h 5899088"/>
              <a:gd name="connsiteX20" fmla="*/ 6688303 w 7658121"/>
              <a:gd name="connsiteY20" fmla="*/ 320324 h 5899088"/>
              <a:gd name="connsiteX21" fmla="*/ 6956157 w 7658121"/>
              <a:gd name="connsiteY21" fmla="*/ 708251 h 5899088"/>
              <a:gd name="connsiteX22" fmla="*/ 7103940 w 7658121"/>
              <a:gd name="connsiteY22" fmla="*/ 1354796 h 5899088"/>
              <a:gd name="connsiteX23" fmla="*/ 7066994 w 7658121"/>
              <a:gd name="connsiteY23" fmla="*/ 1973634 h 5899088"/>
              <a:gd name="connsiteX24" fmla="*/ 7085467 w 7658121"/>
              <a:gd name="connsiteY24" fmla="*/ 2435451 h 5899088"/>
              <a:gd name="connsiteX25" fmla="*/ 7103939 w 7658121"/>
              <a:gd name="connsiteY25" fmla="*/ 3118942 h 5899088"/>
              <a:gd name="connsiteX26" fmla="*/ 7399503 w 7658121"/>
              <a:gd name="connsiteY26" fmla="*/ 3368324 h 5899088"/>
              <a:gd name="connsiteX27" fmla="*/ 7556521 w 7658121"/>
              <a:gd name="connsiteY27" fmla="*/ 3506870 h 5899088"/>
              <a:gd name="connsiteX28" fmla="*/ 7639648 w 7658121"/>
              <a:gd name="connsiteY28" fmla="*/ 3756251 h 5899088"/>
              <a:gd name="connsiteX29" fmla="*/ 7658121 w 7658121"/>
              <a:gd name="connsiteY29" fmla="*/ 4061051 h 5899088"/>
              <a:gd name="connsiteX30" fmla="*/ 7611939 w 7658121"/>
              <a:gd name="connsiteY30" fmla="*/ 4338142 h 5899088"/>
              <a:gd name="connsiteX31" fmla="*/ 7464157 w 7658121"/>
              <a:gd name="connsiteY31" fmla="*/ 4550579 h 5899088"/>
              <a:gd name="connsiteX32" fmla="*/ 7288667 w 7658121"/>
              <a:gd name="connsiteY32" fmla="*/ 4652179 h 5899088"/>
              <a:gd name="connsiteX33" fmla="*/ 6919213 w 7658121"/>
              <a:gd name="connsiteY33" fmla="*/ 4772252 h 5899088"/>
              <a:gd name="connsiteX34" fmla="*/ 6503576 w 7658121"/>
              <a:gd name="connsiteY34" fmla="*/ 4938506 h 5899088"/>
              <a:gd name="connsiteX35" fmla="*/ 5820085 w 7658121"/>
              <a:gd name="connsiteY35" fmla="*/ 4966215 h 5899088"/>
              <a:gd name="connsiteX36" fmla="*/ 4988812 w 7658121"/>
              <a:gd name="connsiteY36" fmla="*/ 4975452 h 5899088"/>
              <a:gd name="connsiteX37" fmla="*/ 4277612 w 7658121"/>
              <a:gd name="connsiteY37" fmla="*/ 4947743 h 5899088"/>
              <a:gd name="connsiteX38" fmla="*/ 3732666 w 7658121"/>
              <a:gd name="connsiteY38" fmla="*/ 4947742 h 5899088"/>
              <a:gd name="connsiteX39" fmla="*/ 3307794 w 7658121"/>
              <a:gd name="connsiteY39" fmla="*/ 5077051 h 5899088"/>
              <a:gd name="connsiteX40" fmla="*/ 2938340 w 7658121"/>
              <a:gd name="connsiteY40" fmla="*/ 5307961 h 5899088"/>
              <a:gd name="connsiteX41" fmla="*/ 2790557 w 7658121"/>
              <a:gd name="connsiteY41" fmla="*/ 5354142 h 5899088"/>
              <a:gd name="connsiteX42" fmla="*/ 2568885 w 7658121"/>
              <a:gd name="connsiteY42" fmla="*/ 5391088 h 5899088"/>
              <a:gd name="connsiteX43" fmla="*/ 2356448 w 7658121"/>
              <a:gd name="connsiteY43" fmla="*/ 5437270 h 5899088"/>
              <a:gd name="connsiteX0" fmla="*/ 2356448 w 7658121"/>
              <a:gd name="connsiteY0" fmla="*/ 5437270 h 5899088"/>
              <a:gd name="connsiteX1" fmla="*/ 2236376 w 7658121"/>
              <a:gd name="connsiteY1" fmla="*/ 5501924 h 5899088"/>
              <a:gd name="connsiteX2" fmla="*/ 2144012 w 7658121"/>
              <a:gd name="connsiteY2" fmla="*/ 5612761 h 5899088"/>
              <a:gd name="connsiteX3" fmla="*/ 2060885 w 7658121"/>
              <a:gd name="connsiteY3" fmla="*/ 5732833 h 5899088"/>
              <a:gd name="connsiteX4" fmla="*/ 1885394 w 7658121"/>
              <a:gd name="connsiteY4" fmla="*/ 5880615 h 5899088"/>
              <a:gd name="connsiteX5" fmla="*/ 1802267 w 7658121"/>
              <a:gd name="connsiteY5" fmla="*/ 5899088 h 5899088"/>
              <a:gd name="connsiteX6" fmla="*/ 1358921 w 7658121"/>
              <a:gd name="connsiteY6" fmla="*/ 5889851 h 5899088"/>
              <a:gd name="connsiteX7" fmla="*/ 1072594 w 7658121"/>
              <a:gd name="connsiteY7" fmla="*/ 5862142 h 5899088"/>
              <a:gd name="connsiteX8" fmla="*/ 1035648 w 7658121"/>
              <a:gd name="connsiteY8" fmla="*/ 5834433 h 5899088"/>
              <a:gd name="connsiteX9" fmla="*/ 943285 w 7658121"/>
              <a:gd name="connsiteY9" fmla="*/ 5557342 h 5899088"/>
              <a:gd name="connsiteX10" fmla="*/ 906339 w 7658121"/>
              <a:gd name="connsiteY10" fmla="*/ 5520397 h 5899088"/>
              <a:gd name="connsiteX11" fmla="*/ 610777 w 7658121"/>
              <a:gd name="connsiteY11" fmla="*/ 5474215 h 5899088"/>
              <a:gd name="connsiteX12" fmla="*/ 148958 w 7658121"/>
              <a:gd name="connsiteY12" fmla="*/ 5215596 h 5899088"/>
              <a:gd name="connsiteX13" fmla="*/ 1175 w 7658121"/>
              <a:gd name="connsiteY13" fmla="*/ 3275961 h 5899088"/>
              <a:gd name="connsiteX14" fmla="*/ 112012 w 7658121"/>
              <a:gd name="connsiteY14" fmla="*/ 1299379 h 5899088"/>
              <a:gd name="connsiteX15" fmla="*/ 610776 w 7658121"/>
              <a:gd name="connsiteY15" fmla="*/ 486578 h 5899088"/>
              <a:gd name="connsiteX16" fmla="*/ 1488230 w 7658121"/>
              <a:gd name="connsiteY16" fmla="*/ 144834 h 5899088"/>
              <a:gd name="connsiteX17" fmla="*/ 2836739 w 7658121"/>
              <a:gd name="connsiteY17" fmla="*/ 6288 h 5899088"/>
              <a:gd name="connsiteX18" fmla="*/ 5228958 w 7658121"/>
              <a:gd name="connsiteY18" fmla="*/ 33997 h 5899088"/>
              <a:gd name="connsiteX19" fmla="*/ 6069466 w 7658121"/>
              <a:gd name="connsiteY19" fmla="*/ 126361 h 5899088"/>
              <a:gd name="connsiteX20" fmla="*/ 6688303 w 7658121"/>
              <a:gd name="connsiteY20" fmla="*/ 320324 h 5899088"/>
              <a:gd name="connsiteX21" fmla="*/ 6956157 w 7658121"/>
              <a:gd name="connsiteY21" fmla="*/ 708251 h 5899088"/>
              <a:gd name="connsiteX22" fmla="*/ 7103940 w 7658121"/>
              <a:gd name="connsiteY22" fmla="*/ 1354796 h 5899088"/>
              <a:gd name="connsiteX23" fmla="*/ 7066994 w 7658121"/>
              <a:gd name="connsiteY23" fmla="*/ 1973634 h 5899088"/>
              <a:gd name="connsiteX24" fmla="*/ 7085467 w 7658121"/>
              <a:gd name="connsiteY24" fmla="*/ 2435451 h 5899088"/>
              <a:gd name="connsiteX25" fmla="*/ 7103939 w 7658121"/>
              <a:gd name="connsiteY25" fmla="*/ 3118942 h 5899088"/>
              <a:gd name="connsiteX26" fmla="*/ 7399503 w 7658121"/>
              <a:gd name="connsiteY26" fmla="*/ 3368324 h 5899088"/>
              <a:gd name="connsiteX27" fmla="*/ 7556521 w 7658121"/>
              <a:gd name="connsiteY27" fmla="*/ 3506870 h 5899088"/>
              <a:gd name="connsiteX28" fmla="*/ 7639648 w 7658121"/>
              <a:gd name="connsiteY28" fmla="*/ 3756251 h 5899088"/>
              <a:gd name="connsiteX29" fmla="*/ 7658121 w 7658121"/>
              <a:gd name="connsiteY29" fmla="*/ 4061051 h 5899088"/>
              <a:gd name="connsiteX30" fmla="*/ 7611939 w 7658121"/>
              <a:gd name="connsiteY30" fmla="*/ 4338142 h 5899088"/>
              <a:gd name="connsiteX31" fmla="*/ 7464157 w 7658121"/>
              <a:gd name="connsiteY31" fmla="*/ 4550579 h 5899088"/>
              <a:gd name="connsiteX32" fmla="*/ 7288667 w 7658121"/>
              <a:gd name="connsiteY32" fmla="*/ 4652179 h 5899088"/>
              <a:gd name="connsiteX33" fmla="*/ 6919213 w 7658121"/>
              <a:gd name="connsiteY33" fmla="*/ 4772252 h 5899088"/>
              <a:gd name="connsiteX34" fmla="*/ 6503576 w 7658121"/>
              <a:gd name="connsiteY34" fmla="*/ 4938506 h 5899088"/>
              <a:gd name="connsiteX35" fmla="*/ 5820085 w 7658121"/>
              <a:gd name="connsiteY35" fmla="*/ 4966215 h 5899088"/>
              <a:gd name="connsiteX36" fmla="*/ 4988812 w 7658121"/>
              <a:gd name="connsiteY36" fmla="*/ 4975452 h 5899088"/>
              <a:gd name="connsiteX37" fmla="*/ 4277612 w 7658121"/>
              <a:gd name="connsiteY37" fmla="*/ 4947743 h 5899088"/>
              <a:gd name="connsiteX38" fmla="*/ 3732666 w 7658121"/>
              <a:gd name="connsiteY38" fmla="*/ 4947742 h 5899088"/>
              <a:gd name="connsiteX39" fmla="*/ 3307794 w 7658121"/>
              <a:gd name="connsiteY39" fmla="*/ 5077051 h 5899088"/>
              <a:gd name="connsiteX40" fmla="*/ 2938340 w 7658121"/>
              <a:gd name="connsiteY40" fmla="*/ 5307961 h 5899088"/>
              <a:gd name="connsiteX41" fmla="*/ 2790557 w 7658121"/>
              <a:gd name="connsiteY41" fmla="*/ 5354142 h 5899088"/>
              <a:gd name="connsiteX42" fmla="*/ 2568885 w 7658121"/>
              <a:gd name="connsiteY42" fmla="*/ 5391088 h 5899088"/>
              <a:gd name="connsiteX43" fmla="*/ 2356448 w 7658121"/>
              <a:gd name="connsiteY43" fmla="*/ 5437270 h 5899088"/>
              <a:gd name="connsiteX0" fmla="*/ 2288624 w 7590297"/>
              <a:gd name="connsiteY0" fmla="*/ 5437270 h 5899088"/>
              <a:gd name="connsiteX1" fmla="*/ 2168552 w 7590297"/>
              <a:gd name="connsiteY1" fmla="*/ 5501924 h 5899088"/>
              <a:gd name="connsiteX2" fmla="*/ 2076188 w 7590297"/>
              <a:gd name="connsiteY2" fmla="*/ 5612761 h 5899088"/>
              <a:gd name="connsiteX3" fmla="*/ 1993061 w 7590297"/>
              <a:gd name="connsiteY3" fmla="*/ 5732833 h 5899088"/>
              <a:gd name="connsiteX4" fmla="*/ 1817570 w 7590297"/>
              <a:gd name="connsiteY4" fmla="*/ 5880615 h 5899088"/>
              <a:gd name="connsiteX5" fmla="*/ 1734443 w 7590297"/>
              <a:gd name="connsiteY5" fmla="*/ 5899088 h 5899088"/>
              <a:gd name="connsiteX6" fmla="*/ 1291097 w 7590297"/>
              <a:gd name="connsiteY6" fmla="*/ 5889851 h 5899088"/>
              <a:gd name="connsiteX7" fmla="*/ 1004770 w 7590297"/>
              <a:gd name="connsiteY7" fmla="*/ 5862142 h 5899088"/>
              <a:gd name="connsiteX8" fmla="*/ 967824 w 7590297"/>
              <a:gd name="connsiteY8" fmla="*/ 5834433 h 5899088"/>
              <a:gd name="connsiteX9" fmla="*/ 875461 w 7590297"/>
              <a:gd name="connsiteY9" fmla="*/ 5557342 h 5899088"/>
              <a:gd name="connsiteX10" fmla="*/ 838515 w 7590297"/>
              <a:gd name="connsiteY10" fmla="*/ 5520397 h 5899088"/>
              <a:gd name="connsiteX11" fmla="*/ 542953 w 7590297"/>
              <a:gd name="connsiteY11" fmla="*/ 5474215 h 5899088"/>
              <a:gd name="connsiteX12" fmla="*/ 81134 w 7590297"/>
              <a:gd name="connsiteY12" fmla="*/ 5215596 h 5899088"/>
              <a:gd name="connsiteX13" fmla="*/ 44188 w 7590297"/>
              <a:gd name="connsiteY13" fmla="*/ 1299379 h 5899088"/>
              <a:gd name="connsiteX14" fmla="*/ 542952 w 7590297"/>
              <a:gd name="connsiteY14" fmla="*/ 486578 h 5899088"/>
              <a:gd name="connsiteX15" fmla="*/ 1420406 w 7590297"/>
              <a:gd name="connsiteY15" fmla="*/ 144834 h 5899088"/>
              <a:gd name="connsiteX16" fmla="*/ 2768915 w 7590297"/>
              <a:gd name="connsiteY16" fmla="*/ 6288 h 5899088"/>
              <a:gd name="connsiteX17" fmla="*/ 5161134 w 7590297"/>
              <a:gd name="connsiteY17" fmla="*/ 33997 h 5899088"/>
              <a:gd name="connsiteX18" fmla="*/ 6001642 w 7590297"/>
              <a:gd name="connsiteY18" fmla="*/ 126361 h 5899088"/>
              <a:gd name="connsiteX19" fmla="*/ 6620479 w 7590297"/>
              <a:gd name="connsiteY19" fmla="*/ 320324 h 5899088"/>
              <a:gd name="connsiteX20" fmla="*/ 6888333 w 7590297"/>
              <a:gd name="connsiteY20" fmla="*/ 708251 h 5899088"/>
              <a:gd name="connsiteX21" fmla="*/ 7036116 w 7590297"/>
              <a:gd name="connsiteY21" fmla="*/ 1354796 h 5899088"/>
              <a:gd name="connsiteX22" fmla="*/ 6999170 w 7590297"/>
              <a:gd name="connsiteY22" fmla="*/ 1973634 h 5899088"/>
              <a:gd name="connsiteX23" fmla="*/ 7017643 w 7590297"/>
              <a:gd name="connsiteY23" fmla="*/ 2435451 h 5899088"/>
              <a:gd name="connsiteX24" fmla="*/ 7036115 w 7590297"/>
              <a:gd name="connsiteY24" fmla="*/ 3118942 h 5899088"/>
              <a:gd name="connsiteX25" fmla="*/ 7331679 w 7590297"/>
              <a:gd name="connsiteY25" fmla="*/ 3368324 h 5899088"/>
              <a:gd name="connsiteX26" fmla="*/ 7488697 w 7590297"/>
              <a:gd name="connsiteY26" fmla="*/ 3506870 h 5899088"/>
              <a:gd name="connsiteX27" fmla="*/ 7571824 w 7590297"/>
              <a:gd name="connsiteY27" fmla="*/ 3756251 h 5899088"/>
              <a:gd name="connsiteX28" fmla="*/ 7590297 w 7590297"/>
              <a:gd name="connsiteY28" fmla="*/ 4061051 h 5899088"/>
              <a:gd name="connsiteX29" fmla="*/ 7544115 w 7590297"/>
              <a:gd name="connsiteY29" fmla="*/ 4338142 h 5899088"/>
              <a:gd name="connsiteX30" fmla="*/ 7396333 w 7590297"/>
              <a:gd name="connsiteY30" fmla="*/ 4550579 h 5899088"/>
              <a:gd name="connsiteX31" fmla="*/ 7220843 w 7590297"/>
              <a:gd name="connsiteY31" fmla="*/ 4652179 h 5899088"/>
              <a:gd name="connsiteX32" fmla="*/ 6851389 w 7590297"/>
              <a:gd name="connsiteY32" fmla="*/ 4772252 h 5899088"/>
              <a:gd name="connsiteX33" fmla="*/ 6435752 w 7590297"/>
              <a:gd name="connsiteY33" fmla="*/ 4938506 h 5899088"/>
              <a:gd name="connsiteX34" fmla="*/ 5752261 w 7590297"/>
              <a:gd name="connsiteY34" fmla="*/ 4966215 h 5899088"/>
              <a:gd name="connsiteX35" fmla="*/ 4920988 w 7590297"/>
              <a:gd name="connsiteY35" fmla="*/ 4975452 h 5899088"/>
              <a:gd name="connsiteX36" fmla="*/ 4209788 w 7590297"/>
              <a:gd name="connsiteY36" fmla="*/ 4947743 h 5899088"/>
              <a:gd name="connsiteX37" fmla="*/ 3664842 w 7590297"/>
              <a:gd name="connsiteY37" fmla="*/ 4947742 h 5899088"/>
              <a:gd name="connsiteX38" fmla="*/ 3239970 w 7590297"/>
              <a:gd name="connsiteY38" fmla="*/ 5077051 h 5899088"/>
              <a:gd name="connsiteX39" fmla="*/ 2870516 w 7590297"/>
              <a:gd name="connsiteY39" fmla="*/ 5307961 h 5899088"/>
              <a:gd name="connsiteX40" fmla="*/ 2722733 w 7590297"/>
              <a:gd name="connsiteY40" fmla="*/ 5354142 h 5899088"/>
              <a:gd name="connsiteX41" fmla="*/ 2501061 w 7590297"/>
              <a:gd name="connsiteY41" fmla="*/ 5391088 h 5899088"/>
              <a:gd name="connsiteX42" fmla="*/ 2288624 w 7590297"/>
              <a:gd name="connsiteY42" fmla="*/ 5437270 h 5899088"/>
              <a:gd name="connsiteX0" fmla="*/ 2301748 w 7603421"/>
              <a:gd name="connsiteY0" fmla="*/ 5437270 h 5899088"/>
              <a:gd name="connsiteX1" fmla="*/ 2181676 w 7603421"/>
              <a:gd name="connsiteY1" fmla="*/ 5501924 h 5899088"/>
              <a:gd name="connsiteX2" fmla="*/ 2089312 w 7603421"/>
              <a:gd name="connsiteY2" fmla="*/ 5612761 h 5899088"/>
              <a:gd name="connsiteX3" fmla="*/ 2006185 w 7603421"/>
              <a:gd name="connsiteY3" fmla="*/ 5732833 h 5899088"/>
              <a:gd name="connsiteX4" fmla="*/ 1830694 w 7603421"/>
              <a:gd name="connsiteY4" fmla="*/ 5880615 h 5899088"/>
              <a:gd name="connsiteX5" fmla="*/ 1747567 w 7603421"/>
              <a:gd name="connsiteY5" fmla="*/ 5899088 h 5899088"/>
              <a:gd name="connsiteX6" fmla="*/ 1304221 w 7603421"/>
              <a:gd name="connsiteY6" fmla="*/ 5889851 h 5899088"/>
              <a:gd name="connsiteX7" fmla="*/ 1017894 w 7603421"/>
              <a:gd name="connsiteY7" fmla="*/ 5862142 h 5899088"/>
              <a:gd name="connsiteX8" fmla="*/ 980948 w 7603421"/>
              <a:gd name="connsiteY8" fmla="*/ 5834433 h 5899088"/>
              <a:gd name="connsiteX9" fmla="*/ 888585 w 7603421"/>
              <a:gd name="connsiteY9" fmla="*/ 5557342 h 5899088"/>
              <a:gd name="connsiteX10" fmla="*/ 851639 w 7603421"/>
              <a:gd name="connsiteY10" fmla="*/ 5520397 h 5899088"/>
              <a:gd name="connsiteX11" fmla="*/ 556077 w 7603421"/>
              <a:gd name="connsiteY11" fmla="*/ 5474215 h 5899088"/>
              <a:gd name="connsiteX12" fmla="*/ 66549 w 7603421"/>
              <a:gd name="connsiteY12" fmla="*/ 5113996 h 5899088"/>
              <a:gd name="connsiteX13" fmla="*/ 57312 w 7603421"/>
              <a:gd name="connsiteY13" fmla="*/ 1299379 h 5899088"/>
              <a:gd name="connsiteX14" fmla="*/ 556076 w 7603421"/>
              <a:gd name="connsiteY14" fmla="*/ 486578 h 5899088"/>
              <a:gd name="connsiteX15" fmla="*/ 1433530 w 7603421"/>
              <a:gd name="connsiteY15" fmla="*/ 144834 h 5899088"/>
              <a:gd name="connsiteX16" fmla="*/ 2782039 w 7603421"/>
              <a:gd name="connsiteY16" fmla="*/ 6288 h 5899088"/>
              <a:gd name="connsiteX17" fmla="*/ 5174258 w 7603421"/>
              <a:gd name="connsiteY17" fmla="*/ 33997 h 5899088"/>
              <a:gd name="connsiteX18" fmla="*/ 6014766 w 7603421"/>
              <a:gd name="connsiteY18" fmla="*/ 126361 h 5899088"/>
              <a:gd name="connsiteX19" fmla="*/ 6633603 w 7603421"/>
              <a:gd name="connsiteY19" fmla="*/ 320324 h 5899088"/>
              <a:gd name="connsiteX20" fmla="*/ 6901457 w 7603421"/>
              <a:gd name="connsiteY20" fmla="*/ 708251 h 5899088"/>
              <a:gd name="connsiteX21" fmla="*/ 7049240 w 7603421"/>
              <a:gd name="connsiteY21" fmla="*/ 1354796 h 5899088"/>
              <a:gd name="connsiteX22" fmla="*/ 7012294 w 7603421"/>
              <a:gd name="connsiteY22" fmla="*/ 1973634 h 5899088"/>
              <a:gd name="connsiteX23" fmla="*/ 7030767 w 7603421"/>
              <a:gd name="connsiteY23" fmla="*/ 2435451 h 5899088"/>
              <a:gd name="connsiteX24" fmla="*/ 7049239 w 7603421"/>
              <a:gd name="connsiteY24" fmla="*/ 3118942 h 5899088"/>
              <a:gd name="connsiteX25" fmla="*/ 7344803 w 7603421"/>
              <a:gd name="connsiteY25" fmla="*/ 3368324 h 5899088"/>
              <a:gd name="connsiteX26" fmla="*/ 7501821 w 7603421"/>
              <a:gd name="connsiteY26" fmla="*/ 3506870 h 5899088"/>
              <a:gd name="connsiteX27" fmla="*/ 7584948 w 7603421"/>
              <a:gd name="connsiteY27" fmla="*/ 3756251 h 5899088"/>
              <a:gd name="connsiteX28" fmla="*/ 7603421 w 7603421"/>
              <a:gd name="connsiteY28" fmla="*/ 4061051 h 5899088"/>
              <a:gd name="connsiteX29" fmla="*/ 7557239 w 7603421"/>
              <a:gd name="connsiteY29" fmla="*/ 4338142 h 5899088"/>
              <a:gd name="connsiteX30" fmla="*/ 7409457 w 7603421"/>
              <a:gd name="connsiteY30" fmla="*/ 4550579 h 5899088"/>
              <a:gd name="connsiteX31" fmla="*/ 7233967 w 7603421"/>
              <a:gd name="connsiteY31" fmla="*/ 4652179 h 5899088"/>
              <a:gd name="connsiteX32" fmla="*/ 6864513 w 7603421"/>
              <a:gd name="connsiteY32" fmla="*/ 4772252 h 5899088"/>
              <a:gd name="connsiteX33" fmla="*/ 6448876 w 7603421"/>
              <a:gd name="connsiteY33" fmla="*/ 4938506 h 5899088"/>
              <a:gd name="connsiteX34" fmla="*/ 5765385 w 7603421"/>
              <a:gd name="connsiteY34" fmla="*/ 4966215 h 5899088"/>
              <a:gd name="connsiteX35" fmla="*/ 4934112 w 7603421"/>
              <a:gd name="connsiteY35" fmla="*/ 4975452 h 5899088"/>
              <a:gd name="connsiteX36" fmla="*/ 4222912 w 7603421"/>
              <a:gd name="connsiteY36" fmla="*/ 4947743 h 5899088"/>
              <a:gd name="connsiteX37" fmla="*/ 3677966 w 7603421"/>
              <a:gd name="connsiteY37" fmla="*/ 4947742 h 5899088"/>
              <a:gd name="connsiteX38" fmla="*/ 3253094 w 7603421"/>
              <a:gd name="connsiteY38" fmla="*/ 5077051 h 5899088"/>
              <a:gd name="connsiteX39" fmla="*/ 2883640 w 7603421"/>
              <a:gd name="connsiteY39" fmla="*/ 5307961 h 5899088"/>
              <a:gd name="connsiteX40" fmla="*/ 2735857 w 7603421"/>
              <a:gd name="connsiteY40" fmla="*/ 5354142 h 5899088"/>
              <a:gd name="connsiteX41" fmla="*/ 2514185 w 7603421"/>
              <a:gd name="connsiteY41" fmla="*/ 5391088 h 5899088"/>
              <a:gd name="connsiteX42" fmla="*/ 2301748 w 7603421"/>
              <a:gd name="connsiteY42" fmla="*/ 5437270 h 5899088"/>
              <a:gd name="connsiteX0" fmla="*/ 2307274 w 7608947"/>
              <a:gd name="connsiteY0" fmla="*/ 5437270 h 5899088"/>
              <a:gd name="connsiteX1" fmla="*/ 2187202 w 7608947"/>
              <a:gd name="connsiteY1" fmla="*/ 5501924 h 5899088"/>
              <a:gd name="connsiteX2" fmla="*/ 2094838 w 7608947"/>
              <a:gd name="connsiteY2" fmla="*/ 5612761 h 5899088"/>
              <a:gd name="connsiteX3" fmla="*/ 2011711 w 7608947"/>
              <a:gd name="connsiteY3" fmla="*/ 5732833 h 5899088"/>
              <a:gd name="connsiteX4" fmla="*/ 1836220 w 7608947"/>
              <a:gd name="connsiteY4" fmla="*/ 5880615 h 5899088"/>
              <a:gd name="connsiteX5" fmla="*/ 1753093 w 7608947"/>
              <a:gd name="connsiteY5" fmla="*/ 5899088 h 5899088"/>
              <a:gd name="connsiteX6" fmla="*/ 1309747 w 7608947"/>
              <a:gd name="connsiteY6" fmla="*/ 5889851 h 5899088"/>
              <a:gd name="connsiteX7" fmla="*/ 1023420 w 7608947"/>
              <a:gd name="connsiteY7" fmla="*/ 5862142 h 5899088"/>
              <a:gd name="connsiteX8" fmla="*/ 986474 w 7608947"/>
              <a:gd name="connsiteY8" fmla="*/ 5834433 h 5899088"/>
              <a:gd name="connsiteX9" fmla="*/ 894111 w 7608947"/>
              <a:gd name="connsiteY9" fmla="*/ 5557342 h 5899088"/>
              <a:gd name="connsiteX10" fmla="*/ 857165 w 7608947"/>
              <a:gd name="connsiteY10" fmla="*/ 5520397 h 5899088"/>
              <a:gd name="connsiteX11" fmla="*/ 561603 w 7608947"/>
              <a:gd name="connsiteY11" fmla="*/ 5474215 h 5899088"/>
              <a:gd name="connsiteX12" fmla="*/ 72075 w 7608947"/>
              <a:gd name="connsiteY12" fmla="*/ 5113996 h 5899088"/>
              <a:gd name="connsiteX13" fmla="*/ 62838 w 7608947"/>
              <a:gd name="connsiteY13" fmla="*/ 1299379 h 5899088"/>
              <a:gd name="connsiteX14" fmla="*/ 644729 w 7608947"/>
              <a:gd name="connsiteY14" fmla="*/ 384978 h 5899088"/>
              <a:gd name="connsiteX15" fmla="*/ 1439056 w 7608947"/>
              <a:gd name="connsiteY15" fmla="*/ 144834 h 5899088"/>
              <a:gd name="connsiteX16" fmla="*/ 2787565 w 7608947"/>
              <a:gd name="connsiteY16" fmla="*/ 6288 h 5899088"/>
              <a:gd name="connsiteX17" fmla="*/ 5179784 w 7608947"/>
              <a:gd name="connsiteY17" fmla="*/ 33997 h 5899088"/>
              <a:gd name="connsiteX18" fmla="*/ 6020292 w 7608947"/>
              <a:gd name="connsiteY18" fmla="*/ 126361 h 5899088"/>
              <a:gd name="connsiteX19" fmla="*/ 6639129 w 7608947"/>
              <a:gd name="connsiteY19" fmla="*/ 320324 h 5899088"/>
              <a:gd name="connsiteX20" fmla="*/ 6906983 w 7608947"/>
              <a:gd name="connsiteY20" fmla="*/ 708251 h 5899088"/>
              <a:gd name="connsiteX21" fmla="*/ 7054766 w 7608947"/>
              <a:gd name="connsiteY21" fmla="*/ 1354796 h 5899088"/>
              <a:gd name="connsiteX22" fmla="*/ 7017820 w 7608947"/>
              <a:gd name="connsiteY22" fmla="*/ 1973634 h 5899088"/>
              <a:gd name="connsiteX23" fmla="*/ 7036293 w 7608947"/>
              <a:gd name="connsiteY23" fmla="*/ 2435451 h 5899088"/>
              <a:gd name="connsiteX24" fmla="*/ 7054765 w 7608947"/>
              <a:gd name="connsiteY24" fmla="*/ 3118942 h 5899088"/>
              <a:gd name="connsiteX25" fmla="*/ 7350329 w 7608947"/>
              <a:gd name="connsiteY25" fmla="*/ 3368324 h 5899088"/>
              <a:gd name="connsiteX26" fmla="*/ 7507347 w 7608947"/>
              <a:gd name="connsiteY26" fmla="*/ 3506870 h 5899088"/>
              <a:gd name="connsiteX27" fmla="*/ 7590474 w 7608947"/>
              <a:gd name="connsiteY27" fmla="*/ 3756251 h 5899088"/>
              <a:gd name="connsiteX28" fmla="*/ 7608947 w 7608947"/>
              <a:gd name="connsiteY28" fmla="*/ 4061051 h 5899088"/>
              <a:gd name="connsiteX29" fmla="*/ 7562765 w 7608947"/>
              <a:gd name="connsiteY29" fmla="*/ 4338142 h 5899088"/>
              <a:gd name="connsiteX30" fmla="*/ 7414983 w 7608947"/>
              <a:gd name="connsiteY30" fmla="*/ 4550579 h 5899088"/>
              <a:gd name="connsiteX31" fmla="*/ 7239493 w 7608947"/>
              <a:gd name="connsiteY31" fmla="*/ 4652179 h 5899088"/>
              <a:gd name="connsiteX32" fmla="*/ 6870039 w 7608947"/>
              <a:gd name="connsiteY32" fmla="*/ 4772252 h 5899088"/>
              <a:gd name="connsiteX33" fmla="*/ 6454402 w 7608947"/>
              <a:gd name="connsiteY33" fmla="*/ 4938506 h 5899088"/>
              <a:gd name="connsiteX34" fmla="*/ 5770911 w 7608947"/>
              <a:gd name="connsiteY34" fmla="*/ 4966215 h 5899088"/>
              <a:gd name="connsiteX35" fmla="*/ 4939638 w 7608947"/>
              <a:gd name="connsiteY35" fmla="*/ 4975452 h 5899088"/>
              <a:gd name="connsiteX36" fmla="*/ 4228438 w 7608947"/>
              <a:gd name="connsiteY36" fmla="*/ 4947743 h 5899088"/>
              <a:gd name="connsiteX37" fmla="*/ 3683492 w 7608947"/>
              <a:gd name="connsiteY37" fmla="*/ 4947742 h 5899088"/>
              <a:gd name="connsiteX38" fmla="*/ 3258620 w 7608947"/>
              <a:gd name="connsiteY38" fmla="*/ 5077051 h 5899088"/>
              <a:gd name="connsiteX39" fmla="*/ 2889166 w 7608947"/>
              <a:gd name="connsiteY39" fmla="*/ 5307961 h 5899088"/>
              <a:gd name="connsiteX40" fmla="*/ 2741383 w 7608947"/>
              <a:gd name="connsiteY40" fmla="*/ 5354142 h 5899088"/>
              <a:gd name="connsiteX41" fmla="*/ 2519711 w 7608947"/>
              <a:gd name="connsiteY41" fmla="*/ 5391088 h 5899088"/>
              <a:gd name="connsiteX42" fmla="*/ 2307274 w 7608947"/>
              <a:gd name="connsiteY42" fmla="*/ 5437270 h 5899088"/>
              <a:gd name="connsiteX0" fmla="*/ 2289280 w 7590953"/>
              <a:gd name="connsiteY0" fmla="*/ 5437270 h 5899088"/>
              <a:gd name="connsiteX1" fmla="*/ 2169208 w 7590953"/>
              <a:gd name="connsiteY1" fmla="*/ 5501924 h 5899088"/>
              <a:gd name="connsiteX2" fmla="*/ 2076844 w 7590953"/>
              <a:gd name="connsiteY2" fmla="*/ 5612761 h 5899088"/>
              <a:gd name="connsiteX3" fmla="*/ 1993717 w 7590953"/>
              <a:gd name="connsiteY3" fmla="*/ 5732833 h 5899088"/>
              <a:gd name="connsiteX4" fmla="*/ 1818226 w 7590953"/>
              <a:gd name="connsiteY4" fmla="*/ 5880615 h 5899088"/>
              <a:gd name="connsiteX5" fmla="*/ 1735099 w 7590953"/>
              <a:gd name="connsiteY5" fmla="*/ 5899088 h 5899088"/>
              <a:gd name="connsiteX6" fmla="*/ 1291753 w 7590953"/>
              <a:gd name="connsiteY6" fmla="*/ 5889851 h 5899088"/>
              <a:gd name="connsiteX7" fmla="*/ 1005426 w 7590953"/>
              <a:gd name="connsiteY7" fmla="*/ 5862142 h 5899088"/>
              <a:gd name="connsiteX8" fmla="*/ 968480 w 7590953"/>
              <a:gd name="connsiteY8" fmla="*/ 5834433 h 5899088"/>
              <a:gd name="connsiteX9" fmla="*/ 876117 w 7590953"/>
              <a:gd name="connsiteY9" fmla="*/ 5557342 h 5899088"/>
              <a:gd name="connsiteX10" fmla="*/ 839171 w 7590953"/>
              <a:gd name="connsiteY10" fmla="*/ 5520397 h 5899088"/>
              <a:gd name="connsiteX11" fmla="*/ 543609 w 7590953"/>
              <a:gd name="connsiteY11" fmla="*/ 5474215 h 5899088"/>
              <a:gd name="connsiteX12" fmla="*/ 54081 w 7590953"/>
              <a:gd name="connsiteY12" fmla="*/ 5113996 h 5899088"/>
              <a:gd name="connsiteX13" fmla="*/ 81790 w 7590953"/>
              <a:gd name="connsiteY13" fmla="*/ 1262434 h 5899088"/>
              <a:gd name="connsiteX14" fmla="*/ 626735 w 7590953"/>
              <a:gd name="connsiteY14" fmla="*/ 384978 h 5899088"/>
              <a:gd name="connsiteX15" fmla="*/ 1421062 w 7590953"/>
              <a:gd name="connsiteY15" fmla="*/ 144834 h 5899088"/>
              <a:gd name="connsiteX16" fmla="*/ 2769571 w 7590953"/>
              <a:gd name="connsiteY16" fmla="*/ 6288 h 5899088"/>
              <a:gd name="connsiteX17" fmla="*/ 5161790 w 7590953"/>
              <a:gd name="connsiteY17" fmla="*/ 33997 h 5899088"/>
              <a:gd name="connsiteX18" fmla="*/ 6002298 w 7590953"/>
              <a:gd name="connsiteY18" fmla="*/ 126361 h 5899088"/>
              <a:gd name="connsiteX19" fmla="*/ 6621135 w 7590953"/>
              <a:gd name="connsiteY19" fmla="*/ 320324 h 5899088"/>
              <a:gd name="connsiteX20" fmla="*/ 6888989 w 7590953"/>
              <a:gd name="connsiteY20" fmla="*/ 708251 h 5899088"/>
              <a:gd name="connsiteX21" fmla="*/ 7036772 w 7590953"/>
              <a:gd name="connsiteY21" fmla="*/ 1354796 h 5899088"/>
              <a:gd name="connsiteX22" fmla="*/ 6999826 w 7590953"/>
              <a:gd name="connsiteY22" fmla="*/ 1973634 h 5899088"/>
              <a:gd name="connsiteX23" fmla="*/ 7018299 w 7590953"/>
              <a:gd name="connsiteY23" fmla="*/ 2435451 h 5899088"/>
              <a:gd name="connsiteX24" fmla="*/ 7036771 w 7590953"/>
              <a:gd name="connsiteY24" fmla="*/ 3118942 h 5899088"/>
              <a:gd name="connsiteX25" fmla="*/ 7332335 w 7590953"/>
              <a:gd name="connsiteY25" fmla="*/ 3368324 h 5899088"/>
              <a:gd name="connsiteX26" fmla="*/ 7489353 w 7590953"/>
              <a:gd name="connsiteY26" fmla="*/ 3506870 h 5899088"/>
              <a:gd name="connsiteX27" fmla="*/ 7572480 w 7590953"/>
              <a:gd name="connsiteY27" fmla="*/ 3756251 h 5899088"/>
              <a:gd name="connsiteX28" fmla="*/ 7590953 w 7590953"/>
              <a:gd name="connsiteY28" fmla="*/ 4061051 h 5899088"/>
              <a:gd name="connsiteX29" fmla="*/ 7544771 w 7590953"/>
              <a:gd name="connsiteY29" fmla="*/ 4338142 h 5899088"/>
              <a:gd name="connsiteX30" fmla="*/ 7396989 w 7590953"/>
              <a:gd name="connsiteY30" fmla="*/ 4550579 h 5899088"/>
              <a:gd name="connsiteX31" fmla="*/ 7221499 w 7590953"/>
              <a:gd name="connsiteY31" fmla="*/ 4652179 h 5899088"/>
              <a:gd name="connsiteX32" fmla="*/ 6852045 w 7590953"/>
              <a:gd name="connsiteY32" fmla="*/ 4772252 h 5899088"/>
              <a:gd name="connsiteX33" fmla="*/ 6436408 w 7590953"/>
              <a:gd name="connsiteY33" fmla="*/ 4938506 h 5899088"/>
              <a:gd name="connsiteX34" fmla="*/ 5752917 w 7590953"/>
              <a:gd name="connsiteY34" fmla="*/ 4966215 h 5899088"/>
              <a:gd name="connsiteX35" fmla="*/ 4921644 w 7590953"/>
              <a:gd name="connsiteY35" fmla="*/ 4975452 h 5899088"/>
              <a:gd name="connsiteX36" fmla="*/ 4210444 w 7590953"/>
              <a:gd name="connsiteY36" fmla="*/ 4947743 h 5899088"/>
              <a:gd name="connsiteX37" fmla="*/ 3665498 w 7590953"/>
              <a:gd name="connsiteY37" fmla="*/ 4947742 h 5899088"/>
              <a:gd name="connsiteX38" fmla="*/ 3240626 w 7590953"/>
              <a:gd name="connsiteY38" fmla="*/ 5077051 h 5899088"/>
              <a:gd name="connsiteX39" fmla="*/ 2871172 w 7590953"/>
              <a:gd name="connsiteY39" fmla="*/ 5307961 h 5899088"/>
              <a:gd name="connsiteX40" fmla="*/ 2723389 w 7590953"/>
              <a:gd name="connsiteY40" fmla="*/ 5354142 h 5899088"/>
              <a:gd name="connsiteX41" fmla="*/ 2501717 w 7590953"/>
              <a:gd name="connsiteY41" fmla="*/ 5391088 h 5899088"/>
              <a:gd name="connsiteX42" fmla="*/ 2289280 w 7590953"/>
              <a:gd name="connsiteY42" fmla="*/ 5437270 h 5899088"/>
              <a:gd name="connsiteX0" fmla="*/ 2289280 w 7590953"/>
              <a:gd name="connsiteY0" fmla="*/ 5437270 h 5899088"/>
              <a:gd name="connsiteX1" fmla="*/ 2169208 w 7590953"/>
              <a:gd name="connsiteY1" fmla="*/ 5501924 h 5899088"/>
              <a:gd name="connsiteX2" fmla="*/ 2076844 w 7590953"/>
              <a:gd name="connsiteY2" fmla="*/ 5612761 h 5899088"/>
              <a:gd name="connsiteX3" fmla="*/ 1993717 w 7590953"/>
              <a:gd name="connsiteY3" fmla="*/ 5732833 h 5899088"/>
              <a:gd name="connsiteX4" fmla="*/ 1818226 w 7590953"/>
              <a:gd name="connsiteY4" fmla="*/ 5880615 h 5899088"/>
              <a:gd name="connsiteX5" fmla="*/ 1735099 w 7590953"/>
              <a:gd name="connsiteY5" fmla="*/ 5899088 h 5899088"/>
              <a:gd name="connsiteX6" fmla="*/ 1291753 w 7590953"/>
              <a:gd name="connsiteY6" fmla="*/ 5889851 h 5899088"/>
              <a:gd name="connsiteX7" fmla="*/ 1005426 w 7590953"/>
              <a:gd name="connsiteY7" fmla="*/ 5862142 h 5899088"/>
              <a:gd name="connsiteX8" fmla="*/ 968480 w 7590953"/>
              <a:gd name="connsiteY8" fmla="*/ 5834433 h 5899088"/>
              <a:gd name="connsiteX9" fmla="*/ 876117 w 7590953"/>
              <a:gd name="connsiteY9" fmla="*/ 5557342 h 5899088"/>
              <a:gd name="connsiteX10" fmla="*/ 839171 w 7590953"/>
              <a:gd name="connsiteY10" fmla="*/ 5520397 h 5899088"/>
              <a:gd name="connsiteX11" fmla="*/ 543609 w 7590953"/>
              <a:gd name="connsiteY11" fmla="*/ 5474215 h 5899088"/>
              <a:gd name="connsiteX12" fmla="*/ 54081 w 7590953"/>
              <a:gd name="connsiteY12" fmla="*/ 5113996 h 5899088"/>
              <a:gd name="connsiteX13" fmla="*/ 81790 w 7590953"/>
              <a:gd name="connsiteY13" fmla="*/ 1262434 h 5899088"/>
              <a:gd name="connsiteX14" fmla="*/ 626735 w 7590953"/>
              <a:gd name="connsiteY14" fmla="*/ 384978 h 5899088"/>
              <a:gd name="connsiteX15" fmla="*/ 1421062 w 7590953"/>
              <a:gd name="connsiteY15" fmla="*/ 144834 h 5899088"/>
              <a:gd name="connsiteX16" fmla="*/ 2769571 w 7590953"/>
              <a:gd name="connsiteY16" fmla="*/ 6288 h 5899088"/>
              <a:gd name="connsiteX17" fmla="*/ 5161790 w 7590953"/>
              <a:gd name="connsiteY17" fmla="*/ 33997 h 5899088"/>
              <a:gd name="connsiteX18" fmla="*/ 6002298 w 7590953"/>
              <a:gd name="connsiteY18" fmla="*/ 126361 h 5899088"/>
              <a:gd name="connsiteX19" fmla="*/ 6621135 w 7590953"/>
              <a:gd name="connsiteY19" fmla="*/ 320324 h 5899088"/>
              <a:gd name="connsiteX20" fmla="*/ 6888989 w 7590953"/>
              <a:gd name="connsiteY20" fmla="*/ 708251 h 5899088"/>
              <a:gd name="connsiteX21" fmla="*/ 7036772 w 7590953"/>
              <a:gd name="connsiteY21" fmla="*/ 1354796 h 5899088"/>
              <a:gd name="connsiteX22" fmla="*/ 6999826 w 7590953"/>
              <a:gd name="connsiteY22" fmla="*/ 1973634 h 5899088"/>
              <a:gd name="connsiteX23" fmla="*/ 7018299 w 7590953"/>
              <a:gd name="connsiteY23" fmla="*/ 2435451 h 5899088"/>
              <a:gd name="connsiteX24" fmla="*/ 7036771 w 7590953"/>
              <a:gd name="connsiteY24" fmla="*/ 3118942 h 5899088"/>
              <a:gd name="connsiteX25" fmla="*/ 7332335 w 7590953"/>
              <a:gd name="connsiteY25" fmla="*/ 3368324 h 5899088"/>
              <a:gd name="connsiteX26" fmla="*/ 7489353 w 7590953"/>
              <a:gd name="connsiteY26" fmla="*/ 3506870 h 5899088"/>
              <a:gd name="connsiteX27" fmla="*/ 7572480 w 7590953"/>
              <a:gd name="connsiteY27" fmla="*/ 3756251 h 5899088"/>
              <a:gd name="connsiteX28" fmla="*/ 7590953 w 7590953"/>
              <a:gd name="connsiteY28" fmla="*/ 4061051 h 5899088"/>
              <a:gd name="connsiteX29" fmla="*/ 7544771 w 7590953"/>
              <a:gd name="connsiteY29" fmla="*/ 4338142 h 5899088"/>
              <a:gd name="connsiteX30" fmla="*/ 7396989 w 7590953"/>
              <a:gd name="connsiteY30" fmla="*/ 4550579 h 5899088"/>
              <a:gd name="connsiteX31" fmla="*/ 7221499 w 7590953"/>
              <a:gd name="connsiteY31" fmla="*/ 4652179 h 5899088"/>
              <a:gd name="connsiteX32" fmla="*/ 6852045 w 7590953"/>
              <a:gd name="connsiteY32" fmla="*/ 4772252 h 5899088"/>
              <a:gd name="connsiteX33" fmla="*/ 6436408 w 7590953"/>
              <a:gd name="connsiteY33" fmla="*/ 4938506 h 5899088"/>
              <a:gd name="connsiteX34" fmla="*/ 5752917 w 7590953"/>
              <a:gd name="connsiteY34" fmla="*/ 4966215 h 5899088"/>
              <a:gd name="connsiteX35" fmla="*/ 4921644 w 7590953"/>
              <a:gd name="connsiteY35" fmla="*/ 4975452 h 5899088"/>
              <a:gd name="connsiteX36" fmla="*/ 4210444 w 7590953"/>
              <a:gd name="connsiteY36" fmla="*/ 4947743 h 5899088"/>
              <a:gd name="connsiteX37" fmla="*/ 3665498 w 7590953"/>
              <a:gd name="connsiteY37" fmla="*/ 4947742 h 5899088"/>
              <a:gd name="connsiteX38" fmla="*/ 3240626 w 7590953"/>
              <a:gd name="connsiteY38" fmla="*/ 5077051 h 5899088"/>
              <a:gd name="connsiteX39" fmla="*/ 2871172 w 7590953"/>
              <a:gd name="connsiteY39" fmla="*/ 5307961 h 5899088"/>
              <a:gd name="connsiteX40" fmla="*/ 2723389 w 7590953"/>
              <a:gd name="connsiteY40" fmla="*/ 5354142 h 5899088"/>
              <a:gd name="connsiteX41" fmla="*/ 2501717 w 7590953"/>
              <a:gd name="connsiteY41" fmla="*/ 5391088 h 5899088"/>
              <a:gd name="connsiteX42" fmla="*/ 2289280 w 7590953"/>
              <a:gd name="connsiteY42" fmla="*/ 5437270 h 5899088"/>
              <a:gd name="connsiteX0" fmla="*/ 2289280 w 7590953"/>
              <a:gd name="connsiteY0" fmla="*/ 5437270 h 5899088"/>
              <a:gd name="connsiteX1" fmla="*/ 2169208 w 7590953"/>
              <a:gd name="connsiteY1" fmla="*/ 5501924 h 5899088"/>
              <a:gd name="connsiteX2" fmla="*/ 2076844 w 7590953"/>
              <a:gd name="connsiteY2" fmla="*/ 5612761 h 5899088"/>
              <a:gd name="connsiteX3" fmla="*/ 1993717 w 7590953"/>
              <a:gd name="connsiteY3" fmla="*/ 5732833 h 5899088"/>
              <a:gd name="connsiteX4" fmla="*/ 1818226 w 7590953"/>
              <a:gd name="connsiteY4" fmla="*/ 5880615 h 5899088"/>
              <a:gd name="connsiteX5" fmla="*/ 1735099 w 7590953"/>
              <a:gd name="connsiteY5" fmla="*/ 5899088 h 5899088"/>
              <a:gd name="connsiteX6" fmla="*/ 1291753 w 7590953"/>
              <a:gd name="connsiteY6" fmla="*/ 5889851 h 5899088"/>
              <a:gd name="connsiteX7" fmla="*/ 1005426 w 7590953"/>
              <a:gd name="connsiteY7" fmla="*/ 5862142 h 5899088"/>
              <a:gd name="connsiteX8" fmla="*/ 968480 w 7590953"/>
              <a:gd name="connsiteY8" fmla="*/ 5834433 h 5899088"/>
              <a:gd name="connsiteX9" fmla="*/ 876117 w 7590953"/>
              <a:gd name="connsiteY9" fmla="*/ 5557342 h 5899088"/>
              <a:gd name="connsiteX10" fmla="*/ 839171 w 7590953"/>
              <a:gd name="connsiteY10" fmla="*/ 5520397 h 5899088"/>
              <a:gd name="connsiteX11" fmla="*/ 543609 w 7590953"/>
              <a:gd name="connsiteY11" fmla="*/ 5474215 h 5899088"/>
              <a:gd name="connsiteX12" fmla="*/ 54081 w 7590953"/>
              <a:gd name="connsiteY12" fmla="*/ 5113996 h 5899088"/>
              <a:gd name="connsiteX13" fmla="*/ 81790 w 7590953"/>
              <a:gd name="connsiteY13" fmla="*/ 1262434 h 5899088"/>
              <a:gd name="connsiteX14" fmla="*/ 626735 w 7590953"/>
              <a:gd name="connsiteY14" fmla="*/ 384978 h 5899088"/>
              <a:gd name="connsiteX15" fmla="*/ 1421062 w 7590953"/>
              <a:gd name="connsiteY15" fmla="*/ 144834 h 5899088"/>
              <a:gd name="connsiteX16" fmla="*/ 2769571 w 7590953"/>
              <a:gd name="connsiteY16" fmla="*/ 6288 h 5899088"/>
              <a:gd name="connsiteX17" fmla="*/ 5161790 w 7590953"/>
              <a:gd name="connsiteY17" fmla="*/ 33997 h 5899088"/>
              <a:gd name="connsiteX18" fmla="*/ 6002298 w 7590953"/>
              <a:gd name="connsiteY18" fmla="*/ 126361 h 5899088"/>
              <a:gd name="connsiteX19" fmla="*/ 6621135 w 7590953"/>
              <a:gd name="connsiteY19" fmla="*/ 320324 h 5899088"/>
              <a:gd name="connsiteX20" fmla="*/ 6888989 w 7590953"/>
              <a:gd name="connsiteY20" fmla="*/ 708251 h 5899088"/>
              <a:gd name="connsiteX21" fmla="*/ 7036772 w 7590953"/>
              <a:gd name="connsiteY21" fmla="*/ 1354796 h 5899088"/>
              <a:gd name="connsiteX22" fmla="*/ 6999826 w 7590953"/>
              <a:gd name="connsiteY22" fmla="*/ 1973634 h 5899088"/>
              <a:gd name="connsiteX23" fmla="*/ 7018299 w 7590953"/>
              <a:gd name="connsiteY23" fmla="*/ 2435451 h 5899088"/>
              <a:gd name="connsiteX24" fmla="*/ 7036771 w 7590953"/>
              <a:gd name="connsiteY24" fmla="*/ 3118942 h 5899088"/>
              <a:gd name="connsiteX25" fmla="*/ 7332335 w 7590953"/>
              <a:gd name="connsiteY25" fmla="*/ 3368324 h 5899088"/>
              <a:gd name="connsiteX26" fmla="*/ 7489353 w 7590953"/>
              <a:gd name="connsiteY26" fmla="*/ 3506870 h 5899088"/>
              <a:gd name="connsiteX27" fmla="*/ 7572480 w 7590953"/>
              <a:gd name="connsiteY27" fmla="*/ 3756251 h 5899088"/>
              <a:gd name="connsiteX28" fmla="*/ 7590953 w 7590953"/>
              <a:gd name="connsiteY28" fmla="*/ 4061051 h 5899088"/>
              <a:gd name="connsiteX29" fmla="*/ 7544771 w 7590953"/>
              <a:gd name="connsiteY29" fmla="*/ 4338142 h 5899088"/>
              <a:gd name="connsiteX30" fmla="*/ 7396989 w 7590953"/>
              <a:gd name="connsiteY30" fmla="*/ 4550579 h 5899088"/>
              <a:gd name="connsiteX31" fmla="*/ 7221499 w 7590953"/>
              <a:gd name="connsiteY31" fmla="*/ 4652179 h 5899088"/>
              <a:gd name="connsiteX32" fmla="*/ 6852045 w 7590953"/>
              <a:gd name="connsiteY32" fmla="*/ 4772252 h 5899088"/>
              <a:gd name="connsiteX33" fmla="*/ 6436408 w 7590953"/>
              <a:gd name="connsiteY33" fmla="*/ 4938506 h 5899088"/>
              <a:gd name="connsiteX34" fmla="*/ 5752917 w 7590953"/>
              <a:gd name="connsiteY34" fmla="*/ 4966215 h 5899088"/>
              <a:gd name="connsiteX35" fmla="*/ 4921644 w 7590953"/>
              <a:gd name="connsiteY35" fmla="*/ 4975452 h 5899088"/>
              <a:gd name="connsiteX36" fmla="*/ 4210444 w 7590953"/>
              <a:gd name="connsiteY36" fmla="*/ 4947743 h 5899088"/>
              <a:gd name="connsiteX37" fmla="*/ 3665498 w 7590953"/>
              <a:gd name="connsiteY37" fmla="*/ 4947742 h 5899088"/>
              <a:gd name="connsiteX38" fmla="*/ 3240626 w 7590953"/>
              <a:gd name="connsiteY38" fmla="*/ 5077051 h 5899088"/>
              <a:gd name="connsiteX39" fmla="*/ 2871172 w 7590953"/>
              <a:gd name="connsiteY39" fmla="*/ 5307961 h 5899088"/>
              <a:gd name="connsiteX40" fmla="*/ 2723389 w 7590953"/>
              <a:gd name="connsiteY40" fmla="*/ 5354142 h 5899088"/>
              <a:gd name="connsiteX41" fmla="*/ 2501717 w 7590953"/>
              <a:gd name="connsiteY41" fmla="*/ 5391088 h 5899088"/>
              <a:gd name="connsiteX42" fmla="*/ 2289280 w 7590953"/>
              <a:gd name="connsiteY42" fmla="*/ 5437270 h 5899088"/>
              <a:gd name="connsiteX0" fmla="*/ 2312730 w 7614403"/>
              <a:gd name="connsiteY0" fmla="*/ 5437270 h 5899088"/>
              <a:gd name="connsiteX1" fmla="*/ 2192658 w 7614403"/>
              <a:gd name="connsiteY1" fmla="*/ 5501924 h 5899088"/>
              <a:gd name="connsiteX2" fmla="*/ 2100294 w 7614403"/>
              <a:gd name="connsiteY2" fmla="*/ 5612761 h 5899088"/>
              <a:gd name="connsiteX3" fmla="*/ 2017167 w 7614403"/>
              <a:gd name="connsiteY3" fmla="*/ 5732833 h 5899088"/>
              <a:gd name="connsiteX4" fmla="*/ 1841676 w 7614403"/>
              <a:gd name="connsiteY4" fmla="*/ 5880615 h 5899088"/>
              <a:gd name="connsiteX5" fmla="*/ 1758549 w 7614403"/>
              <a:gd name="connsiteY5" fmla="*/ 5899088 h 5899088"/>
              <a:gd name="connsiteX6" fmla="*/ 1315203 w 7614403"/>
              <a:gd name="connsiteY6" fmla="*/ 5889851 h 5899088"/>
              <a:gd name="connsiteX7" fmla="*/ 1028876 w 7614403"/>
              <a:gd name="connsiteY7" fmla="*/ 5862142 h 5899088"/>
              <a:gd name="connsiteX8" fmla="*/ 991930 w 7614403"/>
              <a:gd name="connsiteY8" fmla="*/ 5834433 h 5899088"/>
              <a:gd name="connsiteX9" fmla="*/ 899567 w 7614403"/>
              <a:gd name="connsiteY9" fmla="*/ 5557342 h 5899088"/>
              <a:gd name="connsiteX10" fmla="*/ 862621 w 7614403"/>
              <a:gd name="connsiteY10" fmla="*/ 5520397 h 5899088"/>
              <a:gd name="connsiteX11" fmla="*/ 567059 w 7614403"/>
              <a:gd name="connsiteY11" fmla="*/ 5474215 h 5899088"/>
              <a:gd name="connsiteX12" fmla="*/ 77531 w 7614403"/>
              <a:gd name="connsiteY12" fmla="*/ 5113996 h 5899088"/>
              <a:gd name="connsiteX13" fmla="*/ 105240 w 7614403"/>
              <a:gd name="connsiteY13" fmla="*/ 1262434 h 5899088"/>
              <a:gd name="connsiteX14" fmla="*/ 650185 w 7614403"/>
              <a:gd name="connsiteY14" fmla="*/ 384978 h 5899088"/>
              <a:gd name="connsiteX15" fmla="*/ 1444512 w 7614403"/>
              <a:gd name="connsiteY15" fmla="*/ 144834 h 5899088"/>
              <a:gd name="connsiteX16" fmla="*/ 2793021 w 7614403"/>
              <a:gd name="connsiteY16" fmla="*/ 6288 h 5899088"/>
              <a:gd name="connsiteX17" fmla="*/ 5185240 w 7614403"/>
              <a:gd name="connsiteY17" fmla="*/ 33997 h 5899088"/>
              <a:gd name="connsiteX18" fmla="*/ 6025748 w 7614403"/>
              <a:gd name="connsiteY18" fmla="*/ 126361 h 5899088"/>
              <a:gd name="connsiteX19" fmla="*/ 6644585 w 7614403"/>
              <a:gd name="connsiteY19" fmla="*/ 320324 h 5899088"/>
              <a:gd name="connsiteX20" fmla="*/ 6912439 w 7614403"/>
              <a:gd name="connsiteY20" fmla="*/ 708251 h 5899088"/>
              <a:gd name="connsiteX21" fmla="*/ 7060222 w 7614403"/>
              <a:gd name="connsiteY21" fmla="*/ 1354796 h 5899088"/>
              <a:gd name="connsiteX22" fmla="*/ 7023276 w 7614403"/>
              <a:gd name="connsiteY22" fmla="*/ 1973634 h 5899088"/>
              <a:gd name="connsiteX23" fmla="*/ 7041749 w 7614403"/>
              <a:gd name="connsiteY23" fmla="*/ 2435451 h 5899088"/>
              <a:gd name="connsiteX24" fmla="*/ 7060221 w 7614403"/>
              <a:gd name="connsiteY24" fmla="*/ 3118942 h 5899088"/>
              <a:gd name="connsiteX25" fmla="*/ 7355785 w 7614403"/>
              <a:gd name="connsiteY25" fmla="*/ 3368324 h 5899088"/>
              <a:gd name="connsiteX26" fmla="*/ 7512803 w 7614403"/>
              <a:gd name="connsiteY26" fmla="*/ 3506870 h 5899088"/>
              <a:gd name="connsiteX27" fmla="*/ 7595930 w 7614403"/>
              <a:gd name="connsiteY27" fmla="*/ 3756251 h 5899088"/>
              <a:gd name="connsiteX28" fmla="*/ 7614403 w 7614403"/>
              <a:gd name="connsiteY28" fmla="*/ 4061051 h 5899088"/>
              <a:gd name="connsiteX29" fmla="*/ 7568221 w 7614403"/>
              <a:gd name="connsiteY29" fmla="*/ 4338142 h 5899088"/>
              <a:gd name="connsiteX30" fmla="*/ 7420439 w 7614403"/>
              <a:gd name="connsiteY30" fmla="*/ 4550579 h 5899088"/>
              <a:gd name="connsiteX31" fmla="*/ 7244949 w 7614403"/>
              <a:gd name="connsiteY31" fmla="*/ 4652179 h 5899088"/>
              <a:gd name="connsiteX32" fmla="*/ 6875495 w 7614403"/>
              <a:gd name="connsiteY32" fmla="*/ 4772252 h 5899088"/>
              <a:gd name="connsiteX33" fmla="*/ 6459858 w 7614403"/>
              <a:gd name="connsiteY33" fmla="*/ 4938506 h 5899088"/>
              <a:gd name="connsiteX34" fmla="*/ 5776367 w 7614403"/>
              <a:gd name="connsiteY34" fmla="*/ 4966215 h 5899088"/>
              <a:gd name="connsiteX35" fmla="*/ 4945094 w 7614403"/>
              <a:gd name="connsiteY35" fmla="*/ 4975452 h 5899088"/>
              <a:gd name="connsiteX36" fmla="*/ 4233894 w 7614403"/>
              <a:gd name="connsiteY36" fmla="*/ 4947743 h 5899088"/>
              <a:gd name="connsiteX37" fmla="*/ 3688948 w 7614403"/>
              <a:gd name="connsiteY37" fmla="*/ 4947742 h 5899088"/>
              <a:gd name="connsiteX38" fmla="*/ 3264076 w 7614403"/>
              <a:gd name="connsiteY38" fmla="*/ 5077051 h 5899088"/>
              <a:gd name="connsiteX39" fmla="*/ 2894622 w 7614403"/>
              <a:gd name="connsiteY39" fmla="*/ 5307961 h 5899088"/>
              <a:gd name="connsiteX40" fmla="*/ 2746839 w 7614403"/>
              <a:gd name="connsiteY40" fmla="*/ 5354142 h 5899088"/>
              <a:gd name="connsiteX41" fmla="*/ 2525167 w 7614403"/>
              <a:gd name="connsiteY41" fmla="*/ 5391088 h 5899088"/>
              <a:gd name="connsiteX42" fmla="*/ 2312730 w 7614403"/>
              <a:gd name="connsiteY42" fmla="*/ 5437270 h 5899088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1028876 w 7614403"/>
              <a:gd name="connsiteY7" fmla="*/ 5860251 h 5897197"/>
              <a:gd name="connsiteX8" fmla="*/ 991930 w 7614403"/>
              <a:gd name="connsiteY8" fmla="*/ 5832542 h 5897197"/>
              <a:gd name="connsiteX9" fmla="*/ 899567 w 7614403"/>
              <a:gd name="connsiteY9" fmla="*/ 5555451 h 5897197"/>
              <a:gd name="connsiteX10" fmla="*/ 862621 w 7614403"/>
              <a:gd name="connsiteY10" fmla="*/ 5518506 h 5897197"/>
              <a:gd name="connsiteX11" fmla="*/ 567059 w 7614403"/>
              <a:gd name="connsiteY11" fmla="*/ 5472324 h 5897197"/>
              <a:gd name="connsiteX12" fmla="*/ 77531 w 7614403"/>
              <a:gd name="connsiteY12" fmla="*/ 5112105 h 5897197"/>
              <a:gd name="connsiteX13" fmla="*/ 105240 w 7614403"/>
              <a:gd name="connsiteY13" fmla="*/ 1260543 h 5897197"/>
              <a:gd name="connsiteX14" fmla="*/ 650185 w 7614403"/>
              <a:gd name="connsiteY14" fmla="*/ 383087 h 5897197"/>
              <a:gd name="connsiteX15" fmla="*/ 1444512 w 7614403"/>
              <a:gd name="connsiteY15" fmla="*/ 115234 h 5897197"/>
              <a:gd name="connsiteX16" fmla="*/ 2793021 w 7614403"/>
              <a:gd name="connsiteY16" fmla="*/ 4397 h 5897197"/>
              <a:gd name="connsiteX17" fmla="*/ 5185240 w 7614403"/>
              <a:gd name="connsiteY17" fmla="*/ 32106 h 5897197"/>
              <a:gd name="connsiteX18" fmla="*/ 6025748 w 7614403"/>
              <a:gd name="connsiteY18" fmla="*/ 124470 h 5897197"/>
              <a:gd name="connsiteX19" fmla="*/ 6644585 w 7614403"/>
              <a:gd name="connsiteY19" fmla="*/ 318433 h 5897197"/>
              <a:gd name="connsiteX20" fmla="*/ 6912439 w 7614403"/>
              <a:gd name="connsiteY20" fmla="*/ 706360 h 5897197"/>
              <a:gd name="connsiteX21" fmla="*/ 7060222 w 7614403"/>
              <a:gd name="connsiteY21" fmla="*/ 1352905 h 5897197"/>
              <a:gd name="connsiteX22" fmla="*/ 7023276 w 7614403"/>
              <a:gd name="connsiteY22" fmla="*/ 1971743 h 5897197"/>
              <a:gd name="connsiteX23" fmla="*/ 7041749 w 7614403"/>
              <a:gd name="connsiteY23" fmla="*/ 2433560 h 5897197"/>
              <a:gd name="connsiteX24" fmla="*/ 7060221 w 7614403"/>
              <a:gd name="connsiteY24" fmla="*/ 3117051 h 5897197"/>
              <a:gd name="connsiteX25" fmla="*/ 7355785 w 7614403"/>
              <a:gd name="connsiteY25" fmla="*/ 3366433 h 5897197"/>
              <a:gd name="connsiteX26" fmla="*/ 7512803 w 7614403"/>
              <a:gd name="connsiteY26" fmla="*/ 3504979 h 5897197"/>
              <a:gd name="connsiteX27" fmla="*/ 7595930 w 7614403"/>
              <a:gd name="connsiteY27" fmla="*/ 3754360 h 5897197"/>
              <a:gd name="connsiteX28" fmla="*/ 7614403 w 7614403"/>
              <a:gd name="connsiteY28" fmla="*/ 4059160 h 5897197"/>
              <a:gd name="connsiteX29" fmla="*/ 7568221 w 7614403"/>
              <a:gd name="connsiteY29" fmla="*/ 4336251 h 5897197"/>
              <a:gd name="connsiteX30" fmla="*/ 7420439 w 7614403"/>
              <a:gd name="connsiteY30" fmla="*/ 4548688 h 5897197"/>
              <a:gd name="connsiteX31" fmla="*/ 7244949 w 7614403"/>
              <a:gd name="connsiteY31" fmla="*/ 4650288 h 5897197"/>
              <a:gd name="connsiteX32" fmla="*/ 6875495 w 7614403"/>
              <a:gd name="connsiteY32" fmla="*/ 4770361 h 5897197"/>
              <a:gd name="connsiteX33" fmla="*/ 6459858 w 7614403"/>
              <a:gd name="connsiteY33" fmla="*/ 4936615 h 5897197"/>
              <a:gd name="connsiteX34" fmla="*/ 5776367 w 7614403"/>
              <a:gd name="connsiteY34" fmla="*/ 4964324 h 5897197"/>
              <a:gd name="connsiteX35" fmla="*/ 4945094 w 7614403"/>
              <a:gd name="connsiteY35" fmla="*/ 4973561 h 5897197"/>
              <a:gd name="connsiteX36" fmla="*/ 4233894 w 7614403"/>
              <a:gd name="connsiteY36" fmla="*/ 4945852 h 5897197"/>
              <a:gd name="connsiteX37" fmla="*/ 3688948 w 7614403"/>
              <a:gd name="connsiteY37" fmla="*/ 4945851 h 5897197"/>
              <a:gd name="connsiteX38" fmla="*/ 3264076 w 7614403"/>
              <a:gd name="connsiteY38" fmla="*/ 5075160 h 5897197"/>
              <a:gd name="connsiteX39" fmla="*/ 2894622 w 7614403"/>
              <a:gd name="connsiteY39" fmla="*/ 5306070 h 5897197"/>
              <a:gd name="connsiteX40" fmla="*/ 2746839 w 7614403"/>
              <a:gd name="connsiteY40" fmla="*/ 5352251 h 5897197"/>
              <a:gd name="connsiteX41" fmla="*/ 2525167 w 7614403"/>
              <a:gd name="connsiteY41" fmla="*/ 5389197 h 5897197"/>
              <a:gd name="connsiteX42" fmla="*/ 2312730 w 7614403"/>
              <a:gd name="connsiteY42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1028876 w 7614403"/>
              <a:gd name="connsiteY7" fmla="*/ 5860251 h 5897197"/>
              <a:gd name="connsiteX8" fmla="*/ 991930 w 7614403"/>
              <a:gd name="connsiteY8" fmla="*/ 5832542 h 5897197"/>
              <a:gd name="connsiteX9" fmla="*/ 899567 w 7614403"/>
              <a:gd name="connsiteY9" fmla="*/ 5555451 h 5897197"/>
              <a:gd name="connsiteX10" fmla="*/ 862621 w 7614403"/>
              <a:gd name="connsiteY10" fmla="*/ 5518506 h 5897197"/>
              <a:gd name="connsiteX11" fmla="*/ 567059 w 7614403"/>
              <a:gd name="connsiteY11" fmla="*/ 5472324 h 5897197"/>
              <a:gd name="connsiteX12" fmla="*/ 77531 w 7614403"/>
              <a:gd name="connsiteY12" fmla="*/ 5112105 h 5897197"/>
              <a:gd name="connsiteX13" fmla="*/ 105240 w 7614403"/>
              <a:gd name="connsiteY13" fmla="*/ 1260543 h 5897197"/>
              <a:gd name="connsiteX14" fmla="*/ 650185 w 7614403"/>
              <a:gd name="connsiteY14" fmla="*/ 383087 h 5897197"/>
              <a:gd name="connsiteX15" fmla="*/ 1444512 w 7614403"/>
              <a:gd name="connsiteY15" fmla="*/ 115234 h 5897197"/>
              <a:gd name="connsiteX16" fmla="*/ 2793021 w 7614403"/>
              <a:gd name="connsiteY16" fmla="*/ 4397 h 5897197"/>
              <a:gd name="connsiteX17" fmla="*/ 5185240 w 7614403"/>
              <a:gd name="connsiteY17" fmla="*/ 32106 h 5897197"/>
              <a:gd name="connsiteX18" fmla="*/ 6025748 w 7614403"/>
              <a:gd name="connsiteY18" fmla="*/ 124470 h 5897197"/>
              <a:gd name="connsiteX19" fmla="*/ 6644585 w 7614403"/>
              <a:gd name="connsiteY19" fmla="*/ 318433 h 5897197"/>
              <a:gd name="connsiteX20" fmla="*/ 6912439 w 7614403"/>
              <a:gd name="connsiteY20" fmla="*/ 706360 h 5897197"/>
              <a:gd name="connsiteX21" fmla="*/ 7060222 w 7614403"/>
              <a:gd name="connsiteY21" fmla="*/ 1352905 h 5897197"/>
              <a:gd name="connsiteX22" fmla="*/ 7023276 w 7614403"/>
              <a:gd name="connsiteY22" fmla="*/ 1971743 h 5897197"/>
              <a:gd name="connsiteX23" fmla="*/ 7041749 w 7614403"/>
              <a:gd name="connsiteY23" fmla="*/ 2433560 h 5897197"/>
              <a:gd name="connsiteX24" fmla="*/ 7060221 w 7614403"/>
              <a:gd name="connsiteY24" fmla="*/ 3117051 h 5897197"/>
              <a:gd name="connsiteX25" fmla="*/ 7355785 w 7614403"/>
              <a:gd name="connsiteY25" fmla="*/ 3366433 h 5897197"/>
              <a:gd name="connsiteX26" fmla="*/ 7512803 w 7614403"/>
              <a:gd name="connsiteY26" fmla="*/ 3504979 h 5897197"/>
              <a:gd name="connsiteX27" fmla="*/ 7595930 w 7614403"/>
              <a:gd name="connsiteY27" fmla="*/ 3754360 h 5897197"/>
              <a:gd name="connsiteX28" fmla="*/ 7614403 w 7614403"/>
              <a:gd name="connsiteY28" fmla="*/ 4059160 h 5897197"/>
              <a:gd name="connsiteX29" fmla="*/ 7568221 w 7614403"/>
              <a:gd name="connsiteY29" fmla="*/ 4336251 h 5897197"/>
              <a:gd name="connsiteX30" fmla="*/ 7420439 w 7614403"/>
              <a:gd name="connsiteY30" fmla="*/ 4548688 h 5897197"/>
              <a:gd name="connsiteX31" fmla="*/ 7244949 w 7614403"/>
              <a:gd name="connsiteY31" fmla="*/ 4650288 h 5897197"/>
              <a:gd name="connsiteX32" fmla="*/ 6875495 w 7614403"/>
              <a:gd name="connsiteY32" fmla="*/ 4770361 h 5897197"/>
              <a:gd name="connsiteX33" fmla="*/ 6459858 w 7614403"/>
              <a:gd name="connsiteY33" fmla="*/ 4936615 h 5897197"/>
              <a:gd name="connsiteX34" fmla="*/ 5776367 w 7614403"/>
              <a:gd name="connsiteY34" fmla="*/ 4964324 h 5897197"/>
              <a:gd name="connsiteX35" fmla="*/ 4945094 w 7614403"/>
              <a:gd name="connsiteY35" fmla="*/ 4973561 h 5897197"/>
              <a:gd name="connsiteX36" fmla="*/ 4233894 w 7614403"/>
              <a:gd name="connsiteY36" fmla="*/ 4945852 h 5897197"/>
              <a:gd name="connsiteX37" fmla="*/ 3688948 w 7614403"/>
              <a:gd name="connsiteY37" fmla="*/ 4945851 h 5897197"/>
              <a:gd name="connsiteX38" fmla="*/ 3264076 w 7614403"/>
              <a:gd name="connsiteY38" fmla="*/ 5075160 h 5897197"/>
              <a:gd name="connsiteX39" fmla="*/ 2894622 w 7614403"/>
              <a:gd name="connsiteY39" fmla="*/ 5306070 h 5897197"/>
              <a:gd name="connsiteX40" fmla="*/ 2746839 w 7614403"/>
              <a:gd name="connsiteY40" fmla="*/ 5352251 h 5897197"/>
              <a:gd name="connsiteX41" fmla="*/ 2525167 w 7614403"/>
              <a:gd name="connsiteY41" fmla="*/ 5389197 h 5897197"/>
              <a:gd name="connsiteX42" fmla="*/ 2312730 w 7614403"/>
              <a:gd name="connsiteY42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1028876 w 7614403"/>
              <a:gd name="connsiteY7" fmla="*/ 5860251 h 5897197"/>
              <a:gd name="connsiteX8" fmla="*/ 899567 w 7614403"/>
              <a:gd name="connsiteY8" fmla="*/ 5555451 h 5897197"/>
              <a:gd name="connsiteX9" fmla="*/ 862621 w 7614403"/>
              <a:gd name="connsiteY9" fmla="*/ 5518506 h 5897197"/>
              <a:gd name="connsiteX10" fmla="*/ 567059 w 7614403"/>
              <a:gd name="connsiteY10" fmla="*/ 5472324 h 5897197"/>
              <a:gd name="connsiteX11" fmla="*/ 77531 w 7614403"/>
              <a:gd name="connsiteY11" fmla="*/ 5112105 h 5897197"/>
              <a:gd name="connsiteX12" fmla="*/ 105240 w 7614403"/>
              <a:gd name="connsiteY12" fmla="*/ 1260543 h 5897197"/>
              <a:gd name="connsiteX13" fmla="*/ 650185 w 7614403"/>
              <a:gd name="connsiteY13" fmla="*/ 383087 h 5897197"/>
              <a:gd name="connsiteX14" fmla="*/ 1444512 w 7614403"/>
              <a:gd name="connsiteY14" fmla="*/ 115234 h 5897197"/>
              <a:gd name="connsiteX15" fmla="*/ 2793021 w 7614403"/>
              <a:gd name="connsiteY15" fmla="*/ 4397 h 5897197"/>
              <a:gd name="connsiteX16" fmla="*/ 5185240 w 7614403"/>
              <a:gd name="connsiteY16" fmla="*/ 32106 h 5897197"/>
              <a:gd name="connsiteX17" fmla="*/ 6025748 w 7614403"/>
              <a:gd name="connsiteY17" fmla="*/ 124470 h 5897197"/>
              <a:gd name="connsiteX18" fmla="*/ 6644585 w 7614403"/>
              <a:gd name="connsiteY18" fmla="*/ 318433 h 5897197"/>
              <a:gd name="connsiteX19" fmla="*/ 6912439 w 7614403"/>
              <a:gd name="connsiteY19" fmla="*/ 706360 h 5897197"/>
              <a:gd name="connsiteX20" fmla="*/ 7060222 w 7614403"/>
              <a:gd name="connsiteY20" fmla="*/ 1352905 h 5897197"/>
              <a:gd name="connsiteX21" fmla="*/ 7023276 w 7614403"/>
              <a:gd name="connsiteY21" fmla="*/ 1971743 h 5897197"/>
              <a:gd name="connsiteX22" fmla="*/ 7041749 w 7614403"/>
              <a:gd name="connsiteY22" fmla="*/ 2433560 h 5897197"/>
              <a:gd name="connsiteX23" fmla="*/ 7060221 w 7614403"/>
              <a:gd name="connsiteY23" fmla="*/ 3117051 h 5897197"/>
              <a:gd name="connsiteX24" fmla="*/ 7355785 w 7614403"/>
              <a:gd name="connsiteY24" fmla="*/ 3366433 h 5897197"/>
              <a:gd name="connsiteX25" fmla="*/ 7512803 w 7614403"/>
              <a:gd name="connsiteY25" fmla="*/ 3504979 h 5897197"/>
              <a:gd name="connsiteX26" fmla="*/ 7595930 w 7614403"/>
              <a:gd name="connsiteY26" fmla="*/ 3754360 h 5897197"/>
              <a:gd name="connsiteX27" fmla="*/ 7614403 w 7614403"/>
              <a:gd name="connsiteY27" fmla="*/ 4059160 h 5897197"/>
              <a:gd name="connsiteX28" fmla="*/ 7568221 w 7614403"/>
              <a:gd name="connsiteY28" fmla="*/ 4336251 h 5897197"/>
              <a:gd name="connsiteX29" fmla="*/ 7420439 w 7614403"/>
              <a:gd name="connsiteY29" fmla="*/ 4548688 h 5897197"/>
              <a:gd name="connsiteX30" fmla="*/ 7244949 w 7614403"/>
              <a:gd name="connsiteY30" fmla="*/ 4650288 h 5897197"/>
              <a:gd name="connsiteX31" fmla="*/ 6875495 w 7614403"/>
              <a:gd name="connsiteY31" fmla="*/ 4770361 h 5897197"/>
              <a:gd name="connsiteX32" fmla="*/ 6459858 w 7614403"/>
              <a:gd name="connsiteY32" fmla="*/ 4936615 h 5897197"/>
              <a:gd name="connsiteX33" fmla="*/ 5776367 w 7614403"/>
              <a:gd name="connsiteY33" fmla="*/ 4964324 h 5897197"/>
              <a:gd name="connsiteX34" fmla="*/ 4945094 w 7614403"/>
              <a:gd name="connsiteY34" fmla="*/ 4973561 h 5897197"/>
              <a:gd name="connsiteX35" fmla="*/ 4233894 w 7614403"/>
              <a:gd name="connsiteY35" fmla="*/ 4945852 h 5897197"/>
              <a:gd name="connsiteX36" fmla="*/ 3688948 w 7614403"/>
              <a:gd name="connsiteY36" fmla="*/ 4945851 h 5897197"/>
              <a:gd name="connsiteX37" fmla="*/ 3264076 w 7614403"/>
              <a:gd name="connsiteY37" fmla="*/ 5075160 h 5897197"/>
              <a:gd name="connsiteX38" fmla="*/ 2894622 w 7614403"/>
              <a:gd name="connsiteY38" fmla="*/ 5306070 h 5897197"/>
              <a:gd name="connsiteX39" fmla="*/ 2746839 w 7614403"/>
              <a:gd name="connsiteY39" fmla="*/ 5352251 h 5897197"/>
              <a:gd name="connsiteX40" fmla="*/ 2525167 w 7614403"/>
              <a:gd name="connsiteY40" fmla="*/ 5389197 h 5897197"/>
              <a:gd name="connsiteX41" fmla="*/ 2312730 w 7614403"/>
              <a:gd name="connsiteY41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1315203 w 7614403"/>
              <a:gd name="connsiteY6" fmla="*/ 5887960 h 5897197"/>
              <a:gd name="connsiteX7" fmla="*/ 899567 w 7614403"/>
              <a:gd name="connsiteY7" fmla="*/ 5555451 h 5897197"/>
              <a:gd name="connsiteX8" fmla="*/ 862621 w 7614403"/>
              <a:gd name="connsiteY8" fmla="*/ 5518506 h 5897197"/>
              <a:gd name="connsiteX9" fmla="*/ 567059 w 7614403"/>
              <a:gd name="connsiteY9" fmla="*/ 5472324 h 5897197"/>
              <a:gd name="connsiteX10" fmla="*/ 77531 w 7614403"/>
              <a:gd name="connsiteY10" fmla="*/ 5112105 h 5897197"/>
              <a:gd name="connsiteX11" fmla="*/ 105240 w 7614403"/>
              <a:gd name="connsiteY11" fmla="*/ 1260543 h 5897197"/>
              <a:gd name="connsiteX12" fmla="*/ 650185 w 7614403"/>
              <a:gd name="connsiteY12" fmla="*/ 383087 h 5897197"/>
              <a:gd name="connsiteX13" fmla="*/ 1444512 w 7614403"/>
              <a:gd name="connsiteY13" fmla="*/ 115234 h 5897197"/>
              <a:gd name="connsiteX14" fmla="*/ 2793021 w 7614403"/>
              <a:gd name="connsiteY14" fmla="*/ 4397 h 5897197"/>
              <a:gd name="connsiteX15" fmla="*/ 5185240 w 7614403"/>
              <a:gd name="connsiteY15" fmla="*/ 32106 h 5897197"/>
              <a:gd name="connsiteX16" fmla="*/ 6025748 w 7614403"/>
              <a:gd name="connsiteY16" fmla="*/ 124470 h 5897197"/>
              <a:gd name="connsiteX17" fmla="*/ 6644585 w 7614403"/>
              <a:gd name="connsiteY17" fmla="*/ 318433 h 5897197"/>
              <a:gd name="connsiteX18" fmla="*/ 6912439 w 7614403"/>
              <a:gd name="connsiteY18" fmla="*/ 706360 h 5897197"/>
              <a:gd name="connsiteX19" fmla="*/ 7060222 w 7614403"/>
              <a:gd name="connsiteY19" fmla="*/ 1352905 h 5897197"/>
              <a:gd name="connsiteX20" fmla="*/ 7023276 w 7614403"/>
              <a:gd name="connsiteY20" fmla="*/ 1971743 h 5897197"/>
              <a:gd name="connsiteX21" fmla="*/ 7041749 w 7614403"/>
              <a:gd name="connsiteY21" fmla="*/ 2433560 h 5897197"/>
              <a:gd name="connsiteX22" fmla="*/ 7060221 w 7614403"/>
              <a:gd name="connsiteY22" fmla="*/ 3117051 h 5897197"/>
              <a:gd name="connsiteX23" fmla="*/ 7355785 w 7614403"/>
              <a:gd name="connsiteY23" fmla="*/ 3366433 h 5897197"/>
              <a:gd name="connsiteX24" fmla="*/ 7512803 w 7614403"/>
              <a:gd name="connsiteY24" fmla="*/ 3504979 h 5897197"/>
              <a:gd name="connsiteX25" fmla="*/ 7595930 w 7614403"/>
              <a:gd name="connsiteY25" fmla="*/ 3754360 h 5897197"/>
              <a:gd name="connsiteX26" fmla="*/ 7614403 w 7614403"/>
              <a:gd name="connsiteY26" fmla="*/ 4059160 h 5897197"/>
              <a:gd name="connsiteX27" fmla="*/ 7568221 w 7614403"/>
              <a:gd name="connsiteY27" fmla="*/ 4336251 h 5897197"/>
              <a:gd name="connsiteX28" fmla="*/ 7420439 w 7614403"/>
              <a:gd name="connsiteY28" fmla="*/ 4548688 h 5897197"/>
              <a:gd name="connsiteX29" fmla="*/ 7244949 w 7614403"/>
              <a:gd name="connsiteY29" fmla="*/ 4650288 h 5897197"/>
              <a:gd name="connsiteX30" fmla="*/ 6875495 w 7614403"/>
              <a:gd name="connsiteY30" fmla="*/ 4770361 h 5897197"/>
              <a:gd name="connsiteX31" fmla="*/ 6459858 w 7614403"/>
              <a:gd name="connsiteY31" fmla="*/ 4936615 h 5897197"/>
              <a:gd name="connsiteX32" fmla="*/ 5776367 w 7614403"/>
              <a:gd name="connsiteY32" fmla="*/ 4964324 h 5897197"/>
              <a:gd name="connsiteX33" fmla="*/ 4945094 w 7614403"/>
              <a:gd name="connsiteY33" fmla="*/ 4973561 h 5897197"/>
              <a:gd name="connsiteX34" fmla="*/ 4233894 w 7614403"/>
              <a:gd name="connsiteY34" fmla="*/ 4945852 h 5897197"/>
              <a:gd name="connsiteX35" fmla="*/ 3688948 w 7614403"/>
              <a:gd name="connsiteY35" fmla="*/ 4945851 h 5897197"/>
              <a:gd name="connsiteX36" fmla="*/ 3264076 w 7614403"/>
              <a:gd name="connsiteY36" fmla="*/ 5075160 h 5897197"/>
              <a:gd name="connsiteX37" fmla="*/ 2894622 w 7614403"/>
              <a:gd name="connsiteY37" fmla="*/ 5306070 h 5897197"/>
              <a:gd name="connsiteX38" fmla="*/ 2746839 w 7614403"/>
              <a:gd name="connsiteY38" fmla="*/ 5352251 h 5897197"/>
              <a:gd name="connsiteX39" fmla="*/ 2525167 w 7614403"/>
              <a:gd name="connsiteY39" fmla="*/ 5389197 h 5897197"/>
              <a:gd name="connsiteX40" fmla="*/ 2312730 w 7614403"/>
              <a:gd name="connsiteY40" fmla="*/ 5435379 h 5897197"/>
              <a:gd name="connsiteX0" fmla="*/ 2312730 w 7614403"/>
              <a:gd name="connsiteY0" fmla="*/ 5435379 h 5897197"/>
              <a:gd name="connsiteX1" fmla="*/ 2192658 w 7614403"/>
              <a:gd name="connsiteY1" fmla="*/ 5500033 h 5897197"/>
              <a:gd name="connsiteX2" fmla="*/ 2100294 w 7614403"/>
              <a:gd name="connsiteY2" fmla="*/ 5610870 h 5897197"/>
              <a:gd name="connsiteX3" fmla="*/ 2017167 w 7614403"/>
              <a:gd name="connsiteY3" fmla="*/ 5730942 h 5897197"/>
              <a:gd name="connsiteX4" fmla="*/ 1841676 w 7614403"/>
              <a:gd name="connsiteY4" fmla="*/ 5878724 h 5897197"/>
              <a:gd name="connsiteX5" fmla="*/ 1758549 w 7614403"/>
              <a:gd name="connsiteY5" fmla="*/ 5897197 h 5897197"/>
              <a:gd name="connsiteX6" fmla="*/ 899567 w 7614403"/>
              <a:gd name="connsiteY6" fmla="*/ 5555451 h 5897197"/>
              <a:gd name="connsiteX7" fmla="*/ 862621 w 7614403"/>
              <a:gd name="connsiteY7" fmla="*/ 5518506 h 5897197"/>
              <a:gd name="connsiteX8" fmla="*/ 567059 w 7614403"/>
              <a:gd name="connsiteY8" fmla="*/ 5472324 h 5897197"/>
              <a:gd name="connsiteX9" fmla="*/ 77531 w 7614403"/>
              <a:gd name="connsiteY9" fmla="*/ 5112105 h 5897197"/>
              <a:gd name="connsiteX10" fmla="*/ 105240 w 7614403"/>
              <a:gd name="connsiteY10" fmla="*/ 1260543 h 5897197"/>
              <a:gd name="connsiteX11" fmla="*/ 650185 w 7614403"/>
              <a:gd name="connsiteY11" fmla="*/ 383087 h 5897197"/>
              <a:gd name="connsiteX12" fmla="*/ 1444512 w 7614403"/>
              <a:gd name="connsiteY12" fmla="*/ 115234 h 5897197"/>
              <a:gd name="connsiteX13" fmla="*/ 2793021 w 7614403"/>
              <a:gd name="connsiteY13" fmla="*/ 4397 h 5897197"/>
              <a:gd name="connsiteX14" fmla="*/ 5185240 w 7614403"/>
              <a:gd name="connsiteY14" fmla="*/ 32106 h 5897197"/>
              <a:gd name="connsiteX15" fmla="*/ 6025748 w 7614403"/>
              <a:gd name="connsiteY15" fmla="*/ 124470 h 5897197"/>
              <a:gd name="connsiteX16" fmla="*/ 6644585 w 7614403"/>
              <a:gd name="connsiteY16" fmla="*/ 318433 h 5897197"/>
              <a:gd name="connsiteX17" fmla="*/ 6912439 w 7614403"/>
              <a:gd name="connsiteY17" fmla="*/ 706360 h 5897197"/>
              <a:gd name="connsiteX18" fmla="*/ 7060222 w 7614403"/>
              <a:gd name="connsiteY18" fmla="*/ 1352905 h 5897197"/>
              <a:gd name="connsiteX19" fmla="*/ 7023276 w 7614403"/>
              <a:gd name="connsiteY19" fmla="*/ 1971743 h 5897197"/>
              <a:gd name="connsiteX20" fmla="*/ 7041749 w 7614403"/>
              <a:gd name="connsiteY20" fmla="*/ 2433560 h 5897197"/>
              <a:gd name="connsiteX21" fmla="*/ 7060221 w 7614403"/>
              <a:gd name="connsiteY21" fmla="*/ 3117051 h 5897197"/>
              <a:gd name="connsiteX22" fmla="*/ 7355785 w 7614403"/>
              <a:gd name="connsiteY22" fmla="*/ 3366433 h 5897197"/>
              <a:gd name="connsiteX23" fmla="*/ 7512803 w 7614403"/>
              <a:gd name="connsiteY23" fmla="*/ 3504979 h 5897197"/>
              <a:gd name="connsiteX24" fmla="*/ 7595930 w 7614403"/>
              <a:gd name="connsiteY24" fmla="*/ 3754360 h 5897197"/>
              <a:gd name="connsiteX25" fmla="*/ 7614403 w 7614403"/>
              <a:gd name="connsiteY25" fmla="*/ 4059160 h 5897197"/>
              <a:gd name="connsiteX26" fmla="*/ 7568221 w 7614403"/>
              <a:gd name="connsiteY26" fmla="*/ 4336251 h 5897197"/>
              <a:gd name="connsiteX27" fmla="*/ 7420439 w 7614403"/>
              <a:gd name="connsiteY27" fmla="*/ 4548688 h 5897197"/>
              <a:gd name="connsiteX28" fmla="*/ 7244949 w 7614403"/>
              <a:gd name="connsiteY28" fmla="*/ 4650288 h 5897197"/>
              <a:gd name="connsiteX29" fmla="*/ 6875495 w 7614403"/>
              <a:gd name="connsiteY29" fmla="*/ 4770361 h 5897197"/>
              <a:gd name="connsiteX30" fmla="*/ 6459858 w 7614403"/>
              <a:gd name="connsiteY30" fmla="*/ 4936615 h 5897197"/>
              <a:gd name="connsiteX31" fmla="*/ 5776367 w 7614403"/>
              <a:gd name="connsiteY31" fmla="*/ 4964324 h 5897197"/>
              <a:gd name="connsiteX32" fmla="*/ 4945094 w 7614403"/>
              <a:gd name="connsiteY32" fmla="*/ 4973561 h 5897197"/>
              <a:gd name="connsiteX33" fmla="*/ 4233894 w 7614403"/>
              <a:gd name="connsiteY33" fmla="*/ 4945852 h 5897197"/>
              <a:gd name="connsiteX34" fmla="*/ 3688948 w 7614403"/>
              <a:gd name="connsiteY34" fmla="*/ 4945851 h 5897197"/>
              <a:gd name="connsiteX35" fmla="*/ 3264076 w 7614403"/>
              <a:gd name="connsiteY35" fmla="*/ 5075160 h 5897197"/>
              <a:gd name="connsiteX36" fmla="*/ 2894622 w 7614403"/>
              <a:gd name="connsiteY36" fmla="*/ 5306070 h 5897197"/>
              <a:gd name="connsiteX37" fmla="*/ 2746839 w 7614403"/>
              <a:gd name="connsiteY37" fmla="*/ 5352251 h 5897197"/>
              <a:gd name="connsiteX38" fmla="*/ 2525167 w 7614403"/>
              <a:gd name="connsiteY38" fmla="*/ 5389197 h 5897197"/>
              <a:gd name="connsiteX39" fmla="*/ 2312730 w 7614403"/>
              <a:gd name="connsiteY39" fmla="*/ 5435379 h 5897197"/>
              <a:gd name="connsiteX0" fmla="*/ 2312730 w 7614403"/>
              <a:gd name="connsiteY0" fmla="*/ 5435379 h 5882900"/>
              <a:gd name="connsiteX1" fmla="*/ 2192658 w 7614403"/>
              <a:gd name="connsiteY1" fmla="*/ 5500033 h 5882900"/>
              <a:gd name="connsiteX2" fmla="*/ 2100294 w 7614403"/>
              <a:gd name="connsiteY2" fmla="*/ 5610870 h 5882900"/>
              <a:gd name="connsiteX3" fmla="*/ 2017167 w 7614403"/>
              <a:gd name="connsiteY3" fmla="*/ 5730942 h 5882900"/>
              <a:gd name="connsiteX4" fmla="*/ 1841676 w 7614403"/>
              <a:gd name="connsiteY4" fmla="*/ 5878724 h 5882900"/>
              <a:gd name="connsiteX5" fmla="*/ 899567 w 7614403"/>
              <a:gd name="connsiteY5" fmla="*/ 5555451 h 5882900"/>
              <a:gd name="connsiteX6" fmla="*/ 862621 w 7614403"/>
              <a:gd name="connsiteY6" fmla="*/ 5518506 h 5882900"/>
              <a:gd name="connsiteX7" fmla="*/ 567059 w 7614403"/>
              <a:gd name="connsiteY7" fmla="*/ 5472324 h 5882900"/>
              <a:gd name="connsiteX8" fmla="*/ 77531 w 7614403"/>
              <a:gd name="connsiteY8" fmla="*/ 5112105 h 5882900"/>
              <a:gd name="connsiteX9" fmla="*/ 105240 w 7614403"/>
              <a:gd name="connsiteY9" fmla="*/ 1260543 h 5882900"/>
              <a:gd name="connsiteX10" fmla="*/ 650185 w 7614403"/>
              <a:gd name="connsiteY10" fmla="*/ 383087 h 5882900"/>
              <a:gd name="connsiteX11" fmla="*/ 1444512 w 7614403"/>
              <a:gd name="connsiteY11" fmla="*/ 115234 h 5882900"/>
              <a:gd name="connsiteX12" fmla="*/ 2793021 w 7614403"/>
              <a:gd name="connsiteY12" fmla="*/ 4397 h 5882900"/>
              <a:gd name="connsiteX13" fmla="*/ 5185240 w 7614403"/>
              <a:gd name="connsiteY13" fmla="*/ 32106 h 5882900"/>
              <a:gd name="connsiteX14" fmla="*/ 6025748 w 7614403"/>
              <a:gd name="connsiteY14" fmla="*/ 124470 h 5882900"/>
              <a:gd name="connsiteX15" fmla="*/ 6644585 w 7614403"/>
              <a:gd name="connsiteY15" fmla="*/ 318433 h 5882900"/>
              <a:gd name="connsiteX16" fmla="*/ 6912439 w 7614403"/>
              <a:gd name="connsiteY16" fmla="*/ 706360 h 5882900"/>
              <a:gd name="connsiteX17" fmla="*/ 7060222 w 7614403"/>
              <a:gd name="connsiteY17" fmla="*/ 1352905 h 5882900"/>
              <a:gd name="connsiteX18" fmla="*/ 7023276 w 7614403"/>
              <a:gd name="connsiteY18" fmla="*/ 1971743 h 5882900"/>
              <a:gd name="connsiteX19" fmla="*/ 7041749 w 7614403"/>
              <a:gd name="connsiteY19" fmla="*/ 2433560 h 5882900"/>
              <a:gd name="connsiteX20" fmla="*/ 7060221 w 7614403"/>
              <a:gd name="connsiteY20" fmla="*/ 3117051 h 5882900"/>
              <a:gd name="connsiteX21" fmla="*/ 7355785 w 7614403"/>
              <a:gd name="connsiteY21" fmla="*/ 3366433 h 5882900"/>
              <a:gd name="connsiteX22" fmla="*/ 7512803 w 7614403"/>
              <a:gd name="connsiteY22" fmla="*/ 3504979 h 5882900"/>
              <a:gd name="connsiteX23" fmla="*/ 7595930 w 7614403"/>
              <a:gd name="connsiteY23" fmla="*/ 3754360 h 5882900"/>
              <a:gd name="connsiteX24" fmla="*/ 7614403 w 7614403"/>
              <a:gd name="connsiteY24" fmla="*/ 4059160 h 5882900"/>
              <a:gd name="connsiteX25" fmla="*/ 7568221 w 7614403"/>
              <a:gd name="connsiteY25" fmla="*/ 4336251 h 5882900"/>
              <a:gd name="connsiteX26" fmla="*/ 7420439 w 7614403"/>
              <a:gd name="connsiteY26" fmla="*/ 4548688 h 5882900"/>
              <a:gd name="connsiteX27" fmla="*/ 7244949 w 7614403"/>
              <a:gd name="connsiteY27" fmla="*/ 4650288 h 5882900"/>
              <a:gd name="connsiteX28" fmla="*/ 6875495 w 7614403"/>
              <a:gd name="connsiteY28" fmla="*/ 4770361 h 5882900"/>
              <a:gd name="connsiteX29" fmla="*/ 6459858 w 7614403"/>
              <a:gd name="connsiteY29" fmla="*/ 4936615 h 5882900"/>
              <a:gd name="connsiteX30" fmla="*/ 5776367 w 7614403"/>
              <a:gd name="connsiteY30" fmla="*/ 4964324 h 5882900"/>
              <a:gd name="connsiteX31" fmla="*/ 4945094 w 7614403"/>
              <a:gd name="connsiteY31" fmla="*/ 4973561 h 5882900"/>
              <a:gd name="connsiteX32" fmla="*/ 4233894 w 7614403"/>
              <a:gd name="connsiteY32" fmla="*/ 4945852 h 5882900"/>
              <a:gd name="connsiteX33" fmla="*/ 3688948 w 7614403"/>
              <a:gd name="connsiteY33" fmla="*/ 4945851 h 5882900"/>
              <a:gd name="connsiteX34" fmla="*/ 3264076 w 7614403"/>
              <a:gd name="connsiteY34" fmla="*/ 5075160 h 5882900"/>
              <a:gd name="connsiteX35" fmla="*/ 2894622 w 7614403"/>
              <a:gd name="connsiteY35" fmla="*/ 5306070 h 5882900"/>
              <a:gd name="connsiteX36" fmla="*/ 2746839 w 7614403"/>
              <a:gd name="connsiteY36" fmla="*/ 5352251 h 5882900"/>
              <a:gd name="connsiteX37" fmla="*/ 2525167 w 7614403"/>
              <a:gd name="connsiteY37" fmla="*/ 5389197 h 5882900"/>
              <a:gd name="connsiteX38" fmla="*/ 2312730 w 7614403"/>
              <a:gd name="connsiteY38" fmla="*/ 5435379 h 5882900"/>
              <a:gd name="connsiteX0" fmla="*/ 2312730 w 7614403"/>
              <a:gd name="connsiteY0" fmla="*/ 5435379 h 5730942"/>
              <a:gd name="connsiteX1" fmla="*/ 2192658 w 7614403"/>
              <a:gd name="connsiteY1" fmla="*/ 5500033 h 5730942"/>
              <a:gd name="connsiteX2" fmla="*/ 2100294 w 7614403"/>
              <a:gd name="connsiteY2" fmla="*/ 5610870 h 5730942"/>
              <a:gd name="connsiteX3" fmla="*/ 2017167 w 7614403"/>
              <a:gd name="connsiteY3" fmla="*/ 5730942 h 5730942"/>
              <a:gd name="connsiteX4" fmla="*/ 899567 w 7614403"/>
              <a:gd name="connsiteY4" fmla="*/ 5555451 h 5730942"/>
              <a:gd name="connsiteX5" fmla="*/ 862621 w 7614403"/>
              <a:gd name="connsiteY5" fmla="*/ 5518506 h 5730942"/>
              <a:gd name="connsiteX6" fmla="*/ 567059 w 7614403"/>
              <a:gd name="connsiteY6" fmla="*/ 5472324 h 5730942"/>
              <a:gd name="connsiteX7" fmla="*/ 77531 w 7614403"/>
              <a:gd name="connsiteY7" fmla="*/ 5112105 h 5730942"/>
              <a:gd name="connsiteX8" fmla="*/ 105240 w 7614403"/>
              <a:gd name="connsiteY8" fmla="*/ 1260543 h 5730942"/>
              <a:gd name="connsiteX9" fmla="*/ 650185 w 7614403"/>
              <a:gd name="connsiteY9" fmla="*/ 383087 h 5730942"/>
              <a:gd name="connsiteX10" fmla="*/ 1444512 w 7614403"/>
              <a:gd name="connsiteY10" fmla="*/ 115234 h 5730942"/>
              <a:gd name="connsiteX11" fmla="*/ 2793021 w 7614403"/>
              <a:gd name="connsiteY11" fmla="*/ 4397 h 5730942"/>
              <a:gd name="connsiteX12" fmla="*/ 5185240 w 7614403"/>
              <a:gd name="connsiteY12" fmla="*/ 32106 h 5730942"/>
              <a:gd name="connsiteX13" fmla="*/ 6025748 w 7614403"/>
              <a:gd name="connsiteY13" fmla="*/ 124470 h 5730942"/>
              <a:gd name="connsiteX14" fmla="*/ 6644585 w 7614403"/>
              <a:gd name="connsiteY14" fmla="*/ 318433 h 5730942"/>
              <a:gd name="connsiteX15" fmla="*/ 6912439 w 7614403"/>
              <a:gd name="connsiteY15" fmla="*/ 706360 h 5730942"/>
              <a:gd name="connsiteX16" fmla="*/ 7060222 w 7614403"/>
              <a:gd name="connsiteY16" fmla="*/ 1352905 h 5730942"/>
              <a:gd name="connsiteX17" fmla="*/ 7023276 w 7614403"/>
              <a:gd name="connsiteY17" fmla="*/ 1971743 h 5730942"/>
              <a:gd name="connsiteX18" fmla="*/ 7041749 w 7614403"/>
              <a:gd name="connsiteY18" fmla="*/ 2433560 h 5730942"/>
              <a:gd name="connsiteX19" fmla="*/ 7060221 w 7614403"/>
              <a:gd name="connsiteY19" fmla="*/ 3117051 h 5730942"/>
              <a:gd name="connsiteX20" fmla="*/ 7355785 w 7614403"/>
              <a:gd name="connsiteY20" fmla="*/ 3366433 h 5730942"/>
              <a:gd name="connsiteX21" fmla="*/ 7512803 w 7614403"/>
              <a:gd name="connsiteY21" fmla="*/ 3504979 h 5730942"/>
              <a:gd name="connsiteX22" fmla="*/ 7595930 w 7614403"/>
              <a:gd name="connsiteY22" fmla="*/ 3754360 h 5730942"/>
              <a:gd name="connsiteX23" fmla="*/ 7614403 w 7614403"/>
              <a:gd name="connsiteY23" fmla="*/ 4059160 h 5730942"/>
              <a:gd name="connsiteX24" fmla="*/ 7568221 w 7614403"/>
              <a:gd name="connsiteY24" fmla="*/ 4336251 h 5730942"/>
              <a:gd name="connsiteX25" fmla="*/ 7420439 w 7614403"/>
              <a:gd name="connsiteY25" fmla="*/ 4548688 h 5730942"/>
              <a:gd name="connsiteX26" fmla="*/ 7244949 w 7614403"/>
              <a:gd name="connsiteY26" fmla="*/ 4650288 h 5730942"/>
              <a:gd name="connsiteX27" fmla="*/ 6875495 w 7614403"/>
              <a:gd name="connsiteY27" fmla="*/ 4770361 h 5730942"/>
              <a:gd name="connsiteX28" fmla="*/ 6459858 w 7614403"/>
              <a:gd name="connsiteY28" fmla="*/ 4936615 h 5730942"/>
              <a:gd name="connsiteX29" fmla="*/ 5776367 w 7614403"/>
              <a:gd name="connsiteY29" fmla="*/ 4964324 h 5730942"/>
              <a:gd name="connsiteX30" fmla="*/ 4945094 w 7614403"/>
              <a:gd name="connsiteY30" fmla="*/ 4973561 h 5730942"/>
              <a:gd name="connsiteX31" fmla="*/ 4233894 w 7614403"/>
              <a:gd name="connsiteY31" fmla="*/ 4945852 h 5730942"/>
              <a:gd name="connsiteX32" fmla="*/ 3688948 w 7614403"/>
              <a:gd name="connsiteY32" fmla="*/ 4945851 h 5730942"/>
              <a:gd name="connsiteX33" fmla="*/ 3264076 w 7614403"/>
              <a:gd name="connsiteY33" fmla="*/ 5075160 h 5730942"/>
              <a:gd name="connsiteX34" fmla="*/ 2894622 w 7614403"/>
              <a:gd name="connsiteY34" fmla="*/ 5306070 h 5730942"/>
              <a:gd name="connsiteX35" fmla="*/ 2746839 w 7614403"/>
              <a:gd name="connsiteY35" fmla="*/ 5352251 h 5730942"/>
              <a:gd name="connsiteX36" fmla="*/ 2525167 w 7614403"/>
              <a:gd name="connsiteY36" fmla="*/ 5389197 h 5730942"/>
              <a:gd name="connsiteX37" fmla="*/ 2312730 w 7614403"/>
              <a:gd name="connsiteY37" fmla="*/ 5435379 h 5730942"/>
              <a:gd name="connsiteX0" fmla="*/ 2312730 w 7614403"/>
              <a:gd name="connsiteY0" fmla="*/ 5435379 h 5610870"/>
              <a:gd name="connsiteX1" fmla="*/ 2192658 w 7614403"/>
              <a:gd name="connsiteY1" fmla="*/ 5500033 h 5610870"/>
              <a:gd name="connsiteX2" fmla="*/ 2100294 w 7614403"/>
              <a:gd name="connsiteY2" fmla="*/ 5610870 h 5610870"/>
              <a:gd name="connsiteX3" fmla="*/ 899567 w 7614403"/>
              <a:gd name="connsiteY3" fmla="*/ 5555451 h 5610870"/>
              <a:gd name="connsiteX4" fmla="*/ 862621 w 7614403"/>
              <a:gd name="connsiteY4" fmla="*/ 5518506 h 5610870"/>
              <a:gd name="connsiteX5" fmla="*/ 567059 w 7614403"/>
              <a:gd name="connsiteY5" fmla="*/ 5472324 h 5610870"/>
              <a:gd name="connsiteX6" fmla="*/ 77531 w 7614403"/>
              <a:gd name="connsiteY6" fmla="*/ 5112105 h 5610870"/>
              <a:gd name="connsiteX7" fmla="*/ 105240 w 7614403"/>
              <a:gd name="connsiteY7" fmla="*/ 1260543 h 5610870"/>
              <a:gd name="connsiteX8" fmla="*/ 650185 w 7614403"/>
              <a:gd name="connsiteY8" fmla="*/ 383087 h 5610870"/>
              <a:gd name="connsiteX9" fmla="*/ 1444512 w 7614403"/>
              <a:gd name="connsiteY9" fmla="*/ 115234 h 5610870"/>
              <a:gd name="connsiteX10" fmla="*/ 2793021 w 7614403"/>
              <a:gd name="connsiteY10" fmla="*/ 4397 h 5610870"/>
              <a:gd name="connsiteX11" fmla="*/ 5185240 w 7614403"/>
              <a:gd name="connsiteY11" fmla="*/ 32106 h 5610870"/>
              <a:gd name="connsiteX12" fmla="*/ 6025748 w 7614403"/>
              <a:gd name="connsiteY12" fmla="*/ 124470 h 5610870"/>
              <a:gd name="connsiteX13" fmla="*/ 6644585 w 7614403"/>
              <a:gd name="connsiteY13" fmla="*/ 318433 h 5610870"/>
              <a:gd name="connsiteX14" fmla="*/ 6912439 w 7614403"/>
              <a:gd name="connsiteY14" fmla="*/ 706360 h 5610870"/>
              <a:gd name="connsiteX15" fmla="*/ 7060222 w 7614403"/>
              <a:gd name="connsiteY15" fmla="*/ 1352905 h 5610870"/>
              <a:gd name="connsiteX16" fmla="*/ 7023276 w 7614403"/>
              <a:gd name="connsiteY16" fmla="*/ 1971743 h 5610870"/>
              <a:gd name="connsiteX17" fmla="*/ 7041749 w 7614403"/>
              <a:gd name="connsiteY17" fmla="*/ 2433560 h 5610870"/>
              <a:gd name="connsiteX18" fmla="*/ 7060221 w 7614403"/>
              <a:gd name="connsiteY18" fmla="*/ 3117051 h 5610870"/>
              <a:gd name="connsiteX19" fmla="*/ 7355785 w 7614403"/>
              <a:gd name="connsiteY19" fmla="*/ 3366433 h 5610870"/>
              <a:gd name="connsiteX20" fmla="*/ 7512803 w 7614403"/>
              <a:gd name="connsiteY20" fmla="*/ 3504979 h 5610870"/>
              <a:gd name="connsiteX21" fmla="*/ 7595930 w 7614403"/>
              <a:gd name="connsiteY21" fmla="*/ 3754360 h 5610870"/>
              <a:gd name="connsiteX22" fmla="*/ 7614403 w 7614403"/>
              <a:gd name="connsiteY22" fmla="*/ 4059160 h 5610870"/>
              <a:gd name="connsiteX23" fmla="*/ 7568221 w 7614403"/>
              <a:gd name="connsiteY23" fmla="*/ 4336251 h 5610870"/>
              <a:gd name="connsiteX24" fmla="*/ 7420439 w 7614403"/>
              <a:gd name="connsiteY24" fmla="*/ 4548688 h 5610870"/>
              <a:gd name="connsiteX25" fmla="*/ 7244949 w 7614403"/>
              <a:gd name="connsiteY25" fmla="*/ 4650288 h 5610870"/>
              <a:gd name="connsiteX26" fmla="*/ 6875495 w 7614403"/>
              <a:gd name="connsiteY26" fmla="*/ 4770361 h 5610870"/>
              <a:gd name="connsiteX27" fmla="*/ 6459858 w 7614403"/>
              <a:gd name="connsiteY27" fmla="*/ 4936615 h 5610870"/>
              <a:gd name="connsiteX28" fmla="*/ 5776367 w 7614403"/>
              <a:gd name="connsiteY28" fmla="*/ 4964324 h 5610870"/>
              <a:gd name="connsiteX29" fmla="*/ 4945094 w 7614403"/>
              <a:gd name="connsiteY29" fmla="*/ 4973561 h 5610870"/>
              <a:gd name="connsiteX30" fmla="*/ 4233894 w 7614403"/>
              <a:gd name="connsiteY30" fmla="*/ 4945852 h 5610870"/>
              <a:gd name="connsiteX31" fmla="*/ 3688948 w 7614403"/>
              <a:gd name="connsiteY31" fmla="*/ 4945851 h 5610870"/>
              <a:gd name="connsiteX32" fmla="*/ 3264076 w 7614403"/>
              <a:gd name="connsiteY32" fmla="*/ 5075160 h 5610870"/>
              <a:gd name="connsiteX33" fmla="*/ 2894622 w 7614403"/>
              <a:gd name="connsiteY33" fmla="*/ 5306070 h 5610870"/>
              <a:gd name="connsiteX34" fmla="*/ 2746839 w 7614403"/>
              <a:gd name="connsiteY34" fmla="*/ 5352251 h 5610870"/>
              <a:gd name="connsiteX35" fmla="*/ 2525167 w 7614403"/>
              <a:gd name="connsiteY35" fmla="*/ 5389197 h 5610870"/>
              <a:gd name="connsiteX36" fmla="*/ 2312730 w 7614403"/>
              <a:gd name="connsiteY36" fmla="*/ 5435379 h 5610870"/>
              <a:gd name="connsiteX0" fmla="*/ 2312730 w 7614403"/>
              <a:gd name="connsiteY0" fmla="*/ 5435379 h 5555700"/>
              <a:gd name="connsiteX1" fmla="*/ 2192658 w 7614403"/>
              <a:gd name="connsiteY1" fmla="*/ 5500033 h 5555700"/>
              <a:gd name="connsiteX2" fmla="*/ 899567 w 7614403"/>
              <a:gd name="connsiteY2" fmla="*/ 5555451 h 5555700"/>
              <a:gd name="connsiteX3" fmla="*/ 862621 w 7614403"/>
              <a:gd name="connsiteY3" fmla="*/ 5518506 h 5555700"/>
              <a:gd name="connsiteX4" fmla="*/ 567059 w 7614403"/>
              <a:gd name="connsiteY4" fmla="*/ 5472324 h 5555700"/>
              <a:gd name="connsiteX5" fmla="*/ 77531 w 7614403"/>
              <a:gd name="connsiteY5" fmla="*/ 5112105 h 5555700"/>
              <a:gd name="connsiteX6" fmla="*/ 105240 w 7614403"/>
              <a:gd name="connsiteY6" fmla="*/ 1260543 h 5555700"/>
              <a:gd name="connsiteX7" fmla="*/ 650185 w 7614403"/>
              <a:gd name="connsiteY7" fmla="*/ 383087 h 5555700"/>
              <a:gd name="connsiteX8" fmla="*/ 1444512 w 7614403"/>
              <a:gd name="connsiteY8" fmla="*/ 115234 h 5555700"/>
              <a:gd name="connsiteX9" fmla="*/ 2793021 w 7614403"/>
              <a:gd name="connsiteY9" fmla="*/ 4397 h 5555700"/>
              <a:gd name="connsiteX10" fmla="*/ 5185240 w 7614403"/>
              <a:gd name="connsiteY10" fmla="*/ 32106 h 5555700"/>
              <a:gd name="connsiteX11" fmla="*/ 6025748 w 7614403"/>
              <a:gd name="connsiteY11" fmla="*/ 124470 h 5555700"/>
              <a:gd name="connsiteX12" fmla="*/ 6644585 w 7614403"/>
              <a:gd name="connsiteY12" fmla="*/ 318433 h 5555700"/>
              <a:gd name="connsiteX13" fmla="*/ 6912439 w 7614403"/>
              <a:gd name="connsiteY13" fmla="*/ 706360 h 5555700"/>
              <a:gd name="connsiteX14" fmla="*/ 7060222 w 7614403"/>
              <a:gd name="connsiteY14" fmla="*/ 1352905 h 5555700"/>
              <a:gd name="connsiteX15" fmla="*/ 7023276 w 7614403"/>
              <a:gd name="connsiteY15" fmla="*/ 1971743 h 5555700"/>
              <a:gd name="connsiteX16" fmla="*/ 7041749 w 7614403"/>
              <a:gd name="connsiteY16" fmla="*/ 2433560 h 5555700"/>
              <a:gd name="connsiteX17" fmla="*/ 7060221 w 7614403"/>
              <a:gd name="connsiteY17" fmla="*/ 3117051 h 5555700"/>
              <a:gd name="connsiteX18" fmla="*/ 7355785 w 7614403"/>
              <a:gd name="connsiteY18" fmla="*/ 3366433 h 5555700"/>
              <a:gd name="connsiteX19" fmla="*/ 7512803 w 7614403"/>
              <a:gd name="connsiteY19" fmla="*/ 3504979 h 5555700"/>
              <a:gd name="connsiteX20" fmla="*/ 7595930 w 7614403"/>
              <a:gd name="connsiteY20" fmla="*/ 3754360 h 5555700"/>
              <a:gd name="connsiteX21" fmla="*/ 7614403 w 7614403"/>
              <a:gd name="connsiteY21" fmla="*/ 4059160 h 5555700"/>
              <a:gd name="connsiteX22" fmla="*/ 7568221 w 7614403"/>
              <a:gd name="connsiteY22" fmla="*/ 4336251 h 5555700"/>
              <a:gd name="connsiteX23" fmla="*/ 7420439 w 7614403"/>
              <a:gd name="connsiteY23" fmla="*/ 4548688 h 5555700"/>
              <a:gd name="connsiteX24" fmla="*/ 7244949 w 7614403"/>
              <a:gd name="connsiteY24" fmla="*/ 4650288 h 5555700"/>
              <a:gd name="connsiteX25" fmla="*/ 6875495 w 7614403"/>
              <a:gd name="connsiteY25" fmla="*/ 4770361 h 5555700"/>
              <a:gd name="connsiteX26" fmla="*/ 6459858 w 7614403"/>
              <a:gd name="connsiteY26" fmla="*/ 4936615 h 5555700"/>
              <a:gd name="connsiteX27" fmla="*/ 5776367 w 7614403"/>
              <a:gd name="connsiteY27" fmla="*/ 4964324 h 5555700"/>
              <a:gd name="connsiteX28" fmla="*/ 4945094 w 7614403"/>
              <a:gd name="connsiteY28" fmla="*/ 4973561 h 5555700"/>
              <a:gd name="connsiteX29" fmla="*/ 4233894 w 7614403"/>
              <a:gd name="connsiteY29" fmla="*/ 4945852 h 5555700"/>
              <a:gd name="connsiteX30" fmla="*/ 3688948 w 7614403"/>
              <a:gd name="connsiteY30" fmla="*/ 4945851 h 5555700"/>
              <a:gd name="connsiteX31" fmla="*/ 3264076 w 7614403"/>
              <a:gd name="connsiteY31" fmla="*/ 5075160 h 5555700"/>
              <a:gd name="connsiteX32" fmla="*/ 2894622 w 7614403"/>
              <a:gd name="connsiteY32" fmla="*/ 5306070 h 5555700"/>
              <a:gd name="connsiteX33" fmla="*/ 2746839 w 7614403"/>
              <a:gd name="connsiteY33" fmla="*/ 5352251 h 5555700"/>
              <a:gd name="connsiteX34" fmla="*/ 2525167 w 7614403"/>
              <a:gd name="connsiteY34" fmla="*/ 5389197 h 5555700"/>
              <a:gd name="connsiteX35" fmla="*/ 2312730 w 7614403"/>
              <a:gd name="connsiteY35" fmla="*/ 5435379 h 5555700"/>
              <a:gd name="connsiteX0" fmla="*/ 2312730 w 7614403"/>
              <a:gd name="connsiteY0" fmla="*/ 5435379 h 5558507"/>
              <a:gd name="connsiteX1" fmla="*/ 899567 w 7614403"/>
              <a:gd name="connsiteY1" fmla="*/ 5555451 h 5558507"/>
              <a:gd name="connsiteX2" fmla="*/ 862621 w 7614403"/>
              <a:gd name="connsiteY2" fmla="*/ 5518506 h 5558507"/>
              <a:gd name="connsiteX3" fmla="*/ 567059 w 7614403"/>
              <a:gd name="connsiteY3" fmla="*/ 5472324 h 5558507"/>
              <a:gd name="connsiteX4" fmla="*/ 77531 w 7614403"/>
              <a:gd name="connsiteY4" fmla="*/ 5112105 h 5558507"/>
              <a:gd name="connsiteX5" fmla="*/ 105240 w 7614403"/>
              <a:gd name="connsiteY5" fmla="*/ 1260543 h 5558507"/>
              <a:gd name="connsiteX6" fmla="*/ 650185 w 7614403"/>
              <a:gd name="connsiteY6" fmla="*/ 383087 h 5558507"/>
              <a:gd name="connsiteX7" fmla="*/ 1444512 w 7614403"/>
              <a:gd name="connsiteY7" fmla="*/ 115234 h 5558507"/>
              <a:gd name="connsiteX8" fmla="*/ 2793021 w 7614403"/>
              <a:gd name="connsiteY8" fmla="*/ 4397 h 5558507"/>
              <a:gd name="connsiteX9" fmla="*/ 5185240 w 7614403"/>
              <a:gd name="connsiteY9" fmla="*/ 32106 h 5558507"/>
              <a:gd name="connsiteX10" fmla="*/ 6025748 w 7614403"/>
              <a:gd name="connsiteY10" fmla="*/ 124470 h 5558507"/>
              <a:gd name="connsiteX11" fmla="*/ 6644585 w 7614403"/>
              <a:gd name="connsiteY11" fmla="*/ 318433 h 5558507"/>
              <a:gd name="connsiteX12" fmla="*/ 6912439 w 7614403"/>
              <a:gd name="connsiteY12" fmla="*/ 706360 h 5558507"/>
              <a:gd name="connsiteX13" fmla="*/ 7060222 w 7614403"/>
              <a:gd name="connsiteY13" fmla="*/ 1352905 h 5558507"/>
              <a:gd name="connsiteX14" fmla="*/ 7023276 w 7614403"/>
              <a:gd name="connsiteY14" fmla="*/ 1971743 h 5558507"/>
              <a:gd name="connsiteX15" fmla="*/ 7041749 w 7614403"/>
              <a:gd name="connsiteY15" fmla="*/ 2433560 h 5558507"/>
              <a:gd name="connsiteX16" fmla="*/ 7060221 w 7614403"/>
              <a:gd name="connsiteY16" fmla="*/ 3117051 h 5558507"/>
              <a:gd name="connsiteX17" fmla="*/ 7355785 w 7614403"/>
              <a:gd name="connsiteY17" fmla="*/ 3366433 h 5558507"/>
              <a:gd name="connsiteX18" fmla="*/ 7512803 w 7614403"/>
              <a:gd name="connsiteY18" fmla="*/ 3504979 h 5558507"/>
              <a:gd name="connsiteX19" fmla="*/ 7595930 w 7614403"/>
              <a:gd name="connsiteY19" fmla="*/ 3754360 h 5558507"/>
              <a:gd name="connsiteX20" fmla="*/ 7614403 w 7614403"/>
              <a:gd name="connsiteY20" fmla="*/ 4059160 h 5558507"/>
              <a:gd name="connsiteX21" fmla="*/ 7568221 w 7614403"/>
              <a:gd name="connsiteY21" fmla="*/ 4336251 h 5558507"/>
              <a:gd name="connsiteX22" fmla="*/ 7420439 w 7614403"/>
              <a:gd name="connsiteY22" fmla="*/ 4548688 h 5558507"/>
              <a:gd name="connsiteX23" fmla="*/ 7244949 w 7614403"/>
              <a:gd name="connsiteY23" fmla="*/ 4650288 h 5558507"/>
              <a:gd name="connsiteX24" fmla="*/ 6875495 w 7614403"/>
              <a:gd name="connsiteY24" fmla="*/ 4770361 h 5558507"/>
              <a:gd name="connsiteX25" fmla="*/ 6459858 w 7614403"/>
              <a:gd name="connsiteY25" fmla="*/ 4936615 h 5558507"/>
              <a:gd name="connsiteX26" fmla="*/ 5776367 w 7614403"/>
              <a:gd name="connsiteY26" fmla="*/ 4964324 h 5558507"/>
              <a:gd name="connsiteX27" fmla="*/ 4945094 w 7614403"/>
              <a:gd name="connsiteY27" fmla="*/ 4973561 h 5558507"/>
              <a:gd name="connsiteX28" fmla="*/ 4233894 w 7614403"/>
              <a:gd name="connsiteY28" fmla="*/ 4945852 h 5558507"/>
              <a:gd name="connsiteX29" fmla="*/ 3688948 w 7614403"/>
              <a:gd name="connsiteY29" fmla="*/ 4945851 h 5558507"/>
              <a:gd name="connsiteX30" fmla="*/ 3264076 w 7614403"/>
              <a:gd name="connsiteY30" fmla="*/ 5075160 h 5558507"/>
              <a:gd name="connsiteX31" fmla="*/ 2894622 w 7614403"/>
              <a:gd name="connsiteY31" fmla="*/ 5306070 h 5558507"/>
              <a:gd name="connsiteX32" fmla="*/ 2746839 w 7614403"/>
              <a:gd name="connsiteY32" fmla="*/ 5352251 h 5558507"/>
              <a:gd name="connsiteX33" fmla="*/ 2525167 w 7614403"/>
              <a:gd name="connsiteY33" fmla="*/ 5389197 h 5558507"/>
              <a:gd name="connsiteX34" fmla="*/ 2312730 w 7614403"/>
              <a:gd name="connsiteY34" fmla="*/ 5435379 h 5558507"/>
              <a:gd name="connsiteX0" fmla="*/ 2312730 w 7614403"/>
              <a:gd name="connsiteY0" fmla="*/ 5435379 h 5518506"/>
              <a:gd name="connsiteX1" fmla="*/ 862621 w 7614403"/>
              <a:gd name="connsiteY1" fmla="*/ 5518506 h 5518506"/>
              <a:gd name="connsiteX2" fmla="*/ 567059 w 7614403"/>
              <a:gd name="connsiteY2" fmla="*/ 5472324 h 5518506"/>
              <a:gd name="connsiteX3" fmla="*/ 77531 w 7614403"/>
              <a:gd name="connsiteY3" fmla="*/ 5112105 h 5518506"/>
              <a:gd name="connsiteX4" fmla="*/ 105240 w 7614403"/>
              <a:gd name="connsiteY4" fmla="*/ 1260543 h 5518506"/>
              <a:gd name="connsiteX5" fmla="*/ 650185 w 7614403"/>
              <a:gd name="connsiteY5" fmla="*/ 383087 h 5518506"/>
              <a:gd name="connsiteX6" fmla="*/ 1444512 w 7614403"/>
              <a:gd name="connsiteY6" fmla="*/ 115234 h 5518506"/>
              <a:gd name="connsiteX7" fmla="*/ 2793021 w 7614403"/>
              <a:gd name="connsiteY7" fmla="*/ 4397 h 5518506"/>
              <a:gd name="connsiteX8" fmla="*/ 5185240 w 7614403"/>
              <a:gd name="connsiteY8" fmla="*/ 32106 h 5518506"/>
              <a:gd name="connsiteX9" fmla="*/ 6025748 w 7614403"/>
              <a:gd name="connsiteY9" fmla="*/ 124470 h 5518506"/>
              <a:gd name="connsiteX10" fmla="*/ 6644585 w 7614403"/>
              <a:gd name="connsiteY10" fmla="*/ 318433 h 5518506"/>
              <a:gd name="connsiteX11" fmla="*/ 6912439 w 7614403"/>
              <a:gd name="connsiteY11" fmla="*/ 706360 h 5518506"/>
              <a:gd name="connsiteX12" fmla="*/ 7060222 w 7614403"/>
              <a:gd name="connsiteY12" fmla="*/ 1352905 h 5518506"/>
              <a:gd name="connsiteX13" fmla="*/ 7023276 w 7614403"/>
              <a:gd name="connsiteY13" fmla="*/ 1971743 h 5518506"/>
              <a:gd name="connsiteX14" fmla="*/ 7041749 w 7614403"/>
              <a:gd name="connsiteY14" fmla="*/ 2433560 h 5518506"/>
              <a:gd name="connsiteX15" fmla="*/ 7060221 w 7614403"/>
              <a:gd name="connsiteY15" fmla="*/ 3117051 h 5518506"/>
              <a:gd name="connsiteX16" fmla="*/ 7355785 w 7614403"/>
              <a:gd name="connsiteY16" fmla="*/ 3366433 h 5518506"/>
              <a:gd name="connsiteX17" fmla="*/ 7512803 w 7614403"/>
              <a:gd name="connsiteY17" fmla="*/ 3504979 h 5518506"/>
              <a:gd name="connsiteX18" fmla="*/ 7595930 w 7614403"/>
              <a:gd name="connsiteY18" fmla="*/ 3754360 h 5518506"/>
              <a:gd name="connsiteX19" fmla="*/ 7614403 w 7614403"/>
              <a:gd name="connsiteY19" fmla="*/ 4059160 h 5518506"/>
              <a:gd name="connsiteX20" fmla="*/ 7568221 w 7614403"/>
              <a:gd name="connsiteY20" fmla="*/ 4336251 h 5518506"/>
              <a:gd name="connsiteX21" fmla="*/ 7420439 w 7614403"/>
              <a:gd name="connsiteY21" fmla="*/ 4548688 h 5518506"/>
              <a:gd name="connsiteX22" fmla="*/ 7244949 w 7614403"/>
              <a:gd name="connsiteY22" fmla="*/ 4650288 h 5518506"/>
              <a:gd name="connsiteX23" fmla="*/ 6875495 w 7614403"/>
              <a:gd name="connsiteY23" fmla="*/ 4770361 h 5518506"/>
              <a:gd name="connsiteX24" fmla="*/ 6459858 w 7614403"/>
              <a:gd name="connsiteY24" fmla="*/ 4936615 h 5518506"/>
              <a:gd name="connsiteX25" fmla="*/ 5776367 w 7614403"/>
              <a:gd name="connsiteY25" fmla="*/ 4964324 h 5518506"/>
              <a:gd name="connsiteX26" fmla="*/ 4945094 w 7614403"/>
              <a:gd name="connsiteY26" fmla="*/ 4973561 h 5518506"/>
              <a:gd name="connsiteX27" fmla="*/ 4233894 w 7614403"/>
              <a:gd name="connsiteY27" fmla="*/ 4945852 h 5518506"/>
              <a:gd name="connsiteX28" fmla="*/ 3688948 w 7614403"/>
              <a:gd name="connsiteY28" fmla="*/ 4945851 h 5518506"/>
              <a:gd name="connsiteX29" fmla="*/ 3264076 w 7614403"/>
              <a:gd name="connsiteY29" fmla="*/ 5075160 h 5518506"/>
              <a:gd name="connsiteX30" fmla="*/ 2894622 w 7614403"/>
              <a:gd name="connsiteY30" fmla="*/ 5306070 h 5518506"/>
              <a:gd name="connsiteX31" fmla="*/ 2746839 w 7614403"/>
              <a:gd name="connsiteY31" fmla="*/ 5352251 h 5518506"/>
              <a:gd name="connsiteX32" fmla="*/ 2525167 w 7614403"/>
              <a:gd name="connsiteY32" fmla="*/ 5389197 h 5518506"/>
              <a:gd name="connsiteX33" fmla="*/ 2312730 w 7614403"/>
              <a:gd name="connsiteY33" fmla="*/ 5435379 h 5518506"/>
              <a:gd name="connsiteX0" fmla="*/ 2312730 w 7614403"/>
              <a:gd name="connsiteY0" fmla="*/ 5435379 h 5491232"/>
              <a:gd name="connsiteX1" fmla="*/ 567059 w 7614403"/>
              <a:gd name="connsiteY1" fmla="*/ 5472324 h 5491232"/>
              <a:gd name="connsiteX2" fmla="*/ 77531 w 7614403"/>
              <a:gd name="connsiteY2" fmla="*/ 5112105 h 5491232"/>
              <a:gd name="connsiteX3" fmla="*/ 105240 w 7614403"/>
              <a:gd name="connsiteY3" fmla="*/ 1260543 h 5491232"/>
              <a:gd name="connsiteX4" fmla="*/ 650185 w 7614403"/>
              <a:gd name="connsiteY4" fmla="*/ 383087 h 5491232"/>
              <a:gd name="connsiteX5" fmla="*/ 1444512 w 7614403"/>
              <a:gd name="connsiteY5" fmla="*/ 115234 h 5491232"/>
              <a:gd name="connsiteX6" fmla="*/ 2793021 w 7614403"/>
              <a:gd name="connsiteY6" fmla="*/ 4397 h 5491232"/>
              <a:gd name="connsiteX7" fmla="*/ 5185240 w 7614403"/>
              <a:gd name="connsiteY7" fmla="*/ 32106 h 5491232"/>
              <a:gd name="connsiteX8" fmla="*/ 6025748 w 7614403"/>
              <a:gd name="connsiteY8" fmla="*/ 124470 h 5491232"/>
              <a:gd name="connsiteX9" fmla="*/ 6644585 w 7614403"/>
              <a:gd name="connsiteY9" fmla="*/ 318433 h 5491232"/>
              <a:gd name="connsiteX10" fmla="*/ 6912439 w 7614403"/>
              <a:gd name="connsiteY10" fmla="*/ 706360 h 5491232"/>
              <a:gd name="connsiteX11" fmla="*/ 7060222 w 7614403"/>
              <a:gd name="connsiteY11" fmla="*/ 1352905 h 5491232"/>
              <a:gd name="connsiteX12" fmla="*/ 7023276 w 7614403"/>
              <a:gd name="connsiteY12" fmla="*/ 1971743 h 5491232"/>
              <a:gd name="connsiteX13" fmla="*/ 7041749 w 7614403"/>
              <a:gd name="connsiteY13" fmla="*/ 2433560 h 5491232"/>
              <a:gd name="connsiteX14" fmla="*/ 7060221 w 7614403"/>
              <a:gd name="connsiteY14" fmla="*/ 3117051 h 5491232"/>
              <a:gd name="connsiteX15" fmla="*/ 7355785 w 7614403"/>
              <a:gd name="connsiteY15" fmla="*/ 3366433 h 5491232"/>
              <a:gd name="connsiteX16" fmla="*/ 7512803 w 7614403"/>
              <a:gd name="connsiteY16" fmla="*/ 3504979 h 5491232"/>
              <a:gd name="connsiteX17" fmla="*/ 7595930 w 7614403"/>
              <a:gd name="connsiteY17" fmla="*/ 3754360 h 5491232"/>
              <a:gd name="connsiteX18" fmla="*/ 7614403 w 7614403"/>
              <a:gd name="connsiteY18" fmla="*/ 4059160 h 5491232"/>
              <a:gd name="connsiteX19" fmla="*/ 7568221 w 7614403"/>
              <a:gd name="connsiteY19" fmla="*/ 4336251 h 5491232"/>
              <a:gd name="connsiteX20" fmla="*/ 7420439 w 7614403"/>
              <a:gd name="connsiteY20" fmla="*/ 4548688 h 5491232"/>
              <a:gd name="connsiteX21" fmla="*/ 7244949 w 7614403"/>
              <a:gd name="connsiteY21" fmla="*/ 4650288 h 5491232"/>
              <a:gd name="connsiteX22" fmla="*/ 6875495 w 7614403"/>
              <a:gd name="connsiteY22" fmla="*/ 4770361 h 5491232"/>
              <a:gd name="connsiteX23" fmla="*/ 6459858 w 7614403"/>
              <a:gd name="connsiteY23" fmla="*/ 4936615 h 5491232"/>
              <a:gd name="connsiteX24" fmla="*/ 5776367 w 7614403"/>
              <a:gd name="connsiteY24" fmla="*/ 4964324 h 5491232"/>
              <a:gd name="connsiteX25" fmla="*/ 4945094 w 7614403"/>
              <a:gd name="connsiteY25" fmla="*/ 4973561 h 5491232"/>
              <a:gd name="connsiteX26" fmla="*/ 4233894 w 7614403"/>
              <a:gd name="connsiteY26" fmla="*/ 4945852 h 5491232"/>
              <a:gd name="connsiteX27" fmla="*/ 3688948 w 7614403"/>
              <a:gd name="connsiteY27" fmla="*/ 4945851 h 5491232"/>
              <a:gd name="connsiteX28" fmla="*/ 3264076 w 7614403"/>
              <a:gd name="connsiteY28" fmla="*/ 5075160 h 5491232"/>
              <a:gd name="connsiteX29" fmla="*/ 2894622 w 7614403"/>
              <a:gd name="connsiteY29" fmla="*/ 5306070 h 5491232"/>
              <a:gd name="connsiteX30" fmla="*/ 2746839 w 7614403"/>
              <a:gd name="connsiteY30" fmla="*/ 5352251 h 5491232"/>
              <a:gd name="connsiteX31" fmla="*/ 2525167 w 7614403"/>
              <a:gd name="connsiteY31" fmla="*/ 5389197 h 5491232"/>
              <a:gd name="connsiteX32" fmla="*/ 2312730 w 7614403"/>
              <a:gd name="connsiteY32" fmla="*/ 5435379 h 5491232"/>
              <a:gd name="connsiteX0" fmla="*/ 2312730 w 7614403"/>
              <a:gd name="connsiteY0" fmla="*/ 5435379 h 5435379"/>
              <a:gd name="connsiteX1" fmla="*/ 474695 w 7614403"/>
              <a:gd name="connsiteY1" fmla="*/ 5407670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894622 w 7614403"/>
              <a:gd name="connsiteY29" fmla="*/ 5306070 h 5435379"/>
              <a:gd name="connsiteX30" fmla="*/ 2746839 w 7614403"/>
              <a:gd name="connsiteY30" fmla="*/ 5352251 h 5435379"/>
              <a:gd name="connsiteX31" fmla="*/ 2525167 w 7614403"/>
              <a:gd name="connsiteY31" fmla="*/ 5389197 h 5435379"/>
              <a:gd name="connsiteX32" fmla="*/ 2312730 w 7614403"/>
              <a:gd name="connsiteY32" fmla="*/ 5435379 h 5435379"/>
              <a:gd name="connsiteX0" fmla="*/ 2312730 w 7614403"/>
              <a:gd name="connsiteY0" fmla="*/ 5435379 h 5435775"/>
              <a:gd name="connsiteX1" fmla="*/ 502404 w 7614403"/>
              <a:gd name="connsiteY1" fmla="*/ 5361488 h 5435775"/>
              <a:gd name="connsiteX2" fmla="*/ 77531 w 7614403"/>
              <a:gd name="connsiteY2" fmla="*/ 5112105 h 5435775"/>
              <a:gd name="connsiteX3" fmla="*/ 105240 w 7614403"/>
              <a:gd name="connsiteY3" fmla="*/ 1260543 h 5435775"/>
              <a:gd name="connsiteX4" fmla="*/ 650185 w 7614403"/>
              <a:gd name="connsiteY4" fmla="*/ 383087 h 5435775"/>
              <a:gd name="connsiteX5" fmla="*/ 1444512 w 7614403"/>
              <a:gd name="connsiteY5" fmla="*/ 115234 h 5435775"/>
              <a:gd name="connsiteX6" fmla="*/ 2793021 w 7614403"/>
              <a:gd name="connsiteY6" fmla="*/ 4397 h 5435775"/>
              <a:gd name="connsiteX7" fmla="*/ 5185240 w 7614403"/>
              <a:gd name="connsiteY7" fmla="*/ 32106 h 5435775"/>
              <a:gd name="connsiteX8" fmla="*/ 6025748 w 7614403"/>
              <a:gd name="connsiteY8" fmla="*/ 124470 h 5435775"/>
              <a:gd name="connsiteX9" fmla="*/ 6644585 w 7614403"/>
              <a:gd name="connsiteY9" fmla="*/ 318433 h 5435775"/>
              <a:gd name="connsiteX10" fmla="*/ 6912439 w 7614403"/>
              <a:gd name="connsiteY10" fmla="*/ 706360 h 5435775"/>
              <a:gd name="connsiteX11" fmla="*/ 7060222 w 7614403"/>
              <a:gd name="connsiteY11" fmla="*/ 1352905 h 5435775"/>
              <a:gd name="connsiteX12" fmla="*/ 7023276 w 7614403"/>
              <a:gd name="connsiteY12" fmla="*/ 1971743 h 5435775"/>
              <a:gd name="connsiteX13" fmla="*/ 7041749 w 7614403"/>
              <a:gd name="connsiteY13" fmla="*/ 2433560 h 5435775"/>
              <a:gd name="connsiteX14" fmla="*/ 7060221 w 7614403"/>
              <a:gd name="connsiteY14" fmla="*/ 3117051 h 5435775"/>
              <a:gd name="connsiteX15" fmla="*/ 7355785 w 7614403"/>
              <a:gd name="connsiteY15" fmla="*/ 3366433 h 5435775"/>
              <a:gd name="connsiteX16" fmla="*/ 7512803 w 7614403"/>
              <a:gd name="connsiteY16" fmla="*/ 3504979 h 5435775"/>
              <a:gd name="connsiteX17" fmla="*/ 7595930 w 7614403"/>
              <a:gd name="connsiteY17" fmla="*/ 3754360 h 5435775"/>
              <a:gd name="connsiteX18" fmla="*/ 7614403 w 7614403"/>
              <a:gd name="connsiteY18" fmla="*/ 4059160 h 5435775"/>
              <a:gd name="connsiteX19" fmla="*/ 7568221 w 7614403"/>
              <a:gd name="connsiteY19" fmla="*/ 4336251 h 5435775"/>
              <a:gd name="connsiteX20" fmla="*/ 7420439 w 7614403"/>
              <a:gd name="connsiteY20" fmla="*/ 4548688 h 5435775"/>
              <a:gd name="connsiteX21" fmla="*/ 7244949 w 7614403"/>
              <a:gd name="connsiteY21" fmla="*/ 4650288 h 5435775"/>
              <a:gd name="connsiteX22" fmla="*/ 6875495 w 7614403"/>
              <a:gd name="connsiteY22" fmla="*/ 4770361 h 5435775"/>
              <a:gd name="connsiteX23" fmla="*/ 6459858 w 7614403"/>
              <a:gd name="connsiteY23" fmla="*/ 4936615 h 5435775"/>
              <a:gd name="connsiteX24" fmla="*/ 5776367 w 7614403"/>
              <a:gd name="connsiteY24" fmla="*/ 4964324 h 5435775"/>
              <a:gd name="connsiteX25" fmla="*/ 4945094 w 7614403"/>
              <a:gd name="connsiteY25" fmla="*/ 4973561 h 5435775"/>
              <a:gd name="connsiteX26" fmla="*/ 4233894 w 7614403"/>
              <a:gd name="connsiteY26" fmla="*/ 4945852 h 5435775"/>
              <a:gd name="connsiteX27" fmla="*/ 3688948 w 7614403"/>
              <a:gd name="connsiteY27" fmla="*/ 4945851 h 5435775"/>
              <a:gd name="connsiteX28" fmla="*/ 3264076 w 7614403"/>
              <a:gd name="connsiteY28" fmla="*/ 5075160 h 5435775"/>
              <a:gd name="connsiteX29" fmla="*/ 2894622 w 7614403"/>
              <a:gd name="connsiteY29" fmla="*/ 5306070 h 5435775"/>
              <a:gd name="connsiteX30" fmla="*/ 2746839 w 7614403"/>
              <a:gd name="connsiteY30" fmla="*/ 5352251 h 5435775"/>
              <a:gd name="connsiteX31" fmla="*/ 2525167 w 7614403"/>
              <a:gd name="connsiteY31" fmla="*/ 5389197 h 5435775"/>
              <a:gd name="connsiteX32" fmla="*/ 2312730 w 7614403"/>
              <a:gd name="connsiteY32" fmla="*/ 5435379 h 5435775"/>
              <a:gd name="connsiteX0" fmla="*/ 2312730 w 7614403"/>
              <a:gd name="connsiteY0" fmla="*/ 5435379 h 5435775"/>
              <a:gd name="connsiteX1" fmla="*/ 502404 w 7614403"/>
              <a:gd name="connsiteY1" fmla="*/ 5361488 h 5435775"/>
              <a:gd name="connsiteX2" fmla="*/ 77531 w 7614403"/>
              <a:gd name="connsiteY2" fmla="*/ 5112105 h 5435775"/>
              <a:gd name="connsiteX3" fmla="*/ 105240 w 7614403"/>
              <a:gd name="connsiteY3" fmla="*/ 1260543 h 5435775"/>
              <a:gd name="connsiteX4" fmla="*/ 650185 w 7614403"/>
              <a:gd name="connsiteY4" fmla="*/ 383087 h 5435775"/>
              <a:gd name="connsiteX5" fmla="*/ 1444512 w 7614403"/>
              <a:gd name="connsiteY5" fmla="*/ 115234 h 5435775"/>
              <a:gd name="connsiteX6" fmla="*/ 2793021 w 7614403"/>
              <a:gd name="connsiteY6" fmla="*/ 4397 h 5435775"/>
              <a:gd name="connsiteX7" fmla="*/ 5185240 w 7614403"/>
              <a:gd name="connsiteY7" fmla="*/ 32106 h 5435775"/>
              <a:gd name="connsiteX8" fmla="*/ 6025748 w 7614403"/>
              <a:gd name="connsiteY8" fmla="*/ 124470 h 5435775"/>
              <a:gd name="connsiteX9" fmla="*/ 6644585 w 7614403"/>
              <a:gd name="connsiteY9" fmla="*/ 318433 h 5435775"/>
              <a:gd name="connsiteX10" fmla="*/ 6912439 w 7614403"/>
              <a:gd name="connsiteY10" fmla="*/ 706360 h 5435775"/>
              <a:gd name="connsiteX11" fmla="*/ 7060222 w 7614403"/>
              <a:gd name="connsiteY11" fmla="*/ 1352905 h 5435775"/>
              <a:gd name="connsiteX12" fmla="*/ 7023276 w 7614403"/>
              <a:gd name="connsiteY12" fmla="*/ 1971743 h 5435775"/>
              <a:gd name="connsiteX13" fmla="*/ 7041749 w 7614403"/>
              <a:gd name="connsiteY13" fmla="*/ 2433560 h 5435775"/>
              <a:gd name="connsiteX14" fmla="*/ 7060221 w 7614403"/>
              <a:gd name="connsiteY14" fmla="*/ 3117051 h 5435775"/>
              <a:gd name="connsiteX15" fmla="*/ 7355785 w 7614403"/>
              <a:gd name="connsiteY15" fmla="*/ 3366433 h 5435775"/>
              <a:gd name="connsiteX16" fmla="*/ 7512803 w 7614403"/>
              <a:gd name="connsiteY16" fmla="*/ 3504979 h 5435775"/>
              <a:gd name="connsiteX17" fmla="*/ 7595930 w 7614403"/>
              <a:gd name="connsiteY17" fmla="*/ 3754360 h 5435775"/>
              <a:gd name="connsiteX18" fmla="*/ 7614403 w 7614403"/>
              <a:gd name="connsiteY18" fmla="*/ 4059160 h 5435775"/>
              <a:gd name="connsiteX19" fmla="*/ 7568221 w 7614403"/>
              <a:gd name="connsiteY19" fmla="*/ 4336251 h 5435775"/>
              <a:gd name="connsiteX20" fmla="*/ 7420439 w 7614403"/>
              <a:gd name="connsiteY20" fmla="*/ 4548688 h 5435775"/>
              <a:gd name="connsiteX21" fmla="*/ 7244949 w 7614403"/>
              <a:gd name="connsiteY21" fmla="*/ 4650288 h 5435775"/>
              <a:gd name="connsiteX22" fmla="*/ 6875495 w 7614403"/>
              <a:gd name="connsiteY22" fmla="*/ 4770361 h 5435775"/>
              <a:gd name="connsiteX23" fmla="*/ 6459858 w 7614403"/>
              <a:gd name="connsiteY23" fmla="*/ 4936615 h 5435775"/>
              <a:gd name="connsiteX24" fmla="*/ 5776367 w 7614403"/>
              <a:gd name="connsiteY24" fmla="*/ 4964324 h 5435775"/>
              <a:gd name="connsiteX25" fmla="*/ 4945094 w 7614403"/>
              <a:gd name="connsiteY25" fmla="*/ 4973561 h 5435775"/>
              <a:gd name="connsiteX26" fmla="*/ 4233894 w 7614403"/>
              <a:gd name="connsiteY26" fmla="*/ 4945852 h 5435775"/>
              <a:gd name="connsiteX27" fmla="*/ 3688948 w 7614403"/>
              <a:gd name="connsiteY27" fmla="*/ 4945851 h 5435775"/>
              <a:gd name="connsiteX28" fmla="*/ 3264076 w 7614403"/>
              <a:gd name="connsiteY28" fmla="*/ 5075160 h 5435775"/>
              <a:gd name="connsiteX29" fmla="*/ 2894622 w 7614403"/>
              <a:gd name="connsiteY29" fmla="*/ 5306070 h 5435775"/>
              <a:gd name="connsiteX30" fmla="*/ 2746839 w 7614403"/>
              <a:gd name="connsiteY30" fmla="*/ 5352251 h 5435775"/>
              <a:gd name="connsiteX31" fmla="*/ 2525167 w 7614403"/>
              <a:gd name="connsiteY31" fmla="*/ 5389197 h 5435775"/>
              <a:gd name="connsiteX32" fmla="*/ 2312730 w 7614403"/>
              <a:gd name="connsiteY32" fmla="*/ 5435379 h 5435775"/>
              <a:gd name="connsiteX0" fmla="*/ 2312730 w 7614403"/>
              <a:gd name="connsiteY0" fmla="*/ 5435379 h 5435379"/>
              <a:gd name="connsiteX1" fmla="*/ 502404 w 7614403"/>
              <a:gd name="connsiteY1" fmla="*/ 5361488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894622 w 7614403"/>
              <a:gd name="connsiteY29" fmla="*/ 5306070 h 5435379"/>
              <a:gd name="connsiteX30" fmla="*/ 2746839 w 7614403"/>
              <a:gd name="connsiteY30" fmla="*/ 5352251 h 5435379"/>
              <a:gd name="connsiteX31" fmla="*/ 2312730 w 7614403"/>
              <a:gd name="connsiteY31" fmla="*/ 5435379 h 5435379"/>
              <a:gd name="connsiteX0" fmla="*/ 2312730 w 7614403"/>
              <a:gd name="connsiteY0" fmla="*/ 5435379 h 5435379"/>
              <a:gd name="connsiteX1" fmla="*/ 502404 w 7614403"/>
              <a:gd name="connsiteY1" fmla="*/ 5361488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894622 w 7614403"/>
              <a:gd name="connsiteY29" fmla="*/ 5306070 h 5435379"/>
              <a:gd name="connsiteX30" fmla="*/ 2312730 w 7614403"/>
              <a:gd name="connsiteY30" fmla="*/ 5435379 h 5435379"/>
              <a:gd name="connsiteX0" fmla="*/ 2312730 w 7614403"/>
              <a:gd name="connsiteY0" fmla="*/ 5435379 h 5435379"/>
              <a:gd name="connsiteX1" fmla="*/ 502404 w 7614403"/>
              <a:gd name="connsiteY1" fmla="*/ 5361488 h 5435379"/>
              <a:gd name="connsiteX2" fmla="*/ 77531 w 7614403"/>
              <a:gd name="connsiteY2" fmla="*/ 5112105 h 5435379"/>
              <a:gd name="connsiteX3" fmla="*/ 105240 w 7614403"/>
              <a:gd name="connsiteY3" fmla="*/ 1260543 h 5435379"/>
              <a:gd name="connsiteX4" fmla="*/ 650185 w 7614403"/>
              <a:gd name="connsiteY4" fmla="*/ 383087 h 5435379"/>
              <a:gd name="connsiteX5" fmla="*/ 1444512 w 7614403"/>
              <a:gd name="connsiteY5" fmla="*/ 115234 h 5435379"/>
              <a:gd name="connsiteX6" fmla="*/ 2793021 w 7614403"/>
              <a:gd name="connsiteY6" fmla="*/ 4397 h 5435379"/>
              <a:gd name="connsiteX7" fmla="*/ 5185240 w 7614403"/>
              <a:gd name="connsiteY7" fmla="*/ 32106 h 5435379"/>
              <a:gd name="connsiteX8" fmla="*/ 6025748 w 7614403"/>
              <a:gd name="connsiteY8" fmla="*/ 124470 h 5435379"/>
              <a:gd name="connsiteX9" fmla="*/ 6644585 w 7614403"/>
              <a:gd name="connsiteY9" fmla="*/ 318433 h 5435379"/>
              <a:gd name="connsiteX10" fmla="*/ 6912439 w 7614403"/>
              <a:gd name="connsiteY10" fmla="*/ 706360 h 5435379"/>
              <a:gd name="connsiteX11" fmla="*/ 7060222 w 7614403"/>
              <a:gd name="connsiteY11" fmla="*/ 1352905 h 5435379"/>
              <a:gd name="connsiteX12" fmla="*/ 7023276 w 7614403"/>
              <a:gd name="connsiteY12" fmla="*/ 1971743 h 5435379"/>
              <a:gd name="connsiteX13" fmla="*/ 7041749 w 7614403"/>
              <a:gd name="connsiteY13" fmla="*/ 2433560 h 5435379"/>
              <a:gd name="connsiteX14" fmla="*/ 7060221 w 7614403"/>
              <a:gd name="connsiteY14" fmla="*/ 3117051 h 5435379"/>
              <a:gd name="connsiteX15" fmla="*/ 7355785 w 7614403"/>
              <a:gd name="connsiteY15" fmla="*/ 3366433 h 5435379"/>
              <a:gd name="connsiteX16" fmla="*/ 7512803 w 7614403"/>
              <a:gd name="connsiteY16" fmla="*/ 3504979 h 5435379"/>
              <a:gd name="connsiteX17" fmla="*/ 7595930 w 7614403"/>
              <a:gd name="connsiteY17" fmla="*/ 3754360 h 5435379"/>
              <a:gd name="connsiteX18" fmla="*/ 7614403 w 7614403"/>
              <a:gd name="connsiteY18" fmla="*/ 4059160 h 5435379"/>
              <a:gd name="connsiteX19" fmla="*/ 7568221 w 7614403"/>
              <a:gd name="connsiteY19" fmla="*/ 4336251 h 5435379"/>
              <a:gd name="connsiteX20" fmla="*/ 7420439 w 7614403"/>
              <a:gd name="connsiteY20" fmla="*/ 4548688 h 5435379"/>
              <a:gd name="connsiteX21" fmla="*/ 7244949 w 7614403"/>
              <a:gd name="connsiteY21" fmla="*/ 4650288 h 5435379"/>
              <a:gd name="connsiteX22" fmla="*/ 6875495 w 7614403"/>
              <a:gd name="connsiteY22" fmla="*/ 4770361 h 5435379"/>
              <a:gd name="connsiteX23" fmla="*/ 6459858 w 7614403"/>
              <a:gd name="connsiteY23" fmla="*/ 4936615 h 5435379"/>
              <a:gd name="connsiteX24" fmla="*/ 5776367 w 7614403"/>
              <a:gd name="connsiteY24" fmla="*/ 4964324 h 5435379"/>
              <a:gd name="connsiteX25" fmla="*/ 4945094 w 7614403"/>
              <a:gd name="connsiteY25" fmla="*/ 4973561 h 5435379"/>
              <a:gd name="connsiteX26" fmla="*/ 4233894 w 7614403"/>
              <a:gd name="connsiteY26" fmla="*/ 4945852 h 5435379"/>
              <a:gd name="connsiteX27" fmla="*/ 3688948 w 7614403"/>
              <a:gd name="connsiteY27" fmla="*/ 4945851 h 5435379"/>
              <a:gd name="connsiteX28" fmla="*/ 3264076 w 7614403"/>
              <a:gd name="connsiteY28" fmla="*/ 5075160 h 5435379"/>
              <a:gd name="connsiteX29" fmla="*/ 2312730 w 7614403"/>
              <a:gd name="connsiteY29" fmla="*/ 5435379 h 5435379"/>
              <a:gd name="connsiteX0" fmla="*/ 2312730 w 7614403"/>
              <a:gd name="connsiteY0" fmla="*/ 5278361 h 5365021"/>
              <a:gd name="connsiteX1" fmla="*/ 502404 w 7614403"/>
              <a:gd name="connsiteY1" fmla="*/ 5361488 h 5365021"/>
              <a:gd name="connsiteX2" fmla="*/ 77531 w 7614403"/>
              <a:gd name="connsiteY2" fmla="*/ 5112105 h 5365021"/>
              <a:gd name="connsiteX3" fmla="*/ 105240 w 7614403"/>
              <a:gd name="connsiteY3" fmla="*/ 1260543 h 5365021"/>
              <a:gd name="connsiteX4" fmla="*/ 650185 w 7614403"/>
              <a:gd name="connsiteY4" fmla="*/ 383087 h 5365021"/>
              <a:gd name="connsiteX5" fmla="*/ 1444512 w 7614403"/>
              <a:gd name="connsiteY5" fmla="*/ 115234 h 5365021"/>
              <a:gd name="connsiteX6" fmla="*/ 2793021 w 7614403"/>
              <a:gd name="connsiteY6" fmla="*/ 4397 h 5365021"/>
              <a:gd name="connsiteX7" fmla="*/ 5185240 w 7614403"/>
              <a:gd name="connsiteY7" fmla="*/ 32106 h 5365021"/>
              <a:gd name="connsiteX8" fmla="*/ 6025748 w 7614403"/>
              <a:gd name="connsiteY8" fmla="*/ 124470 h 5365021"/>
              <a:gd name="connsiteX9" fmla="*/ 6644585 w 7614403"/>
              <a:gd name="connsiteY9" fmla="*/ 318433 h 5365021"/>
              <a:gd name="connsiteX10" fmla="*/ 6912439 w 7614403"/>
              <a:gd name="connsiteY10" fmla="*/ 706360 h 5365021"/>
              <a:gd name="connsiteX11" fmla="*/ 7060222 w 7614403"/>
              <a:gd name="connsiteY11" fmla="*/ 1352905 h 5365021"/>
              <a:gd name="connsiteX12" fmla="*/ 7023276 w 7614403"/>
              <a:gd name="connsiteY12" fmla="*/ 1971743 h 5365021"/>
              <a:gd name="connsiteX13" fmla="*/ 7041749 w 7614403"/>
              <a:gd name="connsiteY13" fmla="*/ 2433560 h 5365021"/>
              <a:gd name="connsiteX14" fmla="*/ 7060221 w 7614403"/>
              <a:gd name="connsiteY14" fmla="*/ 3117051 h 5365021"/>
              <a:gd name="connsiteX15" fmla="*/ 7355785 w 7614403"/>
              <a:gd name="connsiteY15" fmla="*/ 3366433 h 5365021"/>
              <a:gd name="connsiteX16" fmla="*/ 7512803 w 7614403"/>
              <a:gd name="connsiteY16" fmla="*/ 3504979 h 5365021"/>
              <a:gd name="connsiteX17" fmla="*/ 7595930 w 7614403"/>
              <a:gd name="connsiteY17" fmla="*/ 3754360 h 5365021"/>
              <a:gd name="connsiteX18" fmla="*/ 7614403 w 7614403"/>
              <a:gd name="connsiteY18" fmla="*/ 4059160 h 5365021"/>
              <a:gd name="connsiteX19" fmla="*/ 7568221 w 7614403"/>
              <a:gd name="connsiteY19" fmla="*/ 4336251 h 5365021"/>
              <a:gd name="connsiteX20" fmla="*/ 7420439 w 7614403"/>
              <a:gd name="connsiteY20" fmla="*/ 4548688 h 5365021"/>
              <a:gd name="connsiteX21" fmla="*/ 7244949 w 7614403"/>
              <a:gd name="connsiteY21" fmla="*/ 4650288 h 5365021"/>
              <a:gd name="connsiteX22" fmla="*/ 6875495 w 7614403"/>
              <a:gd name="connsiteY22" fmla="*/ 4770361 h 5365021"/>
              <a:gd name="connsiteX23" fmla="*/ 6459858 w 7614403"/>
              <a:gd name="connsiteY23" fmla="*/ 4936615 h 5365021"/>
              <a:gd name="connsiteX24" fmla="*/ 5776367 w 7614403"/>
              <a:gd name="connsiteY24" fmla="*/ 4964324 h 5365021"/>
              <a:gd name="connsiteX25" fmla="*/ 4945094 w 7614403"/>
              <a:gd name="connsiteY25" fmla="*/ 4973561 h 5365021"/>
              <a:gd name="connsiteX26" fmla="*/ 4233894 w 7614403"/>
              <a:gd name="connsiteY26" fmla="*/ 4945852 h 5365021"/>
              <a:gd name="connsiteX27" fmla="*/ 3688948 w 7614403"/>
              <a:gd name="connsiteY27" fmla="*/ 4945851 h 5365021"/>
              <a:gd name="connsiteX28" fmla="*/ 3264076 w 7614403"/>
              <a:gd name="connsiteY28" fmla="*/ 5075160 h 5365021"/>
              <a:gd name="connsiteX29" fmla="*/ 2312730 w 7614403"/>
              <a:gd name="connsiteY29" fmla="*/ 5278361 h 5365021"/>
              <a:gd name="connsiteX0" fmla="*/ 2312730 w 7614403"/>
              <a:gd name="connsiteY0" fmla="*/ 5278361 h 5366271"/>
              <a:gd name="connsiteX1" fmla="*/ 502404 w 7614403"/>
              <a:gd name="connsiteY1" fmla="*/ 5361488 h 5366271"/>
              <a:gd name="connsiteX2" fmla="*/ 77531 w 7614403"/>
              <a:gd name="connsiteY2" fmla="*/ 5112105 h 5366271"/>
              <a:gd name="connsiteX3" fmla="*/ 105240 w 7614403"/>
              <a:gd name="connsiteY3" fmla="*/ 1260543 h 5366271"/>
              <a:gd name="connsiteX4" fmla="*/ 650185 w 7614403"/>
              <a:gd name="connsiteY4" fmla="*/ 383087 h 5366271"/>
              <a:gd name="connsiteX5" fmla="*/ 1444512 w 7614403"/>
              <a:gd name="connsiteY5" fmla="*/ 115234 h 5366271"/>
              <a:gd name="connsiteX6" fmla="*/ 2793021 w 7614403"/>
              <a:gd name="connsiteY6" fmla="*/ 4397 h 5366271"/>
              <a:gd name="connsiteX7" fmla="*/ 5185240 w 7614403"/>
              <a:gd name="connsiteY7" fmla="*/ 32106 h 5366271"/>
              <a:gd name="connsiteX8" fmla="*/ 6025748 w 7614403"/>
              <a:gd name="connsiteY8" fmla="*/ 124470 h 5366271"/>
              <a:gd name="connsiteX9" fmla="*/ 6644585 w 7614403"/>
              <a:gd name="connsiteY9" fmla="*/ 318433 h 5366271"/>
              <a:gd name="connsiteX10" fmla="*/ 6912439 w 7614403"/>
              <a:gd name="connsiteY10" fmla="*/ 706360 h 5366271"/>
              <a:gd name="connsiteX11" fmla="*/ 7060222 w 7614403"/>
              <a:gd name="connsiteY11" fmla="*/ 1352905 h 5366271"/>
              <a:gd name="connsiteX12" fmla="*/ 7023276 w 7614403"/>
              <a:gd name="connsiteY12" fmla="*/ 1971743 h 5366271"/>
              <a:gd name="connsiteX13" fmla="*/ 7041749 w 7614403"/>
              <a:gd name="connsiteY13" fmla="*/ 2433560 h 5366271"/>
              <a:gd name="connsiteX14" fmla="*/ 7060221 w 7614403"/>
              <a:gd name="connsiteY14" fmla="*/ 3117051 h 5366271"/>
              <a:gd name="connsiteX15" fmla="*/ 7355785 w 7614403"/>
              <a:gd name="connsiteY15" fmla="*/ 3366433 h 5366271"/>
              <a:gd name="connsiteX16" fmla="*/ 7512803 w 7614403"/>
              <a:gd name="connsiteY16" fmla="*/ 3504979 h 5366271"/>
              <a:gd name="connsiteX17" fmla="*/ 7595930 w 7614403"/>
              <a:gd name="connsiteY17" fmla="*/ 3754360 h 5366271"/>
              <a:gd name="connsiteX18" fmla="*/ 7614403 w 7614403"/>
              <a:gd name="connsiteY18" fmla="*/ 4059160 h 5366271"/>
              <a:gd name="connsiteX19" fmla="*/ 7568221 w 7614403"/>
              <a:gd name="connsiteY19" fmla="*/ 4336251 h 5366271"/>
              <a:gd name="connsiteX20" fmla="*/ 7420439 w 7614403"/>
              <a:gd name="connsiteY20" fmla="*/ 4548688 h 5366271"/>
              <a:gd name="connsiteX21" fmla="*/ 7244949 w 7614403"/>
              <a:gd name="connsiteY21" fmla="*/ 4650288 h 5366271"/>
              <a:gd name="connsiteX22" fmla="*/ 6875495 w 7614403"/>
              <a:gd name="connsiteY22" fmla="*/ 4770361 h 5366271"/>
              <a:gd name="connsiteX23" fmla="*/ 6459858 w 7614403"/>
              <a:gd name="connsiteY23" fmla="*/ 4936615 h 5366271"/>
              <a:gd name="connsiteX24" fmla="*/ 5776367 w 7614403"/>
              <a:gd name="connsiteY24" fmla="*/ 4964324 h 5366271"/>
              <a:gd name="connsiteX25" fmla="*/ 4945094 w 7614403"/>
              <a:gd name="connsiteY25" fmla="*/ 4973561 h 5366271"/>
              <a:gd name="connsiteX26" fmla="*/ 4233894 w 7614403"/>
              <a:gd name="connsiteY26" fmla="*/ 4945852 h 5366271"/>
              <a:gd name="connsiteX27" fmla="*/ 3688948 w 7614403"/>
              <a:gd name="connsiteY27" fmla="*/ 4945851 h 5366271"/>
              <a:gd name="connsiteX28" fmla="*/ 3097821 w 7614403"/>
              <a:gd name="connsiteY28" fmla="*/ 5176760 h 5366271"/>
              <a:gd name="connsiteX29" fmla="*/ 2312730 w 7614403"/>
              <a:gd name="connsiteY29" fmla="*/ 5278361 h 5366271"/>
              <a:gd name="connsiteX0" fmla="*/ 2312730 w 7614403"/>
              <a:gd name="connsiteY0" fmla="*/ 5278361 h 5288953"/>
              <a:gd name="connsiteX1" fmla="*/ 502404 w 7614403"/>
              <a:gd name="connsiteY1" fmla="*/ 5269124 h 5288953"/>
              <a:gd name="connsiteX2" fmla="*/ 77531 w 7614403"/>
              <a:gd name="connsiteY2" fmla="*/ 5112105 h 5288953"/>
              <a:gd name="connsiteX3" fmla="*/ 105240 w 7614403"/>
              <a:gd name="connsiteY3" fmla="*/ 1260543 h 5288953"/>
              <a:gd name="connsiteX4" fmla="*/ 650185 w 7614403"/>
              <a:gd name="connsiteY4" fmla="*/ 383087 h 5288953"/>
              <a:gd name="connsiteX5" fmla="*/ 1444512 w 7614403"/>
              <a:gd name="connsiteY5" fmla="*/ 115234 h 5288953"/>
              <a:gd name="connsiteX6" fmla="*/ 2793021 w 7614403"/>
              <a:gd name="connsiteY6" fmla="*/ 4397 h 5288953"/>
              <a:gd name="connsiteX7" fmla="*/ 5185240 w 7614403"/>
              <a:gd name="connsiteY7" fmla="*/ 32106 h 5288953"/>
              <a:gd name="connsiteX8" fmla="*/ 6025748 w 7614403"/>
              <a:gd name="connsiteY8" fmla="*/ 124470 h 5288953"/>
              <a:gd name="connsiteX9" fmla="*/ 6644585 w 7614403"/>
              <a:gd name="connsiteY9" fmla="*/ 318433 h 5288953"/>
              <a:gd name="connsiteX10" fmla="*/ 6912439 w 7614403"/>
              <a:gd name="connsiteY10" fmla="*/ 706360 h 5288953"/>
              <a:gd name="connsiteX11" fmla="*/ 7060222 w 7614403"/>
              <a:gd name="connsiteY11" fmla="*/ 1352905 h 5288953"/>
              <a:gd name="connsiteX12" fmla="*/ 7023276 w 7614403"/>
              <a:gd name="connsiteY12" fmla="*/ 1971743 h 5288953"/>
              <a:gd name="connsiteX13" fmla="*/ 7041749 w 7614403"/>
              <a:gd name="connsiteY13" fmla="*/ 2433560 h 5288953"/>
              <a:gd name="connsiteX14" fmla="*/ 7060221 w 7614403"/>
              <a:gd name="connsiteY14" fmla="*/ 3117051 h 5288953"/>
              <a:gd name="connsiteX15" fmla="*/ 7355785 w 7614403"/>
              <a:gd name="connsiteY15" fmla="*/ 3366433 h 5288953"/>
              <a:gd name="connsiteX16" fmla="*/ 7512803 w 7614403"/>
              <a:gd name="connsiteY16" fmla="*/ 3504979 h 5288953"/>
              <a:gd name="connsiteX17" fmla="*/ 7595930 w 7614403"/>
              <a:gd name="connsiteY17" fmla="*/ 3754360 h 5288953"/>
              <a:gd name="connsiteX18" fmla="*/ 7614403 w 7614403"/>
              <a:gd name="connsiteY18" fmla="*/ 4059160 h 5288953"/>
              <a:gd name="connsiteX19" fmla="*/ 7568221 w 7614403"/>
              <a:gd name="connsiteY19" fmla="*/ 4336251 h 5288953"/>
              <a:gd name="connsiteX20" fmla="*/ 7420439 w 7614403"/>
              <a:gd name="connsiteY20" fmla="*/ 4548688 h 5288953"/>
              <a:gd name="connsiteX21" fmla="*/ 7244949 w 7614403"/>
              <a:gd name="connsiteY21" fmla="*/ 4650288 h 5288953"/>
              <a:gd name="connsiteX22" fmla="*/ 6875495 w 7614403"/>
              <a:gd name="connsiteY22" fmla="*/ 4770361 h 5288953"/>
              <a:gd name="connsiteX23" fmla="*/ 6459858 w 7614403"/>
              <a:gd name="connsiteY23" fmla="*/ 4936615 h 5288953"/>
              <a:gd name="connsiteX24" fmla="*/ 5776367 w 7614403"/>
              <a:gd name="connsiteY24" fmla="*/ 4964324 h 5288953"/>
              <a:gd name="connsiteX25" fmla="*/ 4945094 w 7614403"/>
              <a:gd name="connsiteY25" fmla="*/ 4973561 h 5288953"/>
              <a:gd name="connsiteX26" fmla="*/ 4233894 w 7614403"/>
              <a:gd name="connsiteY26" fmla="*/ 4945852 h 5288953"/>
              <a:gd name="connsiteX27" fmla="*/ 3688948 w 7614403"/>
              <a:gd name="connsiteY27" fmla="*/ 4945851 h 5288953"/>
              <a:gd name="connsiteX28" fmla="*/ 3097821 w 7614403"/>
              <a:gd name="connsiteY28" fmla="*/ 5176760 h 5288953"/>
              <a:gd name="connsiteX29" fmla="*/ 2312730 w 7614403"/>
              <a:gd name="connsiteY29" fmla="*/ 5278361 h 5288953"/>
              <a:gd name="connsiteX0" fmla="*/ 2301704 w 7603377"/>
              <a:gd name="connsiteY0" fmla="*/ 5278361 h 5288953"/>
              <a:gd name="connsiteX1" fmla="*/ 491378 w 7603377"/>
              <a:gd name="connsiteY1" fmla="*/ 5269124 h 5288953"/>
              <a:gd name="connsiteX2" fmla="*/ 48033 w 7603377"/>
              <a:gd name="connsiteY2" fmla="*/ 4927377 h 5288953"/>
              <a:gd name="connsiteX3" fmla="*/ 94214 w 7603377"/>
              <a:gd name="connsiteY3" fmla="*/ 1260543 h 5288953"/>
              <a:gd name="connsiteX4" fmla="*/ 639159 w 7603377"/>
              <a:gd name="connsiteY4" fmla="*/ 383087 h 5288953"/>
              <a:gd name="connsiteX5" fmla="*/ 1433486 w 7603377"/>
              <a:gd name="connsiteY5" fmla="*/ 115234 h 5288953"/>
              <a:gd name="connsiteX6" fmla="*/ 2781995 w 7603377"/>
              <a:gd name="connsiteY6" fmla="*/ 4397 h 5288953"/>
              <a:gd name="connsiteX7" fmla="*/ 5174214 w 7603377"/>
              <a:gd name="connsiteY7" fmla="*/ 32106 h 5288953"/>
              <a:gd name="connsiteX8" fmla="*/ 6014722 w 7603377"/>
              <a:gd name="connsiteY8" fmla="*/ 124470 h 5288953"/>
              <a:gd name="connsiteX9" fmla="*/ 6633559 w 7603377"/>
              <a:gd name="connsiteY9" fmla="*/ 318433 h 5288953"/>
              <a:gd name="connsiteX10" fmla="*/ 6901413 w 7603377"/>
              <a:gd name="connsiteY10" fmla="*/ 706360 h 5288953"/>
              <a:gd name="connsiteX11" fmla="*/ 7049196 w 7603377"/>
              <a:gd name="connsiteY11" fmla="*/ 1352905 h 5288953"/>
              <a:gd name="connsiteX12" fmla="*/ 7012250 w 7603377"/>
              <a:gd name="connsiteY12" fmla="*/ 1971743 h 5288953"/>
              <a:gd name="connsiteX13" fmla="*/ 7030723 w 7603377"/>
              <a:gd name="connsiteY13" fmla="*/ 2433560 h 5288953"/>
              <a:gd name="connsiteX14" fmla="*/ 7049195 w 7603377"/>
              <a:gd name="connsiteY14" fmla="*/ 3117051 h 5288953"/>
              <a:gd name="connsiteX15" fmla="*/ 7344759 w 7603377"/>
              <a:gd name="connsiteY15" fmla="*/ 3366433 h 5288953"/>
              <a:gd name="connsiteX16" fmla="*/ 7501777 w 7603377"/>
              <a:gd name="connsiteY16" fmla="*/ 3504979 h 5288953"/>
              <a:gd name="connsiteX17" fmla="*/ 7584904 w 7603377"/>
              <a:gd name="connsiteY17" fmla="*/ 3754360 h 5288953"/>
              <a:gd name="connsiteX18" fmla="*/ 7603377 w 7603377"/>
              <a:gd name="connsiteY18" fmla="*/ 4059160 h 5288953"/>
              <a:gd name="connsiteX19" fmla="*/ 7557195 w 7603377"/>
              <a:gd name="connsiteY19" fmla="*/ 4336251 h 5288953"/>
              <a:gd name="connsiteX20" fmla="*/ 7409413 w 7603377"/>
              <a:gd name="connsiteY20" fmla="*/ 4548688 h 5288953"/>
              <a:gd name="connsiteX21" fmla="*/ 7233923 w 7603377"/>
              <a:gd name="connsiteY21" fmla="*/ 4650288 h 5288953"/>
              <a:gd name="connsiteX22" fmla="*/ 6864469 w 7603377"/>
              <a:gd name="connsiteY22" fmla="*/ 4770361 h 5288953"/>
              <a:gd name="connsiteX23" fmla="*/ 6448832 w 7603377"/>
              <a:gd name="connsiteY23" fmla="*/ 4936615 h 5288953"/>
              <a:gd name="connsiteX24" fmla="*/ 5765341 w 7603377"/>
              <a:gd name="connsiteY24" fmla="*/ 4964324 h 5288953"/>
              <a:gd name="connsiteX25" fmla="*/ 4934068 w 7603377"/>
              <a:gd name="connsiteY25" fmla="*/ 4973561 h 5288953"/>
              <a:gd name="connsiteX26" fmla="*/ 4222868 w 7603377"/>
              <a:gd name="connsiteY26" fmla="*/ 4945852 h 5288953"/>
              <a:gd name="connsiteX27" fmla="*/ 3677922 w 7603377"/>
              <a:gd name="connsiteY27" fmla="*/ 4945851 h 5288953"/>
              <a:gd name="connsiteX28" fmla="*/ 3086795 w 7603377"/>
              <a:gd name="connsiteY28" fmla="*/ 5176760 h 5288953"/>
              <a:gd name="connsiteX29" fmla="*/ 2301704 w 7603377"/>
              <a:gd name="connsiteY29" fmla="*/ 5278361 h 5288953"/>
              <a:gd name="connsiteX0" fmla="*/ 2301704 w 7603377"/>
              <a:gd name="connsiteY0" fmla="*/ 5278361 h 5288953"/>
              <a:gd name="connsiteX1" fmla="*/ 491378 w 7603377"/>
              <a:gd name="connsiteY1" fmla="*/ 5269124 h 5288953"/>
              <a:gd name="connsiteX2" fmla="*/ 48033 w 7603377"/>
              <a:gd name="connsiteY2" fmla="*/ 4927377 h 5288953"/>
              <a:gd name="connsiteX3" fmla="*/ 94214 w 7603377"/>
              <a:gd name="connsiteY3" fmla="*/ 1260543 h 5288953"/>
              <a:gd name="connsiteX4" fmla="*/ 639159 w 7603377"/>
              <a:gd name="connsiteY4" fmla="*/ 383087 h 5288953"/>
              <a:gd name="connsiteX5" fmla="*/ 1433486 w 7603377"/>
              <a:gd name="connsiteY5" fmla="*/ 115234 h 5288953"/>
              <a:gd name="connsiteX6" fmla="*/ 2781995 w 7603377"/>
              <a:gd name="connsiteY6" fmla="*/ 4397 h 5288953"/>
              <a:gd name="connsiteX7" fmla="*/ 5174214 w 7603377"/>
              <a:gd name="connsiteY7" fmla="*/ 32106 h 5288953"/>
              <a:gd name="connsiteX8" fmla="*/ 6014722 w 7603377"/>
              <a:gd name="connsiteY8" fmla="*/ 124470 h 5288953"/>
              <a:gd name="connsiteX9" fmla="*/ 6633559 w 7603377"/>
              <a:gd name="connsiteY9" fmla="*/ 318433 h 5288953"/>
              <a:gd name="connsiteX10" fmla="*/ 6901413 w 7603377"/>
              <a:gd name="connsiteY10" fmla="*/ 706360 h 5288953"/>
              <a:gd name="connsiteX11" fmla="*/ 7049196 w 7603377"/>
              <a:gd name="connsiteY11" fmla="*/ 1352905 h 5288953"/>
              <a:gd name="connsiteX12" fmla="*/ 7012250 w 7603377"/>
              <a:gd name="connsiteY12" fmla="*/ 1971743 h 5288953"/>
              <a:gd name="connsiteX13" fmla="*/ 7030723 w 7603377"/>
              <a:gd name="connsiteY13" fmla="*/ 2433560 h 5288953"/>
              <a:gd name="connsiteX14" fmla="*/ 7049195 w 7603377"/>
              <a:gd name="connsiteY14" fmla="*/ 3117051 h 5288953"/>
              <a:gd name="connsiteX15" fmla="*/ 7344759 w 7603377"/>
              <a:gd name="connsiteY15" fmla="*/ 3366433 h 5288953"/>
              <a:gd name="connsiteX16" fmla="*/ 7501777 w 7603377"/>
              <a:gd name="connsiteY16" fmla="*/ 3504979 h 5288953"/>
              <a:gd name="connsiteX17" fmla="*/ 7584904 w 7603377"/>
              <a:gd name="connsiteY17" fmla="*/ 3754360 h 5288953"/>
              <a:gd name="connsiteX18" fmla="*/ 7603377 w 7603377"/>
              <a:gd name="connsiteY18" fmla="*/ 4059160 h 5288953"/>
              <a:gd name="connsiteX19" fmla="*/ 7557195 w 7603377"/>
              <a:gd name="connsiteY19" fmla="*/ 4336251 h 5288953"/>
              <a:gd name="connsiteX20" fmla="*/ 7409413 w 7603377"/>
              <a:gd name="connsiteY20" fmla="*/ 4548688 h 5288953"/>
              <a:gd name="connsiteX21" fmla="*/ 7233923 w 7603377"/>
              <a:gd name="connsiteY21" fmla="*/ 4650288 h 5288953"/>
              <a:gd name="connsiteX22" fmla="*/ 6864469 w 7603377"/>
              <a:gd name="connsiteY22" fmla="*/ 4770361 h 5288953"/>
              <a:gd name="connsiteX23" fmla="*/ 6448832 w 7603377"/>
              <a:gd name="connsiteY23" fmla="*/ 4936615 h 5288953"/>
              <a:gd name="connsiteX24" fmla="*/ 5765341 w 7603377"/>
              <a:gd name="connsiteY24" fmla="*/ 4964324 h 5288953"/>
              <a:gd name="connsiteX25" fmla="*/ 4934068 w 7603377"/>
              <a:gd name="connsiteY25" fmla="*/ 4973561 h 5288953"/>
              <a:gd name="connsiteX26" fmla="*/ 4222868 w 7603377"/>
              <a:gd name="connsiteY26" fmla="*/ 4945852 h 5288953"/>
              <a:gd name="connsiteX27" fmla="*/ 3677922 w 7603377"/>
              <a:gd name="connsiteY27" fmla="*/ 4945851 h 5288953"/>
              <a:gd name="connsiteX28" fmla="*/ 3086795 w 7603377"/>
              <a:gd name="connsiteY28" fmla="*/ 5176760 h 5288953"/>
              <a:gd name="connsiteX29" fmla="*/ 2301704 w 7603377"/>
              <a:gd name="connsiteY29" fmla="*/ 5278361 h 5288953"/>
              <a:gd name="connsiteX0" fmla="*/ 2295194 w 7596867"/>
              <a:gd name="connsiteY0" fmla="*/ 5278361 h 5288953"/>
              <a:gd name="connsiteX1" fmla="*/ 484868 w 7596867"/>
              <a:gd name="connsiteY1" fmla="*/ 5269124 h 5288953"/>
              <a:gd name="connsiteX2" fmla="*/ 41523 w 7596867"/>
              <a:gd name="connsiteY2" fmla="*/ 4927377 h 5288953"/>
              <a:gd name="connsiteX3" fmla="*/ 87704 w 7596867"/>
              <a:gd name="connsiteY3" fmla="*/ 1260543 h 5288953"/>
              <a:gd name="connsiteX4" fmla="*/ 484867 w 7596867"/>
              <a:gd name="connsiteY4" fmla="*/ 309196 h 5288953"/>
              <a:gd name="connsiteX5" fmla="*/ 1426976 w 7596867"/>
              <a:gd name="connsiteY5" fmla="*/ 115234 h 5288953"/>
              <a:gd name="connsiteX6" fmla="*/ 2775485 w 7596867"/>
              <a:gd name="connsiteY6" fmla="*/ 4397 h 5288953"/>
              <a:gd name="connsiteX7" fmla="*/ 5167704 w 7596867"/>
              <a:gd name="connsiteY7" fmla="*/ 32106 h 5288953"/>
              <a:gd name="connsiteX8" fmla="*/ 6008212 w 7596867"/>
              <a:gd name="connsiteY8" fmla="*/ 124470 h 5288953"/>
              <a:gd name="connsiteX9" fmla="*/ 6627049 w 7596867"/>
              <a:gd name="connsiteY9" fmla="*/ 318433 h 5288953"/>
              <a:gd name="connsiteX10" fmla="*/ 6894903 w 7596867"/>
              <a:gd name="connsiteY10" fmla="*/ 706360 h 5288953"/>
              <a:gd name="connsiteX11" fmla="*/ 7042686 w 7596867"/>
              <a:gd name="connsiteY11" fmla="*/ 1352905 h 5288953"/>
              <a:gd name="connsiteX12" fmla="*/ 7005740 w 7596867"/>
              <a:gd name="connsiteY12" fmla="*/ 1971743 h 5288953"/>
              <a:gd name="connsiteX13" fmla="*/ 7024213 w 7596867"/>
              <a:gd name="connsiteY13" fmla="*/ 2433560 h 5288953"/>
              <a:gd name="connsiteX14" fmla="*/ 7042685 w 7596867"/>
              <a:gd name="connsiteY14" fmla="*/ 3117051 h 5288953"/>
              <a:gd name="connsiteX15" fmla="*/ 7338249 w 7596867"/>
              <a:gd name="connsiteY15" fmla="*/ 3366433 h 5288953"/>
              <a:gd name="connsiteX16" fmla="*/ 7495267 w 7596867"/>
              <a:gd name="connsiteY16" fmla="*/ 3504979 h 5288953"/>
              <a:gd name="connsiteX17" fmla="*/ 7578394 w 7596867"/>
              <a:gd name="connsiteY17" fmla="*/ 3754360 h 5288953"/>
              <a:gd name="connsiteX18" fmla="*/ 7596867 w 7596867"/>
              <a:gd name="connsiteY18" fmla="*/ 4059160 h 5288953"/>
              <a:gd name="connsiteX19" fmla="*/ 7550685 w 7596867"/>
              <a:gd name="connsiteY19" fmla="*/ 4336251 h 5288953"/>
              <a:gd name="connsiteX20" fmla="*/ 7402903 w 7596867"/>
              <a:gd name="connsiteY20" fmla="*/ 4548688 h 5288953"/>
              <a:gd name="connsiteX21" fmla="*/ 7227413 w 7596867"/>
              <a:gd name="connsiteY21" fmla="*/ 4650288 h 5288953"/>
              <a:gd name="connsiteX22" fmla="*/ 6857959 w 7596867"/>
              <a:gd name="connsiteY22" fmla="*/ 4770361 h 5288953"/>
              <a:gd name="connsiteX23" fmla="*/ 6442322 w 7596867"/>
              <a:gd name="connsiteY23" fmla="*/ 4936615 h 5288953"/>
              <a:gd name="connsiteX24" fmla="*/ 5758831 w 7596867"/>
              <a:gd name="connsiteY24" fmla="*/ 4964324 h 5288953"/>
              <a:gd name="connsiteX25" fmla="*/ 4927558 w 7596867"/>
              <a:gd name="connsiteY25" fmla="*/ 4973561 h 5288953"/>
              <a:gd name="connsiteX26" fmla="*/ 4216358 w 7596867"/>
              <a:gd name="connsiteY26" fmla="*/ 4945852 h 5288953"/>
              <a:gd name="connsiteX27" fmla="*/ 3671412 w 7596867"/>
              <a:gd name="connsiteY27" fmla="*/ 4945851 h 5288953"/>
              <a:gd name="connsiteX28" fmla="*/ 3080285 w 7596867"/>
              <a:gd name="connsiteY28" fmla="*/ 5176760 h 5288953"/>
              <a:gd name="connsiteX29" fmla="*/ 2295194 w 7596867"/>
              <a:gd name="connsiteY29" fmla="*/ 5278361 h 5288953"/>
              <a:gd name="connsiteX0" fmla="*/ 2295194 w 7596867"/>
              <a:gd name="connsiteY0" fmla="*/ 5278361 h 5288953"/>
              <a:gd name="connsiteX1" fmla="*/ 484868 w 7596867"/>
              <a:gd name="connsiteY1" fmla="*/ 5269124 h 5288953"/>
              <a:gd name="connsiteX2" fmla="*/ 41523 w 7596867"/>
              <a:gd name="connsiteY2" fmla="*/ 4927377 h 5288953"/>
              <a:gd name="connsiteX3" fmla="*/ 87704 w 7596867"/>
              <a:gd name="connsiteY3" fmla="*/ 1260543 h 5288953"/>
              <a:gd name="connsiteX4" fmla="*/ 484867 w 7596867"/>
              <a:gd name="connsiteY4" fmla="*/ 309196 h 5288953"/>
              <a:gd name="connsiteX5" fmla="*/ 1426976 w 7596867"/>
              <a:gd name="connsiteY5" fmla="*/ 115234 h 5288953"/>
              <a:gd name="connsiteX6" fmla="*/ 2775485 w 7596867"/>
              <a:gd name="connsiteY6" fmla="*/ 4397 h 5288953"/>
              <a:gd name="connsiteX7" fmla="*/ 5167704 w 7596867"/>
              <a:gd name="connsiteY7" fmla="*/ 32106 h 5288953"/>
              <a:gd name="connsiteX8" fmla="*/ 6008212 w 7596867"/>
              <a:gd name="connsiteY8" fmla="*/ 124470 h 5288953"/>
              <a:gd name="connsiteX9" fmla="*/ 6627049 w 7596867"/>
              <a:gd name="connsiteY9" fmla="*/ 318433 h 5288953"/>
              <a:gd name="connsiteX10" fmla="*/ 6894903 w 7596867"/>
              <a:gd name="connsiteY10" fmla="*/ 706360 h 5288953"/>
              <a:gd name="connsiteX11" fmla="*/ 7042686 w 7596867"/>
              <a:gd name="connsiteY11" fmla="*/ 1352905 h 5288953"/>
              <a:gd name="connsiteX12" fmla="*/ 7005740 w 7596867"/>
              <a:gd name="connsiteY12" fmla="*/ 1971743 h 5288953"/>
              <a:gd name="connsiteX13" fmla="*/ 7024213 w 7596867"/>
              <a:gd name="connsiteY13" fmla="*/ 2433560 h 5288953"/>
              <a:gd name="connsiteX14" fmla="*/ 7042685 w 7596867"/>
              <a:gd name="connsiteY14" fmla="*/ 3117051 h 5288953"/>
              <a:gd name="connsiteX15" fmla="*/ 7338249 w 7596867"/>
              <a:gd name="connsiteY15" fmla="*/ 3366433 h 5288953"/>
              <a:gd name="connsiteX16" fmla="*/ 7495267 w 7596867"/>
              <a:gd name="connsiteY16" fmla="*/ 3504979 h 5288953"/>
              <a:gd name="connsiteX17" fmla="*/ 7578394 w 7596867"/>
              <a:gd name="connsiteY17" fmla="*/ 3754360 h 5288953"/>
              <a:gd name="connsiteX18" fmla="*/ 7596867 w 7596867"/>
              <a:gd name="connsiteY18" fmla="*/ 4059160 h 5288953"/>
              <a:gd name="connsiteX19" fmla="*/ 7550685 w 7596867"/>
              <a:gd name="connsiteY19" fmla="*/ 4336251 h 5288953"/>
              <a:gd name="connsiteX20" fmla="*/ 7402903 w 7596867"/>
              <a:gd name="connsiteY20" fmla="*/ 4548688 h 5288953"/>
              <a:gd name="connsiteX21" fmla="*/ 7227413 w 7596867"/>
              <a:gd name="connsiteY21" fmla="*/ 4650288 h 5288953"/>
              <a:gd name="connsiteX22" fmla="*/ 6857959 w 7596867"/>
              <a:gd name="connsiteY22" fmla="*/ 4770361 h 5288953"/>
              <a:gd name="connsiteX23" fmla="*/ 6442322 w 7596867"/>
              <a:gd name="connsiteY23" fmla="*/ 4936615 h 5288953"/>
              <a:gd name="connsiteX24" fmla="*/ 5758831 w 7596867"/>
              <a:gd name="connsiteY24" fmla="*/ 4964324 h 5288953"/>
              <a:gd name="connsiteX25" fmla="*/ 4927558 w 7596867"/>
              <a:gd name="connsiteY25" fmla="*/ 4973561 h 5288953"/>
              <a:gd name="connsiteX26" fmla="*/ 4216358 w 7596867"/>
              <a:gd name="connsiteY26" fmla="*/ 4945852 h 5288953"/>
              <a:gd name="connsiteX27" fmla="*/ 3671412 w 7596867"/>
              <a:gd name="connsiteY27" fmla="*/ 4945851 h 5288953"/>
              <a:gd name="connsiteX28" fmla="*/ 3080285 w 7596867"/>
              <a:gd name="connsiteY28" fmla="*/ 5176760 h 5288953"/>
              <a:gd name="connsiteX29" fmla="*/ 2295194 w 7596867"/>
              <a:gd name="connsiteY29" fmla="*/ 5278361 h 5288953"/>
              <a:gd name="connsiteX0" fmla="*/ 2295194 w 7596867"/>
              <a:gd name="connsiteY0" fmla="*/ 5273964 h 5284556"/>
              <a:gd name="connsiteX1" fmla="*/ 484868 w 7596867"/>
              <a:gd name="connsiteY1" fmla="*/ 5264727 h 5284556"/>
              <a:gd name="connsiteX2" fmla="*/ 41523 w 7596867"/>
              <a:gd name="connsiteY2" fmla="*/ 4922980 h 5284556"/>
              <a:gd name="connsiteX3" fmla="*/ 87704 w 7596867"/>
              <a:gd name="connsiteY3" fmla="*/ 1256146 h 5284556"/>
              <a:gd name="connsiteX4" fmla="*/ 484867 w 7596867"/>
              <a:gd name="connsiteY4" fmla="*/ 304799 h 5284556"/>
              <a:gd name="connsiteX5" fmla="*/ 1426976 w 7596867"/>
              <a:gd name="connsiteY5" fmla="*/ 83128 h 5284556"/>
              <a:gd name="connsiteX6" fmla="*/ 2775485 w 7596867"/>
              <a:gd name="connsiteY6" fmla="*/ 0 h 5284556"/>
              <a:gd name="connsiteX7" fmla="*/ 5167704 w 7596867"/>
              <a:gd name="connsiteY7" fmla="*/ 27709 h 5284556"/>
              <a:gd name="connsiteX8" fmla="*/ 6008212 w 7596867"/>
              <a:gd name="connsiteY8" fmla="*/ 120073 h 5284556"/>
              <a:gd name="connsiteX9" fmla="*/ 6627049 w 7596867"/>
              <a:gd name="connsiteY9" fmla="*/ 314036 h 5284556"/>
              <a:gd name="connsiteX10" fmla="*/ 6894903 w 7596867"/>
              <a:gd name="connsiteY10" fmla="*/ 701963 h 5284556"/>
              <a:gd name="connsiteX11" fmla="*/ 7042686 w 7596867"/>
              <a:gd name="connsiteY11" fmla="*/ 1348508 h 5284556"/>
              <a:gd name="connsiteX12" fmla="*/ 7005740 w 7596867"/>
              <a:gd name="connsiteY12" fmla="*/ 1967346 h 5284556"/>
              <a:gd name="connsiteX13" fmla="*/ 7024213 w 7596867"/>
              <a:gd name="connsiteY13" fmla="*/ 2429163 h 5284556"/>
              <a:gd name="connsiteX14" fmla="*/ 7042685 w 7596867"/>
              <a:gd name="connsiteY14" fmla="*/ 3112654 h 5284556"/>
              <a:gd name="connsiteX15" fmla="*/ 7338249 w 7596867"/>
              <a:gd name="connsiteY15" fmla="*/ 3362036 h 5284556"/>
              <a:gd name="connsiteX16" fmla="*/ 7495267 w 7596867"/>
              <a:gd name="connsiteY16" fmla="*/ 3500582 h 5284556"/>
              <a:gd name="connsiteX17" fmla="*/ 7578394 w 7596867"/>
              <a:gd name="connsiteY17" fmla="*/ 3749963 h 5284556"/>
              <a:gd name="connsiteX18" fmla="*/ 7596867 w 7596867"/>
              <a:gd name="connsiteY18" fmla="*/ 4054763 h 5284556"/>
              <a:gd name="connsiteX19" fmla="*/ 7550685 w 7596867"/>
              <a:gd name="connsiteY19" fmla="*/ 4331854 h 5284556"/>
              <a:gd name="connsiteX20" fmla="*/ 7402903 w 7596867"/>
              <a:gd name="connsiteY20" fmla="*/ 4544291 h 5284556"/>
              <a:gd name="connsiteX21" fmla="*/ 7227413 w 7596867"/>
              <a:gd name="connsiteY21" fmla="*/ 4645891 h 5284556"/>
              <a:gd name="connsiteX22" fmla="*/ 6857959 w 7596867"/>
              <a:gd name="connsiteY22" fmla="*/ 4765964 h 5284556"/>
              <a:gd name="connsiteX23" fmla="*/ 6442322 w 7596867"/>
              <a:gd name="connsiteY23" fmla="*/ 4932218 h 5284556"/>
              <a:gd name="connsiteX24" fmla="*/ 5758831 w 7596867"/>
              <a:gd name="connsiteY24" fmla="*/ 4959927 h 5284556"/>
              <a:gd name="connsiteX25" fmla="*/ 4927558 w 7596867"/>
              <a:gd name="connsiteY25" fmla="*/ 4969164 h 5284556"/>
              <a:gd name="connsiteX26" fmla="*/ 4216358 w 7596867"/>
              <a:gd name="connsiteY26" fmla="*/ 4941455 h 5284556"/>
              <a:gd name="connsiteX27" fmla="*/ 3671412 w 7596867"/>
              <a:gd name="connsiteY27" fmla="*/ 4941454 h 5284556"/>
              <a:gd name="connsiteX28" fmla="*/ 3080285 w 7596867"/>
              <a:gd name="connsiteY28" fmla="*/ 5172363 h 5284556"/>
              <a:gd name="connsiteX29" fmla="*/ 2295194 w 7596867"/>
              <a:gd name="connsiteY29" fmla="*/ 5273964 h 5284556"/>
              <a:gd name="connsiteX0" fmla="*/ 2295194 w 7596867"/>
              <a:gd name="connsiteY0" fmla="*/ 5273964 h 5284556"/>
              <a:gd name="connsiteX1" fmla="*/ 484868 w 7596867"/>
              <a:gd name="connsiteY1" fmla="*/ 5264727 h 5284556"/>
              <a:gd name="connsiteX2" fmla="*/ 41523 w 7596867"/>
              <a:gd name="connsiteY2" fmla="*/ 4922980 h 5284556"/>
              <a:gd name="connsiteX3" fmla="*/ 87704 w 7596867"/>
              <a:gd name="connsiteY3" fmla="*/ 1256146 h 5284556"/>
              <a:gd name="connsiteX4" fmla="*/ 484867 w 7596867"/>
              <a:gd name="connsiteY4" fmla="*/ 304799 h 5284556"/>
              <a:gd name="connsiteX5" fmla="*/ 1426976 w 7596867"/>
              <a:gd name="connsiteY5" fmla="*/ 83128 h 5284556"/>
              <a:gd name="connsiteX6" fmla="*/ 2775485 w 7596867"/>
              <a:gd name="connsiteY6" fmla="*/ 0 h 5284556"/>
              <a:gd name="connsiteX7" fmla="*/ 5167704 w 7596867"/>
              <a:gd name="connsiteY7" fmla="*/ 27709 h 5284556"/>
              <a:gd name="connsiteX8" fmla="*/ 6008212 w 7596867"/>
              <a:gd name="connsiteY8" fmla="*/ 120073 h 5284556"/>
              <a:gd name="connsiteX9" fmla="*/ 6627049 w 7596867"/>
              <a:gd name="connsiteY9" fmla="*/ 314036 h 5284556"/>
              <a:gd name="connsiteX10" fmla="*/ 6894903 w 7596867"/>
              <a:gd name="connsiteY10" fmla="*/ 701963 h 5284556"/>
              <a:gd name="connsiteX11" fmla="*/ 7042686 w 7596867"/>
              <a:gd name="connsiteY11" fmla="*/ 1348508 h 5284556"/>
              <a:gd name="connsiteX12" fmla="*/ 7005740 w 7596867"/>
              <a:gd name="connsiteY12" fmla="*/ 1967346 h 5284556"/>
              <a:gd name="connsiteX13" fmla="*/ 7024213 w 7596867"/>
              <a:gd name="connsiteY13" fmla="*/ 2429163 h 5284556"/>
              <a:gd name="connsiteX14" fmla="*/ 7042685 w 7596867"/>
              <a:gd name="connsiteY14" fmla="*/ 3112654 h 5284556"/>
              <a:gd name="connsiteX15" fmla="*/ 7338249 w 7596867"/>
              <a:gd name="connsiteY15" fmla="*/ 3362036 h 5284556"/>
              <a:gd name="connsiteX16" fmla="*/ 7495267 w 7596867"/>
              <a:gd name="connsiteY16" fmla="*/ 3500582 h 5284556"/>
              <a:gd name="connsiteX17" fmla="*/ 7578394 w 7596867"/>
              <a:gd name="connsiteY17" fmla="*/ 3749963 h 5284556"/>
              <a:gd name="connsiteX18" fmla="*/ 7596867 w 7596867"/>
              <a:gd name="connsiteY18" fmla="*/ 4054763 h 5284556"/>
              <a:gd name="connsiteX19" fmla="*/ 7550685 w 7596867"/>
              <a:gd name="connsiteY19" fmla="*/ 4331854 h 5284556"/>
              <a:gd name="connsiteX20" fmla="*/ 7402903 w 7596867"/>
              <a:gd name="connsiteY20" fmla="*/ 4544291 h 5284556"/>
              <a:gd name="connsiteX21" fmla="*/ 7227413 w 7596867"/>
              <a:gd name="connsiteY21" fmla="*/ 4645891 h 5284556"/>
              <a:gd name="connsiteX22" fmla="*/ 6857959 w 7596867"/>
              <a:gd name="connsiteY22" fmla="*/ 4765964 h 5284556"/>
              <a:gd name="connsiteX23" fmla="*/ 6442322 w 7596867"/>
              <a:gd name="connsiteY23" fmla="*/ 4932218 h 5284556"/>
              <a:gd name="connsiteX24" fmla="*/ 5758831 w 7596867"/>
              <a:gd name="connsiteY24" fmla="*/ 4959927 h 5284556"/>
              <a:gd name="connsiteX25" fmla="*/ 4927558 w 7596867"/>
              <a:gd name="connsiteY25" fmla="*/ 4969164 h 5284556"/>
              <a:gd name="connsiteX26" fmla="*/ 4216358 w 7596867"/>
              <a:gd name="connsiteY26" fmla="*/ 4941455 h 5284556"/>
              <a:gd name="connsiteX27" fmla="*/ 3837667 w 7596867"/>
              <a:gd name="connsiteY27" fmla="*/ 4969163 h 5284556"/>
              <a:gd name="connsiteX28" fmla="*/ 3080285 w 7596867"/>
              <a:gd name="connsiteY28" fmla="*/ 5172363 h 5284556"/>
              <a:gd name="connsiteX29" fmla="*/ 2295194 w 7596867"/>
              <a:gd name="connsiteY29" fmla="*/ 5273964 h 5284556"/>
              <a:gd name="connsiteX0" fmla="*/ 2295194 w 7596867"/>
              <a:gd name="connsiteY0" fmla="*/ 5273964 h 5283605"/>
              <a:gd name="connsiteX1" fmla="*/ 484868 w 7596867"/>
              <a:gd name="connsiteY1" fmla="*/ 5264727 h 5283605"/>
              <a:gd name="connsiteX2" fmla="*/ 41523 w 7596867"/>
              <a:gd name="connsiteY2" fmla="*/ 4922980 h 5283605"/>
              <a:gd name="connsiteX3" fmla="*/ 87704 w 7596867"/>
              <a:gd name="connsiteY3" fmla="*/ 1256146 h 5283605"/>
              <a:gd name="connsiteX4" fmla="*/ 484867 w 7596867"/>
              <a:gd name="connsiteY4" fmla="*/ 304799 h 5283605"/>
              <a:gd name="connsiteX5" fmla="*/ 1426976 w 7596867"/>
              <a:gd name="connsiteY5" fmla="*/ 83128 h 5283605"/>
              <a:gd name="connsiteX6" fmla="*/ 2775485 w 7596867"/>
              <a:gd name="connsiteY6" fmla="*/ 0 h 5283605"/>
              <a:gd name="connsiteX7" fmla="*/ 5167704 w 7596867"/>
              <a:gd name="connsiteY7" fmla="*/ 27709 h 5283605"/>
              <a:gd name="connsiteX8" fmla="*/ 6008212 w 7596867"/>
              <a:gd name="connsiteY8" fmla="*/ 120073 h 5283605"/>
              <a:gd name="connsiteX9" fmla="*/ 6627049 w 7596867"/>
              <a:gd name="connsiteY9" fmla="*/ 314036 h 5283605"/>
              <a:gd name="connsiteX10" fmla="*/ 6894903 w 7596867"/>
              <a:gd name="connsiteY10" fmla="*/ 701963 h 5283605"/>
              <a:gd name="connsiteX11" fmla="*/ 7042686 w 7596867"/>
              <a:gd name="connsiteY11" fmla="*/ 1348508 h 5283605"/>
              <a:gd name="connsiteX12" fmla="*/ 7005740 w 7596867"/>
              <a:gd name="connsiteY12" fmla="*/ 1967346 h 5283605"/>
              <a:gd name="connsiteX13" fmla="*/ 7024213 w 7596867"/>
              <a:gd name="connsiteY13" fmla="*/ 2429163 h 5283605"/>
              <a:gd name="connsiteX14" fmla="*/ 7042685 w 7596867"/>
              <a:gd name="connsiteY14" fmla="*/ 3112654 h 5283605"/>
              <a:gd name="connsiteX15" fmla="*/ 7338249 w 7596867"/>
              <a:gd name="connsiteY15" fmla="*/ 3362036 h 5283605"/>
              <a:gd name="connsiteX16" fmla="*/ 7495267 w 7596867"/>
              <a:gd name="connsiteY16" fmla="*/ 3500582 h 5283605"/>
              <a:gd name="connsiteX17" fmla="*/ 7578394 w 7596867"/>
              <a:gd name="connsiteY17" fmla="*/ 3749963 h 5283605"/>
              <a:gd name="connsiteX18" fmla="*/ 7596867 w 7596867"/>
              <a:gd name="connsiteY18" fmla="*/ 4054763 h 5283605"/>
              <a:gd name="connsiteX19" fmla="*/ 7550685 w 7596867"/>
              <a:gd name="connsiteY19" fmla="*/ 4331854 h 5283605"/>
              <a:gd name="connsiteX20" fmla="*/ 7402903 w 7596867"/>
              <a:gd name="connsiteY20" fmla="*/ 4544291 h 5283605"/>
              <a:gd name="connsiteX21" fmla="*/ 7227413 w 7596867"/>
              <a:gd name="connsiteY21" fmla="*/ 4645891 h 5283605"/>
              <a:gd name="connsiteX22" fmla="*/ 6857959 w 7596867"/>
              <a:gd name="connsiteY22" fmla="*/ 4765964 h 5283605"/>
              <a:gd name="connsiteX23" fmla="*/ 6442322 w 7596867"/>
              <a:gd name="connsiteY23" fmla="*/ 4932218 h 5283605"/>
              <a:gd name="connsiteX24" fmla="*/ 5758831 w 7596867"/>
              <a:gd name="connsiteY24" fmla="*/ 4959927 h 5283605"/>
              <a:gd name="connsiteX25" fmla="*/ 4927558 w 7596867"/>
              <a:gd name="connsiteY25" fmla="*/ 4969164 h 5283605"/>
              <a:gd name="connsiteX26" fmla="*/ 4216358 w 7596867"/>
              <a:gd name="connsiteY26" fmla="*/ 4941455 h 5283605"/>
              <a:gd name="connsiteX27" fmla="*/ 3837667 w 7596867"/>
              <a:gd name="connsiteY27" fmla="*/ 4969163 h 5283605"/>
              <a:gd name="connsiteX28" fmla="*/ 3486685 w 7596867"/>
              <a:gd name="connsiteY28" fmla="*/ 5255490 h 5283605"/>
              <a:gd name="connsiteX29" fmla="*/ 2295194 w 7596867"/>
              <a:gd name="connsiteY29" fmla="*/ 5273964 h 5283605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216358 w 7596867"/>
              <a:gd name="connsiteY26" fmla="*/ 4941455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216358 w 7596867"/>
              <a:gd name="connsiteY26" fmla="*/ 4941455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216358 w 7596867"/>
              <a:gd name="connsiteY26" fmla="*/ 4941455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27558 w 7596867"/>
              <a:gd name="connsiteY25" fmla="*/ 4969164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758831 w 7596867"/>
              <a:gd name="connsiteY24" fmla="*/ 4959927 h 5284250"/>
              <a:gd name="connsiteX25" fmla="*/ 4946030 w 7596867"/>
              <a:gd name="connsiteY25" fmla="*/ 5080000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4946030 w 7596867"/>
              <a:gd name="connsiteY25" fmla="*/ 5080000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4946030 w 7596867"/>
              <a:gd name="connsiteY25" fmla="*/ 5043055 h 5284250"/>
              <a:gd name="connsiteX26" fmla="*/ 4373376 w 7596867"/>
              <a:gd name="connsiteY26" fmla="*/ 4987636 h 5284250"/>
              <a:gd name="connsiteX27" fmla="*/ 3902322 w 7596867"/>
              <a:gd name="connsiteY27" fmla="*/ 4959927 h 5284250"/>
              <a:gd name="connsiteX28" fmla="*/ 3486685 w 7596867"/>
              <a:gd name="connsiteY28" fmla="*/ 5255490 h 5284250"/>
              <a:gd name="connsiteX29" fmla="*/ 2295194 w 7596867"/>
              <a:gd name="connsiteY29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4946030 w 7596867"/>
              <a:gd name="connsiteY25" fmla="*/ 5043055 h 5284250"/>
              <a:gd name="connsiteX26" fmla="*/ 3902322 w 7596867"/>
              <a:gd name="connsiteY26" fmla="*/ 4959927 h 5284250"/>
              <a:gd name="connsiteX27" fmla="*/ 3486685 w 7596867"/>
              <a:gd name="connsiteY27" fmla="*/ 5255490 h 5284250"/>
              <a:gd name="connsiteX28" fmla="*/ 2295194 w 7596867"/>
              <a:gd name="connsiteY28" fmla="*/ 5273964 h 5284250"/>
              <a:gd name="connsiteX0" fmla="*/ 2295194 w 7596867"/>
              <a:gd name="connsiteY0" fmla="*/ 5273964 h 5284250"/>
              <a:gd name="connsiteX1" fmla="*/ 484868 w 7596867"/>
              <a:gd name="connsiteY1" fmla="*/ 5264727 h 5284250"/>
              <a:gd name="connsiteX2" fmla="*/ 41523 w 7596867"/>
              <a:gd name="connsiteY2" fmla="*/ 4922980 h 5284250"/>
              <a:gd name="connsiteX3" fmla="*/ 87704 w 7596867"/>
              <a:gd name="connsiteY3" fmla="*/ 1256146 h 5284250"/>
              <a:gd name="connsiteX4" fmla="*/ 484867 w 7596867"/>
              <a:gd name="connsiteY4" fmla="*/ 304799 h 5284250"/>
              <a:gd name="connsiteX5" fmla="*/ 1426976 w 7596867"/>
              <a:gd name="connsiteY5" fmla="*/ 83128 h 5284250"/>
              <a:gd name="connsiteX6" fmla="*/ 2775485 w 7596867"/>
              <a:gd name="connsiteY6" fmla="*/ 0 h 5284250"/>
              <a:gd name="connsiteX7" fmla="*/ 5167704 w 7596867"/>
              <a:gd name="connsiteY7" fmla="*/ 27709 h 5284250"/>
              <a:gd name="connsiteX8" fmla="*/ 6008212 w 7596867"/>
              <a:gd name="connsiteY8" fmla="*/ 120073 h 5284250"/>
              <a:gd name="connsiteX9" fmla="*/ 6627049 w 7596867"/>
              <a:gd name="connsiteY9" fmla="*/ 314036 h 5284250"/>
              <a:gd name="connsiteX10" fmla="*/ 6894903 w 7596867"/>
              <a:gd name="connsiteY10" fmla="*/ 701963 h 5284250"/>
              <a:gd name="connsiteX11" fmla="*/ 7042686 w 7596867"/>
              <a:gd name="connsiteY11" fmla="*/ 1348508 h 5284250"/>
              <a:gd name="connsiteX12" fmla="*/ 7005740 w 7596867"/>
              <a:gd name="connsiteY12" fmla="*/ 1967346 h 5284250"/>
              <a:gd name="connsiteX13" fmla="*/ 7024213 w 7596867"/>
              <a:gd name="connsiteY13" fmla="*/ 2429163 h 5284250"/>
              <a:gd name="connsiteX14" fmla="*/ 7042685 w 7596867"/>
              <a:gd name="connsiteY14" fmla="*/ 3112654 h 5284250"/>
              <a:gd name="connsiteX15" fmla="*/ 7338249 w 7596867"/>
              <a:gd name="connsiteY15" fmla="*/ 3362036 h 5284250"/>
              <a:gd name="connsiteX16" fmla="*/ 7495267 w 7596867"/>
              <a:gd name="connsiteY16" fmla="*/ 3500582 h 5284250"/>
              <a:gd name="connsiteX17" fmla="*/ 7578394 w 7596867"/>
              <a:gd name="connsiteY17" fmla="*/ 3749963 h 5284250"/>
              <a:gd name="connsiteX18" fmla="*/ 7596867 w 7596867"/>
              <a:gd name="connsiteY18" fmla="*/ 4054763 h 5284250"/>
              <a:gd name="connsiteX19" fmla="*/ 7550685 w 7596867"/>
              <a:gd name="connsiteY19" fmla="*/ 4331854 h 5284250"/>
              <a:gd name="connsiteX20" fmla="*/ 7402903 w 7596867"/>
              <a:gd name="connsiteY20" fmla="*/ 4544291 h 5284250"/>
              <a:gd name="connsiteX21" fmla="*/ 7227413 w 7596867"/>
              <a:gd name="connsiteY21" fmla="*/ 4645891 h 5284250"/>
              <a:gd name="connsiteX22" fmla="*/ 6857959 w 7596867"/>
              <a:gd name="connsiteY22" fmla="*/ 4765964 h 5284250"/>
              <a:gd name="connsiteX23" fmla="*/ 6442322 w 7596867"/>
              <a:gd name="connsiteY23" fmla="*/ 4932218 h 5284250"/>
              <a:gd name="connsiteX24" fmla="*/ 5888140 w 7596867"/>
              <a:gd name="connsiteY24" fmla="*/ 5033818 h 5284250"/>
              <a:gd name="connsiteX25" fmla="*/ 3902322 w 7596867"/>
              <a:gd name="connsiteY25" fmla="*/ 4959927 h 5284250"/>
              <a:gd name="connsiteX26" fmla="*/ 3486685 w 7596867"/>
              <a:gd name="connsiteY26" fmla="*/ 5255490 h 5284250"/>
              <a:gd name="connsiteX27" fmla="*/ 2295194 w 7596867"/>
              <a:gd name="connsiteY27" fmla="*/ 5273964 h 5284250"/>
              <a:gd name="connsiteX0" fmla="*/ 2295194 w 7596867"/>
              <a:gd name="connsiteY0" fmla="*/ 5273964 h 5279820"/>
              <a:gd name="connsiteX1" fmla="*/ 484868 w 7596867"/>
              <a:gd name="connsiteY1" fmla="*/ 5264727 h 5279820"/>
              <a:gd name="connsiteX2" fmla="*/ 41523 w 7596867"/>
              <a:gd name="connsiteY2" fmla="*/ 4922980 h 5279820"/>
              <a:gd name="connsiteX3" fmla="*/ 87704 w 7596867"/>
              <a:gd name="connsiteY3" fmla="*/ 1256146 h 5279820"/>
              <a:gd name="connsiteX4" fmla="*/ 484867 w 7596867"/>
              <a:gd name="connsiteY4" fmla="*/ 304799 h 5279820"/>
              <a:gd name="connsiteX5" fmla="*/ 1426976 w 7596867"/>
              <a:gd name="connsiteY5" fmla="*/ 83128 h 5279820"/>
              <a:gd name="connsiteX6" fmla="*/ 2775485 w 7596867"/>
              <a:gd name="connsiteY6" fmla="*/ 0 h 5279820"/>
              <a:gd name="connsiteX7" fmla="*/ 5167704 w 7596867"/>
              <a:gd name="connsiteY7" fmla="*/ 27709 h 5279820"/>
              <a:gd name="connsiteX8" fmla="*/ 6008212 w 7596867"/>
              <a:gd name="connsiteY8" fmla="*/ 120073 h 5279820"/>
              <a:gd name="connsiteX9" fmla="*/ 6627049 w 7596867"/>
              <a:gd name="connsiteY9" fmla="*/ 314036 h 5279820"/>
              <a:gd name="connsiteX10" fmla="*/ 6894903 w 7596867"/>
              <a:gd name="connsiteY10" fmla="*/ 701963 h 5279820"/>
              <a:gd name="connsiteX11" fmla="*/ 7042686 w 7596867"/>
              <a:gd name="connsiteY11" fmla="*/ 1348508 h 5279820"/>
              <a:gd name="connsiteX12" fmla="*/ 7005740 w 7596867"/>
              <a:gd name="connsiteY12" fmla="*/ 1967346 h 5279820"/>
              <a:gd name="connsiteX13" fmla="*/ 7024213 w 7596867"/>
              <a:gd name="connsiteY13" fmla="*/ 2429163 h 5279820"/>
              <a:gd name="connsiteX14" fmla="*/ 7042685 w 7596867"/>
              <a:gd name="connsiteY14" fmla="*/ 3112654 h 5279820"/>
              <a:gd name="connsiteX15" fmla="*/ 7338249 w 7596867"/>
              <a:gd name="connsiteY15" fmla="*/ 3362036 h 5279820"/>
              <a:gd name="connsiteX16" fmla="*/ 7495267 w 7596867"/>
              <a:gd name="connsiteY16" fmla="*/ 3500582 h 5279820"/>
              <a:gd name="connsiteX17" fmla="*/ 7578394 w 7596867"/>
              <a:gd name="connsiteY17" fmla="*/ 3749963 h 5279820"/>
              <a:gd name="connsiteX18" fmla="*/ 7596867 w 7596867"/>
              <a:gd name="connsiteY18" fmla="*/ 4054763 h 5279820"/>
              <a:gd name="connsiteX19" fmla="*/ 7550685 w 7596867"/>
              <a:gd name="connsiteY19" fmla="*/ 4331854 h 5279820"/>
              <a:gd name="connsiteX20" fmla="*/ 7402903 w 7596867"/>
              <a:gd name="connsiteY20" fmla="*/ 4544291 h 5279820"/>
              <a:gd name="connsiteX21" fmla="*/ 7227413 w 7596867"/>
              <a:gd name="connsiteY21" fmla="*/ 4645891 h 5279820"/>
              <a:gd name="connsiteX22" fmla="*/ 6857959 w 7596867"/>
              <a:gd name="connsiteY22" fmla="*/ 4765964 h 5279820"/>
              <a:gd name="connsiteX23" fmla="*/ 6442322 w 7596867"/>
              <a:gd name="connsiteY23" fmla="*/ 4932218 h 5279820"/>
              <a:gd name="connsiteX24" fmla="*/ 5888140 w 7596867"/>
              <a:gd name="connsiteY24" fmla="*/ 5033818 h 5279820"/>
              <a:gd name="connsiteX25" fmla="*/ 4050104 w 7596867"/>
              <a:gd name="connsiteY25" fmla="*/ 5024582 h 5279820"/>
              <a:gd name="connsiteX26" fmla="*/ 3486685 w 7596867"/>
              <a:gd name="connsiteY26" fmla="*/ 5255490 h 5279820"/>
              <a:gd name="connsiteX27" fmla="*/ 2295194 w 7596867"/>
              <a:gd name="connsiteY27" fmla="*/ 5273964 h 5279820"/>
              <a:gd name="connsiteX0" fmla="*/ 2295194 w 7596867"/>
              <a:gd name="connsiteY0" fmla="*/ 5273964 h 5836617"/>
              <a:gd name="connsiteX1" fmla="*/ 454044 w 7596867"/>
              <a:gd name="connsiteY1" fmla="*/ 5836617 h 5836617"/>
              <a:gd name="connsiteX2" fmla="*/ 41523 w 7596867"/>
              <a:gd name="connsiteY2" fmla="*/ 4922980 h 5836617"/>
              <a:gd name="connsiteX3" fmla="*/ 87704 w 7596867"/>
              <a:gd name="connsiteY3" fmla="*/ 1256146 h 5836617"/>
              <a:gd name="connsiteX4" fmla="*/ 484867 w 7596867"/>
              <a:gd name="connsiteY4" fmla="*/ 304799 h 5836617"/>
              <a:gd name="connsiteX5" fmla="*/ 1426976 w 7596867"/>
              <a:gd name="connsiteY5" fmla="*/ 83128 h 5836617"/>
              <a:gd name="connsiteX6" fmla="*/ 2775485 w 7596867"/>
              <a:gd name="connsiteY6" fmla="*/ 0 h 5836617"/>
              <a:gd name="connsiteX7" fmla="*/ 5167704 w 7596867"/>
              <a:gd name="connsiteY7" fmla="*/ 27709 h 5836617"/>
              <a:gd name="connsiteX8" fmla="*/ 6008212 w 7596867"/>
              <a:gd name="connsiteY8" fmla="*/ 120073 h 5836617"/>
              <a:gd name="connsiteX9" fmla="*/ 6627049 w 7596867"/>
              <a:gd name="connsiteY9" fmla="*/ 314036 h 5836617"/>
              <a:gd name="connsiteX10" fmla="*/ 6894903 w 7596867"/>
              <a:gd name="connsiteY10" fmla="*/ 701963 h 5836617"/>
              <a:gd name="connsiteX11" fmla="*/ 7042686 w 7596867"/>
              <a:gd name="connsiteY11" fmla="*/ 1348508 h 5836617"/>
              <a:gd name="connsiteX12" fmla="*/ 7005740 w 7596867"/>
              <a:gd name="connsiteY12" fmla="*/ 1967346 h 5836617"/>
              <a:gd name="connsiteX13" fmla="*/ 7024213 w 7596867"/>
              <a:gd name="connsiteY13" fmla="*/ 2429163 h 5836617"/>
              <a:gd name="connsiteX14" fmla="*/ 7042685 w 7596867"/>
              <a:gd name="connsiteY14" fmla="*/ 3112654 h 5836617"/>
              <a:gd name="connsiteX15" fmla="*/ 7338249 w 7596867"/>
              <a:gd name="connsiteY15" fmla="*/ 3362036 h 5836617"/>
              <a:gd name="connsiteX16" fmla="*/ 7495267 w 7596867"/>
              <a:gd name="connsiteY16" fmla="*/ 3500582 h 5836617"/>
              <a:gd name="connsiteX17" fmla="*/ 7578394 w 7596867"/>
              <a:gd name="connsiteY17" fmla="*/ 3749963 h 5836617"/>
              <a:gd name="connsiteX18" fmla="*/ 7596867 w 7596867"/>
              <a:gd name="connsiteY18" fmla="*/ 4054763 h 5836617"/>
              <a:gd name="connsiteX19" fmla="*/ 7550685 w 7596867"/>
              <a:gd name="connsiteY19" fmla="*/ 4331854 h 5836617"/>
              <a:gd name="connsiteX20" fmla="*/ 7402903 w 7596867"/>
              <a:gd name="connsiteY20" fmla="*/ 4544291 h 5836617"/>
              <a:gd name="connsiteX21" fmla="*/ 7227413 w 7596867"/>
              <a:gd name="connsiteY21" fmla="*/ 4645891 h 5836617"/>
              <a:gd name="connsiteX22" fmla="*/ 6857959 w 7596867"/>
              <a:gd name="connsiteY22" fmla="*/ 4765964 h 5836617"/>
              <a:gd name="connsiteX23" fmla="*/ 6442322 w 7596867"/>
              <a:gd name="connsiteY23" fmla="*/ 4932218 h 5836617"/>
              <a:gd name="connsiteX24" fmla="*/ 5888140 w 7596867"/>
              <a:gd name="connsiteY24" fmla="*/ 5033818 h 5836617"/>
              <a:gd name="connsiteX25" fmla="*/ 4050104 w 7596867"/>
              <a:gd name="connsiteY25" fmla="*/ 5024582 h 5836617"/>
              <a:gd name="connsiteX26" fmla="*/ 3486685 w 7596867"/>
              <a:gd name="connsiteY26" fmla="*/ 5255490 h 5836617"/>
              <a:gd name="connsiteX27" fmla="*/ 2295194 w 7596867"/>
              <a:gd name="connsiteY27" fmla="*/ 5273964 h 5836617"/>
              <a:gd name="connsiteX0" fmla="*/ 2367116 w 7596867"/>
              <a:gd name="connsiteY0" fmla="*/ 5825430 h 5846901"/>
              <a:gd name="connsiteX1" fmla="*/ 454044 w 7596867"/>
              <a:gd name="connsiteY1" fmla="*/ 5836617 h 5846901"/>
              <a:gd name="connsiteX2" fmla="*/ 41523 w 7596867"/>
              <a:gd name="connsiteY2" fmla="*/ 4922980 h 5846901"/>
              <a:gd name="connsiteX3" fmla="*/ 87704 w 7596867"/>
              <a:gd name="connsiteY3" fmla="*/ 1256146 h 5846901"/>
              <a:gd name="connsiteX4" fmla="*/ 484867 w 7596867"/>
              <a:gd name="connsiteY4" fmla="*/ 304799 h 5846901"/>
              <a:gd name="connsiteX5" fmla="*/ 1426976 w 7596867"/>
              <a:gd name="connsiteY5" fmla="*/ 83128 h 5846901"/>
              <a:gd name="connsiteX6" fmla="*/ 2775485 w 7596867"/>
              <a:gd name="connsiteY6" fmla="*/ 0 h 5846901"/>
              <a:gd name="connsiteX7" fmla="*/ 5167704 w 7596867"/>
              <a:gd name="connsiteY7" fmla="*/ 27709 h 5846901"/>
              <a:gd name="connsiteX8" fmla="*/ 6008212 w 7596867"/>
              <a:gd name="connsiteY8" fmla="*/ 120073 h 5846901"/>
              <a:gd name="connsiteX9" fmla="*/ 6627049 w 7596867"/>
              <a:gd name="connsiteY9" fmla="*/ 314036 h 5846901"/>
              <a:gd name="connsiteX10" fmla="*/ 6894903 w 7596867"/>
              <a:gd name="connsiteY10" fmla="*/ 701963 h 5846901"/>
              <a:gd name="connsiteX11" fmla="*/ 7042686 w 7596867"/>
              <a:gd name="connsiteY11" fmla="*/ 1348508 h 5846901"/>
              <a:gd name="connsiteX12" fmla="*/ 7005740 w 7596867"/>
              <a:gd name="connsiteY12" fmla="*/ 1967346 h 5846901"/>
              <a:gd name="connsiteX13" fmla="*/ 7024213 w 7596867"/>
              <a:gd name="connsiteY13" fmla="*/ 2429163 h 5846901"/>
              <a:gd name="connsiteX14" fmla="*/ 7042685 w 7596867"/>
              <a:gd name="connsiteY14" fmla="*/ 3112654 h 5846901"/>
              <a:gd name="connsiteX15" fmla="*/ 7338249 w 7596867"/>
              <a:gd name="connsiteY15" fmla="*/ 3362036 h 5846901"/>
              <a:gd name="connsiteX16" fmla="*/ 7495267 w 7596867"/>
              <a:gd name="connsiteY16" fmla="*/ 3500582 h 5846901"/>
              <a:gd name="connsiteX17" fmla="*/ 7578394 w 7596867"/>
              <a:gd name="connsiteY17" fmla="*/ 3749963 h 5846901"/>
              <a:gd name="connsiteX18" fmla="*/ 7596867 w 7596867"/>
              <a:gd name="connsiteY18" fmla="*/ 4054763 h 5846901"/>
              <a:gd name="connsiteX19" fmla="*/ 7550685 w 7596867"/>
              <a:gd name="connsiteY19" fmla="*/ 4331854 h 5846901"/>
              <a:gd name="connsiteX20" fmla="*/ 7402903 w 7596867"/>
              <a:gd name="connsiteY20" fmla="*/ 4544291 h 5846901"/>
              <a:gd name="connsiteX21" fmla="*/ 7227413 w 7596867"/>
              <a:gd name="connsiteY21" fmla="*/ 4645891 h 5846901"/>
              <a:gd name="connsiteX22" fmla="*/ 6857959 w 7596867"/>
              <a:gd name="connsiteY22" fmla="*/ 4765964 h 5846901"/>
              <a:gd name="connsiteX23" fmla="*/ 6442322 w 7596867"/>
              <a:gd name="connsiteY23" fmla="*/ 4932218 h 5846901"/>
              <a:gd name="connsiteX24" fmla="*/ 5888140 w 7596867"/>
              <a:gd name="connsiteY24" fmla="*/ 5033818 h 5846901"/>
              <a:gd name="connsiteX25" fmla="*/ 4050104 w 7596867"/>
              <a:gd name="connsiteY25" fmla="*/ 5024582 h 5846901"/>
              <a:gd name="connsiteX26" fmla="*/ 3486685 w 7596867"/>
              <a:gd name="connsiteY26" fmla="*/ 5255490 h 5846901"/>
              <a:gd name="connsiteX27" fmla="*/ 2367116 w 7596867"/>
              <a:gd name="connsiteY27" fmla="*/ 5825430 h 5846901"/>
              <a:gd name="connsiteX0" fmla="*/ 2367116 w 7596867"/>
              <a:gd name="connsiteY0" fmla="*/ 5825430 h 5836617"/>
              <a:gd name="connsiteX1" fmla="*/ 454044 w 7596867"/>
              <a:gd name="connsiteY1" fmla="*/ 5836617 h 5836617"/>
              <a:gd name="connsiteX2" fmla="*/ 41523 w 7596867"/>
              <a:gd name="connsiteY2" fmla="*/ 4922980 h 5836617"/>
              <a:gd name="connsiteX3" fmla="*/ 87704 w 7596867"/>
              <a:gd name="connsiteY3" fmla="*/ 1256146 h 5836617"/>
              <a:gd name="connsiteX4" fmla="*/ 484867 w 7596867"/>
              <a:gd name="connsiteY4" fmla="*/ 304799 h 5836617"/>
              <a:gd name="connsiteX5" fmla="*/ 1426976 w 7596867"/>
              <a:gd name="connsiteY5" fmla="*/ 83128 h 5836617"/>
              <a:gd name="connsiteX6" fmla="*/ 2775485 w 7596867"/>
              <a:gd name="connsiteY6" fmla="*/ 0 h 5836617"/>
              <a:gd name="connsiteX7" fmla="*/ 5167704 w 7596867"/>
              <a:gd name="connsiteY7" fmla="*/ 27709 h 5836617"/>
              <a:gd name="connsiteX8" fmla="*/ 6008212 w 7596867"/>
              <a:gd name="connsiteY8" fmla="*/ 120073 h 5836617"/>
              <a:gd name="connsiteX9" fmla="*/ 6627049 w 7596867"/>
              <a:gd name="connsiteY9" fmla="*/ 314036 h 5836617"/>
              <a:gd name="connsiteX10" fmla="*/ 6894903 w 7596867"/>
              <a:gd name="connsiteY10" fmla="*/ 701963 h 5836617"/>
              <a:gd name="connsiteX11" fmla="*/ 7042686 w 7596867"/>
              <a:gd name="connsiteY11" fmla="*/ 1348508 h 5836617"/>
              <a:gd name="connsiteX12" fmla="*/ 7005740 w 7596867"/>
              <a:gd name="connsiteY12" fmla="*/ 1967346 h 5836617"/>
              <a:gd name="connsiteX13" fmla="*/ 7024213 w 7596867"/>
              <a:gd name="connsiteY13" fmla="*/ 2429163 h 5836617"/>
              <a:gd name="connsiteX14" fmla="*/ 7042685 w 7596867"/>
              <a:gd name="connsiteY14" fmla="*/ 3112654 h 5836617"/>
              <a:gd name="connsiteX15" fmla="*/ 7338249 w 7596867"/>
              <a:gd name="connsiteY15" fmla="*/ 3362036 h 5836617"/>
              <a:gd name="connsiteX16" fmla="*/ 7495267 w 7596867"/>
              <a:gd name="connsiteY16" fmla="*/ 3500582 h 5836617"/>
              <a:gd name="connsiteX17" fmla="*/ 7578394 w 7596867"/>
              <a:gd name="connsiteY17" fmla="*/ 3749963 h 5836617"/>
              <a:gd name="connsiteX18" fmla="*/ 7596867 w 7596867"/>
              <a:gd name="connsiteY18" fmla="*/ 4054763 h 5836617"/>
              <a:gd name="connsiteX19" fmla="*/ 7550685 w 7596867"/>
              <a:gd name="connsiteY19" fmla="*/ 4331854 h 5836617"/>
              <a:gd name="connsiteX20" fmla="*/ 7402903 w 7596867"/>
              <a:gd name="connsiteY20" fmla="*/ 4544291 h 5836617"/>
              <a:gd name="connsiteX21" fmla="*/ 7227413 w 7596867"/>
              <a:gd name="connsiteY21" fmla="*/ 4645891 h 5836617"/>
              <a:gd name="connsiteX22" fmla="*/ 6857959 w 7596867"/>
              <a:gd name="connsiteY22" fmla="*/ 4765964 h 5836617"/>
              <a:gd name="connsiteX23" fmla="*/ 6442322 w 7596867"/>
              <a:gd name="connsiteY23" fmla="*/ 4932218 h 5836617"/>
              <a:gd name="connsiteX24" fmla="*/ 5888140 w 7596867"/>
              <a:gd name="connsiteY24" fmla="*/ 5033818 h 5836617"/>
              <a:gd name="connsiteX25" fmla="*/ 4050104 w 7596867"/>
              <a:gd name="connsiteY25" fmla="*/ 5024582 h 5836617"/>
              <a:gd name="connsiteX26" fmla="*/ 3486685 w 7596867"/>
              <a:gd name="connsiteY26" fmla="*/ 5255490 h 5836617"/>
              <a:gd name="connsiteX27" fmla="*/ 2367116 w 7596867"/>
              <a:gd name="connsiteY27" fmla="*/ 5825430 h 5836617"/>
              <a:gd name="connsiteX0" fmla="*/ 2367116 w 7596867"/>
              <a:gd name="connsiteY0" fmla="*/ 5825430 h 5846901"/>
              <a:gd name="connsiteX1" fmla="*/ 454044 w 7596867"/>
              <a:gd name="connsiteY1" fmla="*/ 5836617 h 5846901"/>
              <a:gd name="connsiteX2" fmla="*/ 41523 w 7596867"/>
              <a:gd name="connsiteY2" fmla="*/ 4922980 h 5846901"/>
              <a:gd name="connsiteX3" fmla="*/ 87704 w 7596867"/>
              <a:gd name="connsiteY3" fmla="*/ 1256146 h 5846901"/>
              <a:gd name="connsiteX4" fmla="*/ 484867 w 7596867"/>
              <a:gd name="connsiteY4" fmla="*/ 304799 h 5846901"/>
              <a:gd name="connsiteX5" fmla="*/ 1426976 w 7596867"/>
              <a:gd name="connsiteY5" fmla="*/ 83128 h 5846901"/>
              <a:gd name="connsiteX6" fmla="*/ 2775485 w 7596867"/>
              <a:gd name="connsiteY6" fmla="*/ 0 h 5846901"/>
              <a:gd name="connsiteX7" fmla="*/ 5167704 w 7596867"/>
              <a:gd name="connsiteY7" fmla="*/ 27709 h 5846901"/>
              <a:gd name="connsiteX8" fmla="*/ 6008212 w 7596867"/>
              <a:gd name="connsiteY8" fmla="*/ 120073 h 5846901"/>
              <a:gd name="connsiteX9" fmla="*/ 6627049 w 7596867"/>
              <a:gd name="connsiteY9" fmla="*/ 314036 h 5846901"/>
              <a:gd name="connsiteX10" fmla="*/ 6894903 w 7596867"/>
              <a:gd name="connsiteY10" fmla="*/ 701963 h 5846901"/>
              <a:gd name="connsiteX11" fmla="*/ 7042686 w 7596867"/>
              <a:gd name="connsiteY11" fmla="*/ 1348508 h 5846901"/>
              <a:gd name="connsiteX12" fmla="*/ 7005740 w 7596867"/>
              <a:gd name="connsiteY12" fmla="*/ 1967346 h 5846901"/>
              <a:gd name="connsiteX13" fmla="*/ 7024213 w 7596867"/>
              <a:gd name="connsiteY13" fmla="*/ 2429163 h 5846901"/>
              <a:gd name="connsiteX14" fmla="*/ 7042685 w 7596867"/>
              <a:gd name="connsiteY14" fmla="*/ 3112654 h 5846901"/>
              <a:gd name="connsiteX15" fmla="*/ 7338249 w 7596867"/>
              <a:gd name="connsiteY15" fmla="*/ 3362036 h 5846901"/>
              <a:gd name="connsiteX16" fmla="*/ 7495267 w 7596867"/>
              <a:gd name="connsiteY16" fmla="*/ 3500582 h 5846901"/>
              <a:gd name="connsiteX17" fmla="*/ 7578394 w 7596867"/>
              <a:gd name="connsiteY17" fmla="*/ 3749963 h 5846901"/>
              <a:gd name="connsiteX18" fmla="*/ 7596867 w 7596867"/>
              <a:gd name="connsiteY18" fmla="*/ 4054763 h 5846901"/>
              <a:gd name="connsiteX19" fmla="*/ 7550685 w 7596867"/>
              <a:gd name="connsiteY19" fmla="*/ 4331854 h 5846901"/>
              <a:gd name="connsiteX20" fmla="*/ 7402903 w 7596867"/>
              <a:gd name="connsiteY20" fmla="*/ 4544291 h 5846901"/>
              <a:gd name="connsiteX21" fmla="*/ 7227413 w 7596867"/>
              <a:gd name="connsiteY21" fmla="*/ 4645891 h 5846901"/>
              <a:gd name="connsiteX22" fmla="*/ 6857959 w 7596867"/>
              <a:gd name="connsiteY22" fmla="*/ 4765964 h 5846901"/>
              <a:gd name="connsiteX23" fmla="*/ 6442322 w 7596867"/>
              <a:gd name="connsiteY23" fmla="*/ 4932218 h 5846901"/>
              <a:gd name="connsiteX24" fmla="*/ 5888140 w 7596867"/>
              <a:gd name="connsiteY24" fmla="*/ 5033818 h 5846901"/>
              <a:gd name="connsiteX25" fmla="*/ 4050104 w 7596867"/>
              <a:gd name="connsiteY25" fmla="*/ 5024582 h 5846901"/>
              <a:gd name="connsiteX26" fmla="*/ 3486685 w 7596867"/>
              <a:gd name="connsiteY26" fmla="*/ 5255490 h 5846901"/>
              <a:gd name="connsiteX27" fmla="*/ 2367116 w 7596867"/>
              <a:gd name="connsiteY27" fmla="*/ 5825430 h 5846901"/>
              <a:gd name="connsiteX0" fmla="*/ 2367116 w 7596867"/>
              <a:gd name="connsiteY0" fmla="*/ 5825430 h 5900506"/>
              <a:gd name="connsiteX1" fmla="*/ 454044 w 7596867"/>
              <a:gd name="connsiteY1" fmla="*/ 5836617 h 5900506"/>
              <a:gd name="connsiteX2" fmla="*/ 41523 w 7596867"/>
              <a:gd name="connsiteY2" fmla="*/ 4922980 h 5900506"/>
              <a:gd name="connsiteX3" fmla="*/ 87704 w 7596867"/>
              <a:gd name="connsiteY3" fmla="*/ 1256146 h 5900506"/>
              <a:gd name="connsiteX4" fmla="*/ 484867 w 7596867"/>
              <a:gd name="connsiteY4" fmla="*/ 304799 h 5900506"/>
              <a:gd name="connsiteX5" fmla="*/ 1426976 w 7596867"/>
              <a:gd name="connsiteY5" fmla="*/ 83128 h 5900506"/>
              <a:gd name="connsiteX6" fmla="*/ 2775485 w 7596867"/>
              <a:gd name="connsiteY6" fmla="*/ 0 h 5900506"/>
              <a:gd name="connsiteX7" fmla="*/ 5167704 w 7596867"/>
              <a:gd name="connsiteY7" fmla="*/ 27709 h 5900506"/>
              <a:gd name="connsiteX8" fmla="*/ 6008212 w 7596867"/>
              <a:gd name="connsiteY8" fmla="*/ 120073 h 5900506"/>
              <a:gd name="connsiteX9" fmla="*/ 6627049 w 7596867"/>
              <a:gd name="connsiteY9" fmla="*/ 314036 h 5900506"/>
              <a:gd name="connsiteX10" fmla="*/ 6894903 w 7596867"/>
              <a:gd name="connsiteY10" fmla="*/ 701963 h 5900506"/>
              <a:gd name="connsiteX11" fmla="*/ 7042686 w 7596867"/>
              <a:gd name="connsiteY11" fmla="*/ 1348508 h 5900506"/>
              <a:gd name="connsiteX12" fmla="*/ 7005740 w 7596867"/>
              <a:gd name="connsiteY12" fmla="*/ 1967346 h 5900506"/>
              <a:gd name="connsiteX13" fmla="*/ 7024213 w 7596867"/>
              <a:gd name="connsiteY13" fmla="*/ 2429163 h 5900506"/>
              <a:gd name="connsiteX14" fmla="*/ 7042685 w 7596867"/>
              <a:gd name="connsiteY14" fmla="*/ 3112654 h 5900506"/>
              <a:gd name="connsiteX15" fmla="*/ 7338249 w 7596867"/>
              <a:gd name="connsiteY15" fmla="*/ 3362036 h 5900506"/>
              <a:gd name="connsiteX16" fmla="*/ 7495267 w 7596867"/>
              <a:gd name="connsiteY16" fmla="*/ 3500582 h 5900506"/>
              <a:gd name="connsiteX17" fmla="*/ 7578394 w 7596867"/>
              <a:gd name="connsiteY17" fmla="*/ 3749963 h 5900506"/>
              <a:gd name="connsiteX18" fmla="*/ 7596867 w 7596867"/>
              <a:gd name="connsiteY18" fmla="*/ 4054763 h 5900506"/>
              <a:gd name="connsiteX19" fmla="*/ 7550685 w 7596867"/>
              <a:gd name="connsiteY19" fmla="*/ 4331854 h 5900506"/>
              <a:gd name="connsiteX20" fmla="*/ 7402903 w 7596867"/>
              <a:gd name="connsiteY20" fmla="*/ 4544291 h 5900506"/>
              <a:gd name="connsiteX21" fmla="*/ 7227413 w 7596867"/>
              <a:gd name="connsiteY21" fmla="*/ 4645891 h 5900506"/>
              <a:gd name="connsiteX22" fmla="*/ 6857959 w 7596867"/>
              <a:gd name="connsiteY22" fmla="*/ 4765964 h 5900506"/>
              <a:gd name="connsiteX23" fmla="*/ 6442322 w 7596867"/>
              <a:gd name="connsiteY23" fmla="*/ 4932218 h 5900506"/>
              <a:gd name="connsiteX24" fmla="*/ 5888140 w 7596867"/>
              <a:gd name="connsiteY24" fmla="*/ 5033818 h 5900506"/>
              <a:gd name="connsiteX25" fmla="*/ 4050104 w 7596867"/>
              <a:gd name="connsiteY25" fmla="*/ 5024582 h 5900506"/>
              <a:gd name="connsiteX26" fmla="*/ 3486685 w 7596867"/>
              <a:gd name="connsiteY26" fmla="*/ 5255490 h 5900506"/>
              <a:gd name="connsiteX27" fmla="*/ 2367116 w 7596867"/>
              <a:gd name="connsiteY27" fmla="*/ 5825430 h 5900506"/>
              <a:gd name="connsiteX0" fmla="*/ 2367116 w 7596867"/>
              <a:gd name="connsiteY0" fmla="*/ 5825430 h 5874445"/>
              <a:gd name="connsiteX1" fmla="*/ 454044 w 7596867"/>
              <a:gd name="connsiteY1" fmla="*/ 5836617 h 5874445"/>
              <a:gd name="connsiteX2" fmla="*/ 41523 w 7596867"/>
              <a:gd name="connsiteY2" fmla="*/ 4922980 h 5874445"/>
              <a:gd name="connsiteX3" fmla="*/ 87704 w 7596867"/>
              <a:gd name="connsiteY3" fmla="*/ 1256146 h 5874445"/>
              <a:gd name="connsiteX4" fmla="*/ 484867 w 7596867"/>
              <a:gd name="connsiteY4" fmla="*/ 304799 h 5874445"/>
              <a:gd name="connsiteX5" fmla="*/ 1426976 w 7596867"/>
              <a:gd name="connsiteY5" fmla="*/ 83128 h 5874445"/>
              <a:gd name="connsiteX6" fmla="*/ 2775485 w 7596867"/>
              <a:gd name="connsiteY6" fmla="*/ 0 h 5874445"/>
              <a:gd name="connsiteX7" fmla="*/ 5167704 w 7596867"/>
              <a:gd name="connsiteY7" fmla="*/ 27709 h 5874445"/>
              <a:gd name="connsiteX8" fmla="*/ 6008212 w 7596867"/>
              <a:gd name="connsiteY8" fmla="*/ 120073 h 5874445"/>
              <a:gd name="connsiteX9" fmla="*/ 6627049 w 7596867"/>
              <a:gd name="connsiteY9" fmla="*/ 314036 h 5874445"/>
              <a:gd name="connsiteX10" fmla="*/ 6894903 w 7596867"/>
              <a:gd name="connsiteY10" fmla="*/ 701963 h 5874445"/>
              <a:gd name="connsiteX11" fmla="*/ 7042686 w 7596867"/>
              <a:gd name="connsiteY11" fmla="*/ 1348508 h 5874445"/>
              <a:gd name="connsiteX12" fmla="*/ 7005740 w 7596867"/>
              <a:gd name="connsiteY12" fmla="*/ 1967346 h 5874445"/>
              <a:gd name="connsiteX13" fmla="*/ 7024213 w 7596867"/>
              <a:gd name="connsiteY13" fmla="*/ 2429163 h 5874445"/>
              <a:gd name="connsiteX14" fmla="*/ 7042685 w 7596867"/>
              <a:gd name="connsiteY14" fmla="*/ 3112654 h 5874445"/>
              <a:gd name="connsiteX15" fmla="*/ 7338249 w 7596867"/>
              <a:gd name="connsiteY15" fmla="*/ 3362036 h 5874445"/>
              <a:gd name="connsiteX16" fmla="*/ 7495267 w 7596867"/>
              <a:gd name="connsiteY16" fmla="*/ 3500582 h 5874445"/>
              <a:gd name="connsiteX17" fmla="*/ 7578394 w 7596867"/>
              <a:gd name="connsiteY17" fmla="*/ 3749963 h 5874445"/>
              <a:gd name="connsiteX18" fmla="*/ 7596867 w 7596867"/>
              <a:gd name="connsiteY18" fmla="*/ 4054763 h 5874445"/>
              <a:gd name="connsiteX19" fmla="*/ 7550685 w 7596867"/>
              <a:gd name="connsiteY19" fmla="*/ 4331854 h 5874445"/>
              <a:gd name="connsiteX20" fmla="*/ 7402903 w 7596867"/>
              <a:gd name="connsiteY20" fmla="*/ 4544291 h 5874445"/>
              <a:gd name="connsiteX21" fmla="*/ 7227413 w 7596867"/>
              <a:gd name="connsiteY21" fmla="*/ 4645891 h 5874445"/>
              <a:gd name="connsiteX22" fmla="*/ 6857959 w 7596867"/>
              <a:gd name="connsiteY22" fmla="*/ 4765964 h 5874445"/>
              <a:gd name="connsiteX23" fmla="*/ 6442322 w 7596867"/>
              <a:gd name="connsiteY23" fmla="*/ 4932218 h 5874445"/>
              <a:gd name="connsiteX24" fmla="*/ 5888140 w 7596867"/>
              <a:gd name="connsiteY24" fmla="*/ 5033818 h 5874445"/>
              <a:gd name="connsiteX25" fmla="*/ 4050104 w 7596867"/>
              <a:gd name="connsiteY25" fmla="*/ 5024582 h 5874445"/>
              <a:gd name="connsiteX26" fmla="*/ 3681904 w 7596867"/>
              <a:gd name="connsiteY26" fmla="*/ 5796743 h 5874445"/>
              <a:gd name="connsiteX27" fmla="*/ 2367116 w 7596867"/>
              <a:gd name="connsiteY27" fmla="*/ 5825430 h 5874445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888140 w 7596867"/>
              <a:gd name="connsiteY24" fmla="*/ 5033818 h 5892117"/>
              <a:gd name="connsiteX25" fmla="*/ 4050104 w 7596867"/>
              <a:gd name="connsiteY25" fmla="*/ 5024582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888140 w 7596867"/>
              <a:gd name="connsiteY24" fmla="*/ 5033818 h 5892117"/>
              <a:gd name="connsiteX25" fmla="*/ 4029554 w 7596867"/>
              <a:gd name="connsiteY25" fmla="*/ 5524987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990887 w 7596867"/>
              <a:gd name="connsiteY24" fmla="*/ 5524010 h 5892117"/>
              <a:gd name="connsiteX25" fmla="*/ 4029554 w 7596867"/>
              <a:gd name="connsiteY25" fmla="*/ 5524987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42322 w 7596867"/>
              <a:gd name="connsiteY23" fmla="*/ 4932218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57959 w 7596867"/>
              <a:gd name="connsiteY22" fmla="*/ 4765964 h 5892117"/>
              <a:gd name="connsiteX23" fmla="*/ 6483422 w 7596867"/>
              <a:gd name="connsiteY23" fmla="*/ 5350923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227413 w 7596867"/>
              <a:gd name="connsiteY21" fmla="*/ 4645891 h 5892117"/>
              <a:gd name="connsiteX22" fmla="*/ 6827135 w 7596867"/>
              <a:gd name="connsiteY22" fmla="*/ 5143820 h 5892117"/>
              <a:gd name="connsiteX23" fmla="*/ 6483422 w 7596867"/>
              <a:gd name="connsiteY23" fmla="*/ 5350923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596867"/>
              <a:gd name="connsiteY0" fmla="*/ 5876492 h 5892117"/>
              <a:gd name="connsiteX1" fmla="*/ 454044 w 7596867"/>
              <a:gd name="connsiteY1" fmla="*/ 5836617 h 5892117"/>
              <a:gd name="connsiteX2" fmla="*/ 41523 w 7596867"/>
              <a:gd name="connsiteY2" fmla="*/ 4922980 h 5892117"/>
              <a:gd name="connsiteX3" fmla="*/ 87704 w 7596867"/>
              <a:gd name="connsiteY3" fmla="*/ 1256146 h 5892117"/>
              <a:gd name="connsiteX4" fmla="*/ 484867 w 7596867"/>
              <a:gd name="connsiteY4" fmla="*/ 304799 h 5892117"/>
              <a:gd name="connsiteX5" fmla="*/ 1426976 w 7596867"/>
              <a:gd name="connsiteY5" fmla="*/ 83128 h 5892117"/>
              <a:gd name="connsiteX6" fmla="*/ 2775485 w 7596867"/>
              <a:gd name="connsiteY6" fmla="*/ 0 h 5892117"/>
              <a:gd name="connsiteX7" fmla="*/ 5167704 w 7596867"/>
              <a:gd name="connsiteY7" fmla="*/ 27709 h 5892117"/>
              <a:gd name="connsiteX8" fmla="*/ 6008212 w 7596867"/>
              <a:gd name="connsiteY8" fmla="*/ 120073 h 5892117"/>
              <a:gd name="connsiteX9" fmla="*/ 6627049 w 7596867"/>
              <a:gd name="connsiteY9" fmla="*/ 314036 h 5892117"/>
              <a:gd name="connsiteX10" fmla="*/ 6894903 w 7596867"/>
              <a:gd name="connsiteY10" fmla="*/ 701963 h 5892117"/>
              <a:gd name="connsiteX11" fmla="*/ 7042686 w 7596867"/>
              <a:gd name="connsiteY11" fmla="*/ 1348508 h 5892117"/>
              <a:gd name="connsiteX12" fmla="*/ 7005740 w 7596867"/>
              <a:gd name="connsiteY12" fmla="*/ 1967346 h 5892117"/>
              <a:gd name="connsiteX13" fmla="*/ 7024213 w 7596867"/>
              <a:gd name="connsiteY13" fmla="*/ 2429163 h 5892117"/>
              <a:gd name="connsiteX14" fmla="*/ 7042685 w 7596867"/>
              <a:gd name="connsiteY14" fmla="*/ 3112654 h 5892117"/>
              <a:gd name="connsiteX15" fmla="*/ 7338249 w 7596867"/>
              <a:gd name="connsiteY15" fmla="*/ 3362036 h 5892117"/>
              <a:gd name="connsiteX16" fmla="*/ 7495267 w 7596867"/>
              <a:gd name="connsiteY16" fmla="*/ 3500582 h 5892117"/>
              <a:gd name="connsiteX17" fmla="*/ 7578394 w 7596867"/>
              <a:gd name="connsiteY17" fmla="*/ 3749963 h 5892117"/>
              <a:gd name="connsiteX18" fmla="*/ 7596867 w 7596867"/>
              <a:gd name="connsiteY18" fmla="*/ 4054763 h 5892117"/>
              <a:gd name="connsiteX19" fmla="*/ 7550685 w 7596867"/>
              <a:gd name="connsiteY19" fmla="*/ 4331854 h 5892117"/>
              <a:gd name="connsiteX20" fmla="*/ 7402903 w 7596867"/>
              <a:gd name="connsiteY20" fmla="*/ 4544291 h 5892117"/>
              <a:gd name="connsiteX21" fmla="*/ 7371261 w 7596867"/>
              <a:gd name="connsiteY21" fmla="*/ 5054385 h 5892117"/>
              <a:gd name="connsiteX22" fmla="*/ 6827135 w 7596867"/>
              <a:gd name="connsiteY22" fmla="*/ 5143820 h 5892117"/>
              <a:gd name="connsiteX23" fmla="*/ 6483422 w 7596867"/>
              <a:gd name="connsiteY23" fmla="*/ 5350923 h 5892117"/>
              <a:gd name="connsiteX24" fmla="*/ 5990887 w 7596867"/>
              <a:gd name="connsiteY24" fmla="*/ 5524010 h 5892117"/>
              <a:gd name="connsiteX25" fmla="*/ 4050103 w 7596867"/>
              <a:gd name="connsiteY25" fmla="*/ 5576050 h 5892117"/>
              <a:gd name="connsiteX26" fmla="*/ 3681904 w 7596867"/>
              <a:gd name="connsiteY26" fmla="*/ 5796743 h 5892117"/>
              <a:gd name="connsiteX27" fmla="*/ 2336292 w 7596867"/>
              <a:gd name="connsiteY27" fmla="*/ 5876492 h 5892117"/>
              <a:gd name="connsiteX0" fmla="*/ 2336292 w 7755207"/>
              <a:gd name="connsiteY0" fmla="*/ 5876492 h 5892117"/>
              <a:gd name="connsiteX1" fmla="*/ 454044 w 7755207"/>
              <a:gd name="connsiteY1" fmla="*/ 5836617 h 5892117"/>
              <a:gd name="connsiteX2" fmla="*/ 41523 w 7755207"/>
              <a:gd name="connsiteY2" fmla="*/ 4922980 h 5892117"/>
              <a:gd name="connsiteX3" fmla="*/ 87704 w 7755207"/>
              <a:gd name="connsiteY3" fmla="*/ 1256146 h 5892117"/>
              <a:gd name="connsiteX4" fmla="*/ 484867 w 7755207"/>
              <a:gd name="connsiteY4" fmla="*/ 304799 h 5892117"/>
              <a:gd name="connsiteX5" fmla="*/ 1426976 w 7755207"/>
              <a:gd name="connsiteY5" fmla="*/ 83128 h 5892117"/>
              <a:gd name="connsiteX6" fmla="*/ 2775485 w 7755207"/>
              <a:gd name="connsiteY6" fmla="*/ 0 h 5892117"/>
              <a:gd name="connsiteX7" fmla="*/ 5167704 w 7755207"/>
              <a:gd name="connsiteY7" fmla="*/ 27709 h 5892117"/>
              <a:gd name="connsiteX8" fmla="*/ 6008212 w 7755207"/>
              <a:gd name="connsiteY8" fmla="*/ 120073 h 5892117"/>
              <a:gd name="connsiteX9" fmla="*/ 6627049 w 7755207"/>
              <a:gd name="connsiteY9" fmla="*/ 314036 h 5892117"/>
              <a:gd name="connsiteX10" fmla="*/ 6894903 w 7755207"/>
              <a:gd name="connsiteY10" fmla="*/ 701963 h 5892117"/>
              <a:gd name="connsiteX11" fmla="*/ 7042686 w 7755207"/>
              <a:gd name="connsiteY11" fmla="*/ 1348508 h 5892117"/>
              <a:gd name="connsiteX12" fmla="*/ 7005740 w 7755207"/>
              <a:gd name="connsiteY12" fmla="*/ 1967346 h 5892117"/>
              <a:gd name="connsiteX13" fmla="*/ 7024213 w 7755207"/>
              <a:gd name="connsiteY13" fmla="*/ 2429163 h 5892117"/>
              <a:gd name="connsiteX14" fmla="*/ 7042685 w 7755207"/>
              <a:gd name="connsiteY14" fmla="*/ 3112654 h 5892117"/>
              <a:gd name="connsiteX15" fmla="*/ 7338249 w 7755207"/>
              <a:gd name="connsiteY15" fmla="*/ 3362036 h 5892117"/>
              <a:gd name="connsiteX16" fmla="*/ 7495267 w 7755207"/>
              <a:gd name="connsiteY16" fmla="*/ 3500582 h 5892117"/>
              <a:gd name="connsiteX17" fmla="*/ 7578394 w 7755207"/>
              <a:gd name="connsiteY17" fmla="*/ 3749963 h 5892117"/>
              <a:gd name="connsiteX18" fmla="*/ 7596867 w 7755207"/>
              <a:gd name="connsiteY18" fmla="*/ 4054763 h 5892117"/>
              <a:gd name="connsiteX19" fmla="*/ 7550685 w 7755207"/>
              <a:gd name="connsiteY19" fmla="*/ 4331854 h 5892117"/>
              <a:gd name="connsiteX20" fmla="*/ 7752243 w 7755207"/>
              <a:gd name="connsiteY20" fmla="*/ 4738325 h 5892117"/>
              <a:gd name="connsiteX21" fmla="*/ 7371261 w 7755207"/>
              <a:gd name="connsiteY21" fmla="*/ 5054385 h 5892117"/>
              <a:gd name="connsiteX22" fmla="*/ 6827135 w 7755207"/>
              <a:gd name="connsiteY22" fmla="*/ 5143820 h 5892117"/>
              <a:gd name="connsiteX23" fmla="*/ 6483422 w 7755207"/>
              <a:gd name="connsiteY23" fmla="*/ 5350923 h 5892117"/>
              <a:gd name="connsiteX24" fmla="*/ 5990887 w 7755207"/>
              <a:gd name="connsiteY24" fmla="*/ 5524010 h 5892117"/>
              <a:gd name="connsiteX25" fmla="*/ 4050103 w 7755207"/>
              <a:gd name="connsiteY25" fmla="*/ 5576050 h 5892117"/>
              <a:gd name="connsiteX26" fmla="*/ 3681904 w 7755207"/>
              <a:gd name="connsiteY26" fmla="*/ 5796743 h 5892117"/>
              <a:gd name="connsiteX27" fmla="*/ 2336292 w 7755207"/>
              <a:gd name="connsiteY27" fmla="*/ 5876492 h 5892117"/>
              <a:gd name="connsiteX0" fmla="*/ 2336292 w 7846922"/>
              <a:gd name="connsiteY0" fmla="*/ 5876492 h 5892117"/>
              <a:gd name="connsiteX1" fmla="*/ 454044 w 7846922"/>
              <a:gd name="connsiteY1" fmla="*/ 5836617 h 5892117"/>
              <a:gd name="connsiteX2" fmla="*/ 41523 w 7846922"/>
              <a:gd name="connsiteY2" fmla="*/ 4922980 h 5892117"/>
              <a:gd name="connsiteX3" fmla="*/ 87704 w 7846922"/>
              <a:gd name="connsiteY3" fmla="*/ 1256146 h 5892117"/>
              <a:gd name="connsiteX4" fmla="*/ 484867 w 7846922"/>
              <a:gd name="connsiteY4" fmla="*/ 304799 h 5892117"/>
              <a:gd name="connsiteX5" fmla="*/ 1426976 w 7846922"/>
              <a:gd name="connsiteY5" fmla="*/ 83128 h 5892117"/>
              <a:gd name="connsiteX6" fmla="*/ 2775485 w 7846922"/>
              <a:gd name="connsiteY6" fmla="*/ 0 h 5892117"/>
              <a:gd name="connsiteX7" fmla="*/ 5167704 w 7846922"/>
              <a:gd name="connsiteY7" fmla="*/ 27709 h 5892117"/>
              <a:gd name="connsiteX8" fmla="*/ 6008212 w 7846922"/>
              <a:gd name="connsiteY8" fmla="*/ 120073 h 5892117"/>
              <a:gd name="connsiteX9" fmla="*/ 6627049 w 7846922"/>
              <a:gd name="connsiteY9" fmla="*/ 314036 h 5892117"/>
              <a:gd name="connsiteX10" fmla="*/ 6894903 w 7846922"/>
              <a:gd name="connsiteY10" fmla="*/ 701963 h 5892117"/>
              <a:gd name="connsiteX11" fmla="*/ 7042686 w 7846922"/>
              <a:gd name="connsiteY11" fmla="*/ 1348508 h 5892117"/>
              <a:gd name="connsiteX12" fmla="*/ 7005740 w 7846922"/>
              <a:gd name="connsiteY12" fmla="*/ 1967346 h 5892117"/>
              <a:gd name="connsiteX13" fmla="*/ 7024213 w 7846922"/>
              <a:gd name="connsiteY13" fmla="*/ 2429163 h 5892117"/>
              <a:gd name="connsiteX14" fmla="*/ 7042685 w 7846922"/>
              <a:gd name="connsiteY14" fmla="*/ 3112654 h 5892117"/>
              <a:gd name="connsiteX15" fmla="*/ 7338249 w 7846922"/>
              <a:gd name="connsiteY15" fmla="*/ 3362036 h 5892117"/>
              <a:gd name="connsiteX16" fmla="*/ 7495267 w 7846922"/>
              <a:gd name="connsiteY16" fmla="*/ 3500582 h 5892117"/>
              <a:gd name="connsiteX17" fmla="*/ 7578394 w 7846922"/>
              <a:gd name="connsiteY17" fmla="*/ 3749963 h 5892117"/>
              <a:gd name="connsiteX18" fmla="*/ 7596867 w 7846922"/>
              <a:gd name="connsiteY18" fmla="*/ 4054763 h 5892117"/>
              <a:gd name="connsiteX19" fmla="*/ 7838377 w 7846922"/>
              <a:gd name="connsiteY19" fmla="*/ 4413553 h 5892117"/>
              <a:gd name="connsiteX20" fmla="*/ 7752243 w 7846922"/>
              <a:gd name="connsiteY20" fmla="*/ 4738325 h 5892117"/>
              <a:gd name="connsiteX21" fmla="*/ 7371261 w 7846922"/>
              <a:gd name="connsiteY21" fmla="*/ 5054385 h 5892117"/>
              <a:gd name="connsiteX22" fmla="*/ 6827135 w 7846922"/>
              <a:gd name="connsiteY22" fmla="*/ 5143820 h 5892117"/>
              <a:gd name="connsiteX23" fmla="*/ 6483422 w 7846922"/>
              <a:gd name="connsiteY23" fmla="*/ 5350923 h 5892117"/>
              <a:gd name="connsiteX24" fmla="*/ 5990887 w 7846922"/>
              <a:gd name="connsiteY24" fmla="*/ 5524010 h 5892117"/>
              <a:gd name="connsiteX25" fmla="*/ 4050103 w 7846922"/>
              <a:gd name="connsiteY25" fmla="*/ 5576050 h 5892117"/>
              <a:gd name="connsiteX26" fmla="*/ 3681904 w 7846922"/>
              <a:gd name="connsiteY26" fmla="*/ 5796743 h 5892117"/>
              <a:gd name="connsiteX27" fmla="*/ 2336292 w 7846922"/>
              <a:gd name="connsiteY27" fmla="*/ 5876492 h 5892117"/>
              <a:gd name="connsiteX0" fmla="*/ 2336292 w 7838953"/>
              <a:gd name="connsiteY0" fmla="*/ 5876492 h 5892117"/>
              <a:gd name="connsiteX1" fmla="*/ 454044 w 7838953"/>
              <a:gd name="connsiteY1" fmla="*/ 5836617 h 5892117"/>
              <a:gd name="connsiteX2" fmla="*/ 41523 w 7838953"/>
              <a:gd name="connsiteY2" fmla="*/ 4922980 h 5892117"/>
              <a:gd name="connsiteX3" fmla="*/ 87704 w 7838953"/>
              <a:gd name="connsiteY3" fmla="*/ 1256146 h 5892117"/>
              <a:gd name="connsiteX4" fmla="*/ 484867 w 7838953"/>
              <a:gd name="connsiteY4" fmla="*/ 304799 h 5892117"/>
              <a:gd name="connsiteX5" fmla="*/ 1426976 w 7838953"/>
              <a:gd name="connsiteY5" fmla="*/ 83128 h 5892117"/>
              <a:gd name="connsiteX6" fmla="*/ 2775485 w 7838953"/>
              <a:gd name="connsiteY6" fmla="*/ 0 h 5892117"/>
              <a:gd name="connsiteX7" fmla="*/ 5167704 w 7838953"/>
              <a:gd name="connsiteY7" fmla="*/ 27709 h 5892117"/>
              <a:gd name="connsiteX8" fmla="*/ 6008212 w 7838953"/>
              <a:gd name="connsiteY8" fmla="*/ 120073 h 5892117"/>
              <a:gd name="connsiteX9" fmla="*/ 6627049 w 7838953"/>
              <a:gd name="connsiteY9" fmla="*/ 314036 h 5892117"/>
              <a:gd name="connsiteX10" fmla="*/ 6894903 w 7838953"/>
              <a:gd name="connsiteY10" fmla="*/ 701963 h 5892117"/>
              <a:gd name="connsiteX11" fmla="*/ 7042686 w 7838953"/>
              <a:gd name="connsiteY11" fmla="*/ 1348508 h 5892117"/>
              <a:gd name="connsiteX12" fmla="*/ 7005740 w 7838953"/>
              <a:gd name="connsiteY12" fmla="*/ 1967346 h 5892117"/>
              <a:gd name="connsiteX13" fmla="*/ 7024213 w 7838953"/>
              <a:gd name="connsiteY13" fmla="*/ 2429163 h 5892117"/>
              <a:gd name="connsiteX14" fmla="*/ 7042685 w 7838953"/>
              <a:gd name="connsiteY14" fmla="*/ 3112654 h 5892117"/>
              <a:gd name="connsiteX15" fmla="*/ 7338249 w 7838953"/>
              <a:gd name="connsiteY15" fmla="*/ 3362036 h 5892117"/>
              <a:gd name="connsiteX16" fmla="*/ 7495267 w 7838953"/>
              <a:gd name="connsiteY16" fmla="*/ 3500582 h 5892117"/>
              <a:gd name="connsiteX17" fmla="*/ 7578394 w 7838953"/>
              <a:gd name="connsiteY17" fmla="*/ 3749963 h 5892117"/>
              <a:gd name="connsiteX18" fmla="*/ 7792086 w 7838953"/>
              <a:gd name="connsiteY18" fmla="*/ 3952641 h 5892117"/>
              <a:gd name="connsiteX19" fmla="*/ 7838377 w 7838953"/>
              <a:gd name="connsiteY19" fmla="*/ 4413553 h 5892117"/>
              <a:gd name="connsiteX20" fmla="*/ 7752243 w 7838953"/>
              <a:gd name="connsiteY20" fmla="*/ 4738325 h 5892117"/>
              <a:gd name="connsiteX21" fmla="*/ 7371261 w 7838953"/>
              <a:gd name="connsiteY21" fmla="*/ 5054385 h 5892117"/>
              <a:gd name="connsiteX22" fmla="*/ 6827135 w 7838953"/>
              <a:gd name="connsiteY22" fmla="*/ 5143820 h 5892117"/>
              <a:gd name="connsiteX23" fmla="*/ 6483422 w 7838953"/>
              <a:gd name="connsiteY23" fmla="*/ 5350923 h 5892117"/>
              <a:gd name="connsiteX24" fmla="*/ 5990887 w 7838953"/>
              <a:gd name="connsiteY24" fmla="*/ 5524010 h 5892117"/>
              <a:gd name="connsiteX25" fmla="*/ 4050103 w 7838953"/>
              <a:gd name="connsiteY25" fmla="*/ 5576050 h 5892117"/>
              <a:gd name="connsiteX26" fmla="*/ 3681904 w 7838953"/>
              <a:gd name="connsiteY26" fmla="*/ 5796743 h 5892117"/>
              <a:gd name="connsiteX27" fmla="*/ 2336292 w 7838953"/>
              <a:gd name="connsiteY27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24213 w 7842114"/>
              <a:gd name="connsiteY13" fmla="*/ 2429163 h 5892117"/>
              <a:gd name="connsiteX14" fmla="*/ 7042685 w 7842114"/>
              <a:gd name="connsiteY14" fmla="*/ 3112654 h 5892117"/>
              <a:gd name="connsiteX15" fmla="*/ 7338249 w 7842114"/>
              <a:gd name="connsiteY15" fmla="*/ 3362036 h 5892117"/>
              <a:gd name="connsiteX16" fmla="*/ 7495267 w 7842114"/>
              <a:gd name="connsiteY16" fmla="*/ 3500582 h 5892117"/>
              <a:gd name="connsiteX17" fmla="*/ 7792086 w 7842114"/>
              <a:gd name="connsiteY17" fmla="*/ 3952641 h 5892117"/>
              <a:gd name="connsiteX18" fmla="*/ 7838377 w 7842114"/>
              <a:gd name="connsiteY18" fmla="*/ 4413553 h 5892117"/>
              <a:gd name="connsiteX19" fmla="*/ 7752243 w 7842114"/>
              <a:gd name="connsiteY19" fmla="*/ 4738325 h 5892117"/>
              <a:gd name="connsiteX20" fmla="*/ 7371261 w 7842114"/>
              <a:gd name="connsiteY20" fmla="*/ 5054385 h 5892117"/>
              <a:gd name="connsiteX21" fmla="*/ 6827135 w 7842114"/>
              <a:gd name="connsiteY21" fmla="*/ 5143820 h 5892117"/>
              <a:gd name="connsiteX22" fmla="*/ 6483422 w 7842114"/>
              <a:gd name="connsiteY22" fmla="*/ 5350923 h 5892117"/>
              <a:gd name="connsiteX23" fmla="*/ 5990887 w 7842114"/>
              <a:gd name="connsiteY23" fmla="*/ 5524010 h 5892117"/>
              <a:gd name="connsiteX24" fmla="*/ 4050103 w 7842114"/>
              <a:gd name="connsiteY24" fmla="*/ 5576050 h 5892117"/>
              <a:gd name="connsiteX25" fmla="*/ 3681904 w 7842114"/>
              <a:gd name="connsiteY25" fmla="*/ 5796743 h 5892117"/>
              <a:gd name="connsiteX26" fmla="*/ 2336292 w 7842114"/>
              <a:gd name="connsiteY26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24213 w 7842114"/>
              <a:gd name="connsiteY13" fmla="*/ 2429163 h 5892117"/>
              <a:gd name="connsiteX14" fmla="*/ 7042685 w 7842114"/>
              <a:gd name="connsiteY14" fmla="*/ 3112654 h 5892117"/>
              <a:gd name="connsiteX15" fmla="*/ 7338249 w 7842114"/>
              <a:gd name="connsiteY15" fmla="*/ 3362036 h 5892117"/>
              <a:gd name="connsiteX16" fmla="*/ 7628839 w 7842114"/>
              <a:gd name="connsiteY16" fmla="*/ 3561856 h 5892117"/>
              <a:gd name="connsiteX17" fmla="*/ 7792086 w 7842114"/>
              <a:gd name="connsiteY17" fmla="*/ 3952641 h 5892117"/>
              <a:gd name="connsiteX18" fmla="*/ 7838377 w 7842114"/>
              <a:gd name="connsiteY18" fmla="*/ 4413553 h 5892117"/>
              <a:gd name="connsiteX19" fmla="*/ 7752243 w 7842114"/>
              <a:gd name="connsiteY19" fmla="*/ 4738325 h 5892117"/>
              <a:gd name="connsiteX20" fmla="*/ 7371261 w 7842114"/>
              <a:gd name="connsiteY20" fmla="*/ 5054385 h 5892117"/>
              <a:gd name="connsiteX21" fmla="*/ 6827135 w 7842114"/>
              <a:gd name="connsiteY21" fmla="*/ 5143820 h 5892117"/>
              <a:gd name="connsiteX22" fmla="*/ 6483422 w 7842114"/>
              <a:gd name="connsiteY22" fmla="*/ 5350923 h 5892117"/>
              <a:gd name="connsiteX23" fmla="*/ 5990887 w 7842114"/>
              <a:gd name="connsiteY23" fmla="*/ 5524010 h 5892117"/>
              <a:gd name="connsiteX24" fmla="*/ 4050103 w 7842114"/>
              <a:gd name="connsiteY24" fmla="*/ 5576050 h 5892117"/>
              <a:gd name="connsiteX25" fmla="*/ 3681904 w 7842114"/>
              <a:gd name="connsiteY25" fmla="*/ 5796743 h 5892117"/>
              <a:gd name="connsiteX26" fmla="*/ 2336292 w 7842114"/>
              <a:gd name="connsiteY26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24213 w 7842114"/>
              <a:gd name="connsiteY13" fmla="*/ 2429163 h 5892117"/>
              <a:gd name="connsiteX14" fmla="*/ 7042685 w 7842114"/>
              <a:gd name="connsiteY14" fmla="*/ 3112654 h 5892117"/>
              <a:gd name="connsiteX15" fmla="*/ 7628839 w 7842114"/>
              <a:gd name="connsiteY15" fmla="*/ 3561856 h 5892117"/>
              <a:gd name="connsiteX16" fmla="*/ 7792086 w 7842114"/>
              <a:gd name="connsiteY16" fmla="*/ 3952641 h 5892117"/>
              <a:gd name="connsiteX17" fmla="*/ 7838377 w 7842114"/>
              <a:gd name="connsiteY17" fmla="*/ 4413553 h 5892117"/>
              <a:gd name="connsiteX18" fmla="*/ 7752243 w 7842114"/>
              <a:gd name="connsiteY18" fmla="*/ 4738325 h 5892117"/>
              <a:gd name="connsiteX19" fmla="*/ 7371261 w 7842114"/>
              <a:gd name="connsiteY19" fmla="*/ 5054385 h 5892117"/>
              <a:gd name="connsiteX20" fmla="*/ 6827135 w 7842114"/>
              <a:gd name="connsiteY20" fmla="*/ 5143820 h 5892117"/>
              <a:gd name="connsiteX21" fmla="*/ 6483422 w 7842114"/>
              <a:gd name="connsiteY21" fmla="*/ 5350923 h 5892117"/>
              <a:gd name="connsiteX22" fmla="*/ 5990887 w 7842114"/>
              <a:gd name="connsiteY22" fmla="*/ 5524010 h 5892117"/>
              <a:gd name="connsiteX23" fmla="*/ 4050103 w 7842114"/>
              <a:gd name="connsiteY23" fmla="*/ 5576050 h 5892117"/>
              <a:gd name="connsiteX24" fmla="*/ 3681904 w 7842114"/>
              <a:gd name="connsiteY24" fmla="*/ 5796743 h 5892117"/>
              <a:gd name="connsiteX25" fmla="*/ 2336292 w 7842114"/>
              <a:gd name="connsiteY25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7042685 w 7842114"/>
              <a:gd name="connsiteY13" fmla="*/ 3112654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27135 w 7842114"/>
              <a:gd name="connsiteY19" fmla="*/ 5143820 h 5892117"/>
              <a:gd name="connsiteX20" fmla="*/ 6483422 w 7842114"/>
              <a:gd name="connsiteY20" fmla="*/ 5350923 h 5892117"/>
              <a:gd name="connsiteX21" fmla="*/ 5990887 w 7842114"/>
              <a:gd name="connsiteY21" fmla="*/ 5524010 h 5892117"/>
              <a:gd name="connsiteX22" fmla="*/ 4050103 w 7842114"/>
              <a:gd name="connsiteY22" fmla="*/ 5576050 h 5892117"/>
              <a:gd name="connsiteX23" fmla="*/ 3681904 w 7842114"/>
              <a:gd name="connsiteY23" fmla="*/ 5796743 h 5892117"/>
              <a:gd name="connsiteX24" fmla="*/ 2336292 w 7842114"/>
              <a:gd name="connsiteY24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27135 w 7842114"/>
              <a:gd name="connsiteY19" fmla="*/ 5143820 h 5892117"/>
              <a:gd name="connsiteX20" fmla="*/ 6483422 w 7842114"/>
              <a:gd name="connsiteY20" fmla="*/ 5350923 h 5892117"/>
              <a:gd name="connsiteX21" fmla="*/ 5990887 w 7842114"/>
              <a:gd name="connsiteY21" fmla="*/ 5524010 h 5892117"/>
              <a:gd name="connsiteX22" fmla="*/ 4050103 w 7842114"/>
              <a:gd name="connsiteY22" fmla="*/ 5576050 h 5892117"/>
              <a:gd name="connsiteX23" fmla="*/ 3681904 w 7842114"/>
              <a:gd name="connsiteY23" fmla="*/ 5796743 h 5892117"/>
              <a:gd name="connsiteX24" fmla="*/ 2336292 w 7842114"/>
              <a:gd name="connsiteY24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27135 w 7842114"/>
              <a:gd name="connsiteY19" fmla="*/ 5143820 h 5892117"/>
              <a:gd name="connsiteX20" fmla="*/ 6832762 w 7842114"/>
              <a:gd name="connsiteY20" fmla="*/ 5504107 h 5892117"/>
              <a:gd name="connsiteX21" fmla="*/ 5990887 w 7842114"/>
              <a:gd name="connsiteY21" fmla="*/ 5524010 h 5892117"/>
              <a:gd name="connsiteX22" fmla="*/ 4050103 w 7842114"/>
              <a:gd name="connsiteY22" fmla="*/ 5576050 h 5892117"/>
              <a:gd name="connsiteX23" fmla="*/ 3681904 w 7842114"/>
              <a:gd name="connsiteY23" fmla="*/ 5796743 h 5892117"/>
              <a:gd name="connsiteX24" fmla="*/ 2336292 w 7842114"/>
              <a:gd name="connsiteY24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371261 w 7842114"/>
              <a:gd name="connsiteY18" fmla="*/ 5054385 h 5892117"/>
              <a:gd name="connsiteX19" fmla="*/ 6832762 w 7842114"/>
              <a:gd name="connsiteY19" fmla="*/ 5504107 h 5892117"/>
              <a:gd name="connsiteX20" fmla="*/ 5990887 w 7842114"/>
              <a:gd name="connsiteY20" fmla="*/ 5524010 h 5892117"/>
              <a:gd name="connsiteX21" fmla="*/ 4050103 w 7842114"/>
              <a:gd name="connsiteY21" fmla="*/ 5576050 h 5892117"/>
              <a:gd name="connsiteX22" fmla="*/ 3681904 w 7842114"/>
              <a:gd name="connsiteY22" fmla="*/ 5796743 h 5892117"/>
              <a:gd name="connsiteX23" fmla="*/ 2336292 w 7842114"/>
              <a:gd name="connsiteY23" fmla="*/ 5876492 h 5892117"/>
              <a:gd name="connsiteX0" fmla="*/ 2336292 w 7855673"/>
              <a:gd name="connsiteY0" fmla="*/ 5876492 h 5892117"/>
              <a:gd name="connsiteX1" fmla="*/ 454044 w 7855673"/>
              <a:gd name="connsiteY1" fmla="*/ 5836617 h 5892117"/>
              <a:gd name="connsiteX2" fmla="*/ 41523 w 7855673"/>
              <a:gd name="connsiteY2" fmla="*/ 4922980 h 5892117"/>
              <a:gd name="connsiteX3" fmla="*/ 87704 w 7855673"/>
              <a:gd name="connsiteY3" fmla="*/ 1256146 h 5892117"/>
              <a:gd name="connsiteX4" fmla="*/ 484867 w 7855673"/>
              <a:gd name="connsiteY4" fmla="*/ 304799 h 5892117"/>
              <a:gd name="connsiteX5" fmla="*/ 1426976 w 7855673"/>
              <a:gd name="connsiteY5" fmla="*/ 83128 h 5892117"/>
              <a:gd name="connsiteX6" fmla="*/ 2775485 w 7855673"/>
              <a:gd name="connsiteY6" fmla="*/ 0 h 5892117"/>
              <a:gd name="connsiteX7" fmla="*/ 5167704 w 7855673"/>
              <a:gd name="connsiteY7" fmla="*/ 27709 h 5892117"/>
              <a:gd name="connsiteX8" fmla="*/ 6008212 w 7855673"/>
              <a:gd name="connsiteY8" fmla="*/ 120073 h 5892117"/>
              <a:gd name="connsiteX9" fmla="*/ 6627049 w 7855673"/>
              <a:gd name="connsiteY9" fmla="*/ 314036 h 5892117"/>
              <a:gd name="connsiteX10" fmla="*/ 6894903 w 7855673"/>
              <a:gd name="connsiteY10" fmla="*/ 701963 h 5892117"/>
              <a:gd name="connsiteX11" fmla="*/ 7042686 w 7855673"/>
              <a:gd name="connsiteY11" fmla="*/ 1348508 h 5892117"/>
              <a:gd name="connsiteX12" fmla="*/ 7005740 w 7855673"/>
              <a:gd name="connsiteY12" fmla="*/ 1967346 h 5892117"/>
              <a:gd name="connsiteX13" fmla="*/ 6857741 w 7855673"/>
              <a:gd name="connsiteY13" fmla="*/ 3204566 h 5892117"/>
              <a:gd name="connsiteX14" fmla="*/ 7628839 w 7855673"/>
              <a:gd name="connsiteY14" fmla="*/ 3561856 h 5892117"/>
              <a:gd name="connsiteX15" fmla="*/ 7792086 w 7855673"/>
              <a:gd name="connsiteY15" fmla="*/ 3952641 h 5892117"/>
              <a:gd name="connsiteX16" fmla="*/ 7838377 w 7855673"/>
              <a:gd name="connsiteY16" fmla="*/ 4413553 h 5892117"/>
              <a:gd name="connsiteX17" fmla="*/ 7752243 w 7855673"/>
              <a:gd name="connsiteY17" fmla="*/ 4738325 h 5892117"/>
              <a:gd name="connsiteX18" fmla="*/ 6832762 w 7855673"/>
              <a:gd name="connsiteY18" fmla="*/ 5504107 h 5892117"/>
              <a:gd name="connsiteX19" fmla="*/ 5990887 w 7855673"/>
              <a:gd name="connsiteY19" fmla="*/ 5524010 h 5892117"/>
              <a:gd name="connsiteX20" fmla="*/ 4050103 w 7855673"/>
              <a:gd name="connsiteY20" fmla="*/ 5576050 h 5892117"/>
              <a:gd name="connsiteX21" fmla="*/ 3681904 w 7855673"/>
              <a:gd name="connsiteY21" fmla="*/ 5796743 h 5892117"/>
              <a:gd name="connsiteX22" fmla="*/ 2336292 w 7855673"/>
              <a:gd name="connsiteY22" fmla="*/ 5876492 h 5892117"/>
              <a:gd name="connsiteX0" fmla="*/ 2336292 w 7842114"/>
              <a:gd name="connsiteY0" fmla="*/ 5876492 h 5892117"/>
              <a:gd name="connsiteX1" fmla="*/ 454044 w 7842114"/>
              <a:gd name="connsiteY1" fmla="*/ 5836617 h 5892117"/>
              <a:gd name="connsiteX2" fmla="*/ 41523 w 7842114"/>
              <a:gd name="connsiteY2" fmla="*/ 4922980 h 5892117"/>
              <a:gd name="connsiteX3" fmla="*/ 87704 w 7842114"/>
              <a:gd name="connsiteY3" fmla="*/ 1256146 h 5892117"/>
              <a:gd name="connsiteX4" fmla="*/ 484867 w 7842114"/>
              <a:gd name="connsiteY4" fmla="*/ 304799 h 5892117"/>
              <a:gd name="connsiteX5" fmla="*/ 1426976 w 7842114"/>
              <a:gd name="connsiteY5" fmla="*/ 83128 h 5892117"/>
              <a:gd name="connsiteX6" fmla="*/ 2775485 w 7842114"/>
              <a:gd name="connsiteY6" fmla="*/ 0 h 5892117"/>
              <a:gd name="connsiteX7" fmla="*/ 5167704 w 7842114"/>
              <a:gd name="connsiteY7" fmla="*/ 27709 h 5892117"/>
              <a:gd name="connsiteX8" fmla="*/ 6008212 w 7842114"/>
              <a:gd name="connsiteY8" fmla="*/ 120073 h 5892117"/>
              <a:gd name="connsiteX9" fmla="*/ 6627049 w 7842114"/>
              <a:gd name="connsiteY9" fmla="*/ 314036 h 5892117"/>
              <a:gd name="connsiteX10" fmla="*/ 6894903 w 7842114"/>
              <a:gd name="connsiteY10" fmla="*/ 701963 h 5892117"/>
              <a:gd name="connsiteX11" fmla="*/ 7042686 w 7842114"/>
              <a:gd name="connsiteY11" fmla="*/ 1348508 h 5892117"/>
              <a:gd name="connsiteX12" fmla="*/ 7005740 w 7842114"/>
              <a:gd name="connsiteY12" fmla="*/ 1967346 h 5892117"/>
              <a:gd name="connsiteX13" fmla="*/ 6857741 w 7842114"/>
              <a:gd name="connsiteY13" fmla="*/ 3204566 h 5892117"/>
              <a:gd name="connsiteX14" fmla="*/ 7628839 w 7842114"/>
              <a:gd name="connsiteY14" fmla="*/ 3561856 h 5892117"/>
              <a:gd name="connsiteX15" fmla="*/ 7792086 w 7842114"/>
              <a:gd name="connsiteY15" fmla="*/ 3952641 h 5892117"/>
              <a:gd name="connsiteX16" fmla="*/ 7838377 w 7842114"/>
              <a:gd name="connsiteY16" fmla="*/ 4413553 h 5892117"/>
              <a:gd name="connsiteX17" fmla="*/ 7752243 w 7842114"/>
              <a:gd name="connsiteY17" fmla="*/ 4738325 h 5892117"/>
              <a:gd name="connsiteX18" fmla="*/ 7233476 w 7842114"/>
              <a:gd name="connsiteY18" fmla="*/ 5422410 h 5892117"/>
              <a:gd name="connsiteX19" fmla="*/ 5990887 w 7842114"/>
              <a:gd name="connsiteY19" fmla="*/ 5524010 h 5892117"/>
              <a:gd name="connsiteX20" fmla="*/ 4050103 w 7842114"/>
              <a:gd name="connsiteY20" fmla="*/ 5576050 h 5892117"/>
              <a:gd name="connsiteX21" fmla="*/ 3681904 w 7842114"/>
              <a:gd name="connsiteY21" fmla="*/ 5796743 h 5892117"/>
              <a:gd name="connsiteX22" fmla="*/ 2336292 w 7842114"/>
              <a:gd name="connsiteY22" fmla="*/ 5876492 h 5892117"/>
              <a:gd name="connsiteX0" fmla="*/ 2336292 w 7880477"/>
              <a:gd name="connsiteY0" fmla="*/ 5876492 h 5892117"/>
              <a:gd name="connsiteX1" fmla="*/ 454044 w 7880477"/>
              <a:gd name="connsiteY1" fmla="*/ 5836617 h 5892117"/>
              <a:gd name="connsiteX2" fmla="*/ 41523 w 7880477"/>
              <a:gd name="connsiteY2" fmla="*/ 4922980 h 5892117"/>
              <a:gd name="connsiteX3" fmla="*/ 87704 w 7880477"/>
              <a:gd name="connsiteY3" fmla="*/ 1256146 h 5892117"/>
              <a:gd name="connsiteX4" fmla="*/ 484867 w 7880477"/>
              <a:gd name="connsiteY4" fmla="*/ 304799 h 5892117"/>
              <a:gd name="connsiteX5" fmla="*/ 1426976 w 7880477"/>
              <a:gd name="connsiteY5" fmla="*/ 83128 h 5892117"/>
              <a:gd name="connsiteX6" fmla="*/ 2775485 w 7880477"/>
              <a:gd name="connsiteY6" fmla="*/ 0 h 5892117"/>
              <a:gd name="connsiteX7" fmla="*/ 5167704 w 7880477"/>
              <a:gd name="connsiteY7" fmla="*/ 27709 h 5892117"/>
              <a:gd name="connsiteX8" fmla="*/ 6008212 w 7880477"/>
              <a:gd name="connsiteY8" fmla="*/ 120073 h 5892117"/>
              <a:gd name="connsiteX9" fmla="*/ 6627049 w 7880477"/>
              <a:gd name="connsiteY9" fmla="*/ 314036 h 5892117"/>
              <a:gd name="connsiteX10" fmla="*/ 6894903 w 7880477"/>
              <a:gd name="connsiteY10" fmla="*/ 701963 h 5892117"/>
              <a:gd name="connsiteX11" fmla="*/ 7042686 w 7880477"/>
              <a:gd name="connsiteY11" fmla="*/ 1348508 h 5892117"/>
              <a:gd name="connsiteX12" fmla="*/ 7005740 w 7880477"/>
              <a:gd name="connsiteY12" fmla="*/ 1967346 h 5892117"/>
              <a:gd name="connsiteX13" fmla="*/ 6857741 w 7880477"/>
              <a:gd name="connsiteY13" fmla="*/ 3204566 h 5892117"/>
              <a:gd name="connsiteX14" fmla="*/ 7628839 w 7880477"/>
              <a:gd name="connsiteY14" fmla="*/ 3561856 h 5892117"/>
              <a:gd name="connsiteX15" fmla="*/ 7792086 w 7880477"/>
              <a:gd name="connsiteY15" fmla="*/ 3952641 h 5892117"/>
              <a:gd name="connsiteX16" fmla="*/ 7838377 w 7880477"/>
              <a:gd name="connsiteY16" fmla="*/ 4413553 h 5892117"/>
              <a:gd name="connsiteX17" fmla="*/ 7233476 w 7880477"/>
              <a:gd name="connsiteY17" fmla="*/ 5422410 h 5892117"/>
              <a:gd name="connsiteX18" fmla="*/ 5990887 w 7880477"/>
              <a:gd name="connsiteY18" fmla="*/ 5524010 h 5892117"/>
              <a:gd name="connsiteX19" fmla="*/ 4050103 w 7880477"/>
              <a:gd name="connsiteY19" fmla="*/ 5576050 h 5892117"/>
              <a:gd name="connsiteX20" fmla="*/ 3681904 w 7880477"/>
              <a:gd name="connsiteY20" fmla="*/ 5796743 h 5892117"/>
              <a:gd name="connsiteX21" fmla="*/ 2336292 w 7880477"/>
              <a:gd name="connsiteY21" fmla="*/ 5876492 h 5892117"/>
              <a:gd name="connsiteX0" fmla="*/ 2336292 w 7812457"/>
              <a:gd name="connsiteY0" fmla="*/ 5876492 h 5892117"/>
              <a:gd name="connsiteX1" fmla="*/ 454044 w 7812457"/>
              <a:gd name="connsiteY1" fmla="*/ 5836617 h 5892117"/>
              <a:gd name="connsiteX2" fmla="*/ 41523 w 7812457"/>
              <a:gd name="connsiteY2" fmla="*/ 4922980 h 5892117"/>
              <a:gd name="connsiteX3" fmla="*/ 87704 w 7812457"/>
              <a:gd name="connsiteY3" fmla="*/ 1256146 h 5892117"/>
              <a:gd name="connsiteX4" fmla="*/ 484867 w 7812457"/>
              <a:gd name="connsiteY4" fmla="*/ 304799 h 5892117"/>
              <a:gd name="connsiteX5" fmla="*/ 1426976 w 7812457"/>
              <a:gd name="connsiteY5" fmla="*/ 83128 h 5892117"/>
              <a:gd name="connsiteX6" fmla="*/ 2775485 w 7812457"/>
              <a:gd name="connsiteY6" fmla="*/ 0 h 5892117"/>
              <a:gd name="connsiteX7" fmla="*/ 5167704 w 7812457"/>
              <a:gd name="connsiteY7" fmla="*/ 27709 h 5892117"/>
              <a:gd name="connsiteX8" fmla="*/ 6008212 w 7812457"/>
              <a:gd name="connsiteY8" fmla="*/ 120073 h 5892117"/>
              <a:gd name="connsiteX9" fmla="*/ 6627049 w 7812457"/>
              <a:gd name="connsiteY9" fmla="*/ 314036 h 5892117"/>
              <a:gd name="connsiteX10" fmla="*/ 6894903 w 7812457"/>
              <a:gd name="connsiteY10" fmla="*/ 701963 h 5892117"/>
              <a:gd name="connsiteX11" fmla="*/ 7042686 w 7812457"/>
              <a:gd name="connsiteY11" fmla="*/ 1348508 h 5892117"/>
              <a:gd name="connsiteX12" fmla="*/ 7005740 w 7812457"/>
              <a:gd name="connsiteY12" fmla="*/ 1967346 h 5892117"/>
              <a:gd name="connsiteX13" fmla="*/ 6857741 w 7812457"/>
              <a:gd name="connsiteY13" fmla="*/ 3204566 h 5892117"/>
              <a:gd name="connsiteX14" fmla="*/ 7628839 w 7812457"/>
              <a:gd name="connsiteY14" fmla="*/ 3561856 h 5892117"/>
              <a:gd name="connsiteX15" fmla="*/ 7792086 w 7812457"/>
              <a:gd name="connsiteY15" fmla="*/ 3952641 h 5892117"/>
              <a:gd name="connsiteX16" fmla="*/ 7684257 w 7812457"/>
              <a:gd name="connsiteY16" fmla="*/ 4576950 h 5892117"/>
              <a:gd name="connsiteX17" fmla="*/ 7233476 w 7812457"/>
              <a:gd name="connsiteY17" fmla="*/ 5422410 h 5892117"/>
              <a:gd name="connsiteX18" fmla="*/ 5990887 w 7812457"/>
              <a:gd name="connsiteY18" fmla="*/ 5524010 h 5892117"/>
              <a:gd name="connsiteX19" fmla="*/ 4050103 w 7812457"/>
              <a:gd name="connsiteY19" fmla="*/ 5576050 h 5892117"/>
              <a:gd name="connsiteX20" fmla="*/ 3681904 w 7812457"/>
              <a:gd name="connsiteY20" fmla="*/ 5796743 h 5892117"/>
              <a:gd name="connsiteX21" fmla="*/ 2336292 w 7812457"/>
              <a:gd name="connsiteY21" fmla="*/ 5876492 h 5892117"/>
              <a:gd name="connsiteX0" fmla="*/ 2336292 w 7812457"/>
              <a:gd name="connsiteY0" fmla="*/ 5876492 h 5892117"/>
              <a:gd name="connsiteX1" fmla="*/ 454044 w 7812457"/>
              <a:gd name="connsiteY1" fmla="*/ 5836617 h 5892117"/>
              <a:gd name="connsiteX2" fmla="*/ 41523 w 7812457"/>
              <a:gd name="connsiteY2" fmla="*/ 4922980 h 5892117"/>
              <a:gd name="connsiteX3" fmla="*/ 87704 w 7812457"/>
              <a:gd name="connsiteY3" fmla="*/ 1256146 h 5892117"/>
              <a:gd name="connsiteX4" fmla="*/ 484867 w 7812457"/>
              <a:gd name="connsiteY4" fmla="*/ 304799 h 5892117"/>
              <a:gd name="connsiteX5" fmla="*/ 1426976 w 7812457"/>
              <a:gd name="connsiteY5" fmla="*/ 83128 h 5892117"/>
              <a:gd name="connsiteX6" fmla="*/ 2775485 w 7812457"/>
              <a:gd name="connsiteY6" fmla="*/ 0 h 5892117"/>
              <a:gd name="connsiteX7" fmla="*/ 5167704 w 7812457"/>
              <a:gd name="connsiteY7" fmla="*/ 27709 h 5892117"/>
              <a:gd name="connsiteX8" fmla="*/ 6008212 w 7812457"/>
              <a:gd name="connsiteY8" fmla="*/ 120073 h 5892117"/>
              <a:gd name="connsiteX9" fmla="*/ 6627049 w 7812457"/>
              <a:gd name="connsiteY9" fmla="*/ 314036 h 5892117"/>
              <a:gd name="connsiteX10" fmla="*/ 6894903 w 7812457"/>
              <a:gd name="connsiteY10" fmla="*/ 701963 h 5892117"/>
              <a:gd name="connsiteX11" fmla="*/ 7042686 w 7812457"/>
              <a:gd name="connsiteY11" fmla="*/ 1348508 h 5892117"/>
              <a:gd name="connsiteX12" fmla="*/ 7005740 w 7812457"/>
              <a:gd name="connsiteY12" fmla="*/ 1967346 h 5892117"/>
              <a:gd name="connsiteX13" fmla="*/ 6857741 w 7812457"/>
              <a:gd name="connsiteY13" fmla="*/ 3204566 h 5892117"/>
              <a:gd name="connsiteX14" fmla="*/ 7628839 w 7812457"/>
              <a:gd name="connsiteY14" fmla="*/ 3561856 h 5892117"/>
              <a:gd name="connsiteX15" fmla="*/ 7792086 w 7812457"/>
              <a:gd name="connsiteY15" fmla="*/ 3952641 h 5892117"/>
              <a:gd name="connsiteX16" fmla="*/ 7684257 w 7812457"/>
              <a:gd name="connsiteY16" fmla="*/ 4576950 h 5892117"/>
              <a:gd name="connsiteX17" fmla="*/ 7233476 w 7812457"/>
              <a:gd name="connsiteY17" fmla="*/ 5422410 h 5892117"/>
              <a:gd name="connsiteX18" fmla="*/ 5990887 w 7812457"/>
              <a:gd name="connsiteY18" fmla="*/ 5524010 h 5892117"/>
              <a:gd name="connsiteX19" fmla="*/ 4050103 w 7812457"/>
              <a:gd name="connsiteY19" fmla="*/ 5576050 h 5892117"/>
              <a:gd name="connsiteX20" fmla="*/ 3681904 w 7812457"/>
              <a:gd name="connsiteY20" fmla="*/ 5796743 h 5892117"/>
              <a:gd name="connsiteX21" fmla="*/ 2336292 w 7812457"/>
              <a:gd name="connsiteY21" fmla="*/ 5876492 h 5892117"/>
              <a:gd name="connsiteX0" fmla="*/ 2336292 w 7812457"/>
              <a:gd name="connsiteY0" fmla="*/ 5876492 h 5892117"/>
              <a:gd name="connsiteX1" fmla="*/ 454044 w 7812457"/>
              <a:gd name="connsiteY1" fmla="*/ 5836617 h 5892117"/>
              <a:gd name="connsiteX2" fmla="*/ 41523 w 7812457"/>
              <a:gd name="connsiteY2" fmla="*/ 4922980 h 5892117"/>
              <a:gd name="connsiteX3" fmla="*/ 87704 w 7812457"/>
              <a:gd name="connsiteY3" fmla="*/ 1256146 h 5892117"/>
              <a:gd name="connsiteX4" fmla="*/ 484867 w 7812457"/>
              <a:gd name="connsiteY4" fmla="*/ 304799 h 5892117"/>
              <a:gd name="connsiteX5" fmla="*/ 1426976 w 7812457"/>
              <a:gd name="connsiteY5" fmla="*/ 83128 h 5892117"/>
              <a:gd name="connsiteX6" fmla="*/ 2775485 w 7812457"/>
              <a:gd name="connsiteY6" fmla="*/ 0 h 5892117"/>
              <a:gd name="connsiteX7" fmla="*/ 5167704 w 7812457"/>
              <a:gd name="connsiteY7" fmla="*/ 27709 h 5892117"/>
              <a:gd name="connsiteX8" fmla="*/ 6008212 w 7812457"/>
              <a:gd name="connsiteY8" fmla="*/ 120073 h 5892117"/>
              <a:gd name="connsiteX9" fmla="*/ 6627049 w 7812457"/>
              <a:gd name="connsiteY9" fmla="*/ 314036 h 5892117"/>
              <a:gd name="connsiteX10" fmla="*/ 6894903 w 7812457"/>
              <a:gd name="connsiteY10" fmla="*/ 701963 h 5892117"/>
              <a:gd name="connsiteX11" fmla="*/ 7042686 w 7812457"/>
              <a:gd name="connsiteY11" fmla="*/ 1348508 h 5892117"/>
              <a:gd name="connsiteX12" fmla="*/ 7005740 w 7812457"/>
              <a:gd name="connsiteY12" fmla="*/ 1967346 h 5892117"/>
              <a:gd name="connsiteX13" fmla="*/ 6857741 w 7812457"/>
              <a:gd name="connsiteY13" fmla="*/ 3204566 h 5892117"/>
              <a:gd name="connsiteX14" fmla="*/ 7423345 w 7812457"/>
              <a:gd name="connsiteY14" fmla="*/ 3469946 h 5892117"/>
              <a:gd name="connsiteX15" fmla="*/ 7792086 w 7812457"/>
              <a:gd name="connsiteY15" fmla="*/ 3952641 h 5892117"/>
              <a:gd name="connsiteX16" fmla="*/ 7684257 w 7812457"/>
              <a:gd name="connsiteY16" fmla="*/ 4576950 h 5892117"/>
              <a:gd name="connsiteX17" fmla="*/ 7233476 w 7812457"/>
              <a:gd name="connsiteY17" fmla="*/ 5422410 h 5892117"/>
              <a:gd name="connsiteX18" fmla="*/ 5990887 w 7812457"/>
              <a:gd name="connsiteY18" fmla="*/ 5524010 h 5892117"/>
              <a:gd name="connsiteX19" fmla="*/ 4050103 w 7812457"/>
              <a:gd name="connsiteY19" fmla="*/ 5576050 h 5892117"/>
              <a:gd name="connsiteX20" fmla="*/ 3681904 w 7812457"/>
              <a:gd name="connsiteY20" fmla="*/ 5796743 h 5892117"/>
              <a:gd name="connsiteX21" fmla="*/ 2336292 w 7812457"/>
              <a:gd name="connsiteY21" fmla="*/ 5876492 h 5892117"/>
              <a:gd name="connsiteX0" fmla="*/ 2336292 w 7688419"/>
              <a:gd name="connsiteY0" fmla="*/ 5876492 h 5892117"/>
              <a:gd name="connsiteX1" fmla="*/ 454044 w 7688419"/>
              <a:gd name="connsiteY1" fmla="*/ 5836617 h 5892117"/>
              <a:gd name="connsiteX2" fmla="*/ 41523 w 7688419"/>
              <a:gd name="connsiteY2" fmla="*/ 4922980 h 5892117"/>
              <a:gd name="connsiteX3" fmla="*/ 87704 w 7688419"/>
              <a:gd name="connsiteY3" fmla="*/ 1256146 h 5892117"/>
              <a:gd name="connsiteX4" fmla="*/ 484867 w 7688419"/>
              <a:gd name="connsiteY4" fmla="*/ 304799 h 5892117"/>
              <a:gd name="connsiteX5" fmla="*/ 1426976 w 7688419"/>
              <a:gd name="connsiteY5" fmla="*/ 83128 h 5892117"/>
              <a:gd name="connsiteX6" fmla="*/ 2775485 w 7688419"/>
              <a:gd name="connsiteY6" fmla="*/ 0 h 5892117"/>
              <a:gd name="connsiteX7" fmla="*/ 5167704 w 7688419"/>
              <a:gd name="connsiteY7" fmla="*/ 27709 h 5892117"/>
              <a:gd name="connsiteX8" fmla="*/ 6008212 w 7688419"/>
              <a:gd name="connsiteY8" fmla="*/ 120073 h 5892117"/>
              <a:gd name="connsiteX9" fmla="*/ 6627049 w 7688419"/>
              <a:gd name="connsiteY9" fmla="*/ 314036 h 5892117"/>
              <a:gd name="connsiteX10" fmla="*/ 6894903 w 7688419"/>
              <a:gd name="connsiteY10" fmla="*/ 701963 h 5892117"/>
              <a:gd name="connsiteX11" fmla="*/ 7042686 w 7688419"/>
              <a:gd name="connsiteY11" fmla="*/ 1348508 h 5892117"/>
              <a:gd name="connsiteX12" fmla="*/ 7005740 w 7688419"/>
              <a:gd name="connsiteY12" fmla="*/ 1967346 h 5892117"/>
              <a:gd name="connsiteX13" fmla="*/ 6857741 w 7688419"/>
              <a:gd name="connsiteY13" fmla="*/ 3204566 h 5892117"/>
              <a:gd name="connsiteX14" fmla="*/ 7423345 w 7688419"/>
              <a:gd name="connsiteY14" fmla="*/ 3469946 h 5892117"/>
              <a:gd name="connsiteX15" fmla="*/ 7684257 w 7688419"/>
              <a:gd name="connsiteY15" fmla="*/ 4576950 h 5892117"/>
              <a:gd name="connsiteX16" fmla="*/ 7233476 w 7688419"/>
              <a:gd name="connsiteY16" fmla="*/ 5422410 h 5892117"/>
              <a:gd name="connsiteX17" fmla="*/ 5990887 w 7688419"/>
              <a:gd name="connsiteY17" fmla="*/ 5524010 h 5892117"/>
              <a:gd name="connsiteX18" fmla="*/ 4050103 w 7688419"/>
              <a:gd name="connsiteY18" fmla="*/ 5576050 h 5892117"/>
              <a:gd name="connsiteX19" fmla="*/ 3681904 w 7688419"/>
              <a:gd name="connsiteY19" fmla="*/ 5796743 h 5892117"/>
              <a:gd name="connsiteX20" fmla="*/ 2336292 w 7688419"/>
              <a:gd name="connsiteY20" fmla="*/ 5876492 h 5892117"/>
              <a:gd name="connsiteX0" fmla="*/ 2336292 w 7716162"/>
              <a:gd name="connsiteY0" fmla="*/ 5876492 h 5892117"/>
              <a:gd name="connsiteX1" fmla="*/ 454044 w 7716162"/>
              <a:gd name="connsiteY1" fmla="*/ 5836617 h 5892117"/>
              <a:gd name="connsiteX2" fmla="*/ 41523 w 7716162"/>
              <a:gd name="connsiteY2" fmla="*/ 4922980 h 5892117"/>
              <a:gd name="connsiteX3" fmla="*/ 87704 w 7716162"/>
              <a:gd name="connsiteY3" fmla="*/ 1256146 h 5892117"/>
              <a:gd name="connsiteX4" fmla="*/ 484867 w 7716162"/>
              <a:gd name="connsiteY4" fmla="*/ 304799 h 5892117"/>
              <a:gd name="connsiteX5" fmla="*/ 1426976 w 7716162"/>
              <a:gd name="connsiteY5" fmla="*/ 83128 h 5892117"/>
              <a:gd name="connsiteX6" fmla="*/ 2775485 w 7716162"/>
              <a:gd name="connsiteY6" fmla="*/ 0 h 5892117"/>
              <a:gd name="connsiteX7" fmla="*/ 5167704 w 7716162"/>
              <a:gd name="connsiteY7" fmla="*/ 27709 h 5892117"/>
              <a:gd name="connsiteX8" fmla="*/ 6008212 w 7716162"/>
              <a:gd name="connsiteY8" fmla="*/ 120073 h 5892117"/>
              <a:gd name="connsiteX9" fmla="*/ 6627049 w 7716162"/>
              <a:gd name="connsiteY9" fmla="*/ 314036 h 5892117"/>
              <a:gd name="connsiteX10" fmla="*/ 6894903 w 7716162"/>
              <a:gd name="connsiteY10" fmla="*/ 701963 h 5892117"/>
              <a:gd name="connsiteX11" fmla="*/ 7042686 w 7716162"/>
              <a:gd name="connsiteY11" fmla="*/ 1348508 h 5892117"/>
              <a:gd name="connsiteX12" fmla="*/ 7005740 w 7716162"/>
              <a:gd name="connsiteY12" fmla="*/ 1967346 h 5892117"/>
              <a:gd name="connsiteX13" fmla="*/ 6857741 w 7716162"/>
              <a:gd name="connsiteY13" fmla="*/ 3204566 h 5892117"/>
              <a:gd name="connsiteX14" fmla="*/ 7587741 w 7716162"/>
              <a:gd name="connsiteY14" fmla="*/ 3500584 h 5892117"/>
              <a:gd name="connsiteX15" fmla="*/ 7684257 w 7716162"/>
              <a:gd name="connsiteY15" fmla="*/ 4576950 h 5892117"/>
              <a:gd name="connsiteX16" fmla="*/ 7233476 w 7716162"/>
              <a:gd name="connsiteY16" fmla="*/ 5422410 h 5892117"/>
              <a:gd name="connsiteX17" fmla="*/ 5990887 w 7716162"/>
              <a:gd name="connsiteY17" fmla="*/ 5524010 h 5892117"/>
              <a:gd name="connsiteX18" fmla="*/ 4050103 w 7716162"/>
              <a:gd name="connsiteY18" fmla="*/ 5576050 h 5892117"/>
              <a:gd name="connsiteX19" fmla="*/ 3681904 w 7716162"/>
              <a:gd name="connsiteY19" fmla="*/ 5796743 h 5892117"/>
              <a:gd name="connsiteX20" fmla="*/ 2336292 w 7716162"/>
              <a:gd name="connsiteY20" fmla="*/ 5876492 h 5892117"/>
              <a:gd name="connsiteX0" fmla="*/ 2336292 w 7716162"/>
              <a:gd name="connsiteY0" fmla="*/ 5876492 h 5892117"/>
              <a:gd name="connsiteX1" fmla="*/ 454044 w 7716162"/>
              <a:gd name="connsiteY1" fmla="*/ 5836617 h 5892117"/>
              <a:gd name="connsiteX2" fmla="*/ 41523 w 7716162"/>
              <a:gd name="connsiteY2" fmla="*/ 4922980 h 5892117"/>
              <a:gd name="connsiteX3" fmla="*/ 87704 w 7716162"/>
              <a:gd name="connsiteY3" fmla="*/ 1256146 h 5892117"/>
              <a:gd name="connsiteX4" fmla="*/ 484867 w 7716162"/>
              <a:gd name="connsiteY4" fmla="*/ 304799 h 5892117"/>
              <a:gd name="connsiteX5" fmla="*/ 1426976 w 7716162"/>
              <a:gd name="connsiteY5" fmla="*/ 83128 h 5892117"/>
              <a:gd name="connsiteX6" fmla="*/ 2775485 w 7716162"/>
              <a:gd name="connsiteY6" fmla="*/ 0 h 5892117"/>
              <a:gd name="connsiteX7" fmla="*/ 5167704 w 7716162"/>
              <a:gd name="connsiteY7" fmla="*/ 27709 h 5892117"/>
              <a:gd name="connsiteX8" fmla="*/ 6008212 w 7716162"/>
              <a:gd name="connsiteY8" fmla="*/ 120073 h 5892117"/>
              <a:gd name="connsiteX9" fmla="*/ 6627049 w 7716162"/>
              <a:gd name="connsiteY9" fmla="*/ 314036 h 5892117"/>
              <a:gd name="connsiteX10" fmla="*/ 6894903 w 7716162"/>
              <a:gd name="connsiteY10" fmla="*/ 701963 h 5892117"/>
              <a:gd name="connsiteX11" fmla="*/ 7042686 w 7716162"/>
              <a:gd name="connsiteY11" fmla="*/ 1348508 h 5892117"/>
              <a:gd name="connsiteX12" fmla="*/ 7005740 w 7716162"/>
              <a:gd name="connsiteY12" fmla="*/ 1967346 h 5892117"/>
              <a:gd name="connsiteX13" fmla="*/ 6857741 w 7716162"/>
              <a:gd name="connsiteY13" fmla="*/ 3204566 h 5892117"/>
              <a:gd name="connsiteX14" fmla="*/ 7587741 w 7716162"/>
              <a:gd name="connsiteY14" fmla="*/ 3500584 h 5892117"/>
              <a:gd name="connsiteX15" fmla="*/ 7684257 w 7716162"/>
              <a:gd name="connsiteY15" fmla="*/ 4576950 h 5892117"/>
              <a:gd name="connsiteX16" fmla="*/ 7233476 w 7716162"/>
              <a:gd name="connsiteY16" fmla="*/ 5422410 h 5892117"/>
              <a:gd name="connsiteX17" fmla="*/ 5990887 w 7716162"/>
              <a:gd name="connsiteY17" fmla="*/ 5524010 h 5892117"/>
              <a:gd name="connsiteX18" fmla="*/ 4050104 w 7716162"/>
              <a:gd name="connsiteY18" fmla="*/ 5657749 h 5892117"/>
              <a:gd name="connsiteX19" fmla="*/ 3681904 w 7716162"/>
              <a:gd name="connsiteY19" fmla="*/ 5796743 h 5892117"/>
              <a:gd name="connsiteX20" fmla="*/ 2336292 w 7716162"/>
              <a:gd name="connsiteY20" fmla="*/ 5876492 h 5892117"/>
              <a:gd name="connsiteX0" fmla="*/ 2336292 w 7716162"/>
              <a:gd name="connsiteY0" fmla="*/ 5876492 h 5912250"/>
              <a:gd name="connsiteX1" fmla="*/ 454044 w 7716162"/>
              <a:gd name="connsiteY1" fmla="*/ 5836617 h 5912250"/>
              <a:gd name="connsiteX2" fmla="*/ 41523 w 7716162"/>
              <a:gd name="connsiteY2" fmla="*/ 4922980 h 5912250"/>
              <a:gd name="connsiteX3" fmla="*/ 87704 w 7716162"/>
              <a:gd name="connsiteY3" fmla="*/ 1256146 h 5912250"/>
              <a:gd name="connsiteX4" fmla="*/ 484867 w 7716162"/>
              <a:gd name="connsiteY4" fmla="*/ 304799 h 5912250"/>
              <a:gd name="connsiteX5" fmla="*/ 1426976 w 7716162"/>
              <a:gd name="connsiteY5" fmla="*/ 83128 h 5912250"/>
              <a:gd name="connsiteX6" fmla="*/ 2775485 w 7716162"/>
              <a:gd name="connsiteY6" fmla="*/ 0 h 5912250"/>
              <a:gd name="connsiteX7" fmla="*/ 5167704 w 7716162"/>
              <a:gd name="connsiteY7" fmla="*/ 27709 h 5912250"/>
              <a:gd name="connsiteX8" fmla="*/ 6008212 w 7716162"/>
              <a:gd name="connsiteY8" fmla="*/ 120073 h 5912250"/>
              <a:gd name="connsiteX9" fmla="*/ 6627049 w 7716162"/>
              <a:gd name="connsiteY9" fmla="*/ 314036 h 5912250"/>
              <a:gd name="connsiteX10" fmla="*/ 6894903 w 7716162"/>
              <a:gd name="connsiteY10" fmla="*/ 701963 h 5912250"/>
              <a:gd name="connsiteX11" fmla="*/ 7042686 w 7716162"/>
              <a:gd name="connsiteY11" fmla="*/ 1348508 h 5912250"/>
              <a:gd name="connsiteX12" fmla="*/ 7005740 w 7716162"/>
              <a:gd name="connsiteY12" fmla="*/ 1967346 h 5912250"/>
              <a:gd name="connsiteX13" fmla="*/ 6857741 w 7716162"/>
              <a:gd name="connsiteY13" fmla="*/ 3204566 h 5912250"/>
              <a:gd name="connsiteX14" fmla="*/ 7587741 w 7716162"/>
              <a:gd name="connsiteY14" fmla="*/ 3500584 h 5912250"/>
              <a:gd name="connsiteX15" fmla="*/ 7684257 w 7716162"/>
              <a:gd name="connsiteY15" fmla="*/ 4576950 h 5912250"/>
              <a:gd name="connsiteX16" fmla="*/ 7233476 w 7716162"/>
              <a:gd name="connsiteY16" fmla="*/ 5422410 h 5912250"/>
              <a:gd name="connsiteX17" fmla="*/ 5990887 w 7716162"/>
              <a:gd name="connsiteY17" fmla="*/ 5524010 h 5912250"/>
              <a:gd name="connsiteX18" fmla="*/ 4050104 w 7716162"/>
              <a:gd name="connsiteY18" fmla="*/ 5657749 h 5912250"/>
              <a:gd name="connsiteX19" fmla="*/ 3579157 w 7716162"/>
              <a:gd name="connsiteY19" fmla="*/ 5898867 h 5912250"/>
              <a:gd name="connsiteX20" fmla="*/ 2336292 w 7716162"/>
              <a:gd name="connsiteY20" fmla="*/ 5876492 h 5912250"/>
              <a:gd name="connsiteX0" fmla="*/ 2336292 w 7716162"/>
              <a:gd name="connsiteY0" fmla="*/ 5876492 h 5912250"/>
              <a:gd name="connsiteX1" fmla="*/ 454044 w 7716162"/>
              <a:gd name="connsiteY1" fmla="*/ 5836617 h 5912250"/>
              <a:gd name="connsiteX2" fmla="*/ 41523 w 7716162"/>
              <a:gd name="connsiteY2" fmla="*/ 4922980 h 5912250"/>
              <a:gd name="connsiteX3" fmla="*/ 87704 w 7716162"/>
              <a:gd name="connsiteY3" fmla="*/ 1256146 h 5912250"/>
              <a:gd name="connsiteX4" fmla="*/ 484867 w 7716162"/>
              <a:gd name="connsiteY4" fmla="*/ 304799 h 5912250"/>
              <a:gd name="connsiteX5" fmla="*/ 1426976 w 7716162"/>
              <a:gd name="connsiteY5" fmla="*/ 83128 h 5912250"/>
              <a:gd name="connsiteX6" fmla="*/ 2775485 w 7716162"/>
              <a:gd name="connsiteY6" fmla="*/ 0 h 5912250"/>
              <a:gd name="connsiteX7" fmla="*/ 5167704 w 7716162"/>
              <a:gd name="connsiteY7" fmla="*/ 27709 h 5912250"/>
              <a:gd name="connsiteX8" fmla="*/ 6008212 w 7716162"/>
              <a:gd name="connsiteY8" fmla="*/ 120073 h 5912250"/>
              <a:gd name="connsiteX9" fmla="*/ 6627049 w 7716162"/>
              <a:gd name="connsiteY9" fmla="*/ 314036 h 5912250"/>
              <a:gd name="connsiteX10" fmla="*/ 6894903 w 7716162"/>
              <a:gd name="connsiteY10" fmla="*/ 701963 h 5912250"/>
              <a:gd name="connsiteX11" fmla="*/ 7042686 w 7716162"/>
              <a:gd name="connsiteY11" fmla="*/ 1348508 h 5912250"/>
              <a:gd name="connsiteX12" fmla="*/ 7005740 w 7716162"/>
              <a:gd name="connsiteY12" fmla="*/ 1967346 h 5912250"/>
              <a:gd name="connsiteX13" fmla="*/ 6857741 w 7716162"/>
              <a:gd name="connsiteY13" fmla="*/ 3204566 h 5912250"/>
              <a:gd name="connsiteX14" fmla="*/ 7587741 w 7716162"/>
              <a:gd name="connsiteY14" fmla="*/ 3500584 h 5912250"/>
              <a:gd name="connsiteX15" fmla="*/ 7684257 w 7716162"/>
              <a:gd name="connsiteY15" fmla="*/ 4576950 h 5912250"/>
              <a:gd name="connsiteX16" fmla="*/ 7233476 w 7716162"/>
              <a:gd name="connsiteY16" fmla="*/ 5422410 h 5912250"/>
              <a:gd name="connsiteX17" fmla="*/ 6031987 w 7716162"/>
              <a:gd name="connsiteY17" fmla="*/ 5677196 h 5912250"/>
              <a:gd name="connsiteX18" fmla="*/ 4050104 w 7716162"/>
              <a:gd name="connsiteY18" fmla="*/ 5657749 h 5912250"/>
              <a:gd name="connsiteX19" fmla="*/ 3579157 w 7716162"/>
              <a:gd name="connsiteY19" fmla="*/ 5898867 h 5912250"/>
              <a:gd name="connsiteX20" fmla="*/ 2336292 w 7716162"/>
              <a:gd name="connsiteY20" fmla="*/ 5876492 h 5912250"/>
              <a:gd name="connsiteX0" fmla="*/ 2336292 w 7713124"/>
              <a:gd name="connsiteY0" fmla="*/ 5876492 h 5912250"/>
              <a:gd name="connsiteX1" fmla="*/ 454044 w 7713124"/>
              <a:gd name="connsiteY1" fmla="*/ 5836617 h 5912250"/>
              <a:gd name="connsiteX2" fmla="*/ 41523 w 7713124"/>
              <a:gd name="connsiteY2" fmla="*/ 4922980 h 5912250"/>
              <a:gd name="connsiteX3" fmla="*/ 87704 w 7713124"/>
              <a:gd name="connsiteY3" fmla="*/ 1256146 h 5912250"/>
              <a:gd name="connsiteX4" fmla="*/ 484867 w 7713124"/>
              <a:gd name="connsiteY4" fmla="*/ 304799 h 5912250"/>
              <a:gd name="connsiteX5" fmla="*/ 1426976 w 7713124"/>
              <a:gd name="connsiteY5" fmla="*/ 83128 h 5912250"/>
              <a:gd name="connsiteX6" fmla="*/ 2775485 w 7713124"/>
              <a:gd name="connsiteY6" fmla="*/ 0 h 5912250"/>
              <a:gd name="connsiteX7" fmla="*/ 5167704 w 7713124"/>
              <a:gd name="connsiteY7" fmla="*/ 27709 h 5912250"/>
              <a:gd name="connsiteX8" fmla="*/ 6008212 w 7713124"/>
              <a:gd name="connsiteY8" fmla="*/ 120073 h 5912250"/>
              <a:gd name="connsiteX9" fmla="*/ 6627049 w 7713124"/>
              <a:gd name="connsiteY9" fmla="*/ 314036 h 5912250"/>
              <a:gd name="connsiteX10" fmla="*/ 6894903 w 7713124"/>
              <a:gd name="connsiteY10" fmla="*/ 701963 h 5912250"/>
              <a:gd name="connsiteX11" fmla="*/ 7042686 w 7713124"/>
              <a:gd name="connsiteY11" fmla="*/ 1348508 h 5912250"/>
              <a:gd name="connsiteX12" fmla="*/ 7005740 w 7713124"/>
              <a:gd name="connsiteY12" fmla="*/ 1967346 h 5912250"/>
              <a:gd name="connsiteX13" fmla="*/ 6857741 w 7713124"/>
              <a:gd name="connsiteY13" fmla="*/ 3204566 h 5912250"/>
              <a:gd name="connsiteX14" fmla="*/ 7587741 w 7713124"/>
              <a:gd name="connsiteY14" fmla="*/ 3500584 h 5912250"/>
              <a:gd name="connsiteX15" fmla="*/ 7684257 w 7713124"/>
              <a:gd name="connsiteY15" fmla="*/ 4576950 h 5912250"/>
              <a:gd name="connsiteX16" fmla="*/ 7274575 w 7713124"/>
              <a:gd name="connsiteY16" fmla="*/ 5493896 h 5912250"/>
              <a:gd name="connsiteX17" fmla="*/ 6031987 w 7713124"/>
              <a:gd name="connsiteY17" fmla="*/ 5677196 h 5912250"/>
              <a:gd name="connsiteX18" fmla="*/ 4050104 w 7713124"/>
              <a:gd name="connsiteY18" fmla="*/ 5657749 h 5912250"/>
              <a:gd name="connsiteX19" fmla="*/ 3579157 w 7713124"/>
              <a:gd name="connsiteY19" fmla="*/ 5898867 h 5912250"/>
              <a:gd name="connsiteX20" fmla="*/ 2336292 w 7713124"/>
              <a:gd name="connsiteY20" fmla="*/ 5876492 h 5912250"/>
              <a:gd name="connsiteX0" fmla="*/ 2321404 w 7698236"/>
              <a:gd name="connsiteY0" fmla="*/ 5876492 h 5912250"/>
              <a:gd name="connsiteX1" fmla="*/ 439156 w 7698236"/>
              <a:gd name="connsiteY1" fmla="*/ 5836617 h 5912250"/>
              <a:gd name="connsiteX2" fmla="*/ 47184 w 7698236"/>
              <a:gd name="connsiteY2" fmla="*/ 5259986 h 5912250"/>
              <a:gd name="connsiteX3" fmla="*/ 72816 w 7698236"/>
              <a:gd name="connsiteY3" fmla="*/ 1256146 h 5912250"/>
              <a:gd name="connsiteX4" fmla="*/ 469979 w 7698236"/>
              <a:gd name="connsiteY4" fmla="*/ 304799 h 5912250"/>
              <a:gd name="connsiteX5" fmla="*/ 1412088 w 7698236"/>
              <a:gd name="connsiteY5" fmla="*/ 83128 h 5912250"/>
              <a:gd name="connsiteX6" fmla="*/ 2760597 w 7698236"/>
              <a:gd name="connsiteY6" fmla="*/ 0 h 5912250"/>
              <a:gd name="connsiteX7" fmla="*/ 5152816 w 7698236"/>
              <a:gd name="connsiteY7" fmla="*/ 27709 h 5912250"/>
              <a:gd name="connsiteX8" fmla="*/ 5993324 w 7698236"/>
              <a:gd name="connsiteY8" fmla="*/ 120073 h 5912250"/>
              <a:gd name="connsiteX9" fmla="*/ 6612161 w 7698236"/>
              <a:gd name="connsiteY9" fmla="*/ 314036 h 5912250"/>
              <a:gd name="connsiteX10" fmla="*/ 6880015 w 7698236"/>
              <a:gd name="connsiteY10" fmla="*/ 701963 h 5912250"/>
              <a:gd name="connsiteX11" fmla="*/ 7027798 w 7698236"/>
              <a:gd name="connsiteY11" fmla="*/ 1348508 h 5912250"/>
              <a:gd name="connsiteX12" fmla="*/ 6990852 w 7698236"/>
              <a:gd name="connsiteY12" fmla="*/ 1967346 h 5912250"/>
              <a:gd name="connsiteX13" fmla="*/ 6842853 w 7698236"/>
              <a:gd name="connsiteY13" fmla="*/ 3204566 h 5912250"/>
              <a:gd name="connsiteX14" fmla="*/ 7572853 w 7698236"/>
              <a:gd name="connsiteY14" fmla="*/ 3500584 h 5912250"/>
              <a:gd name="connsiteX15" fmla="*/ 7669369 w 7698236"/>
              <a:gd name="connsiteY15" fmla="*/ 4576950 h 5912250"/>
              <a:gd name="connsiteX16" fmla="*/ 7259687 w 7698236"/>
              <a:gd name="connsiteY16" fmla="*/ 5493896 h 5912250"/>
              <a:gd name="connsiteX17" fmla="*/ 6017099 w 7698236"/>
              <a:gd name="connsiteY17" fmla="*/ 5677196 h 5912250"/>
              <a:gd name="connsiteX18" fmla="*/ 4035216 w 7698236"/>
              <a:gd name="connsiteY18" fmla="*/ 5657749 h 5912250"/>
              <a:gd name="connsiteX19" fmla="*/ 3564269 w 7698236"/>
              <a:gd name="connsiteY19" fmla="*/ 5898867 h 5912250"/>
              <a:gd name="connsiteX20" fmla="*/ 2321404 w 7698236"/>
              <a:gd name="connsiteY20" fmla="*/ 5876492 h 5912250"/>
              <a:gd name="connsiteX0" fmla="*/ 2321404 w 7698236"/>
              <a:gd name="connsiteY0" fmla="*/ 5876492 h 5886119"/>
              <a:gd name="connsiteX1" fmla="*/ 439156 w 7698236"/>
              <a:gd name="connsiteY1" fmla="*/ 5836617 h 5886119"/>
              <a:gd name="connsiteX2" fmla="*/ 47184 w 7698236"/>
              <a:gd name="connsiteY2" fmla="*/ 5259986 h 5886119"/>
              <a:gd name="connsiteX3" fmla="*/ 72816 w 7698236"/>
              <a:gd name="connsiteY3" fmla="*/ 1256146 h 5886119"/>
              <a:gd name="connsiteX4" fmla="*/ 469979 w 7698236"/>
              <a:gd name="connsiteY4" fmla="*/ 304799 h 5886119"/>
              <a:gd name="connsiteX5" fmla="*/ 1412088 w 7698236"/>
              <a:gd name="connsiteY5" fmla="*/ 83128 h 5886119"/>
              <a:gd name="connsiteX6" fmla="*/ 2760597 w 7698236"/>
              <a:gd name="connsiteY6" fmla="*/ 0 h 5886119"/>
              <a:gd name="connsiteX7" fmla="*/ 5152816 w 7698236"/>
              <a:gd name="connsiteY7" fmla="*/ 27709 h 5886119"/>
              <a:gd name="connsiteX8" fmla="*/ 5993324 w 7698236"/>
              <a:gd name="connsiteY8" fmla="*/ 120073 h 5886119"/>
              <a:gd name="connsiteX9" fmla="*/ 6612161 w 7698236"/>
              <a:gd name="connsiteY9" fmla="*/ 314036 h 5886119"/>
              <a:gd name="connsiteX10" fmla="*/ 6880015 w 7698236"/>
              <a:gd name="connsiteY10" fmla="*/ 701963 h 5886119"/>
              <a:gd name="connsiteX11" fmla="*/ 7027798 w 7698236"/>
              <a:gd name="connsiteY11" fmla="*/ 1348508 h 5886119"/>
              <a:gd name="connsiteX12" fmla="*/ 6990852 w 7698236"/>
              <a:gd name="connsiteY12" fmla="*/ 1967346 h 5886119"/>
              <a:gd name="connsiteX13" fmla="*/ 6842853 w 7698236"/>
              <a:gd name="connsiteY13" fmla="*/ 3204566 h 5886119"/>
              <a:gd name="connsiteX14" fmla="*/ 7572853 w 7698236"/>
              <a:gd name="connsiteY14" fmla="*/ 3500584 h 5886119"/>
              <a:gd name="connsiteX15" fmla="*/ 7669369 w 7698236"/>
              <a:gd name="connsiteY15" fmla="*/ 4576950 h 5886119"/>
              <a:gd name="connsiteX16" fmla="*/ 7259687 w 7698236"/>
              <a:gd name="connsiteY16" fmla="*/ 5493896 h 5886119"/>
              <a:gd name="connsiteX17" fmla="*/ 6017099 w 7698236"/>
              <a:gd name="connsiteY17" fmla="*/ 5677196 h 5886119"/>
              <a:gd name="connsiteX18" fmla="*/ 4035216 w 7698236"/>
              <a:gd name="connsiteY18" fmla="*/ 5657749 h 5886119"/>
              <a:gd name="connsiteX19" fmla="*/ 2321404 w 7698236"/>
              <a:gd name="connsiteY19" fmla="*/ 5876492 h 5886119"/>
              <a:gd name="connsiteX0" fmla="*/ 4035216 w 7698236"/>
              <a:gd name="connsiteY0" fmla="*/ 5657749 h 5849075"/>
              <a:gd name="connsiteX1" fmla="*/ 439156 w 7698236"/>
              <a:gd name="connsiteY1" fmla="*/ 5836617 h 5849075"/>
              <a:gd name="connsiteX2" fmla="*/ 47184 w 7698236"/>
              <a:gd name="connsiteY2" fmla="*/ 5259986 h 5849075"/>
              <a:gd name="connsiteX3" fmla="*/ 72816 w 7698236"/>
              <a:gd name="connsiteY3" fmla="*/ 1256146 h 5849075"/>
              <a:gd name="connsiteX4" fmla="*/ 469979 w 7698236"/>
              <a:gd name="connsiteY4" fmla="*/ 304799 h 5849075"/>
              <a:gd name="connsiteX5" fmla="*/ 1412088 w 7698236"/>
              <a:gd name="connsiteY5" fmla="*/ 83128 h 5849075"/>
              <a:gd name="connsiteX6" fmla="*/ 2760597 w 7698236"/>
              <a:gd name="connsiteY6" fmla="*/ 0 h 5849075"/>
              <a:gd name="connsiteX7" fmla="*/ 5152816 w 7698236"/>
              <a:gd name="connsiteY7" fmla="*/ 27709 h 5849075"/>
              <a:gd name="connsiteX8" fmla="*/ 5993324 w 7698236"/>
              <a:gd name="connsiteY8" fmla="*/ 120073 h 5849075"/>
              <a:gd name="connsiteX9" fmla="*/ 6612161 w 7698236"/>
              <a:gd name="connsiteY9" fmla="*/ 314036 h 5849075"/>
              <a:gd name="connsiteX10" fmla="*/ 6880015 w 7698236"/>
              <a:gd name="connsiteY10" fmla="*/ 701963 h 5849075"/>
              <a:gd name="connsiteX11" fmla="*/ 7027798 w 7698236"/>
              <a:gd name="connsiteY11" fmla="*/ 1348508 h 5849075"/>
              <a:gd name="connsiteX12" fmla="*/ 6990852 w 7698236"/>
              <a:gd name="connsiteY12" fmla="*/ 1967346 h 5849075"/>
              <a:gd name="connsiteX13" fmla="*/ 6842853 w 7698236"/>
              <a:gd name="connsiteY13" fmla="*/ 3204566 h 5849075"/>
              <a:gd name="connsiteX14" fmla="*/ 7572853 w 7698236"/>
              <a:gd name="connsiteY14" fmla="*/ 3500584 h 5849075"/>
              <a:gd name="connsiteX15" fmla="*/ 7669369 w 7698236"/>
              <a:gd name="connsiteY15" fmla="*/ 4576950 h 5849075"/>
              <a:gd name="connsiteX16" fmla="*/ 7259687 w 7698236"/>
              <a:gd name="connsiteY16" fmla="*/ 5493896 h 5849075"/>
              <a:gd name="connsiteX17" fmla="*/ 6017099 w 7698236"/>
              <a:gd name="connsiteY17" fmla="*/ 5677196 h 5849075"/>
              <a:gd name="connsiteX18" fmla="*/ 4035216 w 7698236"/>
              <a:gd name="connsiteY18" fmla="*/ 5657749 h 5849075"/>
              <a:gd name="connsiteX0" fmla="*/ 4035216 w 7698236"/>
              <a:gd name="connsiteY0" fmla="*/ 5657749 h 5686590"/>
              <a:gd name="connsiteX1" fmla="*/ 295311 w 7698236"/>
              <a:gd name="connsiteY1" fmla="*/ 5581310 h 5686590"/>
              <a:gd name="connsiteX2" fmla="*/ 47184 w 7698236"/>
              <a:gd name="connsiteY2" fmla="*/ 5259986 h 5686590"/>
              <a:gd name="connsiteX3" fmla="*/ 72816 w 7698236"/>
              <a:gd name="connsiteY3" fmla="*/ 1256146 h 5686590"/>
              <a:gd name="connsiteX4" fmla="*/ 469979 w 7698236"/>
              <a:gd name="connsiteY4" fmla="*/ 304799 h 5686590"/>
              <a:gd name="connsiteX5" fmla="*/ 1412088 w 7698236"/>
              <a:gd name="connsiteY5" fmla="*/ 83128 h 5686590"/>
              <a:gd name="connsiteX6" fmla="*/ 2760597 w 7698236"/>
              <a:gd name="connsiteY6" fmla="*/ 0 h 5686590"/>
              <a:gd name="connsiteX7" fmla="*/ 5152816 w 7698236"/>
              <a:gd name="connsiteY7" fmla="*/ 27709 h 5686590"/>
              <a:gd name="connsiteX8" fmla="*/ 5993324 w 7698236"/>
              <a:gd name="connsiteY8" fmla="*/ 120073 h 5686590"/>
              <a:gd name="connsiteX9" fmla="*/ 6612161 w 7698236"/>
              <a:gd name="connsiteY9" fmla="*/ 314036 h 5686590"/>
              <a:gd name="connsiteX10" fmla="*/ 6880015 w 7698236"/>
              <a:gd name="connsiteY10" fmla="*/ 701963 h 5686590"/>
              <a:gd name="connsiteX11" fmla="*/ 7027798 w 7698236"/>
              <a:gd name="connsiteY11" fmla="*/ 1348508 h 5686590"/>
              <a:gd name="connsiteX12" fmla="*/ 6990852 w 7698236"/>
              <a:gd name="connsiteY12" fmla="*/ 1967346 h 5686590"/>
              <a:gd name="connsiteX13" fmla="*/ 6842853 w 7698236"/>
              <a:gd name="connsiteY13" fmla="*/ 3204566 h 5686590"/>
              <a:gd name="connsiteX14" fmla="*/ 7572853 w 7698236"/>
              <a:gd name="connsiteY14" fmla="*/ 3500584 h 5686590"/>
              <a:gd name="connsiteX15" fmla="*/ 7669369 w 7698236"/>
              <a:gd name="connsiteY15" fmla="*/ 4576950 h 5686590"/>
              <a:gd name="connsiteX16" fmla="*/ 7259687 w 7698236"/>
              <a:gd name="connsiteY16" fmla="*/ 5493896 h 5686590"/>
              <a:gd name="connsiteX17" fmla="*/ 6017099 w 7698236"/>
              <a:gd name="connsiteY17" fmla="*/ 5677196 h 5686590"/>
              <a:gd name="connsiteX18" fmla="*/ 4035216 w 7698236"/>
              <a:gd name="connsiteY18" fmla="*/ 5657749 h 5686590"/>
              <a:gd name="connsiteX0" fmla="*/ 4035216 w 7698236"/>
              <a:gd name="connsiteY0" fmla="*/ 5657749 h 5697497"/>
              <a:gd name="connsiteX1" fmla="*/ 295311 w 7698236"/>
              <a:gd name="connsiteY1" fmla="*/ 5663009 h 5697497"/>
              <a:gd name="connsiteX2" fmla="*/ 47184 w 7698236"/>
              <a:gd name="connsiteY2" fmla="*/ 5259986 h 5697497"/>
              <a:gd name="connsiteX3" fmla="*/ 72816 w 7698236"/>
              <a:gd name="connsiteY3" fmla="*/ 1256146 h 5697497"/>
              <a:gd name="connsiteX4" fmla="*/ 469979 w 7698236"/>
              <a:gd name="connsiteY4" fmla="*/ 304799 h 5697497"/>
              <a:gd name="connsiteX5" fmla="*/ 1412088 w 7698236"/>
              <a:gd name="connsiteY5" fmla="*/ 83128 h 5697497"/>
              <a:gd name="connsiteX6" fmla="*/ 2760597 w 7698236"/>
              <a:gd name="connsiteY6" fmla="*/ 0 h 5697497"/>
              <a:gd name="connsiteX7" fmla="*/ 5152816 w 7698236"/>
              <a:gd name="connsiteY7" fmla="*/ 27709 h 5697497"/>
              <a:gd name="connsiteX8" fmla="*/ 5993324 w 7698236"/>
              <a:gd name="connsiteY8" fmla="*/ 120073 h 5697497"/>
              <a:gd name="connsiteX9" fmla="*/ 6612161 w 7698236"/>
              <a:gd name="connsiteY9" fmla="*/ 314036 h 5697497"/>
              <a:gd name="connsiteX10" fmla="*/ 6880015 w 7698236"/>
              <a:gd name="connsiteY10" fmla="*/ 701963 h 5697497"/>
              <a:gd name="connsiteX11" fmla="*/ 7027798 w 7698236"/>
              <a:gd name="connsiteY11" fmla="*/ 1348508 h 5697497"/>
              <a:gd name="connsiteX12" fmla="*/ 6990852 w 7698236"/>
              <a:gd name="connsiteY12" fmla="*/ 1967346 h 5697497"/>
              <a:gd name="connsiteX13" fmla="*/ 6842853 w 7698236"/>
              <a:gd name="connsiteY13" fmla="*/ 3204566 h 5697497"/>
              <a:gd name="connsiteX14" fmla="*/ 7572853 w 7698236"/>
              <a:gd name="connsiteY14" fmla="*/ 3500584 h 5697497"/>
              <a:gd name="connsiteX15" fmla="*/ 7669369 w 7698236"/>
              <a:gd name="connsiteY15" fmla="*/ 4576950 h 5697497"/>
              <a:gd name="connsiteX16" fmla="*/ 7259687 w 7698236"/>
              <a:gd name="connsiteY16" fmla="*/ 5493896 h 5697497"/>
              <a:gd name="connsiteX17" fmla="*/ 6017099 w 7698236"/>
              <a:gd name="connsiteY17" fmla="*/ 5677196 h 5697497"/>
              <a:gd name="connsiteX18" fmla="*/ 4035216 w 7698236"/>
              <a:gd name="connsiteY18" fmla="*/ 5657749 h 5697497"/>
              <a:gd name="connsiteX0" fmla="*/ 4086590 w 7698236"/>
              <a:gd name="connsiteY0" fmla="*/ 5688386 h 5710646"/>
              <a:gd name="connsiteX1" fmla="*/ 295311 w 7698236"/>
              <a:gd name="connsiteY1" fmla="*/ 5663009 h 5710646"/>
              <a:gd name="connsiteX2" fmla="*/ 47184 w 7698236"/>
              <a:gd name="connsiteY2" fmla="*/ 5259986 h 5710646"/>
              <a:gd name="connsiteX3" fmla="*/ 72816 w 7698236"/>
              <a:gd name="connsiteY3" fmla="*/ 1256146 h 5710646"/>
              <a:gd name="connsiteX4" fmla="*/ 469979 w 7698236"/>
              <a:gd name="connsiteY4" fmla="*/ 304799 h 5710646"/>
              <a:gd name="connsiteX5" fmla="*/ 1412088 w 7698236"/>
              <a:gd name="connsiteY5" fmla="*/ 83128 h 5710646"/>
              <a:gd name="connsiteX6" fmla="*/ 2760597 w 7698236"/>
              <a:gd name="connsiteY6" fmla="*/ 0 h 5710646"/>
              <a:gd name="connsiteX7" fmla="*/ 5152816 w 7698236"/>
              <a:gd name="connsiteY7" fmla="*/ 27709 h 5710646"/>
              <a:gd name="connsiteX8" fmla="*/ 5993324 w 7698236"/>
              <a:gd name="connsiteY8" fmla="*/ 120073 h 5710646"/>
              <a:gd name="connsiteX9" fmla="*/ 6612161 w 7698236"/>
              <a:gd name="connsiteY9" fmla="*/ 314036 h 5710646"/>
              <a:gd name="connsiteX10" fmla="*/ 6880015 w 7698236"/>
              <a:gd name="connsiteY10" fmla="*/ 701963 h 5710646"/>
              <a:gd name="connsiteX11" fmla="*/ 7027798 w 7698236"/>
              <a:gd name="connsiteY11" fmla="*/ 1348508 h 5710646"/>
              <a:gd name="connsiteX12" fmla="*/ 6990852 w 7698236"/>
              <a:gd name="connsiteY12" fmla="*/ 1967346 h 5710646"/>
              <a:gd name="connsiteX13" fmla="*/ 6842853 w 7698236"/>
              <a:gd name="connsiteY13" fmla="*/ 3204566 h 5710646"/>
              <a:gd name="connsiteX14" fmla="*/ 7572853 w 7698236"/>
              <a:gd name="connsiteY14" fmla="*/ 3500584 h 5710646"/>
              <a:gd name="connsiteX15" fmla="*/ 7669369 w 7698236"/>
              <a:gd name="connsiteY15" fmla="*/ 4576950 h 5710646"/>
              <a:gd name="connsiteX16" fmla="*/ 7259687 w 7698236"/>
              <a:gd name="connsiteY16" fmla="*/ 5493896 h 5710646"/>
              <a:gd name="connsiteX17" fmla="*/ 6017099 w 7698236"/>
              <a:gd name="connsiteY17" fmla="*/ 5677196 h 5710646"/>
              <a:gd name="connsiteX18" fmla="*/ 4086590 w 7698236"/>
              <a:gd name="connsiteY18" fmla="*/ 5688386 h 5710646"/>
              <a:gd name="connsiteX0" fmla="*/ 6017099 w 7698236"/>
              <a:gd name="connsiteY0" fmla="*/ 5677196 h 5706906"/>
              <a:gd name="connsiteX1" fmla="*/ 295311 w 7698236"/>
              <a:gd name="connsiteY1" fmla="*/ 5663009 h 5706906"/>
              <a:gd name="connsiteX2" fmla="*/ 47184 w 7698236"/>
              <a:gd name="connsiteY2" fmla="*/ 5259986 h 5706906"/>
              <a:gd name="connsiteX3" fmla="*/ 72816 w 7698236"/>
              <a:gd name="connsiteY3" fmla="*/ 1256146 h 5706906"/>
              <a:gd name="connsiteX4" fmla="*/ 469979 w 7698236"/>
              <a:gd name="connsiteY4" fmla="*/ 304799 h 5706906"/>
              <a:gd name="connsiteX5" fmla="*/ 1412088 w 7698236"/>
              <a:gd name="connsiteY5" fmla="*/ 83128 h 5706906"/>
              <a:gd name="connsiteX6" fmla="*/ 2760597 w 7698236"/>
              <a:gd name="connsiteY6" fmla="*/ 0 h 5706906"/>
              <a:gd name="connsiteX7" fmla="*/ 5152816 w 7698236"/>
              <a:gd name="connsiteY7" fmla="*/ 27709 h 5706906"/>
              <a:gd name="connsiteX8" fmla="*/ 5993324 w 7698236"/>
              <a:gd name="connsiteY8" fmla="*/ 120073 h 5706906"/>
              <a:gd name="connsiteX9" fmla="*/ 6612161 w 7698236"/>
              <a:gd name="connsiteY9" fmla="*/ 314036 h 5706906"/>
              <a:gd name="connsiteX10" fmla="*/ 6880015 w 7698236"/>
              <a:gd name="connsiteY10" fmla="*/ 701963 h 5706906"/>
              <a:gd name="connsiteX11" fmla="*/ 7027798 w 7698236"/>
              <a:gd name="connsiteY11" fmla="*/ 1348508 h 5706906"/>
              <a:gd name="connsiteX12" fmla="*/ 6990852 w 7698236"/>
              <a:gd name="connsiteY12" fmla="*/ 1967346 h 5706906"/>
              <a:gd name="connsiteX13" fmla="*/ 6842853 w 7698236"/>
              <a:gd name="connsiteY13" fmla="*/ 3204566 h 5706906"/>
              <a:gd name="connsiteX14" fmla="*/ 7572853 w 7698236"/>
              <a:gd name="connsiteY14" fmla="*/ 3500584 h 5706906"/>
              <a:gd name="connsiteX15" fmla="*/ 7669369 w 7698236"/>
              <a:gd name="connsiteY15" fmla="*/ 4576950 h 5706906"/>
              <a:gd name="connsiteX16" fmla="*/ 7259687 w 7698236"/>
              <a:gd name="connsiteY16" fmla="*/ 5493896 h 5706906"/>
              <a:gd name="connsiteX17" fmla="*/ 6017099 w 7698236"/>
              <a:gd name="connsiteY17" fmla="*/ 5677196 h 5706906"/>
              <a:gd name="connsiteX0" fmla="*/ 6654131 w 7698236"/>
              <a:gd name="connsiteY0" fmla="*/ 5687410 h 5711908"/>
              <a:gd name="connsiteX1" fmla="*/ 295311 w 7698236"/>
              <a:gd name="connsiteY1" fmla="*/ 5663009 h 5711908"/>
              <a:gd name="connsiteX2" fmla="*/ 47184 w 7698236"/>
              <a:gd name="connsiteY2" fmla="*/ 5259986 h 5711908"/>
              <a:gd name="connsiteX3" fmla="*/ 72816 w 7698236"/>
              <a:gd name="connsiteY3" fmla="*/ 1256146 h 5711908"/>
              <a:gd name="connsiteX4" fmla="*/ 469979 w 7698236"/>
              <a:gd name="connsiteY4" fmla="*/ 304799 h 5711908"/>
              <a:gd name="connsiteX5" fmla="*/ 1412088 w 7698236"/>
              <a:gd name="connsiteY5" fmla="*/ 83128 h 5711908"/>
              <a:gd name="connsiteX6" fmla="*/ 2760597 w 7698236"/>
              <a:gd name="connsiteY6" fmla="*/ 0 h 5711908"/>
              <a:gd name="connsiteX7" fmla="*/ 5152816 w 7698236"/>
              <a:gd name="connsiteY7" fmla="*/ 27709 h 5711908"/>
              <a:gd name="connsiteX8" fmla="*/ 5993324 w 7698236"/>
              <a:gd name="connsiteY8" fmla="*/ 120073 h 5711908"/>
              <a:gd name="connsiteX9" fmla="*/ 6612161 w 7698236"/>
              <a:gd name="connsiteY9" fmla="*/ 314036 h 5711908"/>
              <a:gd name="connsiteX10" fmla="*/ 6880015 w 7698236"/>
              <a:gd name="connsiteY10" fmla="*/ 701963 h 5711908"/>
              <a:gd name="connsiteX11" fmla="*/ 7027798 w 7698236"/>
              <a:gd name="connsiteY11" fmla="*/ 1348508 h 5711908"/>
              <a:gd name="connsiteX12" fmla="*/ 6990852 w 7698236"/>
              <a:gd name="connsiteY12" fmla="*/ 1967346 h 5711908"/>
              <a:gd name="connsiteX13" fmla="*/ 6842853 w 7698236"/>
              <a:gd name="connsiteY13" fmla="*/ 3204566 h 5711908"/>
              <a:gd name="connsiteX14" fmla="*/ 7572853 w 7698236"/>
              <a:gd name="connsiteY14" fmla="*/ 3500584 h 5711908"/>
              <a:gd name="connsiteX15" fmla="*/ 7669369 w 7698236"/>
              <a:gd name="connsiteY15" fmla="*/ 4576950 h 5711908"/>
              <a:gd name="connsiteX16" fmla="*/ 7259687 w 7698236"/>
              <a:gd name="connsiteY16" fmla="*/ 5493896 h 5711908"/>
              <a:gd name="connsiteX17" fmla="*/ 6654131 w 7698236"/>
              <a:gd name="connsiteY17" fmla="*/ 5687410 h 5711908"/>
              <a:gd name="connsiteX0" fmla="*/ 6654131 w 7698236"/>
              <a:gd name="connsiteY0" fmla="*/ 5687410 h 5687674"/>
              <a:gd name="connsiteX1" fmla="*/ 295311 w 7698236"/>
              <a:gd name="connsiteY1" fmla="*/ 5663009 h 5687674"/>
              <a:gd name="connsiteX2" fmla="*/ 47184 w 7698236"/>
              <a:gd name="connsiteY2" fmla="*/ 5259986 h 5687674"/>
              <a:gd name="connsiteX3" fmla="*/ 72816 w 7698236"/>
              <a:gd name="connsiteY3" fmla="*/ 1256146 h 5687674"/>
              <a:gd name="connsiteX4" fmla="*/ 469979 w 7698236"/>
              <a:gd name="connsiteY4" fmla="*/ 304799 h 5687674"/>
              <a:gd name="connsiteX5" fmla="*/ 1412088 w 7698236"/>
              <a:gd name="connsiteY5" fmla="*/ 83128 h 5687674"/>
              <a:gd name="connsiteX6" fmla="*/ 2760597 w 7698236"/>
              <a:gd name="connsiteY6" fmla="*/ 0 h 5687674"/>
              <a:gd name="connsiteX7" fmla="*/ 5152816 w 7698236"/>
              <a:gd name="connsiteY7" fmla="*/ 27709 h 5687674"/>
              <a:gd name="connsiteX8" fmla="*/ 5993324 w 7698236"/>
              <a:gd name="connsiteY8" fmla="*/ 120073 h 5687674"/>
              <a:gd name="connsiteX9" fmla="*/ 6612161 w 7698236"/>
              <a:gd name="connsiteY9" fmla="*/ 314036 h 5687674"/>
              <a:gd name="connsiteX10" fmla="*/ 6880015 w 7698236"/>
              <a:gd name="connsiteY10" fmla="*/ 701963 h 5687674"/>
              <a:gd name="connsiteX11" fmla="*/ 7027798 w 7698236"/>
              <a:gd name="connsiteY11" fmla="*/ 1348508 h 5687674"/>
              <a:gd name="connsiteX12" fmla="*/ 6990852 w 7698236"/>
              <a:gd name="connsiteY12" fmla="*/ 1967346 h 5687674"/>
              <a:gd name="connsiteX13" fmla="*/ 6842853 w 7698236"/>
              <a:gd name="connsiteY13" fmla="*/ 3204566 h 5687674"/>
              <a:gd name="connsiteX14" fmla="*/ 7572853 w 7698236"/>
              <a:gd name="connsiteY14" fmla="*/ 3500584 h 5687674"/>
              <a:gd name="connsiteX15" fmla="*/ 7669369 w 7698236"/>
              <a:gd name="connsiteY15" fmla="*/ 4576950 h 5687674"/>
              <a:gd name="connsiteX16" fmla="*/ 7259687 w 7698236"/>
              <a:gd name="connsiteY16" fmla="*/ 5493896 h 5687674"/>
              <a:gd name="connsiteX17" fmla="*/ 6654131 w 7698236"/>
              <a:gd name="connsiteY17" fmla="*/ 5687410 h 5687674"/>
              <a:gd name="connsiteX0" fmla="*/ 6756879 w 7698236"/>
              <a:gd name="connsiteY0" fmla="*/ 5666985 h 5667708"/>
              <a:gd name="connsiteX1" fmla="*/ 295311 w 7698236"/>
              <a:gd name="connsiteY1" fmla="*/ 5663009 h 5667708"/>
              <a:gd name="connsiteX2" fmla="*/ 47184 w 7698236"/>
              <a:gd name="connsiteY2" fmla="*/ 5259986 h 5667708"/>
              <a:gd name="connsiteX3" fmla="*/ 72816 w 7698236"/>
              <a:gd name="connsiteY3" fmla="*/ 1256146 h 5667708"/>
              <a:gd name="connsiteX4" fmla="*/ 469979 w 7698236"/>
              <a:gd name="connsiteY4" fmla="*/ 304799 h 5667708"/>
              <a:gd name="connsiteX5" fmla="*/ 1412088 w 7698236"/>
              <a:gd name="connsiteY5" fmla="*/ 83128 h 5667708"/>
              <a:gd name="connsiteX6" fmla="*/ 2760597 w 7698236"/>
              <a:gd name="connsiteY6" fmla="*/ 0 h 5667708"/>
              <a:gd name="connsiteX7" fmla="*/ 5152816 w 7698236"/>
              <a:gd name="connsiteY7" fmla="*/ 27709 h 5667708"/>
              <a:gd name="connsiteX8" fmla="*/ 5993324 w 7698236"/>
              <a:gd name="connsiteY8" fmla="*/ 120073 h 5667708"/>
              <a:gd name="connsiteX9" fmla="*/ 6612161 w 7698236"/>
              <a:gd name="connsiteY9" fmla="*/ 314036 h 5667708"/>
              <a:gd name="connsiteX10" fmla="*/ 6880015 w 7698236"/>
              <a:gd name="connsiteY10" fmla="*/ 701963 h 5667708"/>
              <a:gd name="connsiteX11" fmla="*/ 7027798 w 7698236"/>
              <a:gd name="connsiteY11" fmla="*/ 1348508 h 5667708"/>
              <a:gd name="connsiteX12" fmla="*/ 6990852 w 7698236"/>
              <a:gd name="connsiteY12" fmla="*/ 1967346 h 5667708"/>
              <a:gd name="connsiteX13" fmla="*/ 6842853 w 7698236"/>
              <a:gd name="connsiteY13" fmla="*/ 3204566 h 5667708"/>
              <a:gd name="connsiteX14" fmla="*/ 7572853 w 7698236"/>
              <a:gd name="connsiteY14" fmla="*/ 3500584 h 5667708"/>
              <a:gd name="connsiteX15" fmla="*/ 7669369 w 7698236"/>
              <a:gd name="connsiteY15" fmla="*/ 4576950 h 5667708"/>
              <a:gd name="connsiteX16" fmla="*/ 7259687 w 7698236"/>
              <a:gd name="connsiteY16" fmla="*/ 5493896 h 5667708"/>
              <a:gd name="connsiteX17" fmla="*/ 6756879 w 7698236"/>
              <a:gd name="connsiteY17" fmla="*/ 5666985 h 5667708"/>
              <a:gd name="connsiteX0" fmla="*/ 6760474 w 7701831"/>
              <a:gd name="connsiteY0" fmla="*/ 5666985 h 5667708"/>
              <a:gd name="connsiteX1" fmla="*/ 298906 w 7701831"/>
              <a:gd name="connsiteY1" fmla="*/ 5663009 h 5667708"/>
              <a:gd name="connsiteX2" fmla="*/ 50779 w 7701831"/>
              <a:gd name="connsiteY2" fmla="*/ 5259986 h 5667708"/>
              <a:gd name="connsiteX3" fmla="*/ 76411 w 7701831"/>
              <a:gd name="connsiteY3" fmla="*/ 1256146 h 5667708"/>
              <a:gd name="connsiteX4" fmla="*/ 545497 w 7701831"/>
              <a:gd name="connsiteY4" fmla="*/ 253737 h 5667708"/>
              <a:gd name="connsiteX5" fmla="*/ 1415683 w 7701831"/>
              <a:gd name="connsiteY5" fmla="*/ 83128 h 5667708"/>
              <a:gd name="connsiteX6" fmla="*/ 2764192 w 7701831"/>
              <a:gd name="connsiteY6" fmla="*/ 0 h 5667708"/>
              <a:gd name="connsiteX7" fmla="*/ 5156411 w 7701831"/>
              <a:gd name="connsiteY7" fmla="*/ 27709 h 5667708"/>
              <a:gd name="connsiteX8" fmla="*/ 5996919 w 7701831"/>
              <a:gd name="connsiteY8" fmla="*/ 120073 h 5667708"/>
              <a:gd name="connsiteX9" fmla="*/ 6615756 w 7701831"/>
              <a:gd name="connsiteY9" fmla="*/ 314036 h 5667708"/>
              <a:gd name="connsiteX10" fmla="*/ 6883610 w 7701831"/>
              <a:gd name="connsiteY10" fmla="*/ 701963 h 5667708"/>
              <a:gd name="connsiteX11" fmla="*/ 7031393 w 7701831"/>
              <a:gd name="connsiteY11" fmla="*/ 1348508 h 5667708"/>
              <a:gd name="connsiteX12" fmla="*/ 6994447 w 7701831"/>
              <a:gd name="connsiteY12" fmla="*/ 1967346 h 5667708"/>
              <a:gd name="connsiteX13" fmla="*/ 6846448 w 7701831"/>
              <a:gd name="connsiteY13" fmla="*/ 3204566 h 5667708"/>
              <a:gd name="connsiteX14" fmla="*/ 7576448 w 7701831"/>
              <a:gd name="connsiteY14" fmla="*/ 3500584 h 5667708"/>
              <a:gd name="connsiteX15" fmla="*/ 7672964 w 7701831"/>
              <a:gd name="connsiteY15" fmla="*/ 4576950 h 5667708"/>
              <a:gd name="connsiteX16" fmla="*/ 7263282 w 7701831"/>
              <a:gd name="connsiteY16" fmla="*/ 5493896 h 5667708"/>
              <a:gd name="connsiteX17" fmla="*/ 6760474 w 7701831"/>
              <a:gd name="connsiteY17" fmla="*/ 5666985 h 5667708"/>
              <a:gd name="connsiteX0" fmla="*/ 6760474 w 7701831"/>
              <a:gd name="connsiteY0" fmla="*/ 5668607 h 5669330"/>
              <a:gd name="connsiteX1" fmla="*/ 298906 w 7701831"/>
              <a:gd name="connsiteY1" fmla="*/ 5664631 h 5669330"/>
              <a:gd name="connsiteX2" fmla="*/ 50779 w 7701831"/>
              <a:gd name="connsiteY2" fmla="*/ 5261608 h 5669330"/>
              <a:gd name="connsiteX3" fmla="*/ 76411 w 7701831"/>
              <a:gd name="connsiteY3" fmla="*/ 1257768 h 5669330"/>
              <a:gd name="connsiteX4" fmla="*/ 545497 w 7701831"/>
              <a:gd name="connsiteY4" fmla="*/ 255359 h 5669330"/>
              <a:gd name="connsiteX5" fmla="*/ 1405408 w 7701831"/>
              <a:gd name="connsiteY5" fmla="*/ 23477 h 5669330"/>
              <a:gd name="connsiteX6" fmla="*/ 2764192 w 7701831"/>
              <a:gd name="connsiteY6" fmla="*/ 1622 h 5669330"/>
              <a:gd name="connsiteX7" fmla="*/ 5156411 w 7701831"/>
              <a:gd name="connsiteY7" fmla="*/ 29331 h 5669330"/>
              <a:gd name="connsiteX8" fmla="*/ 5996919 w 7701831"/>
              <a:gd name="connsiteY8" fmla="*/ 121695 h 5669330"/>
              <a:gd name="connsiteX9" fmla="*/ 6615756 w 7701831"/>
              <a:gd name="connsiteY9" fmla="*/ 315658 h 5669330"/>
              <a:gd name="connsiteX10" fmla="*/ 6883610 w 7701831"/>
              <a:gd name="connsiteY10" fmla="*/ 703585 h 5669330"/>
              <a:gd name="connsiteX11" fmla="*/ 7031393 w 7701831"/>
              <a:gd name="connsiteY11" fmla="*/ 1350130 h 5669330"/>
              <a:gd name="connsiteX12" fmla="*/ 6994447 w 7701831"/>
              <a:gd name="connsiteY12" fmla="*/ 1968968 h 5669330"/>
              <a:gd name="connsiteX13" fmla="*/ 6846448 w 7701831"/>
              <a:gd name="connsiteY13" fmla="*/ 3206188 h 5669330"/>
              <a:gd name="connsiteX14" fmla="*/ 7576448 w 7701831"/>
              <a:gd name="connsiteY14" fmla="*/ 3502206 h 5669330"/>
              <a:gd name="connsiteX15" fmla="*/ 7672964 w 7701831"/>
              <a:gd name="connsiteY15" fmla="*/ 4578572 h 5669330"/>
              <a:gd name="connsiteX16" fmla="*/ 7263282 w 7701831"/>
              <a:gd name="connsiteY16" fmla="*/ 5495518 h 5669330"/>
              <a:gd name="connsiteX17" fmla="*/ 6760474 w 7701831"/>
              <a:gd name="connsiteY17" fmla="*/ 5668607 h 5669330"/>
              <a:gd name="connsiteX0" fmla="*/ 6760474 w 7701831"/>
              <a:gd name="connsiteY0" fmla="*/ 5664151 h 5664874"/>
              <a:gd name="connsiteX1" fmla="*/ 298906 w 7701831"/>
              <a:gd name="connsiteY1" fmla="*/ 5660175 h 5664874"/>
              <a:gd name="connsiteX2" fmla="*/ 50779 w 7701831"/>
              <a:gd name="connsiteY2" fmla="*/ 5257152 h 5664874"/>
              <a:gd name="connsiteX3" fmla="*/ 76411 w 7701831"/>
              <a:gd name="connsiteY3" fmla="*/ 1253312 h 5664874"/>
              <a:gd name="connsiteX4" fmla="*/ 545497 w 7701831"/>
              <a:gd name="connsiteY4" fmla="*/ 250903 h 5664874"/>
              <a:gd name="connsiteX5" fmla="*/ 1405408 w 7701831"/>
              <a:gd name="connsiteY5" fmla="*/ 19021 h 5664874"/>
              <a:gd name="connsiteX6" fmla="*/ 5156411 w 7701831"/>
              <a:gd name="connsiteY6" fmla="*/ 24875 h 5664874"/>
              <a:gd name="connsiteX7" fmla="*/ 5996919 w 7701831"/>
              <a:gd name="connsiteY7" fmla="*/ 117239 h 5664874"/>
              <a:gd name="connsiteX8" fmla="*/ 6615756 w 7701831"/>
              <a:gd name="connsiteY8" fmla="*/ 311202 h 5664874"/>
              <a:gd name="connsiteX9" fmla="*/ 6883610 w 7701831"/>
              <a:gd name="connsiteY9" fmla="*/ 699129 h 5664874"/>
              <a:gd name="connsiteX10" fmla="*/ 7031393 w 7701831"/>
              <a:gd name="connsiteY10" fmla="*/ 1345674 h 5664874"/>
              <a:gd name="connsiteX11" fmla="*/ 6994447 w 7701831"/>
              <a:gd name="connsiteY11" fmla="*/ 1964512 h 5664874"/>
              <a:gd name="connsiteX12" fmla="*/ 6846448 w 7701831"/>
              <a:gd name="connsiteY12" fmla="*/ 3201732 h 5664874"/>
              <a:gd name="connsiteX13" fmla="*/ 7576448 w 7701831"/>
              <a:gd name="connsiteY13" fmla="*/ 3497750 h 5664874"/>
              <a:gd name="connsiteX14" fmla="*/ 7672964 w 7701831"/>
              <a:gd name="connsiteY14" fmla="*/ 4574116 h 5664874"/>
              <a:gd name="connsiteX15" fmla="*/ 7263282 w 7701831"/>
              <a:gd name="connsiteY15" fmla="*/ 5491062 h 5664874"/>
              <a:gd name="connsiteX16" fmla="*/ 6760474 w 7701831"/>
              <a:gd name="connsiteY16" fmla="*/ 5664151 h 5664874"/>
              <a:gd name="connsiteX0" fmla="*/ 6760474 w 7701831"/>
              <a:gd name="connsiteY0" fmla="*/ 5645130 h 5645853"/>
              <a:gd name="connsiteX1" fmla="*/ 298906 w 7701831"/>
              <a:gd name="connsiteY1" fmla="*/ 5641154 h 5645853"/>
              <a:gd name="connsiteX2" fmla="*/ 50779 w 7701831"/>
              <a:gd name="connsiteY2" fmla="*/ 5238131 h 5645853"/>
              <a:gd name="connsiteX3" fmla="*/ 76411 w 7701831"/>
              <a:gd name="connsiteY3" fmla="*/ 1234291 h 5645853"/>
              <a:gd name="connsiteX4" fmla="*/ 545497 w 7701831"/>
              <a:gd name="connsiteY4" fmla="*/ 231882 h 5645853"/>
              <a:gd name="connsiteX5" fmla="*/ 1405408 w 7701831"/>
              <a:gd name="connsiteY5" fmla="*/ 0 h 5645853"/>
              <a:gd name="connsiteX6" fmla="*/ 5996919 w 7701831"/>
              <a:gd name="connsiteY6" fmla="*/ 98218 h 5645853"/>
              <a:gd name="connsiteX7" fmla="*/ 6615756 w 7701831"/>
              <a:gd name="connsiteY7" fmla="*/ 292181 h 5645853"/>
              <a:gd name="connsiteX8" fmla="*/ 6883610 w 7701831"/>
              <a:gd name="connsiteY8" fmla="*/ 680108 h 5645853"/>
              <a:gd name="connsiteX9" fmla="*/ 7031393 w 7701831"/>
              <a:gd name="connsiteY9" fmla="*/ 1326653 h 5645853"/>
              <a:gd name="connsiteX10" fmla="*/ 6994447 w 7701831"/>
              <a:gd name="connsiteY10" fmla="*/ 1945491 h 5645853"/>
              <a:gd name="connsiteX11" fmla="*/ 6846448 w 7701831"/>
              <a:gd name="connsiteY11" fmla="*/ 3182711 h 5645853"/>
              <a:gd name="connsiteX12" fmla="*/ 7576448 w 7701831"/>
              <a:gd name="connsiteY12" fmla="*/ 3478729 h 5645853"/>
              <a:gd name="connsiteX13" fmla="*/ 7672964 w 7701831"/>
              <a:gd name="connsiteY13" fmla="*/ 4555095 h 5645853"/>
              <a:gd name="connsiteX14" fmla="*/ 7263282 w 7701831"/>
              <a:gd name="connsiteY14" fmla="*/ 5472041 h 5645853"/>
              <a:gd name="connsiteX15" fmla="*/ 6760474 w 7701831"/>
              <a:gd name="connsiteY15" fmla="*/ 5645130 h 5645853"/>
              <a:gd name="connsiteX0" fmla="*/ 6760474 w 7701831"/>
              <a:gd name="connsiteY0" fmla="*/ 5666459 h 5667182"/>
              <a:gd name="connsiteX1" fmla="*/ 298906 w 7701831"/>
              <a:gd name="connsiteY1" fmla="*/ 5662483 h 5667182"/>
              <a:gd name="connsiteX2" fmla="*/ 50779 w 7701831"/>
              <a:gd name="connsiteY2" fmla="*/ 5259460 h 5667182"/>
              <a:gd name="connsiteX3" fmla="*/ 76411 w 7701831"/>
              <a:gd name="connsiteY3" fmla="*/ 1255620 h 5667182"/>
              <a:gd name="connsiteX4" fmla="*/ 545497 w 7701831"/>
              <a:gd name="connsiteY4" fmla="*/ 253211 h 5667182"/>
              <a:gd name="connsiteX5" fmla="*/ 1405408 w 7701831"/>
              <a:gd name="connsiteY5" fmla="*/ 21329 h 5667182"/>
              <a:gd name="connsiteX6" fmla="*/ 5955821 w 7701831"/>
              <a:gd name="connsiteY6" fmla="*/ 7212 h 5667182"/>
              <a:gd name="connsiteX7" fmla="*/ 6615756 w 7701831"/>
              <a:gd name="connsiteY7" fmla="*/ 313510 h 5667182"/>
              <a:gd name="connsiteX8" fmla="*/ 6883610 w 7701831"/>
              <a:gd name="connsiteY8" fmla="*/ 701437 h 5667182"/>
              <a:gd name="connsiteX9" fmla="*/ 7031393 w 7701831"/>
              <a:gd name="connsiteY9" fmla="*/ 1347982 h 5667182"/>
              <a:gd name="connsiteX10" fmla="*/ 6994447 w 7701831"/>
              <a:gd name="connsiteY10" fmla="*/ 1966820 h 5667182"/>
              <a:gd name="connsiteX11" fmla="*/ 6846448 w 7701831"/>
              <a:gd name="connsiteY11" fmla="*/ 3204040 h 5667182"/>
              <a:gd name="connsiteX12" fmla="*/ 7576448 w 7701831"/>
              <a:gd name="connsiteY12" fmla="*/ 3500058 h 5667182"/>
              <a:gd name="connsiteX13" fmla="*/ 7672964 w 7701831"/>
              <a:gd name="connsiteY13" fmla="*/ 4576424 h 5667182"/>
              <a:gd name="connsiteX14" fmla="*/ 7263282 w 7701831"/>
              <a:gd name="connsiteY14" fmla="*/ 5493370 h 5667182"/>
              <a:gd name="connsiteX15" fmla="*/ 6760474 w 7701831"/>
              <a:gd name="connsiteY15" fmla="*/ 5666459 h 5667182"/>
              <a:gd name="connsiteX0" fmla="*/ 6760474 w 7701831"/>
              <a:gd name="connsiteY0" fmla="*/ 5666459 h 5667182"/>
              <a:gd name="connsiteX1" fmla="*/ 298906 w 7701831"/>
              <a:gd name="connsiteY1" fmla="*/ 5662483 h 5667182"/>
              <a:gd name="connsiteX2" fmla="*/ 50779 w 7701831"/>
              <a:gd name="connsiteY2" fmla="*/ 5259460 h 5667182"/>
              <a:gd name="connsiteX3" fmla="*/ 76411 w 7701831"/>
              <a:gd name="connsiteY3" fmla="*/ 1255620 h 5667182"/>
              <a:gd name="connsiteX4" fmla="*/ 545497 w 7701831"/>
              <a:gd name="connsiteY4" fmla="*/ 253211 h 5667182"/>
              <a:gd name="connsiteX5" fmla="*/ 1405408 w 7701831"/>
              <a:gd name="connsiteY5" fmla="*/ 21329 h 5667182"/>
              <a:gd name="connsiteX6" fmla="*/ 5955821 w 7701831"/>
              <a:gd name="connsiteY6" fmla="*/ 7212 h 5667182"/>
              <a:gd name="connsiteX7" fmla="*/ 6615756 w 7701831"/>
              <a:gd name="connsiteY7" fmla="*/ 313510 h 5667182"/>
              <a:gd name="connsiteX8" fmla="*/ 6883610 w 7701831"/>
              <a:gd name="connsiteY8" fmla="*/ 701437 h 5667182"/>
              <a:gd name="connsiteX9" fmla="*/ 7031393 w 7701831"/>
              <a:gd name="connsiteY9" fmla="*/ 1347982 h 5667182"/>
              <a:gd name="connsiteX10" fmla="*/ 6994447 w 7701831"/>
              <a:gd name="connsiteY10" fmla="*/ 1966820 h 5667182"/>
              <a:gd name="connsiteX11" fmla="*/ 6846448 w 7701831"/>
              <a:gd name="connsiteY11" fmla="*/ 3204040 h 5667182"/>
              <a:gd name="connsiteX12" fmla="*/ 7576448 w 7701831"/>
              <a:gd name="connsiteY12" fmla="*/ 3500058 h 5667182"/>
              <a:gd name="connsiteX13" fmla="*/ 7672964 w 7701831"/>
              <a:gd name="connsiteY13" fmla="*/ 4576424 h 5667182"/>
              <a:gd name="connsiteX14" fmla="*/ 7263282 w 7701831"/>
              <a:gd name="connsiteY14" fmla="*/ 5493370 h 5667182"/>
              <a:gd name="connsiteX15" fmla="*/ 6760474 w 7701831"/>
              <a:gd name="connsiteY15" fmla="*/ 5666459 h 5667182"/>
              <a:gd name="connsiteX0" fmla="*/ 6760474 w 7701831"/>
              <a:gd name="connsiteY0" fmla="*/ 5666459 h 5667182"/>
              <a:gd name="connsiteX1" fmla="*/ 298906 w 7701831"/>
              <a:gd name="connsiteY1" fmla="*/ 5662483 h 5667182"/>
              <a:gd name="connsiteX2" fmla="*/ 50779 w 7701831"/>
              <a:gd name="connsiteY2" fmla="*/ 5259460 h 5667182"/>
              <a:gd name="connsiteX3" fmla="*/ 76411 w 7701831"/>
              <a:gd name="connsiteY3" fmla="*/ 1255620 h 5667182"/>
              <a:gd name="connsiteX4" fmla="*/ 545497 w 7701831"/>
              <a:gd name="connsiteY4" fmla="*/ 253211 h 5667182"/>
              <a:gd name="connsiteX5" fmla="*/ 1405408 w 7701831"/>
              <a:gd name="connsiteY5" fmla="*/ 21329 h 5667182"/>
              <a:gd name="connsiteX6" fmla="*/ 5955821 w 7701831"/>
              <a:gd name="connsiteY6" fmla="*/ 7212 h 5667182"/>
              <a:gd name="connsiteX7" fmla="*/ 6615756 w 7701831"/>
              <a:gd name="connsiteY7" fmla="*/ 313510 h 5667182"/>
              <a:gd name="connsiteX8" fmla="*/ 6883610 w 7701831"/>
              <a:gd name="connsiteY8" fmla="*/ 701437 h 5667182"/>
              <a:gd name="connsiteX9" fmla="*/ 7031393 w 7701831"/>
              <a:gd name="connsiteY9" fmla="*/ 1347982 h 5667182"/>
              <a:gd name="connsiteX10" fmla="*/ 6994447 w 7701831"/>
              <a:gd name="connsiteY10" fmla="*/ 1966820 h 5667182"/>
              <a:gd name="connsiteX11" fmla="*/ 6846448 w 7701831"/>
              <a:gd name="connsiteY11" fmla="*/ 3204040 h 5667182"/>
              <a:gd name="connsiteX12" fmla="*/ 7576448 w 7701831"/>
              <a:gd name="connsiteY12" fmla="*/ 3500058 h 5667182"/>
              <a:gd name="connsiteX13" fmla="*/ 7672964 w 7701831"/>
              <a:gd name="connsiteY13" fmla="*/ 4576424 h 5667182"/>
              <a:gd name="connsiteX14" fmla="*/ 7263282 w 7701831"/>
              <a:gd name="connsiteY14" fmla="*/ 5493370 h 5667182"/>
              <a:gd name="connsiteX15" fmla="*/ 6760474 w 7701831"/>
              <a:gd name="connsiteY15" fmla="*/ 5666459 h 5667182"/>
              <a:gd name="connsiteX0" fmla="*/ 6760474 w 7701831"/>
              <a:gd name="connsiteY0" fmla="*/ 5700096 h 5700819"/>
              <a:gd name="connsiteX1" fmla="*/ 298906 w 7701831"/>
              <a:gd name="connsiteY1" fmla="*/ 5696120 h 5700819"/>
              <a:gd name="connsiteX2" fmla="*/ 50779 w 7701831"/>
              <a:gd name="connsiteY2" fmla="*/ 5293097 h 5700819"/>
              <a:gd name="connsiteX3" fmla="*/ 76411 w 7701831"/>
              <a:gd name="connsiteY3" fmla="*/ 1289257 h 5700819"/>
              <a:gd name="connsiteX4" fmla="*/ 545497 w 7701831"/>
              <a:gd name="connsiteY4" fmla="*/ 286848 h 5700819"/>
              <a:gd name="connsiteX5" fmla="*/ 1405408 w 7701831"/>
              <a:gd name="connsiteY5" fmla="*/ 54966 h 5700819"/>
              <a:gd name="connsiteX6" fmla="*/ 5935272 w 7701831"/>
              <a:gd name="connsiteY6" fmla="*/ 0 h 5700819"/>
              <a:gd name="connsiteX7" fmla="*/ 6615756 w 7701831"/>
              <a:gd name="connsiteY7" fmla="*/ 347147 h 5700819"/>
              <a:gd name="connsiteX8" fmla="*/ 6883610 w 7701831"/>
              <a:gd name="connsiteY8" fmla="*/ 735074 h 5700819"/>
              <a:gd name="connsiteX9" fmla="*/ 7031393 w 7701831"/>
              <a:gd name="connsiteY9" fmla="*/ 1381619 h 5700819"/>
              <a:gd name="connsiteX10" fmla="*/ 6994447 w 7701831"/>
              <a:gd name="connsiteY10" fmla="*/ 2000457 h 5700819"/>
              <a:gd name="connsiteX11" fmla="*/ 6846448 w 7701831"/>
              <a:gd name="connsiteY11" fmla="*/ 3237677 h 5700819"/>
              <a:gd name="connsiteX12" fmla="*/ 7576448 w 7701831"/>
              <a:gd name="connsiteY12" fmla="*/ 3533695 h 5700819"/>
              <a:gd name="connsiteX13" fmla="*/ 7672964 w 7701831"/>
              <a:gd name="connsiteY13" fmla="*/ 4610061 h 5700819"/>
              <a:gd name="connsiteX14" fmla="*/ 7263282 w 7701831"/>
              <a:gd name="connsiteY14" fmla="*/ 5527007 h 5700819"/>
              <a:gd name="connsiteX15" fmla="*/ 6760474 w 7701831"/>
              <a:gd name="connsiteY15" fmla="*/ 5700096 h 5700819"/>
              <a:gd name="connsiteX0" fmla="*/ 6760474 w 7701831"/>
              <a:gd name="connsiteY0" fmla="*/ 5717406 h 5718129"/>
              <a:gd name="connsiteX1" fmla="*/ 298906 w 7701831"/>
              <a:gd name="connsiteY1" fmla="*/ 5713430 h 5718129"/>
              <a:gd name="connsiteX2" fmla="*/ 50779 w 7701831"/>
              <a:gd name="connsiteY2" fmla="*/ 5310407 h 5718129"/>
              <a:gd name="connsiteX3" fmla="*/ 76411 w 7701831"/>
              <a:gd name="connsiteY3" fmla="*/ 1306567 h 5718129"/>
              <a:gd name="connsiteX4" fmla="*/ 545497 w 7701831"/>
              <a:gd name="connsiteY4" fmla="*/ 304158 h 5718129"/>
              <a:gd name="connsiteX5" fmla="*/ 1436232 w 7701831"/>
              <a:gd name="connsiteY5" fmla="*/ 21214 h 5718129"/>
              <a:gd name="connsiteX6" fmla="*/ 5935272 w 7701831"/>
              <a:gd name="connsiteY6" fmla="*/ 17310 h 5718129"/>
              <a:gd name="connsiteX7" fmla="*/ 6615756 w 7701831"/>
              <a:gd name="connsiteY7" fmla="*/ 364457 h 5718129"/>
              <a:gd name="connsiteX8" fmla="*/ 6883610 w 7701831"/>
              <a:gd name="connsiteY8" fmla="*/ 752384 h 5718129"/>
              <a:gd name="connsiteX9" fmla="*/ 7031393 w 7701831"/>
              <a:gd name="connsiteY9" fmla="*/ 1398929 h 5718129"/>
              <a:gd name="connsiteX10" fmla="*/ 6994447 w 7701831"/>
              <a:gd name="connsiteY10" fmla="*/ 2017767 h 5718129"/>
              <a:gd name="connsiteX11" fmla="*/ 6846448 w 7701831"/>
              <a:gd name="connsiteY11" fmla="*/ 3254987 h 5718129"/>
              <a:gd name="connsiteX12" fmla="*/ 7576448 w 7701831"/>
              <a:gd name="connsiteY12" fmla="*/ 3551005 h 5718129"/>
              <a:gd name="connsiteX13" fmla="*/ 7672964 w 7701831"/>
              <a:gd name="connsiteY13" fmla="*/ 4627371 h 5718129"/>
              <a:gd name="connsiteX14" fmla="*/ 7263282 w 7701831"/>
              <a:gd name="connsiteY14" fmla="*/ 5544317 h 5718129"/>
              <a:gd name="connsiteX15" fmla="*/ 6760474 w 7701831"/>
              <a:gd name="connsiteY15" fmla="*/ 5717406 h 5718129"/>
              <a:gd name="connsiteX0" fmla="*/ 6760474 w 7701831"/>
              <a:gd name="connsiteY0" fmla="*/ 5700096 h 5700819"/>
              <a:gd name="connsiteX1" fmla="*/ 298906 w 7701831"/>
              <a:gd name="connsiteY1" fmla="*/ 5696120 h 5700819"/>
              <a:gd name="connsiteX2" fmla="*/ 50779 w 7701831"/>
              <a:gd name="connsiteY2" fmla="*/ 5293097 h 5700819"/>
              <a:gd name="connsiteX3" fmla="*/ 76411 w 7701831"/>
              <a:gd name="connsiteY3" fmla="*/ 1289257 h 5700819"/>
              <a:gd name="connsiteX4" fmla="*/ 545497 w 7701831"/>
              <a:gd name="connsiteY4" fmla="*/ 286848 h 5700819"/>
              <a:gd name="connsiteX5" fmla="*/ 1436232 w 7701831"/>
              <a:gd name="connsiteY5" fmla="*/ 3904 h 5700819"/>
              <a:gd name="connsiteX6" fmla="*/ 5935272 w 7701831"/>
              <a:gd name="connsiteY6" fmla="*/ 0 h 5700819"/>
              <a:gd name="connsiteX7" fmla="*/ 6615756 w 7701831"/>
              <a:gd name="connsiteY7" fmla="*/ 347147 h 5700819"/>
              <a:gd name="connsiteX8" fmla="*/ 6883610 w 7701831"/>
              <a:gd name="connsiteY8" fmla="*/ 735074 h 5700819"/>
              <a:gd name="connsiteX9" fmla="*/ 7031393 w 7701831"/>
              <a:gd name="connsiteY9" fmla="*/ 1381619 h 5700819"/>
              <a:gd name="connsiteX10" fmla="*/ 6994447 w 7701831"/>
              <a:gd name="connsiteY10" fmla="*/ 2000457 h 5700819"/>
              <a:gd name="connsiteX11" fmla="*/ 6846448 w 7701831"/>
              <a:gd name="connsiteY11" fmla="*/ 3237677 h 5700819"/>
              <a:gd name="connsiteX12" fmla="*/ 7576448 w 7701831"/>
              <a:gd name="connsiteY12" fmla="*/ 3533695 h 5700819"/>
              <a:gd name="connsiteX13" fmla="*/ 7672964 w 7701831"/>
              <a:gd name="connsiteY13" fmla="*/ 4610061 h 5700819"/>
              <a:gd name="connsiteX14" fmla="*/ 7263282 w 7701831"/>
              <a:gd name="connsiteY14" fmla="*/ 5527007 h 5700819"/>
              <a:gd name="connsiteX15" fmla="*/ 6760474 w 7701831"/>
              <a:gd name="connsiteY15" fmla="*/ 5700096 h 5700819"/>
              <a:gd name="connsiteX0" fmla="*/ 6759422 w 7700779"/>
              <a:gd name="connsiteY0" fmla="*/ 5715170 h 5715893"/>
              <a:gd name="connsiteX1" fmla="*/ 297854 w 7700779"/>
              <a:gd name="connsiteY1" fmla="*/ 5711194 h 5715893"/>
              <a:gd name="connsiteX2" fmla="*/ 49727 w 7700779"/>
              <a:gd name="connsiteY2" fmla="*/ 5308171 h 5715893"/>
              <a:gd name="connsiteX3" fmla="*/ 75359 w 7700779"/>
              <a:gd name="connsiteY3" fmla="*/ 1304331 h 5715893"/>
              <a:gd name="connsiteX4" fmla="*/ 523895 w 7700779"/>
              <a:gd name="connsiteY4" fmla="*/ 261072 h 5715893"/>
              <a:gd name="connsiteX5" fmla="*/ 1435180 w 7700779"/>
              <a:gd name="connsiteY5" fmla="*/ 18978 h 5715893"/>
              <a:gd name="connsiteX6" fmla="*/ 5934220 w 7700779"/>
              <a:gd name="connsiteY6" fmla="*/ 15074 h 5715893"/>
              <a:gd name="connsiteX7" fmla="*/ 6614704 w 7700779"/>
              <a:gd name="connsiteY7" fmla="*/ 362221 h 5715893"/>
              <a:gd name="connsiteX8" fmla="*/ 6882558 w 7700779"/>
              <a:gd name="connsiteY8" fmla="*/ 750148 h 5715893"/>
              <a:gd name="connsiteX9" fmla="*/ 7030341 w 7700779"/>
              <a:gd name="connsiteY9" fmla="*/ 1396693 h 5715893"/>
              <a:gd name="connsiteX10" fmla="*/ 6993395 w 7700779"/>
              <a:gd name="connsiteY10" fmla="*/ 2015531 h 5715893"/>
              <a:gd name="connsiteX11" fmla="*/ 6845396 w 7700779"/>
              <a:gd name="connsiteY11" fmla="*/ 3252751 h 5715893"/>
              <a:gd name="connsiteX12" fmla="*/ 7575396 w 7700779"/>
              <a:gd name="connsiteY12" fmla="*/ 3548769 h 5715893"/>
              <a:gd name="connsiteX13" fmla="*/ 7671912 w 7700779"/>
              <a:gd name="connsiteY13" fmla="*/ 4625135 h 5715893"/>
              <a:gd name="connsiteX14" fmla="*/ 7262230 w 7700779"/>
              <a:gd name="connsiteY14" fmla="*/ 5542081 h 5715893"/>
              <a:gd name="connsiteX15" fmla="*/ 6759422 w 7700779"/>
              <a:gd name="connsiteY15" fmla="*/ 5715170 h 5715893"/>
              <a:gd name="connsiteX0" fmla="*/ 6759422 w 7700779"/>
              <a:gd name="connsiteY0" fmla="*/ 5715170 h 5715893"/>
              <a:gd name="connsiteX1" fmla="*/ 297854 w 7700779"/>
              <a:gd name="connsiteY1" fmla="*/ 5711194 h 5715893"/>
              <a:gd name="connsiteX2" fmla="*/ 49727 w 7700779"/>
              <a:gd name="connsiteY2" fmla="*/ 5308171 h 5715893"/>
              <a:gd name="connsiteX3" fmla="*/ 75359 w 7700779"/>
              <a:gd name="connsiteY3" fmla="*/ 1304331 h 5715893"/>
              <a:gd name="connsiteX4" fmla="*/ 523895 w 7700779"/>
              <a:gd name="connsiteY4" fmla="*/ 261072 h 5715893"/>
              <a:gd name="connsiteX5" fmla="*/ 1435180 w 7700779"/>
              <a:gd name="connsiteY5" fmla="*/ 18978 h 5715893"/>
              <a:gd name="connsiteX6" fmla="*/ 5934220 w 7700779"/>
              <a:gd name="connsiteY6" fmla="*/ 15074 h 5715893"/>
              <a:gd name="connsiteX7" fmla="*/ 6614704 w 7700779"/>
              <a:gd name="connsiteY7" fmla="*/ 362221 h 5715893"/>
              <a:gd name="connsiteX8" fmla="*/ 6882558 w 7700779"/>
              <a:gd name="connsiteY8" fmla="*/ 750148 h 5715893"/>
              <a:gd name="connsiteX9" fmla="*/ 7030341 w 7700779"/>
              <a:gd name="connsiteY9" fmla="*/ 1396693 h 5715893"/>
              <a:gd name="connsiteX10" fmla="*/ 6993395 w 7700779"/>
              <a:gd name="connsiteY10" fmla="*/ 2015531 h 5715893"/>
              <a:gd name="connsiteX11" fmla="*/ 6845396 w 7700779"/>
              <a:gd name="connsiteY11" fmla="*/ 3252751 h 5715893"/>
              <a:gd name="connsiteX12" fmla="*/ 7575396 w 7700779"/>
              <a:gd name="connsiteY12" fmla="*/ 3548769 h 5715893"/>
              <a:gd name="connsiteX13" fmla="*/ 7671912 w 7700779"/>
              <a:gd name="connsiteY13" fmla="*/ 4625135 h 5715893"/>
              <a:gd name="connsiteX14" fmla="*/ 7262230 w 7700779"/>
              <a:gd name="connsiteY14" fmla="*/ 5542081 h 5715893"/>
              <a:gd name="connsiteX15" fmla="*/ 6759422 w 7700779"/>
              <a:gd name="connsiteY15" fmla="*/ 5715170 h 5715893"/>
              <a:gd name="connsiteX0" fmla="*/ 6756385 w 7697742"/>
              <a:gd name="connsiteY0" fmla="*/ 5723480 h 5724203"/>
              <a:gd name="connsiteX1" fmla="*/ 294817 w 7697742"/>
              <a:gd name="connsiteY1" fmla="*/ 5719504 h 5724203"/>
              <a:gd name="connsiteX2" fmla="*/ 46690 w 7697742"/>
              <a:gd name="connsiteY2" fmla="*/ 5316481 h 5724203"/>
              <a:gd name="connsiteX3" fmla="*/ 72322 w 7697742"/>
              <a:gd name="connsiteY3" fmla="*/ 1312641 h 5724203"/>
              <a:gd name="connsiteX4" fmla="*/ 459210 w 7697742"/>
              <a:gd name="connsiteY4" fmla="*/ 381717 h 5724203"/>
              <a:gd name="connsiteX5" fmla="*/ 1432143 w 7697742"/>
              <a:gd name="connsiteY5" fmla="*/ 27288 h 5724203"/>
              <a:gd name="connsiteX6" fmla="*/ 5931183 w 7697742"/>
              <a:gd name="connsiteY6" fmla="*/ 23384 h 5724203"/>
              <a:gd name="connsiteX7" fmla="*/ 6611667 w 7697742"/>
              <a:gd name="connsiteY7" fmla="*/ 370531 h 5724203"/>
              <a:gd name="connsiteX8" fmla="*/ 6879521 w 7697742"/>
              <a:gd name="connsiteY8" fmla="*/ 758458 h 5724203"/>
              <a:gd name="connsiteX9" fmla="*/ 7027304 w 7697742"/>
              <a:gd name="connsiteY9" fmla="*/ 1405003 h 5724203"/>
              <a:gd name="connsiteX10" fmla="*/ 6990358 w 7697742"/>
              <a:gd name="connsiteY10" fmla="*/ 2023841 h 5724203"/>
              <a:gd name="connsiteX11" fmla="*/ 6842359 w 7697742"/>
              <a:gd name="connsiteY11" fmla="*/ 3261061 h 5724203"/>
              <a:gd name="connsiteX12" fmla="*/ 7572359 w 7697742"/>
              <a:gd name="connsiteY12" fmla="*/ 3557079 h 5724203"/>
              <a:gd name="connsiteX13" fmla="*/ 7668875 w 7697742"/>
              <a:gd name="connsiteY13" fmla="*/ 4633445 h 5724203"/>
              <a:gd name="connsiteX14" fmla="*/ 7259193 w 7697742"/>
              <a:gd name="connsiteY14" fmla="*/ 5550391 h 5724203"/>
              <a:gd name="connsiteX15" fmla="*/ 6756385 w 7697742"/>
              <a:gd name="connsiteY15" fmla="*/ 5723480 h 5724203"/>
              <a:gd name="connsiteX0" fmla="*/ 6748437 w 7689794"/>
              <a:gd name="connsiteY0" fmla="*/ 5723480 h 5724203"/>
              <a:gd name="connsiteX1" fmla="*/ 286869 w 7689794"/>
              <a:gd name="connsiteY1" fmla="*/ 5719504 h 5724203"/>
              <a:gd name="connsiteX2" fmla="*/ 38742 w 7689794"/>
              <a:gd name="connsiteY2" fmla="*/ 5316481 h 5724203"/>
              <a:gd name="connsiteX3" fmla="*/ 64374 w 7689794"/>
              <a:gd name="connsiteY3" fmla="*/ 1312641 h 5724203"/>
              <a:gd name="connsiteX4" fmla="*/ 451262 w 7689794"/>
              <a:gd name="connsiteY4" fmla="*/ 381717 h 5724203"/>
              <a:gd name="connsiteX5" fmla="*/ 1424195 w 7689794"/>
              <a:gd name="connsiteY5" fmla="*/ 27288 h 5724203"/>
              <a:gd name="connsiteX6" fmla="*/ 5923235 w 7689794"/>
              <a:gd name="connsiteY6" fmla="*/ 23384 h 5724203"/>
              <a:gd name="connsiteX7" fmla="*/ 6603719 w 7689794"/>
              <a:gd name="connsiteY7" fmla="*/ 370531 h 5724203"/>
              <a:gd name="connsiteX8" fmla="*/ 6871573 w 7689794"/>
              <a:gd name="connsiteY8" fmla="*/ 758458 h 5724203"/>
              <a:gd name="connsiteX9" fmla="*/ 7019356 w 7689794"/>
              <a:gd name="connsiteY9" fmla="*/ 1405003 h 5724203"/>
              <a:gd name="connsiteX10" fmla="*/ 6982410 w 7689794"/>
              <a:gd name="connsiteY10" fmla="*/ 2023841 h 5724203"/>
              <a:gd name="connsiteX11" fmla="*/ 6834411 w 7689794"/>
              <a:gd name="connsiteY11" fmla="*/ 3261061 h 5724203"/>
              <a:gd name="connsiteX12" fmla="*/ 7564411 w 7689794"/>
              <a:gd name="connsiteY12" fmla="*/ 3557079 h 5724203"/>
              <a:gd name="connsiteX13" fmla="*/ 7660927 w 7689794"/>
              <a:gd name="connsiteY13" fmla="*/ 4633445 h 5724203"/>
              <a:gd name="connsiteX14" fmla="*/ 7251245 w 7689794"/>
              <a:gd name="connsiteY14" fmla="*/ 5550391 h 5724203"/>
              <a:gd name="connsiteX15" fmla="*/ 6748437 w 7689794"/>
              <a:gd name="connsiteY15" fmla="*/ 5723480 h 5724203"/>
              <a:gd name="connsiteX0" fmla="*/ 6748437 w 7689794"/>
              <a:gd name="connsiteY0" fmla="*/ 5705379 h 5706102"/>
              <a:gd name="connsiteX1" fmla="*/ 286869 w 7689794"/>
              <a:gd name="connsiteY1" fmla="*/ 5701403 h 5706102"/>
              <a:gd name="connsiteX2" fmla="*/ 38742 w 7689794"/>
              <a:gd name="connsiteY2" fmla="*/ 5298380 h 5706102"/>
              <a:gd name="connsiteX3" fmla="*/ 64374 w 7689794"/>
              <a:gd name="connsiteY3" fmla="*/ 1294540 h 5706102"/>
              <a:gd name="connsiteX4" fmla="*/ 451262 w 7689794"/>
              <a:gd name="connsiteY4" fmla="*/ 363616 h 5706102"/>
              <a:gd name="connsiteX5" fmla="*/ 1424195 w 7689794"/>
              <a:gd name="connsiteY5" fmla="*/ 9187 h 5706102"/>
              <a:gd name="connsiteX6" fmla="*/ 5923235 w 7689794"/>
              <a:gd name="connsiteY6" fmla="*/ 5283 h 5706102"/>
              <a:gd name="connsiteX7" fmla="*/ 6603719 w 7689794"/>
              <a:gd name="connsiteY7" fmla="*/ 352430 h 5706102"/>
              <a:gd name="connsiteX8" fmla="*/ 6871573 w 7689794"/>
              <a:gd name="connsiteY8" fmla="*/ 740357 h 5706102"/>
              <a:gd name="connsiteX9" fmla="*/ 7019356 w 7689794"/>
              <a:gd name="connsiteY9" fmla="*/ 1386902 h 5706102"/>
              <a:gd name="connsiteX10" fmla="*/ 6982410 w 7689794"/>
              <a:gd name="connsiteY10" fmla="*/ 2005740 h 5706102"/>
              <a:gd name="connsiteX11" fmla="*/ 6834411 w 7689794"/>
              <a:gd name="connsiteY11" fmla="*/ 3242960 h 5706102"/>
              <a:gd name="connsiteX12" fmla="*/ 7564411 w 7689794"/>
              <a:gd name="connsiteY12" fmla="*/ 3538978 h 5706102"/>
              <a:gd name="connsiteX13" fmla="*/ 7660927 w 7689794"/>
              <a:gd name="connsiteY13" fmla="*/ 4615344 h 5706102"/>
              <a:gd name="connsiteX14" fmla="*/ 7251245 w 7689794"/>
              <a:gd name="connsiteY14" fmla="*/ 5532290 h 5706102"/>
              <a:gd name="connsiteX15" fmla="*/ 6748437 w 7689794"/>
              <a:gd name="connsiteY15" fmla="*/ 5705379 h 570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89794" h="5706102">
                <a:moveTo>
                  <a:pt x="6748437" y="5705379"/>
                </a:moveTo>
                <a:lnTo>
                  <a:pt x="286869" y="5701403"/>
                </a:lnTo>
                <a:cubicBezTo>
                  <a:pt x="117536" y="5670615"/>
                  <a:pt x="88003" y="5476949"/>
                  <a:pt x="38742" y="5298380"/>
                </a:cubicBezTo>
                <a:cubicBezTo>
                  <a:pt x="-44385" y="4602574"/>
                  <a:pt x="26446" y="1810631"/>
                  <a:pt x="64374" y="1294540"/>
                </a:cubicBezTo>
                <a:cubicBezTo>
                  <a:pt x="102302" y="778449"/>
                  <a:pt x="317098" y="496142"/>
                  <a:pt x="451262" y="363616"/>
                </a:cubicBezTo>
                <a:cubicBezTo>
                  <a:pt x="585426" y="231090"/>
                  <a:pt x="912914" y="28061"/>
                  <a:pt x="1424195" y="9187"/>
                </a:cubicBezTo>
                <a:cubicBezTo>
                  <a:pt x="1935476" y="-9687"/>
                  <a:pt x="4423555" y="6584"/>
                  <a:pt x="5923235" y="5283"/>
                </a:cubicBezTo>
                <a:cubicBezTo>
                  <a:pt x="6421737" y="33555"/>
                  <a:pt x="6445663" y="229918"/>
                  <a:pt x="6603719" y="352430"/>
                </a:cubicBezTo>
                <a:cubicBezTo>
                  <a:pt x="6761775" y="474942"/>
                  <a:pt x="6802300" y="567945"/>
                  <a:pt x="6871573" y="740357"/>
                </a:cubicBezTo>
                <a:cubicBezTo>
                  <a:pt x="6940846" y="912769"/>
                  <a:pt x="6999344" y="1199096"/>
                  <a:pt x="7019356" y="1386902"/>
                </a:cubicBezTo>
                <a:cubicBezTo>
                  <a:pt x="7016277" y="1602418"/>
                  <a:pt x="7013234" y="1696397"/>
                  <a:pt x="6982410" y="2005740"/>
                </a:cubicBezTo>
                <a:cubicBezTo>
                  <a:pt x="6951586" y="2315083"/>
                  <a:pt x="6737411" y="2987420"/>
                  <a:pt x="6834411" y="3242960"/>
                </a:cubicBezTo>
                <a:cubicBezTo>
                  <a:pt x="6931411" y="3498500"/>
                  <a:pt x="7426658" y="3310247"/>
                  <a:pt x="7564411" y="3538978"/>
                </a:cubicBezTo>
                <a:cubicBezTo>
                  <a:pt x="7702164" y="3767709"/>
                  <a:pt x="7713121" y="4283125"/>
                  <a:pt x="7660927" y="4615344"/>
                </a:cubicBezTo>
                <a:cubicBezTo>
                  <a:pt x="7608733" y="4947563"/>
                  <a:pt x="7403327" y="5350617"/>
                  <a:pt x="7251245" y="5532290"/>
                </a:cubicBezTo>
                <a:cubicBezTo>
                  <a:pt x="7099163" y="5713963"/>
                  <a:pt x="7004991" y="5707831"/>
                  <a:pt x="6748437" y="570537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rgbClr val="5D8BFD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5E74DD9-85FD-AB76-796F-7D4379ECBF77}"/>
              </a:ext>
            </a:extLst>
          </p:cNvPr>
          <p:cNvSpPr/>
          <p:nvPr/>
        </p:nvSpPr>
        <p:spPr bwMode="auto">
          <a:xfrm>
            <a:off x="2263775" y="825500"/>
            <a:ext cx="5600700" cy="4806950"/>
          </a:xfrm>
          <a:custGeom>
            <a:avLst/>
            <a:gdLst>
              <a:gd name="connsiteX0" fmla="*/ 6162868 w 6282941"/>
              <a:gd name="connsiteY0" fmla="*/ 129309 h 4156364"/>
              <a:gd name="connsiteX1" fmla="*/ 6162868 w 6282941"/>
              <a:gd name="connsiteY1" fmla="*/ 129309 h 4156364"/>
              <a:gd name="connsiteX2" fmla="*/ 5922723 w 6282941"/>
              <a:gd name="connsiteY2" fmla="*/ 120073 h 4156364"/>
              <a:gd name="connsiteX3" fmla="*/ 5544032 w 6282941"/>
              <a:gd name="connsiteY3" fmla="*/ 110836 h 4156364"/>
              <a:gd name="connsiteX4" fmla="*/ 5165341 w 6282941"/>
              <a:gd name="connsiteY4" fmla="*/ 73891 h 4156364"/>
              <a:gd name="connsiteX5" fmla="*/ 4888250 w 6282941"/>
              <a:gd name="connsiteY5" fmla="*/ 0 h 4156364"/>
              <a:gd name="connsiteX6" fmla="*/ 3225704 w 6282941"/>
              <a:gd name="connsiteY6" fmla="*/ 9236 h 4156364"/>
              <a:gd name="connsiteX7" fmla="*/ 2810068 w 6282941"/>
              <a:gd name="connsiteY7" fmla="*/ 55418 h 4156364"/>
              <a:gd name="connsiteX8" fmla="*/ 2431377 w 6282941"/>
              <a:gd name="connsiteY8" fmla="*/ 83127 h 4156364"/>
              <a:gd name="connsiteX9" fmla="*/ 1969559 w 6282941"/>
              <a:gd name="connsiteY9" fmla="*/ 157018 h 4156364"/>
              <a:gd name="connsiteX10" fmla="*/ 1858723 w 6282941"/>
              <a:gd name="connsiteY10" fmla="*/ 184727 h 4156364"/>
              <a:gd name="connsiteX11" fmla="*/ 1757123 w 6282941"/>
              <a:gd name="connsiteY11" fmla="*/ 203200 h 4156364"/>
              <a:gd name="connsiteX12" fmla="*/ 1332250 w 6282941"/>
              <a:gd name="connsiteY12" fmla="*/ 314036 h 4156364"/>
              <a:gd name="connsiteX13" fmla="*/ 1221413 w 6282941"/>
              <a:gd name="connsiteY13" fmla="*/ 369455 h 4156364"/>
              <a:gd name="connsiteX14" fmla="*/ 778068 w 6282941"/>
              <a:gd name="connsiteY14" fmla="*/ 655782 h 4156364"/>
              <a:gd name="connsiteX15" fmla="*/ 648759 w 6282941"/>
              <a:gd name="connsiteY15" fmla="*/ 785091 h 4156364"/>
              <a:gd name="connsiteX16" fmla="*/ 510213 w 6282941"/>
              <a:gd name="connsiteY16" fmla="*/ 877455 h 4156364"/>
              <a:gd name="connsiteX17" fmla="*/ 454795 w 6282941"/>
              <a:gd name="connsiteY17" fmla="*/ 923636 h 4156364"/>
              <a:gd name="connsiteX18" fmla="*/ 343959 w 6282941"/>
              <a:gd name="connsiteY18" fmla="*/ 1071418 h 4156364"/>
              <a:gd name="connsiteX19" fmla="*/ 196177 w 6282941"/>
              <a:gd name="connsiteY19" fmla="*/ 1237673 h 4156364"/>
              <a:gd name="connsiteX20" fmla="*/ 159232 w 6282941"/>
              <a:gd name="connsiteY20" fmla="*/ 1293091 h 4156364"/>
              <a:gd name="connsiteX21" fmla="*/ 85341 w 6282941"/>
              <a:gd name="connsiteY21" fmla="*/ 1616364 h 4156364"/>
              <a:gd name="connsiteX22" fmla="*/ 66868 w 6282941"/>
              <a:gd name="connsiteY22" fmla="*/ 1745673 h 4156364"/>
              <a:gd name="connsiteX23" fmla="*/ 48395 w 6282941"/>
              <a:gd name="connsiteY23" fmla="*/ 1902691 h 4156364"/>
              <a:gd name="connsiteX24" fmla="*/ 39159 w 6282941"/>
              <a:gd name="connsiteY24" fmla="*/ 1958109 h 4156364"/>
              <a:gd name="connsiteX25" fmla="*/ 20686 w 6282941"/>
              <a:gd name="connsiteY25" fmla="*/ 2022764 h 4156364"/>
              <a:gd name="connsiteX26" fmla="*/ 2213 w 6282941"/>
              <a:gd name="connsiteY26" fmla="*/ 2974109 h 4156364"/>
              <a:gd name="connsiteX27" fmla="*/ 48395 w 6282941"/>
              <a:gd name="connsiteY27" fmla="*/ 3472873 h 4156364"/>
              <a:gd name="connsiteX28" fmla="*/ 149995 w 6282941"/>
              <a:gd name="connsiteY28" fmla="*/ 3703782 h 4156364"/>
              <a:gd name="connsiteX29" fmla="*/ 214650 w 6282941"/>
              <a:gd name="connsiteY29" fmla="*/ 3860800 h 4156364"/>
              <a:gd name="connsiteX30" fmla="*/ 307013 w 6282941"/>
              <a:gd name="connsiteY30" fmla="*/ 4017818 h 4156364"/>
              <a:gd name="connsiteX31" fmla="*/ 371668 w 6282941"/>
              <a:gd name="connsiteY31" fmla="*/ 4091709 h 4156364"/>
              <a:gd name="connsiteX32" fmla="*/ 408613 w 6282941"/>
              <a:gd name="connsiteY32" fmla="*/ 4119418 h 4156364"/>
              <a:gd name="connsiteX33" fmla="*/ 500977 w 6282941"/>
              <a:gd name="connsiteY33" fmla="*/ 4156364 h 4156364"/>
              <a:gd name="connsiteX34" fmla="*/ 621050 w 6282941"/>
              <a:gd name="connsiteY34" fmla="*/ 4119418 h 4156364"/>
              <a:gd name="connsiteX35" fmla="*/ 833486 w 6282941"/>
              <a:gd name="connsiteY35" fmla="*/ 4073236 h 4156364"/>
              <a:gd name="connsiteX36" fmla="*/ 888904 w 6282941"/>
              <a:gd name="connsiteY36" fmla="*/ 4027055 h 4156364"/>
              <a:gd name="connsiteX37" fmla="*/ 916613 w 6282941"/>
              <a:gd name="connsiteY37" fmla="*/ 4017818 h 4156364"/>
              <a:gd name="connsiteX38" fmla="*/ 944323 w 6282941"/>
              <a:gd name="connsiteY38" fmla="*/ 3971636 h 4156364"/>
              <a:gd name="connsiteX39" fmla="*/ 999741 w 6282941"/>
              <a:gd name="connsiteY39" fmla="*/ 3906982 h 4156364"/>
              <a:gd name="connsiteX40" fmla="*/ 1055159 w 6282941"/>
              <a:gd name="connsiteY40" fmla="*/ 3851564 h 4156364"/>
              <a:gd name="connsiteX41" fmla="*/ 1138286 w 6282941"/>
              <a:gd name="connsiteY41" fmla="*/ 3722255 h 4156364"/>
              <a:gd name="connsiteX42" fmla="*/ 1202941 w 6282941"/>
              <a:gd name="connsiteY42" fmla="*/ 3639127 h 4156364"/>
              <a:gd name="connsiteX43" fmla="*/ 1276832 w 6282941"/>
              <a:gd name="connsiteY43" fmla="*/ 3528291 h 4156364"/>
              <a:gd name="connsiteX44" fmla="*/ 1323013 w 6282941"/>
              <a:gd name="connsiteY44" fmla="*/ 3417455 h 4156364"/>
              <a:gd name="connsiteX45" fmla="*/ 1369195 w 6282941"/>
              <a:gd name="connsiteY45" fmla="*/ 3297382 h 4156364"/>
              <a:gd name="connsiteX46" fmla="*/ 1387668 w 6282941"/>
              <a:gd name="connsiteY46" fmla="*/ 3251200 h 4156364"/>
              <a:gd name="connsiteX47" fmla="*/ 1516977 w 6282941"/>
              <a:gd name="connsiteY47" fmla="*/ 2955636 h 4156364"/>
              <a:gd name="connsiteX48" fmla="*/ 1637050 w 6282941"/>
              <a:gd name="connsiteY48" fmla="*/ 2706255 h 4156364"/>
              <a:gd name="connsiteX49" fmla="*/ 1673995 w 6282941"/>
              <a:gd name="connsiteY49" fmla="*/ 2623127 h 4156364"/>
              <a:gd name="connsiteX50" fmla="*/ 1738650 w 6282941"/>
              <a:gd name="connsiteY50" fmla="*/ 2456873 h 4156364"/>
              <a:gd name="connsiteX51" fmla="*/ 1747886 w 6282941"/>
              <a:gd name="connsiteY51" fmla="*/ 2419927 h 4156364"/>
              <a:gd name="connsiteX52" fmla="*/ 1812541 w 6282941"/>
              <a:gd name="connsiteY52" fmla="*/ 2235200 h 4156364"/>
              <a:gd name="connsiteX53" fmla="*/ 1840250 w 6282941"/>
              <a:gd name="connsiteY53" fmla="*/ 2198255 h 4156364"/>
              <a:gd name="connsiteX54" fmla="*/ 1923377 w 6282941"/>
              <a:gd name="connsiteY54" fmla="*/ 2068946 h 4156364"/>
              <a:gd name="connsiteX55" fmla="*/ 1951086 w 6282941"/>
              <a:gd name="connsiteY55" fmla="*/ 2032000 h 4156364"/>
              <a:gd name="connsiteX56" fmla="*/ 2006504 w 6282941"/>
              <a:gd name="connsiteY56" fmla="*/ 1985818 h 4156364"/>
              <a:gd name="connsiteX57" fmla="*/ 2071159 w 6282941"/>
              <a:gd name="connsiteY57" fmla="*/ 1921164 h 4156364"/>
              <a:gd name="connsiteX58" fmla="*/ 2145050 w 6282941"/>
              <a:gd name="connsiteY58" fmla="*/ 1856509 h 4156364"/>
              <a:gd name="connsiteX59" fmla="*/ 2200468 w 6282941"/>
              <a:gd name="connsiteY59" fmla="*/ 1801091 h 4156364"/>
              <a:gd name="connsiteX60" fmla="*/ 2246650 w 6282941"/>
              <a:gd name="connsiteY60" fmla="*/ 1764146 h 4156364"/>
              <a:gd name="connsiteX61" fmla="*/ 2292832 w 6282941"/>
              <a:gd name="connsiteY61" fmla="*/ 1717964 h 4156364"/>
              <a:gd name="connsiteX62" fmla="*/ 2375959 w 6282941"/>
              <a:gd name="connsiteY62" fmla="*/ 1671782 h 4156364"/>
              <a:gd name="connsiteX63" fmla="*/ 2431377 w 6282941"/>
              <a:gd name="connsiteY63" fmla="*/ 1625600 h 4156364"/>
              <a:gd name="connsiteX64" fmla="*/ 2514504 w 6282941"/>
              <a:gd name="connsiteY64" fmla="*/ 1560946 h 4156364"/>
              <a:gd name="connsiteX65" fmla="*/ 2551450 w 6282941"/>
              <a:gd name="connsiteY65" fmla="*/ 1533236 h 4156364"/>
              <a:gd name="connsiteX66" fmla="*/ 2754650 w 6282941"/>
              <a:gd name="connsiteY66" fmla="*/ 1320800 h 4156364"/>
              <a:gd name="connsiteX67" fmla="*/ 2800832 w 6282941"/>
              <a:gd name="connsiteY67" fmla="*/ 1302327 h 4156364"/>
              <a:gd name="connsiteX68" fmla="*/ 2837777 w 6282941"/>
              <a:gd name="connsiteY68" fmla="*/ 1283855 h 4156364"/>
              <a:gd name="connsiteX69" fmla="*/ 2902432 w 6282941"/>
              <a:gd name="connsiteY69" fmla="*/ 1265382 h 4156364"/>
              <a:gd name="connsiteX70" fmla="*/ 2994795 w 6282941"/>
              <a:gd name="connsiteY70" fmla="*/ 1219200 h 4156364"/>
              <a:gd name="connsiteX71" fmla="*/ 3262650 w 6282941"/>
              <a:gd name="connsiteY71" fmla="*/ 1154546 h 4156364"/>
              <a:gd name="connsiteX72" fmla="*/ 3410432 w 6282941"/>
              <a:gd name="connsiteY72" fmla="*/ 1099127 h 4156364"/>
              <a:gd name="connsiteX73" fmla="*/ 3539741 w 6282941"/>
              <a:gd name="connsiteY73" fmla="*/ 1080655 h 4156364"/>
              <a:gd name="connsiteX74" fmla="*/ 3622868 w 6282941"/>
              <a:gd name="connsiteY74" fmla="*/ 1062182 h 4156364"/>
              <a:gd name="connsiteX75" fmla="*/ 3715232 w 6282941"/>
              <a:gd name="connsiteY75" fmla="*/ 1043709 h 4156364"/>
              <a:gd name="connsiteX76" fmla="*/ 4066213 w 6282941"/>
              <a:gd name="connsiteY76" fmla="*/ 960582 h 4156364"/>
              <a:gd name="connsiteX77" fmla="*/ 4731232 w 6282941"/>
              <a:gd name="connsiteY77" fmla="*/ 932873 h 4156364"/>
              <a:gd name="connsiteX78" fmla="*/ 4823595 w 6282941"/>
              <a:gd name="connsiteY78" fmla="*/ 923636 h 4156364"/>
              <a:gd name="connsiteX79" fmla="*/ 5313123 w 6282941"/>
              <a:gd name="connsiteY79" fmla="*/ 905164 h 4156364"/>
              <a:gd name="connsiteX80" fmla="*/ 5728759 w 6282941"/>
              <a:gd name="connsiteY80" fmla="*/ 785091 h 4156364"/>
              <a:gd name="connsiteX81" fmla="*/ 6061268 w 6282941"/>
              <a:gd name="connsiteY81" fmla="*/ 720436 h 4156364"/>
              <a:gd name="connsiteX82" fmla="*/ 6181341 w 6282941"/>
              <a:gd name="connsiteY82" fmla="*/ 526473 h 4156364"/>
              <a:gd name="connsiteX83" fmla="*/ 6218286 w 6282941"/>
              <a:gd name="connsiteY83" fmla="*/ 480291 h 4156364"/>
              <a:gd name="connsiteX84" fmla="*/ 6273704 w 6282941"/>
              <a:gd name="connsiteY84" fmla="*/ 387927 h 4156364"/>
              <a:gd name="connsiteX85" fmla="*/ 6282941 w 6282941"/>
              <a:gd name="connsiteY85" fmla="*/ 360218 h 4156364"/>
              <a:gd name="connsiteX86" fmla="*/ 6264468 w 6282941"/>
              <a:gd name="connsiteY86" fmla="*/ 240146 h 4156364"/>
              <a:gd name="connsiteX87" fmla="*/ 6255232 w 6282941"/>
              <a:gd name="connsiteY87" fmla="*/ 203200 h 4156364"/>
              <a:gd name="connsiteX88" fmla="*/ 6218286 w 6282941"/>
              <a:gd name="connsiteY88" fmla="*/ 184727 h 4156364"/>
              <a:gd name="connsiteX89" fmla="*/ 6190577 w 6282941"/>
              <a:gd name="connsiteY89" fmla="*/ 157018 h 4156364"/>
              <a:gd name="connsiteX90" fmla="*/ 6162868 w 6282941"/>
              <a:gd name="connsiteY90" fmla="*/ 129309 h 4156364"/>
              <a:gd name="connsiteX0" fmla="*/ 6162868 w 6282941"/>
              <a:gd name="connsiteY0" fmla="*/ 129309 h 5127301"/>
              <a:gd name="connsiteX1" fmla="*/ 6162868 w 6282941"/>
              <a:gd name="connsiteY1" fmla="*/ 129309 h 5127301"/>
              <a:gd name="connsiteX2" fmla="*/ 5922723 w 6282941"/>
              <a:gd name="connsiteY2" fmla="*/ 120073 h 5127301"/>
              <a:gd name="connsiteX3" fmla="*/ 5544032 w 6282941"/>
              <a:gd name="connsiteY3" fmla="*/ 110836 h 5127301"/>
              <a:gd name="connsiteX4" fmla="*/ 5165341 w 6282941"/>
              <a:gd name="connsiteY4" fmla="*/ 73891 h 5127301"/>
              <a:gd name="connsiteX5" fmla="*/ 4888250 w 6282941"/>
              <a:gd name="connsiteY5" fmla="*/ 0 h 5127301"/>
              <a:gd name="connsiteX6" fmla="*/ 3225704 w 6282941"/>
              <a:gd name="connsiteY6" fmla="*/ 9236 h 5127301"/>
              <a:gd name="connsiteX7" fmla="*/ 2810068 w 6282941"/>
              <a:gd name="connsiteY7" fmla="*/ 55418 h 5127301"/>
              <a:gd name="connsiteX8" fmla="*/ 2431377 w 6282941"/>
              <a:gd name="connsiteY8" fmla="*/ 83127 h 5127301"/>
              <a:gd name="connsiteX9" fmla="*/ 1969559 w 6282941"/>
              <a:gd name="connsiteY9" fmla="*/ 157018 h 5127301"/>
              <a:gd name="connsiteX10" fmla="*/ 1858723 w 6282941"/>
              <a:gd name="connsiteY10" fmla="*/ 184727 h 5127301"/>
              <a:gd name="connsiteX11" fmla="*/ 1757123 w 6282941"/>
              <a:gd name="connsiteY11" fmla="*/ 203200 h 5127301"/>
              <a:gd name="connsiteX12" fmla="*/ 1332250 w 6282941"/>
              <a:gd name="connsiteY12" fmla="*/ 314036 h 5127301"/>
              <a:gd name="connsiteX13" fmla="*/ 1221413 w 6282941"/>
              <a:gd name="connsiteY13" fmla="*/ 369455 h 5127301"/>
              <a:gd name="connsiteX14" fmla="*/ 778068 w 6282941"/>
              <a:gd name="connsiteY14" fmla="*/ 655782 h 5127301"/>
              <a:gd name="connsiteX15" fmla="*/ 648759 w 6282941"/>
              <a:gd name="connsiteY15" fmla="*/ 785091 h 5127301"/>
              <a:gd name="connsiteX16" fmla="*/ 510213 w 6282941"/>
              <a:gd name="connsiteY16" fmla="*/ 877455 h 5127301"/>
              <a:gd name="connsiteX17" fmla="*/ 454795 w 6282941"/>
              <a:gd name="connsiteY17" fmla="*/ 923636 h 5127301"/>
              <a:gd name="connsiteX18" fmla="*/ 343959 w 6282941"/>
              <a:gd name="connsiteY18" fmla="*/ 1071418 h 5127301"/>
              <a:gd name="connsiteX19" fmla="*/ 196177 w 6282941"/>
              <a:gd name="connsiteY19" fmla="*/ 1237673 h 5127301"/>
              <a:gd name="connsiteX20" fmla="*/ 159232 w 6282941"/>
              <a:gd name="connsiteY20" fmla="*/ 1293091 h 5127301"/>
              <a:gd name="connsiteX21" fmla="*/ 85341 w 6282941"/>
              <a:gd name="connsiteY21" fmla="*/ 1616364 h 5127301"/>
              <a:gd name="connsiteX22" fmla="*/ 66868 w 6282941"/>
              <a:gd name="connsiteY22" fmla="*/ 1745673 h 5127301"/>
              <a:gd name="connsiteX23" fmla="*/ 48395 w 6282941"/>
              <a:gd name="connsiteY23" fmla="*/ 1902691 h 5127301"/>
              <a:gd name="connsiteX24" fmla="*/ 39159 w 6282941"/>
              <a:gd name="connsiteY24" fmla="*/ 1958109 h 5127301"/>
              <a:gd name="connsiteX25" fmla="*/ 20686 w 6282941"/>
              <a:gd name="connsiteY25" fmla="*/ 2022764 h 5127301"/>
              <a:gd name="connsiteX26" fmla="*/ 2213 w 6282941"/>
              <a:gd name="connsiteY26" fmla="*/ 2974109 h 5127301"/>
              <a:gd name="connsiteX27" fmla="*/ 48395 w 6282941"/>
              <a:gd name="connsiteY27" fmla="*/ 3472873 h 5127301"/>
              <a:gd name="connsiteX28" fmla="*/ 149995 w 6282941"/>
              <a:gd name="connsiteY28" fmla="*/ 3703782 h 5127301"/>
              <a:gd name="connsiteX29" fmla="*/ 233123 w 6282941"/>
              <a:gd name="connsiteY29" fmla="*/ 5126182 h 5127301"/>
              <a:gd name="connsiteX30" fmla="*/ 307013 w 6282941"/>
              <a:gd name="connsiteY30" fmla="*/ 4017818 h 5127301"/>
              <a:gd name="connsiteX31" fmla="*/ 371668 w 6282941"/>
              <a:gd name="connsiteY31" fmla="*/ 4091709 h 5127301"/>
              <a:gd name="connsiteX32" fmla="*/ 408613 w 6282941"/>
              <a:gd name="connsiteY32" fmla="*/ 4119418 h 5127301"/>
              <a:gd name="connsiteX33" fmla="*/ 500977 w 6282941"/>
              <a:gd name="connsiteY33" fmla="*/ 4156364 h 5127301"/>
              <a:gd name="connsiteX34" fmla="*/ 621050 w 6282941"/>
              <a:gd name="connsiteY34" fmla="*/ 4119418 h 5127301"/>
              <a:gd name="connsiteX35" fmla="*/ 833486 w 6282941"/>
              <a:gd name="connsiteY35" fmla="*/ 4073236 h 5127301"/>
              <a:gd name="connsiteX36" fmla="*/ 888904 w 6282941"/>
              <a:gd name="connsiteY36" fmla="*/ 4027055 h 5127301"/>
              <a:gd name="connsiteX37" fmla="*/ 916613 w 6282941"/>
              <a:gd name="connsiteY37" fmla="*/ 4017818 h 5127301"/>
              <a:gd name="connsiteX38" fmla="*/ 944323 w 6282941"/>
              <a:gd name="connsiteY38" fmla="*/ 3971636 h 5127301"/>
              <a:gd name="connsiteX39" fmla="*/ 999741 w 6282941"/>
              <a:gd name="connsiteY39" fmla="*/ 3906982 h 5127301"/>
              <a:gd name="connsiteX40" fmla="*/ 1055159 w 6282941"/>
              <a:gd name="connsiteY40" fmla="*/ 3851564 h 5127301"/>
              <a:gd name="connsiteX41" fmla="*/ 1138286 w 6282941"/>
              <a:gd name="connsiteY41" fmla="*/ 3722255 h 5127301"/>
              <a:gd name="connsiteX42" fmla="*/ 1202941 w 6282941"/>
              <a:gd name="connsiteY42" fmla="*/ 3639127 h 5127301"/>
              <a:gd name="connsiteX43" fmla="*/ 1276832 w 6282941"/>
              <a:gd name="connsiteY43" fmla="*/ 3528291 h 5127301"/>
              <a:gd name="connsiteX44" fmla="*/ 1323013 w 6282941"/>
              <a:gd name="connsiteY44" fmla="*/ 3417455 h 5127301"/>
              <a:gd name="connsiteX45" fmla="*/ 1369195 w 6282941"/>
              <a:gd name="connsiteY45" fmla="*/ 3297382 h 5127301"/>
              <a:gd name="connsiteX46" fmla="*/ 1387668 w 6282941"/>
              <a:gd name="connsiteY46" fmla="*/ 3251200 h 5127301"/>
              <a:gd name="connsiteX47" fmla="*/ 1516977 w 6282941"/>
              <a:gd name="connsiteY47" fmla="*/ 2955636 h 5127301"/>
              <a:gd name="connsiteX48" fmla="*/ 1637050 w 6282941"/>
              <a:gd name="connsiteY48" fmla="*/ 2706255 h 5127301"/>
              <a:gd name="connsiteX49" fmla="*/ 1673995 w 6282941"/>
              <a:gd name="connsiteY49" fmla="*/ 2623127 h 5127301"/>
              <a:gd name="connsiteX50" fmla="*/ 1738650 w 6282941"/>
              <a:gd name="connsiteY50" fmla="*/ 2456873 h 5127301"/>
              <a:gd name="connsiteX51" fmla="*/ 1747886 w 6282941"/>
              <a:gd name="connsiteY51" fmla="*/ 2419927 h 5127301"/>
              <a:gd name="connsiteX52" fmla="*/ 1812541 w 6282941"/>
              <a:gd name="connsiteY52" fmla="*/ 2235200 h 5127301"/>
              <a:gd name="connsiteX53" fmla="*/ 1840250 w 6282941"/>
              <a:gd name="connsiteY53" fmla="*/ 2198255 h 5127301"/>
              <a:gd name="connsiteX54" fmla="*/ 1923377 w 6282941"/>
              <a:gd name="connsiteY54" fmla="*/ 2068946 h 5127301"/>
              <a:gd name="connsiteX55" fmla="*/ 1951086 w 6282941"/>
              <a:gd name="connsiteY55" fmla="*/ 2032000 h 5127301"/>
              <a:gd name="connsiteX56" fmla="*/ 2006504 w 6282941"/>
              <a:gd name="connsiteY56" fmla="*/ 1985818 h 5127301"/>
              <a:gd name="connsiteX57" fmla="*/ 2071159 w 6282941"/>
              <a:gd name="connsiteY57" fmla="*/ 1921164 h 5127301"/>
              <a:gd name="connsiteX58" fmla="*/ 2145050 w 6282941"/>
              <a:gd name="connsiteY58" fmla="*/ 1856509 h 5127301"/>
              <a:gd name="connsiteX59" fmla="*/ 2200468 w 6282941"/>
              <a:gd name="connsiteY59" fmla="*/ 1801091 h 5127301"/>
              <a:gd name="connsiteX60" fmla="*/ 2246650 w 6282941"/>
              <a:gd name="connsiteY60" fmla="*/ 1764146 h 5127301"/>
              <a:gd name="connsiteX61" fmla="*/ 2292832 w 6282941"/>
              <a:gd name="connsiteY61" fmla="*/ 1717964 h 5127301"/>
              <a:gd name="connsiteX62" fmla="*/ 2375959 w 6282941"/>
              <a:gd name="connsiteY62" fmla="*/ 1671782 h 5127301"/>
              <a:gd name="connsiteX63" fmla="*/ 2431377 w 6282941"/>
              <a:gd name="connsiteY63" fmla="*/ 1625600 h 5127301"/>
              <a:gd name="connsiteX64" fmla="*/ 2514504 w 6282941"/>
              <a:gd name="connsiteY64" fmla="*/ 1560946 h 5127301"/>
              <a:gd name="connsiteX65" fmla="*/ 2551450 w 6282941"/>
              <a:gd name="connsiteY65" fmla="*/ 1533236 h 5127301"/>
              <a:gd name="connsiteX66" fmla="*/ 2754650 w 6282941"/>
              <a:gd name="connsiteY66" fmla="*/ 1320800 h 5127301"/>
              <a:gd name="connsiteX67" fmla="*/ 2800832 w 6282941"/>
              <a:gd name="connsiteY67" fmla="*/ 1302327 h 5127301"/>
              <a:gd name="connsiteX68" fmla="*/ 2837777 w 6282941"/>
              <a:gd name="connsiteY68" fmla="*/ 1283855 h 5127301"/>
              <a:gd name="connsiteX69" fmla="*/ 2902432 w 6282941"/>
              <a:gd name="connsiteY69" fmla="*/ 1265382 h 5127301"/>
              <a:gd name="connsiteX70" fmla="*/ 2994795 w 6282941"/>
              <a:gd name="connsiteY70" fmla="*/ 1219200 h 5127301"/>
              <a:gd name="connsiteX71" fmla="*/ 3262650 w 6282941"/>
              <a:gd name="connsiteY71" fmla="*/ 1154546 h 5127301"/>
              <a:gd name="connsiteX72" fmla="*/ 3410432 w 6282941"/>
              <a:gd name="connsiteY72" fmla="*/ 1099127 h 5127301"/>
              <a:gd name="connsiteX73" fmla="*/ 3539741 w 6282941"/>
              <a:gd name="connsiteY73" fmla="*/ 1080655 h 5127301"/>
              <a:gd name="connsiteX74" fmla="*/ 3622868 w 6282941"/>
              <a:gd name="connsiteY74" fmla="*/ 1062182 h 5127301"/>
              <a:gd name="connsiteX75" fmla="*/ 3715232 w 6282941"/>
              <a:gd name="connsiteY75" fmla="*/ 1043709 h 5127301"/>
              <a:gd name="connsiteX76" fmla="*/ 4066213 w 6282941"/>
              <a:gd name="connsiteY76" fmla="*/ 960582 h 5127301"/>
              <a:gd name="connsiteX77" fmla="*/ 4731232 w 6282941"/>
              <a:gd name="connsiteY77" fmla="*/ 932873 h 5127301"/>
              <a:gd name="connsiteX78" fmla="*/ 4823595 w 6282941"/>
              <a:gd name="connsiteY78" fmla="*/ 923636 h 5127301"/>
              <a:gd name="connsiteX79" fmla="*/ 5313123 w 6282941"/>
              <a:gd name="connsiteY79" fmla="*/ 905164 h 5127301"/>
              <a:gd name="connsiteX80" fmla="*/ 5728759 w 6282941"/>
              <a:gd name="connsiteY80" fmla="*/ 785091 h 5127301"/>
              <a:gd name="connsiteX81" fmla="*/ 6061268 w 6282941"/>
              <a:gd name="connsiteY81" fmla="*/ 720436 h 5127301"/>
              <a:gd name="connsiteX82" fmla="*/ 6181341 w 6282941"/>
              <a:gd name="connsiteY82" fmla="*/ 526473 h 5127301"/>
              <a:gd name="connsiteX83" fmla="*/ 6218286 w 6282941"/>
              <a:gd name="connsiteY83" fmla="*/ 480291 h 5127301"/>
              <a:gd name="connsiteX84" fmla="*/ 6273704 w 6282941"/>
              <a:gd name="connsiteY84" fmla="*/ 387927 h 5127301"/>
              <a:gd name="connsiteX85" fmla="*/ 6282941 w 6282941"/>
              <a:gd name="connsiteY85" fmla="*/ 360218 h 5127301"/>
              <a:gd name="connsiteX86" fmla="*/ 6264468 w 6282941"/>
              <a:gd name="connsiteY86" fmla="*/ 240146 h 5127301"/>
              <a:gd name="connsiteX87" fmla="*/ 6255232 w 6282941"/>
              <a:gd name="connsiteY87" fmla="*/ 203200 h 5127301"/>
              <a:gd name="connsiteX88" fmla="*/ 6218286 w 6282941"/>
              <a:gd name="connsiteY88" fmla="*/ 184727 h 5127301"/>
              <a:gd name="connsiteX89" fmla="*/ 6190577 w 6282941"/>
              <a:gd name="connsiteY89" fmla="*/ 157018 h 5127301"/>
              <a:gd name="connsiteX90" fmla="*/ 6162868 w 6282941"/>
              <a:gd name="connsiteY90" fmla="*/ 129309 h 5127301"/>
              <a:gd name="connsiteX0" fmla="*/ 6162868 w 6282941"/>
              <a:gd name="connsiteY0" fmla="*/ 129309 h 5200257"/>
              <a:gd name="connsiteX1" fmla="*/ 6162868 w 6282941"/>
              <a:gd name="connsiteY1" fmla="*/ 129309 h 5200257"/>
              <a:gd name="connsiteX2" fmla="*/ 5922723 w 6282941"/>
              <a:gd name="connsiteY2" fmla="*/ 120073 h 5200257"/>
              <a:gd name="connsiteX3" fmla="*/ 5544032 w 6282941"/>
              <a:gd name="connsiteY3" fmla="*/ 110836 h 5200257"/>
              <a:gd name="connsiteX4" fmla="*/ 5165341 w 6282941"/>
              <a:gd name="connsiteY4" fmla="*/ 73891 h 5200257"/>
              <a:gd name="connsiteX5" fmla="*/ 4888250 w 6282941"/>
              <a:gd name="connsiteY5" fmla="*/ 0 h 5200257"/>
              <a:gd name="connsiteX6" fmla="*/ 3225704 w 6282941"/>
              <a:gd name="connsiteY6" fmla="*/ 9236 h 5200257"/>
              <a:gd name="connsiteX7" fmla="*/ 2810068 w 6282941"/>
              <a:gd name="connsiteY7" fmla="*/ 55418 h 5200257"/>
              <a:gd name="connsiteX8" fmla="*/ 2431377 w 6282941"/>
              <a:gd name="connsiteY8" fmla="*/ 83127 h 5200257"/>
              <a:gd name="connsiteX9" fmla="*/ 1969559 w 6282941"/>
              <a:gd name="connsiteY9" fmla="*/ 157018 h 5200257"/>
              <a:gd name="connsiteX10" fmla="*/ 1858723 w 6282941"/>
              <a:gd name="connsiteY10" fmla="*/ 184727 h 5200257"/>
              <a:gd name="connsiteX11" fmla="*/ 1757123 w 6282941"/>
              <a:gd name="connsiteY11" fmla="*/ 203200 h 5200257"/>
              <a:gd name="connsiteX12" fmla="*/ 1332250 w 6282941"/>
              <a:gd name="connsiteY12" fmla="*/ 314036 h 5200257"/>
              <a:gd name="connsiteX13" fmla="*/ 1221413 w 6282941"/>
              <a:gd name="connsiteY13" fmla="*/ 369455 h 5200257"/>
              <a:gd name="connsiteX14" fmla="*/ 778068 w 6282941"/>
              <a:gd name="connsiteY14" fmla="*/ 655782 h 5200257"/>
              <a:gd name="connsiteX15" fmla="*/ 648759 w 6282941"/>
              <a:gd name="connsiteY15" fmla="*/ 785091 h 5200257"/>
              <a:gd name="connsiteX16" fmla="*/ 510213 w 6282941"/>
              <a:gd name="connsiteY16" fmla="*/ 877455 h 5200257"/>
              <a:gd name="connsiteX17" fmla="*/ 454795 w 6282941"/>
              <a:gd name="connsiteY17" fmla="*/ 923636 h 5200257"/>
              <a:gd name="connsiteX18" fmla="*/ 343959 w 6282941"/>
              <a:gd name="connsiteY18" fmla="*/ 1071418 h 5200257"/>
              <a:gd name="connsiteX19" fmla="*/ 196177 w 6282941"/>
              <a:gd name="connsiteY19" fmla="*/ 1237673 h 5200257"/>
              <a:gd name="connsiteX20" fmla="*/ 159232 w 6282941"/>
              <a:gd name="connsiteY20" fmla="*/ 1293091 h 5200257"/>
              <a:gd name="connsiteX21" fmla="*/ 85341 w 6282941"/>
              <a:gd name="connsiteY21" fmla="*/ 1616364 h 5200257"/>
              <a:gd name="connsiteX22" fmla="*/ 66868 w 6282941"/>
              <a:gd name="connsiteY22" fmla="*/ 1745673 h 5200257"/>
              <a:gd name="connsiteX23" fmla="*/ 48395 w 6282941"/>
              <a:gd name="connsiteY23" fmla="*/ 1902691 h 5200257"/>
              <a:gd name="connsiteX24" fmla="*/ 39159 w 6282941"/>
              <a:gd name="connsiteY24" fmla="*/ 1958109 h 5200257"/>
              <a:gd name="connsiteX25" fmla="*/ 20686 w 6282941"/>
              <a:gd name="connsiteY25" fmla="*/ 2022764 h 5200257"/>
              <a:gd name="connsiteX26" fmla="*/ 2213 w 6282941"/>
              <a:gd name="connsiteY26" fmla="*/ 2974109 h 5200257"/>
              <a:gd name="connsiteX27" fmla="*/ 48395 w 6282941"/>
              <a:gd name="connsiteY27" fmla="*/ 3472873 h 5200257"/>
              <a:gd name="connsiteX28" fmla="*/ 149995 w 6282941"/>
              <a:gd name="connsiteY28" fmla="*/ 3703782 h 5200257"/>
              <a:gd name="connsiteX29" fmla="*/ 233123 w 6282941"/>
              <a:gd name="connsiteY29" fmla="*/ 5126182 h 5200257"/>
              <a:gd name="connsiteX30" fmla="*/ 307013 w 6282941"/>
              <a:gd name="connsiteY30" fmla="*/ 4017818 h 5200257"/>
              <a:gd name="connsiteX31" fmla="*/ 371668 w 6282941"/>
              <a:gd name="connsiteY31" fmla="*/ 4091709 h 5200257"/>
              <a:gd name="connsiteX32" fmla="*/ 547159 w 6282941"/>
              <a:gd name="connsiteY32" fmla="*/ 5200072 h 5200257"/>
              <a:gd name="connsiteX33" fmla="*/ 500977 w 6282941"/>
              <a:gd name="connsiteY33" fmla="*/ 4156364 h 5200257"/>
              <a:gd name="connsiteX34" fmla="*/ 621050 w 6282941"/>
              <a:gd name="connsiteY34" fmla="*/ 4119418 h 5200257"/>
              <a:gd name="connsiteX35" fmla="*/ 833486 w 6282941"/>
              <a:gd name="connsiteY35" fmla="*/ 4073236 h 5200257"/>
              <a:gd name="connsiteX36" fmla="*/ 888904 w 6282941"/>
              <a:gd name="connsiteY36" fmla="*/ 4027055 h 5200257"/>
              <a:gd name="connsiteX37" fmla="*/ 916613 w 6282941"/>
              <a:gd name="connsiteY37" fmla="*/ 4017818 h 5200257"/>
              <a:gd name="connsiteX38" fmla="*/ 944323 w 6282941"/>
              <a:gd name="connsiteY38" fmla="*/ 3971636 h 5200257"/>
              <a:gd name="connsiteX39" fmla="*/ 999741 w 6282941"/>
              <a:gd name="connsiteY39" fmla="*/ 3906982 h 5200257"/>
              <a:gd name="connsiteX40" fmla="*/ 1055159 w 6282941"/>
              <a:gd name="connsiteY40" fmla="*/ 3851564 h 5200257"/>
              <a:gd name="connsiteX41" fmla="*/ 1138286 w 6282941"/>
              <a:gd name="connsiteY41" fmla="*/ 3722255 h 5200257"/>
              <a:gd name="connsiteX42" fmla="*/ 1202941 w 6282941"/>
              <a:gd name="connsiteY42" fmla="*/ 3639127 h 5200257"/>
              <a:gd name="connsiteX43" fmla="*/ 1276832 w 6282941"/>
              <a:gd name="connsiteY43" fmla="*/ 3528291 h 5200257"/>
              <a:gd name="connsiteX44" fmla="*/ 1323013 w 6282941"/>
              <a:gd name="connsiteY44" fmla="*/ 3417455 h 5200257"/>
              <a:gd name="connsiteX45" fmla="*/ 1369195 w 6282941"/>
              <a:gd name="connsiteY45" fmla="*/ 3297382 h 5200257"/>
              <a:gd name="connsiteX46" fmla="*/ 1387668 w 6282941"/>
              <a:gd name="connsiteY46" fmla="*/ 3251200 h 5200257"/>
              <a:gd name="connsiteX47" fmla="*/ 1516977 w 6282941"/>
              <a:gd name="connsiteY47" fmla="*/ 2955636 h 5200257"/>
              <a:gd name="connsiteX48" fmla="*/ 1637050 w 6282941"/>
              <a:gd name="connsiteY48" fmla="*/ 2706255 h 5200257"/>
              <a:gd name="connsiteX49" fmla="*/ 1673995 w 6282941"/>
              <a:gd name="connsiteY49" fmla="*/ 2623127 h 5200257"/>
              <a:gd name="connsiteX50" fmla="*/ 1738650 w 6282941"/>
              <a:gd name="connsiteY50" fmla="*/ 2456873 h 5200257"/>
              <a:gd name="connsiteX51" fmla="*/ 1747886 w 6282941"/>
              <a:gd name="connsiteY51" fmla="*/ 2419927 h 5200257"/>
              <a:gd name="connsiteX52" fmla="*/ 1812541 w 6282941"/>
              <a:gd name="connsiteY52" fmla="*/ 2235200 h 5200257"/>
              <a:gd name="connsiteX53" fmla="*/ 1840250 w 6282941"/>
              <a:gd name="connsiteY53" fmla="*/ 2198255 h 5200257"/>
              <a:gd name="connsiteX54" fmla="*/ 1923377 w 6282941"/>
              <a:gd name="connsiteY54" fmla="*/ 2068946 h 5200257"/>
              <a:gd name="connsiteX55" fmla="*/ 1951086 w 6282941"/>
              <a:gd name="connsiteY55" fmla="*/ 2032000 h 5200257"/>
              <a:gd name="connsiteX56" fmla="*/ 2006504 w 6282941"/>
              <a:gd name="connsiteY56" fmla="*/ 1985818 h 5200257"/>
              <a:gd name="connsiteX57" fmla="*/ 2071159 w 6282941"/>
              <a:gd name="connsiteY57" fmla="*/ 1921164 h 5200257"/>
              <a:gd name="connsiteX58" fmla="*/ 2145050 w 6282941"/>
              <a:gd name="connsiteY58" fmla="*/ 1856509 h 5200257"/>
              <a:gd name="connsiteX59" fmla="*/ 2200468 w 6282941"/>
              <a:gd name="connsiteY59" fmla="*/ 1801091 h 5200257"/>
              <a:gd name="connsiteX60" fmla="*/ 2246650 w 6282941"/>
              <a:gd name="connsiteY60" fmla="*/ 1764146 h 5200257"/>
              <a:gd name="connsiteX61" fmla="*/ 2292832 w 6282941"/>
              <a:gd name="connsiteY61" fmla="*/ 1717964 h 5200257"/>
              <a:gd name="connsiteX62" fmla="*/ 2375959 w 6282941"/>
              <a:gd name="connsiteY62" fmla="*/ 1671782 h 5200257"/>
              <a:gd name="connsiteX63" fmla="*/ 2431377 w 6282941"/>
              <a:gd name="connsiteY63" fmla="*/ 1625600 h 5200257"/>
              <a:gd name="connsiteX64" fmla="*/ 2514504 w 6282941"/>
              <a:gd name="connsiteY64" fmla="*/ 1560946 h 5200257"/>
              <a:gd name="connsiteX65" fmla="*/ 2551450 w 6282941"/>
              <a:gd name="connsiteY65" fmla="*/ 1533236 h 5200257"/>
              <a:gd name="connsiteX66" fmla="*/ 2754650 w 6282941"/>
              <a:gd name="connsiteY66" fmla="*/ 1320800 h 5200257"/>
              <a:gd name="connsiteX67" fmla="*/ 2800832 w 6282941"/>
              <a:gd name="connsiteY67" fmla="*/ 1302327 h 5200257"/>
              <a:gd name="connsiteX68" fmla="*/ 2837777 w 6282941"/>
              <a:gd name="connsiteY68" fmla="*/ 1283855 h 5200257"/>
              <a:gd name="connsiteX69" fmla="*/ 2902432 w 6282941"/>
              <a:gd name="connsiteY69" fmla="*/ 1265382 h 5200257"/>
              <a:gd name="connsiteX70" fmla="*/ 2994795 w 6282941"/>
              <a:gd name="connsiteY70" fmla="*/ 1219200 h 5200257"/>
              <a:gd name="connsiteX71" fmla="*/ 3262650 w 6282941"/>
              <a:gd name="connsiteY71" fmla="*/ 1154546 h 5200257"/>
              <a:gd name="connsiteX72" fmla="*/ 3410432 w 6282941"/>
              <a:gd name="connsiteY72" fmla="*/ 1099127 h 5200257"/>
              <a:gd name="connsiteX73" fmla="*/ 3539741 w 6282941"/>
              <a:gd name="connsiteY73" fmla="*/ 1080655 h 5200257"/>
              <a:gd name="connsiteX74" fmla="*/ 3622868 w 6282941"/>
              <a:gd name="connsiteY74" fmla="*/ 1062182 h 5200257"/>
              <a:gd name="connsiteX75" fmla="*/ 3715232 w 6282941"/>
              <a:gd name="connsiteY75" fmla="*/ 1043709 h 5200257"/>
              <a:gd name="connsiteX76" fmla="*/ 4066213 w 6282941"/>
              <a:gd name="connsiteY76" fmla="*/ 960582 h 5200257"/>
              <a:gd name="connsiteX77" fmla="*/ 4731232 w 6282941"/>
              <a:gd name="connsiteY77" fmla="*/ 932873 h 5200257"/>
              <a:gd name="connsiteX78" fmla="*/ 4823595 w 6282941"/>
              <a:gd name="connsiteY78" fmla="*/ 923636 h 5200257"/>
              <a:gd name="connsiteX79" fmla="*/ 5313123 w 6282941"/>
              <a:gd name="connsiteY79" fmla="*/ 905164 h 5200257"/>
              <a:gd name="connsiteX80" fmla="*/ 5728759 w 6282941"/>
              <a:gd name="connsiteY80" fmla="*/ 785091 h 5200257"/>
              <a:gd name="connsiteX81" fmla="*/ 6061268 w 6282941"/>
              <a:gd name="connsiteY81" fmla="*/ 720436 h 5200257"/>
              <a:gd name="connsiteX82" fmla="*/ 6181341 w 6282941"/>
              <a:gd name="connsiteY82" fmla="*/ 526473 h 5200257"/>
              <a:gd name="connsiteX83" fmla="*/ 6218286 w 6282941"/>
              <a:gd name="connsiteY83" fmla="*/ 480291 h 5200257"/>
              <a:gd name="connsiteX84" fmla="*/ 6273704 w 6282941"/>
              <a:gd name="connsiteY84" fmla="*/ 387927 h 5200257"/>
              <a:gd name="connsiteX85" fmla="*/ 6282941 w 6282941"/>
              <a:gd name="connsiteY85" fmla="*/ 360218 h 5200257"/>
              <a:gd name="connsiteX86" fmla="*/ 6264468 w 6282941"/>
              <a:gd name="connsiteY86" fmla="*/ 240146 h 5200257"/>
              <a:gd name="connsiteX87" fmla="*/ 6255232 w 6282941"/>
              <a:gd name="connsiteY87" fmla="*/ 203200 h 5200257"/>
              <a:gd name="connsiteX88" fmla="*/ 6218286 w 6282941"/>
              <a:gd name="connsiteY88" fmla="*/ 184727 h 5200257"/>
              <a:gd name="connsiteX89" fmla="*/ 6190577 w 6282941"/>
              <a:gd name="connsiteY89" fmla="*/ 157018 h 5200257"/>
              <a:gd name="connsiteX90" fmla="*/ 6162868 w 6282941"/>
              <a:gd name="connsiteY90" fmla="*/ 129309 h 5200257"/>
              <a:gd name="connsiteX0" fmla="*/ 6162868 w 6282941"/>
              <a:gd name="connsiteY0" fmla="*/ 129309 h 5285284"/>
              <a:gd name="connsiteX1" fmla="*/ 6162868 w 6282941"/>
              <a:gd name="connsiteY1" fmla="*/ 129309 h 5285284"/>
              <a:gd name="connsiteX2" fmla="*/ 5922723 w 6282941"/>
              <a:gd name="connsiteY2" fmla="*/ 120073 h 5285284"/>
              <a:gd name="connsiteX3" fmla="*/ 5544032 w 6282941"/>
              <a:gd name="connsiteY3" fmla="*/ 110836 h 5285284"/>
              <a:gd name="connsiteX4" fmla="*/ 5165341 w 6282941"/>
              <a:gd name="connsiteY4" fmla="*/ 73891 h 5285284"/>
              <a:gd name="connsiteX5" fmla="*/ 4888250 w 6282941"/>
              <a:gd name="connsiteY5" fmla="*/ 0 h 5285284"/>
              <a:gd name="connsiteX6" fmla="*/ 3225704 w 6282941"/>
              <a:gd name="connsiteY6" fmla="*/ 9236 h 5285284"/>
              <a:gd name="connsiteX7" fmla="*/ 2810068 w 6282941"/>
              <a:gd name="connsiteY7" fmla="*/ 55418 h 5285284"/>
              <a:gd name="connsiteX8" fmla="*/ 2431377 w 6282941"/>
              <a:gd name="connsiteY8" fmla="*/ 83127 h 5285284"/>
              <a:gd name="connsiteX9" fmla="*/ 1969559 w 6282941"/>
              <a:gd name="connsiteY9" fmla="*/ 157018 h 5285284"/>
              <a:gd name="connsiteX10" fmla="*/ 1858723 w 6282941"/>
              <a:gd name="connsiteY10" fmla="*/ 184727 h 5285284"/>
              <a:gd name="connsiteX11" fmla="*/ 1757123 w 6282941"/>
              <a:gd name="connsiteY11" fmla="*/ 203200 h 5285284"/>
              <a:gd name="connsiteX12" fmla="*/ 1332250 w 6282941"/>
              <a:gd name="connsiteY12" fmla="*/ 314036 h 5285284"/>
              <a:gd name="connsiteX13" fmla="*/ 1221413 w 6282941"/>
              <a:gd name="connsiteY13" fmla="*/ 369455 h 5285284"/>
              <a:gd name="connsiteX14" fmla="*/ 778068 w 6282941"/>
              <a:gd name="connsiteY14" fmla="*/ 655782 h 5285284"/>
              <a:gd name="connsiteX15" fmla="*/ 648759 w 6282941"/>
              <a:gd name="connsiteY15" fmla="*/ 785091 h 5285284"/>
              <a:gd name="connsiteX16" fmla="*/ 510213 w 6282941"/>
              <a:gd name="connsiteY16" fmla="*/ 877455 h 5285284"/>
              <a:gd name="connsiteX17" fmla="*/ 454795 w 6282941"/>
              <a:gd name="connsiteY17" fmla="*/ 923636 h 5285284"/>
              <a:gd name="connsiteX18" fmla="*/ 343959 w 6282941"/>
              <a:gd name="connsiteY18" fmla="*/ 1071418 h 5285284"/>
              <a:gd name="connsiteX19" fmla="*/ 196177 w 6282941"/>
              <a:gd name="connsiteY19" fmla="*/ 1237673 h 5285284"/>
              <a:gd name="connsiteX20" fmla="*/ 159232 w 6282941"/>
              <a:gd name="connsiteY20" fmla="*/ 1293091 h 5285284"/>
              <a:gd name="connsiteX21" fmla="*/ 85341 w 6282941"/>
              <a:gd name="connsiteY21" fmla="*/ 1616364 h 5285284"/>
              <a:gd name="connsiteX22" fmla="*/ 66868 w 6282941"/>
              <a:gd name="connsiteY22" fmla="*/ 1745673 h 5285284"/>
              <a:gd name="connsiteX23" fmla="*/ 48395 w 6282941"/>
              <a:gd name="connsiteY23" fmla="*/ 1902691 h 5285284"/>
              <a:gd name="connsiteX24" fmla="*/ 39159 w 6282941"/>
              <a:gd name="connsiteY24" fmla="*/ 1958109 h 5285284"/>
              <a:gd name="connsiteX25" fmla="*/ 20686 w 6282941"/>
              <a:gd name="connsiteY25" fmla="*/ 2022764 h 5285284"/>
              <a:gd name="connsiteX26" fmla="*/ 2213 w 6282941"/>
              <a:gd name="connsiteY26" fmla="*/ 2974109 h 5285284"/>
              <a:gd name="connsiteX27" fmla="*/ 48395 w 6282941"/>
              <a:gd name="connsiteY27" fmla="*/ 3472873 h 5285284"/>
              <a:gd name="connsiteX28" fmla="*/ 149995 w 6282941"/>
              <a:gd name="connsiteY28" fmla="*/ 3703782 h 5285284"/>
              <a:gd name="connsiteX29" fmla="*/ 233123 w 6282941"/>
              <a:gd name="connsiteY29" fmla="*/ 5126182 h 5285284"/>
              <a:gd name="connsiteX30" fmla="*/ 307013 w 6282941"/>
              <a:gd name="connsiteY30" fmla="*/ 4017818 h 5285284"/>
              <a:gd name="connsiteX31" fmla="*/ 399377 w 6282941"/>
              <a:gd name="connsiteY31" fmla="*/ 5089237 h 5285284"/>
              <a:gd name="connsiteX32" fmla="*/ 547159 w 6282941"/>
              <a:gd name="connsiteY32" fmla="*/ 5200072 h 5285284"/>
              <a:gd name="connsiteX33" fmla="*/ 500977 w 6282941"/>
              <a:gd name="connsiteY33" fmla="*/ 4156364 h 5285284"/>
              <a:gd name="connsiteX34" fmla="*/ 621050 w 6282941"/>
              <a:gd name="connsiteY34" fmla="*/ 4119418 h 5285284"/>
              <a:gd name="connsiteX35" fmla="*/ 833486 w 6282941"/>
              <a:gd name="connsiteY35" fmla="*/ 4073236 h 5285284"/>
              <a:gd name="connsiteX36" fmla="*/ 888904 w 6282941"/>
              <a:gd name="connsiteY36" fmla="*/ 4027055 h 5285284"/>
              <a:gd name="connsiteX37" fmla="*/ 916613 w 6282941"/>
              <a:gd name="connsiteY37" fmla="*/ 4017818 h 5285284"/>
              <a:gd name="connsiteX38" fmla="*/ 944323 w 6282941"/>
              <a:gd name="connsiteY38" fmla="*/ 3971636 h 5285284"/>
              <a:gd name="connsiteX39" fmla="*/ 999741 w 6282941"/>
              <a:gd name="connsiteY39" fmla="*/ 3906982 h 5285284"/>
              <a:gd name="connsiteX40" fmla="*/ 1055159 w 6282941"/>
              <a:gd name="connsiteY40" fmla="*/ 3851564 h 5285284"/>
              <a:gd name="connsiteX41" fmla="*/ 1138286 w 6282941"/>
              <a:gd name="connsiteY41" fmla="*/ 3722255 h 5285284"/>
              <a:gd name="connsiteX42" fmla="*/ 1202941 w 6282941"/>
              <a:gd name="connsiteY42" fmla="*/ 3639127 h 5285284"/>
              <a:gd name="connsiteX43" fmla="*/ 1276832 w 6282941"/>
              <a:gd name="connsiteY43" fmla="*/ 3528291 h 5285284"/>
              <a:gd name="connsiteX44" fmla="*/ 1323013 w 6282941"/>
              <a:gd name="connsiteY44" fmla="*/ 3417455 h 5285284"/>
              <a:gd name="connsiteX45" fmla="*/ 1369195 w 6282941"/>
              <a:gd name="connsiteY45" fmla="*/ 3297382 h 5285284"/>
              <a:gd name="connsiteX46" fmla="*/ 1387668 w 6282941"/>
              <a:gd name="connsiteY46" fmla="*/ 3251200 h 5285284"/>
              <a:gd name="connsiteX47" fmla="*/ 1516977 w 6282941"/>
              <a:gd name="connsiteY47" fmla="*/ 2955636 h 5285284"/>
              <a:gd name="connsiteX48" fmla="*/ 1637050 w 6282941"/>
              <a:gd name="connsiteY48" fmla="*/ 2706255 h 5285284"/>
              <a:gd name="connsiteX49" fmla="*/ 1673995 w 6282941"/>
              <a:gd name="connsiteY49" fmla="*/ 2623127 h 5285284"/>
              <a:gd name="connsiteX50" fmla="*/ 1738650 w 6282941"/>
              <a:gd name="connsiteY50" fmla="*/ 2456873 h 5285284"/>
              <a:gd name="connsiteX51" fmla="*/ 1747886 w 6282941"/>
              <a:gd name="connsiteY51" fmla="*/ 2419927 h 5285284"/>
              <a:gd name="connsiteX52" fmla="*/ 1812541 w 6282941"/>
              <a:gd name="connsiteY52" fmla="*/ 2235200 h 5285284"/>
              <a:gd name="connsiteX53" fmla="*/ 1840250 w 6282941"/>
              <a:gd name="connsiteY53" fmla="*/ 2198255 h 5285284"/>
              <a:gd name="connsiteX54" fmla="*/ 1923377 w 6282941"/>
              <a:gd name="connsiteY54" fmla="*/ 2068946 h 5285284"/>
              <a:gd name="connsiteX55" fmla="*/ 1951086 w 6282941"/>
              <a:gd name="connsiteY55" fmla="*/ 2032000 h 5285284"/>
              <a:gd name="connsiteX56" fmla="*/ 2006504 w 6282941"/>
              <a:gd name="connsiteY56" fmla="*/ 1985818 h 5285284"/>
              <a:gd name="connsiteX57" fmla="*/ 2071159 w 6282941"/>
              <a:gd name="connsiteY57" fmla="*/ 1921164 h 5285284"/>
              <a:gd name="connsiteX58" fmla="*/ 2145050 w 6282941"/>
              <a:gd name="connsiteY58" fmla="*/ 1856509 h 5285284"/>
              <a:gd name="connsiteX59" fmla="*/ 2200468 w 6282941"/>
              <a:gd name="connsiteY59" fmla="*/ 1801091 h 5285284"/>
              <a:gd name="connsiteX60" fmla="*/ 2246650 w 6282941"/>
              <a:gd name="connsiteY60" fmla="*/ 1764146 h 5285284"/>
              <a:gd name="connsiteX61" fmla="*/ 2292832 w 6282941"/>
              <a:gd name="connsiteY61" fmla="*/ 1717964 h 5285284"/>
              <a:gd name="connsiteX62" fmla="*/ 2375959 w 6282941"/>
              <a:gd name="connsiteY62" fmla="*/ 1671782 h 5285284"/>
              <a:gd name="connsiteX63" fmla="*/ 2431377 w 6282941"/>
              <a:gd name="connsiteY63" fmla="*/ 1625600 h 5285284"/>
              <a:gd name="connsiteX64" fmla="*/ 2514504 w 6282941"/>
              <a:gd name="connsiteY64" fmla="*/ 1560946 h 5285284"/>
              <a:gd name="connsiteX65" fmla="*/ 2551450 w 6282941"/>
              <a:gd name="connsiteY65" fmla="*/ 1533236 h 5285284"/>
              <a:gd name="connsiteX66" fmla="*/ 2754650 w 6282941"/>
              <a:gd name="connsiteY66" fmla="*/ 1320800 h 5285284"/>
              <a:gd name="connsiteX67" fmla="*/ 2800832 w 6282941"/>
              <a:gd name="connsiteY67" fmla="*/ 1302327 h 5285284"/>
              <a:gd name="connsiteX68" fmla="*/ 2837777 w 6282941"/>
              <a:gd name="connsiteY68" fmla="*/ 1283855 h 5285284"/>
              <a:gd name="connsiteX69" fmla="*/ 2902432 w 6282941"/>
              <a:gd name="connsiteY69" fmla="*/ 1265382 h 5285284"/>
              <a:gd name="connsiteX70" fmla="*/ 2994795 w 6282941"/>
              <a:gd name="connsiteY70" fmla="*/ 1219200 h 5285284"/>
              <a:gd name="connsiteX71" fmla="*/ 3262650 w 6282941"/>
              <a:gd name="connsiteY71" fmla="*/ 1154546 h 5285284"/>
              <a:gd name="connsiteX72" fmla="*/ 3410432 w 6282941"/>
              <a:gd name="connsiteY72" fmla="*/ 1099127 h 5285284"/>
              <a:gd name="connsiteX73" fmla="*/ 3539741 w 6282941"/>
              <a:gd name="connsiteY73" fmla="*/ 1080655 h 5285284"/>
              <a:gd name="connsiteX74" fmla="*/ 3622868 w 6282941"/>
              <a:gd name="connsiteY74" fmla="*/ 1062182 h 5285284"/>
              <a:gd name="connsiteX75" fmla="*/ 3715232 w 6282941"/>
              <a:gd name="connsiteY75" fmla="*/ 1043709 h 5285284"/>
              <a:gd name="connsiteX76" fmla="*/ 4066213 w 6282941"/>
              <a:gd name="connsiteY76" fmla="*/ 960582 h 5285284"/>
              <a:gd name="connsiteX77" fmla="*/ 4731232 w 6282941"/>
              <a:gd name="connsiteY77" fmla="*/ 932873 h 5285284"/>
              <a:gd name="connsiteX78" fmla="*/ 4823595 w 6282941"/>
              <a:gd name="connsiteY78" fmla="*/ 923636 h 5285284"/>
              <a:gd name="connsiteX79" fmla="*/ 5313123 w 6282941"/>
              <a:gd name="connsiteY79" fmla="*/ 905164 h 5285284"/>
              <a:gd name="connsiteX80" fmla="*/ 5728759 w 6282941"/>
              <a:gd name="connsiteY80" fmla="*/ 785091 h 5285284"/>
              <a:gd name="connsiteX81" fmla="*/ 6061268 w 6282941"/>
              <a:gd name="connsiteY81" fmla="*/ 720436 h 5285284"/>
              <a:gd name="connsiteX82" fmla="*/ 6181341 w 6282941"/>
              <a:gd name="connsiteY82" fmla="*/ 526473 h 5285284"/>
              <a:gd name="connsiteX83" fmla="*/ 6218286 w 6282941"/>
              <a:gd name="connsiteY83" fmla="*/ 480291 h 5285284"/>
              <a:gd name="connsiteX84" fmla="*/ 6273704 w 6282941"/>
              <a:gd name="connsiteY84" fmla="*/ 387927 h 5285284"/>
              <a:gd name="connsiteX85" fmla="*/ 6282941 w 6282941"/>
              <a:gd name="connsiteY85" fmla="*/ 360218 h 5285284"/>
              <a:gd name="connsiteX86" fmla="*/ 6264468 w 6282941"/>
              <a:gd name="connsiteY86" fmla="*/ 240146 h 5285284"/>
              <a:gd name="connsiteX87" fmla="*/ 6255232 w 6282941"/>
              <a:gd name="connsiteY87" fmla="*/ 203200 h 5285284"/>
              <a:gd name="connsiteX88" fmla="*/ 6218286 w 6282941"/>
              <a:gd name="connsiteY88" fmla="*/ 184727 h 5285284"/>
              <a:gd name="connsiteX89" fmla="*/ 6190577 w 6282941"/>
              <a:gd name="connsiteY89" fmla="*/ 157018 h 5285284"/>
              <a:gd name="connsiteX90" fmla="*/ 6162868 w 6282941"/>
              <a:gd name="connsiteY90" fmla="*/ 129309 h 5285284"/>
              <a:gd name="connsiteX0" fmla="*/ 6162868 w 6282941"/>
              <a:gd name="connsiteY0" fmla="*/ 129309 h 5285284"/>
              <a:gd name="connsiteX1" fmla="*/ 6162868 w 6282941"/>
              <a:gd name="connsiteY1" fmla="*/ 129309 h 5285284"/>
              <a:gd name="connsiteX2" fmla="*/ 5922723 w 6282941"/>
              <a:gd name="connsiteY2" fmla="*/ 120073 h 5285284"/>
              <a:gd name="connsiteX3" fmla="*/ 5544032 w 6282941"/>
              <a:gd name="connsiteY3" fmla="*/ 110836 h 5285284"/>
              <a:gd name="connsiteX4" fmla="*/ 5165341 w 6282941"/>
              <a:gd name="connsiteY4" fmla="*/ 73891 h 5285284"/>
              <a:gd name="connsiteX5" fmla="*/ 4888250 w 6282941"/>
              <a:gd name="connsiteY5" fmla="*/ 0 h 5285284"/>
              <a:gd name="connsiteX6" fmla="*/ 3225704 w 6282941"/>
              <a:gd name="connsiteY6" fmla="*/ 9236 h 5285284"/>
              <a:gd name="connsiteX7" fmla="*/ 2810068 w 6282941"/>
              <a:gd name="connsiteY7" fmla="*/ 55418 h 5285284"/>
              <a:gd name="connsiteX8" fmla="*/ 2431377 w 6282941"/>
              <a:gd name="connsiteY8" fmla="*/ 83127 h 5285284"/>
              <a:gd name="connsiteX9" fmla="*/ 1969559 w 6282941"/>
              <a:gd name="connsiteY9" fmla="*/ 157018 h 5285284"/>
              <a:gd name="connsiteX10" fmla="*/ 1858723 w 6282941"/>
              <a:gd name="connsiteY10" fmla="*/ 184727 h 5285284"/>
              <a:gd name="connsiteX11" fmla="*/ 1757123 w 6282941"/>
              <a:gd name="connsiteY11" fmla="*/ 203200 h 5285284"/>
              <a:gd name="connsiteX12" fmla="*/ 1332250 w 6282941"/>
              <a:gd name="connsiteY12" fmla="*/ 314036 h 5285284"/>
              <a:gd name="connsiteX13" fmla="*/ 1221413 w 6282941"/>
              <a:gd name="connsiteY13" fmla="*/ 369455 h 5285284"/>
              <a:gd name="connsiteX14" fmla="*/ 778068 w 6282941"/>
              <a:gd name="connsiteY14" fmla="*/ 655782 h 5285284"/>
              <a:gd name="connsiteX15" fmla="*/ 648759 w 6282941"/>
              <a:gd name="connsiteY15" fmla="*/ 785091 h 5285284"/>
              <a:gd name="connsiteX16" fmla="*/ 510213 w 6282941"/>
              <a:gd name="connsiteY16" fmla="*/ 877455 h 5285284"/>
              <a:gd name="connsiteX17" fmla="*/ 454795 w 6282941"/>
              <a:gd name="connsiteY17" fmla="*/ 923636 h 5285284"/>
              <a:gd name="connsiteX18" fmla="*/ 343959 w 6282941"/>
              <a:gd name="connsiteY18" fmla="*/ 1071418 h 5285284"/>
              <a:gd name="connsiteX19" fmla="*/ 196177 w 6282941"/>
              <a:gd name="connsiteY19" fmla="*/ 1237673 h 5285284"/>
              <a:gd name="connsiteX20" fmla="*/ 159232 w 6282941"/>
              <a:gd name="connsiteY20" fmla="*/ 1293091 h 5285284"/>
              <a:gd name="connsiteX21" fmla="*/ 85341 w 6282941"/>
              <a:gd name="connsiteY21" fmla="*/ 1616364 h 5285284"/>
              <a:gd name="connsiteX22" fmla="*/ 66868 w 6282941"/>
              <a:gd name="connsiteY22" fmla="*/ 1745673 h 5285284"/>
              <a:gd name="connsiteX23" fmla="*/ 48395 w 6282941"/>
              <a:gd name="connsiteY23" fmla="*/ 1902691 h 5285284"/>
              <a:gd name="connsiteX24" fmla="*/ 39159 w 6282941"/>
              <a:gd name="connsiteY24" fmla="*/ 1958109 h 5285284"/>
              <a:gd name="connsiteX25" fmla="*/ 20686 w 6282941"/>
              <a:gd name="connsiteY25" fmla="*/ 2022764 h 5285284"/>
              <a:gd name="connsiteX26" fmla="*/ 2213 w 6282941"/>
              <a:gd name="connsiteY26" fmla="*/ 2974109 h 5285284"/>
              <a:gd name="connsiteX27" fmla="*/ 48395 w 6282941"/>
              <a:gd name="connsiteY27" fmla="*/ 3472873 h 5285284"/>
              <a:gd name="connsiteX28" fmla="*/ 149995 w 6282941"/>
              <a:gd name="connsiteY28" fmla="*/ 3703782 h 5285284"/>
              <a:gd name="connsiteX29" fmla="*/ 233123 w 6282941"/>
              <a:gd name="connsiteY29" fmla="*/ 5126182 h 5285284"/>
              <a:gd name="connsiteX30" fmla="*/ 307013 w 6282941"/>
              <a:gd name="connsiteY30" fmla="*/ 4017818 h 5285284"/>
              <a:gd name="connsiteX31" fmla="*/ 399377 w 6282941"/>
              <a:gd name="connsiteY31" fmla="*/ 5089237 h 5285284"/>
              <a:gd name="connsiteX32" fmla="*/ 547159 w 6282941"/>
              <a:gd name="connsiteY32" fmla="*/ 5200072 h 5285284"/>
              <a:gd name="connsiteX33" fmla="*/ 500977 w 6282941"/>
              <a:gd name="connsiteY33" fmla="*/ 4156364 h 5285284"/>
              <a:gd name="connsiteX34" fmla="*/ 621050 w 6282941"/>
              <a:gd name="connsiteY34" fmla="*/ 4119418 h 5285284"/>
              <a:gd name="connsiteX35" fmla="*/ 833486 w 6282941"/>
              <a:gd name="connsiteY35" fmla="*/ 4073236 h 5285284"/>
              <a:gd name="connsiteX36" fmla="*/ 888904 w 6282941"/>
              <a:gd name="connsiteY36" fmla="*/ 4027055 h 5285284"/>
              <a:gd name="connsiteX37" fmla="*/ 916613 w 6282941"/>
              <a:gd name="connsiteY37" fmla="*/ 4017818 h 5285284"/>
              <a:gd name="connsiteX38" fmla="*/ 944323 w 6282941"/>
              <a:gd name="connsiteY38" fmla="*/ 3971636 h 5285284"/>
              <a:gd name="connsiteX39" fmla="*/ 999741 w 6282941"/>
              <a:gd name="connsiteY39" fmla="*/ 3906982 h 5285284"/>
              <a:gd name="connsiteX40" fmla="*/ 1055159 w 6282941"/>
              <a:gd name="connsiteY40" fmla="*/ 3851564 h 5285284"/>
              <a:gd name="connsiteX41" fmla="*/ 1138286 w 6282941"/>
              <a:gd name="connsiteY41" fmla="*/ 3722255 h 5285284"/>
              <a:gd name="connsiteX42" fmla="*/ 1202941 w 6282941"/>
              <a:gd name="connsiteY42" fmla="*/ 3639127 h 5285284"/>
              <a:gd name="connsiteX43" fmla="*/ 1276832 w 6282941"/>
              <a:gd name="connsiteY43" fmla="*/ 3528291 h 5285284"/>
              <a:gd name="connsiteX44" fmla="*/ 1323013 w 6282941"/>
              <a:gd name="connsiteY44" fmla="*/ 3417455 h 5285284"/>
              <a:gd name="connsiteX45" fmla="*/ 1369195 w 6282941"/>
              <a:gd name="connsiteY45" fmla="*/ 3297382 h 5285284"/>
              <a:gd name="connsiteX46" fmla="*/ 1387668 w 6282941"/>
              <a:gd name="connsiteY46" fmla="*/ 3251200 h 5285284"/>
              <a:gd name="connsiteX47" fmla="*/ 1516977 w 6282941"/>
              <a:gd name="connsiteY47" fmla="*/ 2955636 h 5285284"/>
              <a:gd name="connsiteX48" fmla="*/ 1637050 w 6282941"/>
              <a:gd name="connsiteY48" fmla="*/ 2706255 h 5285284"/>
              <a:gd name="connsiteX49" fmla="*/ 1673995 w 6282941"/>
              <a:gd name="connsiteY49" fmla="*/ 2623127 h 5285284"/>
              <a:gd name="connsiteX50" fmla="*/ 1738650 w 6282941"/>
              <a:gd name="connsiteY50" fmla="*/ 2456873 h 5285284"/>
              <a:gd name="connsiteX51" fmla="*/ 1747886 w 6282941"/>
              <a:gd name="connsiteY51" fmla="*/ 2419927 h 5285284"/>
              <a:gd name="connsiteX52" fmla="*/ 1812541 w 6282941"/>
              <a:gd name="connsiteY52" fmla="*/ 2235200 h 5285284"/>
              <a:gd name="connsiteX53" fmla="*/ 1840250 w 6282941"/>
              <a:gd name="connsiteY53" fmla="*/ 2198255 h 5285284"/>
              <a:gd name="connsiteX54" fmla="*/ 1923377 w 6282941"/>
              <a:gd name="connsiteY54" fmla="*/ 2068946 h 5285284"/>
              <a:gd name="connsiteX55" fmla="*/ 1951086 w 6282941"/>
              <a:gd name="connsiteY55" fmla="*/ 2032000 h 5285284"/>
              <a:gd name="connsiteX56" fmla="*/ 2006504 w 6282941"/>
              <a:gd name="connsiteY56" fmla="*/ 1985818 h 5285284"/>
              <a:gd name="connsiteX57" fmla="*/ 2071159 w 6282941"/>
              <a:gd name="connsiteY57" fmla="*/ 1921164 h 5285284"/>
              <a:gd name="connsiteX58" fmla="*/ 2145050 w 6282941"/>
              <a:gd name="connsiteY58" fmla="*/ 1856509 h 5285284"/>
              <a:gd name="connsiteX59" fmla="*/ 2200468 w 6282941"/>
              <a:gd name="connsiteY59" fmla="*/ 1801091 h 5285284"/>
              <a:gd name="connsiteX60" fmla="*/ 2246650 w 6282941"/>
              <a:gd name="connsiteY60" fmla="*/ 1764146 h 5285284"/>
              <a:gd name="connsiteX61" fmla="*/ 2292832 w 6282941"/>
              <a:gd name="connsiteY61" fmla="*/ 1717964 h 5285284"/>
              <a:gd name="connsiteX62" fmla="*/ 2375959 w 6282941"/>
              <a:gd name="connsiteY62" fmla="*/ 1671782 h 5285284"/>
              <a:gd name="connsiteX63" fmla="*/ 2431377 w 6282941"/>
              <a:gd name="connsiteY63" fmla="*/ 1625600 h 5285284"/>
              <a:gd name="connsiteX64" fmla="*/ 2514504 w 6282941"/>
              <a:gd name="connsiteY64" fmla="*/ 1560946 h 5285284"/>
              <a:gd name="connsiteX65" fmla="*/ 2551450 w 6282941"/>
              <a:gd name="connsiteY65" fmla="*/ 1533236 h 5285284"/>
              <a:gd name="connsiteX66" fmla="*/ 2754650 w 6282941"/>
              <a:gd name="connsiteY66" fmla="*/ 1320800 h 5285284"/>
              <a:gd name="connsiteX67" fmla="*/ 2800832 w 6282941"/>
              <a:gd name="connsiteY67" fmla="*/ 1302327 h 5285284"/>
              <a:gd name="connsiteX68" fmla="*/ 2837777 w 6282941"/>
              <a:gd name="connsiteY68" fmla="*/ 1283855 h 5285284"/>
              <a:gd name="connsiteX69" fmla="*/ 2902432 w 6282941"/>
              <a:gd name="connsiteY69" fmla="*/ 1265382 h 5285284"/>
              <a:gd name="connsiteX70" fmla="*/ 2994795 w 6282941"/>
              <a:gd name="connsiteY70" fmla="*/ 1219200 h 5285284"/>
              <a:gd name="connsiteX71" fmla="*/ 3262650 w 6282941"/>
              <a:gd name="connsiteY71" fmla="*/ 1154546 h 5285284"/>
              <a:gd name="connsiteX72" fmla="*/ 3410432 w 6282941"/>
              <a:gd name="connsiteY72" fmla="*/ 1099127 h 5285284"/>
              <a:gd name="connsiteX73" fmla="*/ 3539741 w 6282941"/>
              <a:gd name="connsiteY73" fmla="*/ 1080655 h 5285284"/>
              <a:gd name="connsiteX74" fmla="*/ 3622868 w 6282941"/>
              <a:gd name="connsiteY74" fmla="*/ 1062182 h 5285284"/>
              <a:gd name="connsiteX75" fmla="*/ 3715232 w 6282941"/>
              <a:gd name="connsiteY75" fmla="*/ 1043709 h 5285284"/>
              <a:gd name="connsiteX76" fmla="*/ 4066213 w 6282941"/>
              <a:gd name="connsiteY76" fmla="*/ 960582 h 5285284"/>
              <a:gd name="connsiteX77" fmla="*/ 4731232 w 6282941"/>
              <a:gd name="connsiteY77" fmla="*/ 932873 h 5285284"/>
              <a:gd name="connsiteX78" fmla="*/ 4823595 w 6282941"/>
              <a:gd name="connsiteY78" fmla="*/ 923636 h 5285284"/>
              <a:gd name="connsiteX79" fmla="*/ 5313123 w 6282941"/>
              <a:gd name="connsiteY79" fmla="*/ 905164 h 5285284"/>
              <a:gd name="connsiteX80" fmla="*/ 5728759 w 6282941"/>
              <a:gd name="connsiteY80" fmla="*/ 785091 h 5285284"/>
              <a:gd name="connsiteX81" fmla="*/ 6061268 w 6282941"/>
              <a:gd name="connsiteY81" fmla="*/ 720436 h 5285284"/>
              <a:gd name="connsiteX82" fmla="*/ 6181341 w 6282941"/>
              <a:gd name="connsiteY82" fmla="*/ 526473 h 5285284"/>
              <a:gd name="connsiteX83" fmla="*/ 6218286 w 6282941"/>
              <a:gd name="connsiteY83" fmla="*/ 480291 h 5285284"/>
              <a:gd name="connsiteX84" fmla="*/ 6273704 w 6282941"/>
              <a:gd name="connsiteY84" fmla="*/ 387927 h 5285284"/>
              <a:gd name="connsiteX85" fmla="*/ 6282941 w 6282941"/>
              <a:gd name="connsiteY85" fmla="*/ 360218 h 5285284"/>
              <a:gd name="connsiteX86" fmla="*/ 6264468 w 6282941"/>
              <a:gd name="connsiteY86" fmla="*/ 240146 h 5285284"/>
              <a:gd name="connsiteX87" fmla="*/ 6255232 w 6282941"/>
              <a:gd name="connsiteY87" fmla="*/ 203200 h 5285284"/>
              <a:gd name="connsiteX88" fmla="*/ 6218286 w 6282941"/>
              <a:gd name="connsiteY88" fmla="*/ 184727 h 5285284"/>
              <a:gd name="connsiteX89" fmla="*/ 6190577 w 6282941"/>
              <a:gd name="connsiteY89" fmla="*/ 157018 h 5285284"/>
              <a:gd name="connsiteX90" fmla="*/ 6162868 w 6282941"/>
              <a:gd name="connsiteY90" fmla="*/ 129309 h 5285284"/>
              <a:gd name="connsiteX0" fmla="*/ 6162868 w 6282941"/>
              <a:gd name="connsiteY0" fmla="*/ 129309 h 5250298"/>
              <a:gd name="connsiteX1" fmla="*/ 6162868 w 6282941"/>
              <a:gd name="connsiteY1" fmla="*/ 129309 h 5250298"/>
              <a:gd name="connsiteX2" fmla="*/ 5922723 w 6282941"/>
              <a:gd name="connsiteY2" fmla="*/ 120073 h 5250298"/>
              <a:gd name="connsiteX3" fmla="*/ 5544032 w 6282941"/>
              <a:gd name="connsiteY3" fmla="*/ 110836 h 5250298"/>
              <a:gd name="connsiteX4" fmla="*/ 5165341 w 6282941"/>
              <a:gd name="connsiteY4" fmla="*/ 73891 h 5250298"/>
              <a:gd name="connsiteX5" fmla="*/ 4888250 w 6282941"/>
              <a:gd name="connsiteY5" fmla="*/ 0 h 5250298"/>
              <a:gd name="connsiteX6" fmla="*/ 3225704 w 6282941"/>
              <a:gd name="connsiteY6" fmla="*/ 9236 h 5250298"/>
              <a:gd name="connsiteX7" fmla="*/ 2810068 w 6282941"/>
              <a:gd name="connsiteY7" fmla="*/ 55418 h 5250298"/>
              <a:gd name="connsiteX8" fmla="*/ 2431377 w 6282941"/>
              <a:gd name="connsiteY8" fmla="*/ 83127 h 5250298"/>
              <a:gd name="connsiteX9" fmla="*/ 1969559 w 6282941"/>
              <a:gd name="connsiteY9" fmla="*/ 157018 h 5250298"/>
              <a:gd name="connsiteX10" fmla="*/ 1858723 w 6282941"/>
              <a:gd name="connsiteY10" fmla="*/ 184727 h 5250298"/>
              <a:gd name="connsiteX11" fmla="*/ 1757123 w 6282941"/>
              <a:gd name="connsiteY11" fmla="*/ 203200 h 5250298"/>
              <a:gd name="connsiteX12" fmla="*/ 1332250 w 6282941"/>
              <a:gd name="connsiteY12" fmla="*/ 314036 h 5250298"/>
              <a:gd name="connsiteX13" fmla="*/ 1221413 w 6282941"/>
              <a:gd name="connsiteY13" fmla="*/ 369455 h 5250298"/>
              <a:gd name="connsiteX14" fmla="*/ 778068 w 6282941"/>
              <a:gd name="connsiteY14" fmla="*/ 655782 h 5250298"/>
              <a:gd name="connsiteX15" fmla="*/ 648759 w 6282941"/>
              <a:gd name="connsiteY15" fmla="*/ 785091 h 5250298"/>
              <a:gd name="connsiteX16" fmla="*/ 510213 w 6282941"/>
              <a:gd name="connsiteY16" fmla="*/ 877455 h 5250298"/>
              <a:gd name="connsiteX17" fmla="*/ 454795 w 6282941"/>
              <a:gd name="connsiteY17" fmla="*/ 923636 h 5250298"/>
              <a:gd name="connsiteX18" fmla="*/ 343959 w 6282941"/>
              <a:gd name="connsiteY18" fmla="*/ 1071418 h 5250298"/>
              <a:gd name="connsiteX19" fmla="*/ 196177 w 6282941"/>
              <a:gd name="connsiteY19" fmla="*/ 1237673 h 5250298"/>
              <a:gd name="connsiteX20" fmla="*/ 159232 w 6282941"/>
              <a:gd name="connsiteY20" fmla="*/ 1293091 h 5250298"/>
              <a:gd name="connsiteX21" fmla="*/ 85341 w 6282941"/>
              <a:gd name="connsiteY21" fmla="*/ 1616364 h 5250298"/>
              <a:gd name="connsiteX22" fmla="*/ 66868 w 6282941"/>
              <a:gd name="connsiteY22" fmla="*/ 1745673 h 5250298"/>
              <a:gd name="connsiteX23" fmla="*/ 48395 w 6282941"/>
              <a:gd name="connsiteY23" fmla="*/ 1902691 h 5250298"/>
              <a:gd name="connsiteX24" fmla="*/ 39159 w 6282941"/>
              <a:gd name="connsiteY24" fmla="*/ 1958109 h 5250298"/>
              <a:gd name="connsiteX25" fmla="*/ 20686 w 6282941"/>
              <a:gd name="connsiteY25" fmla="*/ 2022764 h 5250298"/>
              <a:gd name="connsiteX26" fmla="*/ 2213 w 6282941"/>
              <a:gd name="connsiteY26" fmla="*/ 2974109 h 5250298"/>
              <a:gd name="connsiteX27" fmla="*/ 48395 w 6282941"/>
              <a:gd name="connsiteY27" fmla="*/ 3472873 h 5250298"/>
              <a:gd name="connsiteX28" fmla="*/ 149995 w 6282941"/>
              <a:gd name="connsiteY28" fmla="*/ 3703782 h 5250298"/>
              <a:gd name="connsiteX29" fmla="*/ 233123 w 6282941"/>
              <a:gd name="connsiteY29" fmla="*/ 5126182 h 5250298"/>
              <a:gd name="connsiteX30" fmla="*/ 399377 w 6282941"/>
              <a:gd name="connsiteY30" fmla="*/ 5089237 h 5250298"/>
              <a:gd name="connsiteX31" fmla="*/ 547159 w 6282941"/>
              <a:gd name="connsiteY31" fmla="*/ 5200072 h 5250298"/>
              <a:gd name="connsiteX32" fmla="*/ 500977 w 6282941"/>
              <a:gd name="connsiteY32" fmla="*/ 4156364 h 5250298"/>
              <a:gd name="connsiteX33" fmla="*/ 621050 w 6282941"/>
              <a:gd name="connsiteY33" fmla="*/ 4119418 h 5250298"/>
              <a:gd name="connsiteX34" fmla="*/ 833486 w 6282941"/>
              <a:gd name="connsiteY34" fmla="*/ 4073236 h 5250298"/>
              <a:gd name="connsiteX35" fmla="*/ 888904 w 6282941"/>
              <a:gd name="connsiteY35" fmla="*/ 4027055 h 5250298"/>
              <a:gd name="connsiteX36" fmla="*/ 916613 w 6282941"/>
              <a:gd name="connsiteY36" fmla="*/ 4017818 h 5250298"/>
              <a:gd name="connsiteX37" fmla="*/ 944323 w 6282941"/>
              <a:gd name="connsiteY37" fmla="*/ 3971636 h 5250298"/>
              <a:gd name="connsiteX38" fmla="*/ 999741 w 6282941"/>
              <a:gd name="connsiteY38" fmla="*/ 3906982 h 5250298"/>
              <a:gd name="connsiteX39" fmla="*/ 1055159 w 6282941"/>
              <a:gd name="connsiteY39" fmla="*/ 3851564 h 5250298"/>
              <a:gd name="connsiteX40" fmla="*/ 1138286 w 6282941"/>
              <a:gd name="connsiteY40" fmla="*/ 3722255 h 5250298"/>
              <a:gd name="connsiteX41" fmla="*/ 1202941 w 6282941"/>
              <a:gd name="connsiteY41" fmla="*/ 3639127 h 5250298"/>
              <a:gd name="connsiteX42" fmla="*/ 1276832 w 6282941"/>
              <a:gd name="connsiteY42" fmla="*/ 3528291 h 5250298"/>
              <a:gd name="connsiteX43" fmla="*/ 1323013 w 6282941"/>
              <a:gd name="connsiteY43" fmla="*/ 3417455 h 5250298"/>
              <a:gd name="connsiteX44" fmla="*/ 1369195 w 6282941"/>
              <a:gd name="connsiteY44" fmla="*/ 3297382 h 5250298"/>
              <a:gd name="connsiteX45" fmla="*/ 1387668 w 6282941"/>
              <a:gd name="connsiteY45" fmla="*/ 3251200 h 5250298"/>
              <a:gd name="connsiteX46" fmla="*/ 1516977 w 6282941"/>
              <a:gd name="connsiteY46" fmla="*/ 2955636 h 5250298"/>
              <a:gd name="connsiteX47" fmla="*/ 1637050 w 6282941"/>
              <a:gd name="connsiteY47" fmla="*/ 2706255 h 5250298"/>
              <a:gd name="connsiteX48" fmla="*/ 1673995 w 6282941"/>
              <a:gd name="connsiteY48" fmla="*/ 2623127 h 5250298"/>
              <a:gd name="connsiteX49" fmla="*/ 1738650 w 6282941"/>
              <a:gd name="connsiteY49" fmla="*/ 2456873 h 5250298"/>
              <a:gd name="connsiteX50" fmla="*/ 1747886 w 6282941"/>
              <a:gd name="connsiteY50" fmla="*/ 2419927 h 5250298"/>
              <a:gd name="connsiteX51" fmla="*/ 1812541 w 6282941"/>
              <a:gd name="connsiteY51" fmla="*/ 2235200 h 5250298"/>
              <a:gd name="connsiteX52" fmla="*/ 1840250 w 6282941"/>
              <a:gd name="connsiteY52" fmla="*/ 2198255 h 5250298"/>
              <a:gd name="connsiteX53" fmla="*/ 1923377 w 6282941"/>
              <a:gd name="connsiteY53" fmla="*/ 2068946 h 5250298"/>
              <a:gd name="connsiteX54" fmla="*/ 1951086 w 6282941"/>
              <a:gd name="connsiteY54" fmla="*/ 2032000 h 5250298"/>
              <a:gd name="connsiteX55" fmla="*/ 2006504 w 6282941"/>
              <a:gd name="connsiteY55" fmla="*/ 1985818 h 5250298"/>
              <a:gd name="connsiteX56" fmla="*/ 2071159 w 6282941"/>
              <a:gd name="connsiteY56" fmla="*/ 1921164 h 5250298"/>
              <a:gd name="connsiteX57" fmla="*/ 2145050 w 6282941"/>
              <a:gd name="connsiteY57" fmla="*/ 1856509 h 5250298"/>
              <a:gd name="connsiteX58" fmla="*/ 2200468 w 6282941"/>
              <a:gd name="connsiteY58" fmla="*/ 1801091 h 5250298"/>
              <a:gd name="connsiteX59" fmla="*/ 2246650 w 6282941"/>
              <a:gd name="connsiteY59" fmla="*/ 1764146 h 5250298"/>
              <a:gd name="connsiteX60" fmla="*/ 2292832 w 6282941"/>
              <a:gd name="connsiteY60" fmla="*/ 1717964 h 5250298"/>
              <a:gd name="connsiteX61" fmla="*/ 2375959 w 6282941"/>
              <a:gd name="connsiteY61" fmla="*/ 1671782 h 5250298"/>
              <a:gd name="connsiteX62" fmla="*/ 2431377 w 6282941"/>
              <a:gd name="connsiteY62" fmla="*/ 1625600 h 5250298"/>
              <a:gd name="connsiteX63" fmla="*/ 2514504 w 6282941"/>
              <a:gd name="connsiteY63" fmla="*/ 1560946 h 5250298"/>
              <a:gd name="connsiteX64" fmla="*/ 2551450 w 6282941"/>
              <a:gd name="connsiteY64" fmla="*/ 1533236 h 5250298"/>
              <a:gd name="connsiteX65" fmla="*/ 2754650 w 6282941"/>
              <a:gd name="connsiteY65" fmla="*/ 1320800 h 5250298"/>
              <a:gd name="connsiteX66" fmla="*/ 2800832 w 6282941"/>
              <a:gd name="connsiteY66" fmla="*/ 1302327 h 5250298"/>
              <a:gd name="connsiteX67" fmla="*/ 2837777 w 6282941"/>
              <a:gd name="connsiteY67" fmla="*/ 1283855 h 5250298"/>
              <a:gd name="connsiteX68" fmla="*/ 2902432 w 6282941"/>
              <a:gd name="connsiteY68" fmla="*/ 1265382 h 5250298"/>
              <a:gd name="connsiteX69" fmla="*/ 2994795 w 6282941"/>
              <a:gd name="connsiteY69" fmla="*/ 1219200 h 5250298"/>
              <a:gd name="connsiteX70" fmla="*/ 3262650 w 6282941"/>
              <a:gd name="connsiteY70" fmla="*/ 1154546 h 5250298"/>
              <a:gd name="connsiteX71" fmla="*/ 3410432 w 6282941"/>
              <a:gd name="connsiteY71" fmla="*/ 1099127 h 5250298"/>
              <a:gd name="connsiteX72" fmla="*/ 3539741 w 6282941"/>
              <a:gd name="connsiteY72" fmla="*/ 1080655 h 5250298"/>
              <a:gd name="connsiteX73" fmla="*/ 3622868 w 6282941"/>
              <a:gd name="connsiteY73" fmla="*/ 1062182 h 5250298"/>
              <a:gd name="connsiteX74" fmla="*/ 3715232 w 6282941"/>
              <a:gd name="connsiteY74" fmla="*/ 1043709 h 5250298"/>
              <a:gd name="connsiteX75" fmla="*/ 4066213 w 6282941"/>
              <a:gd name="connsiteY75" fmla="*/ 960582 h 5250298"/>
              <a:gd name="connsiteX76" fmla="*/ 4731232 w 6282941"/>
              <a:gd name="connsiteY76" fmla="*/ 932873 h 5250298"/>
              <a:gd name="connsiteX77" fmla="*/ 4823595 w 6282941"/>
              <a:gd name="connsiteY77" fmla="*/ 923636 h 5250298"/>
              <a:gd name="connsiteX78" fmla="*/ 5313123 w 6282941"/>
              <a:gd name="connsiteY78" fmla="*/ 905164 h 5250298"/>
              <a:gd name="connsiteX79" fmla="*/ 5728759 w 6282941"/>
              <a:gd name="connsiteY79" fmla="*/ 785091 h 5250298"/>
              <a:gd name="connsiteX80" fmla="*/ 6061268 w 6282941"/>
              <a:gd name="connsiteY80" fmla="*/ 720436 h 5250298"/>
              <a:gd name="connsiteX81" fmla="*/ 6181341 w 6282941"/>
              <a:gd name="connsiteY81" fmla="*/ 526473 h 5250298"/>
              <a:gd name="connsiteX82" fmla="*/ 6218286 w 6282941"/>
              <a:gd name="connsiteY82" fmla="*/ 480291 h 5250298"/>
              <a:gd name="connsiteX83" fmla="*/ 6273704 w 6282941"/>
              <a:gd name="connsiteY83" fmla="*/ 387927 h 5250298"/>
              <a:gd name="connsiteX84" fmla="*/ 6282941 w 6282941"/>
              <a:gd name="connsiteY84" fmla="*/ 360218 h 5250298"/>
              <a:gd name="connsiteX85" fmla="*/ 6264468 w 6282941"/>
              <a:gd name="connsiteY85" fmla="*/ 240146 h 5250298"/>
              <a:gd name="connsiteX86" fmla="*/ 6255232 w 6282941"/>
              <a:gd name="connsiteY86" fmla="*/ 203200 h 5250298"/>
              <a:gd name="connsiteX87" fmla="*/ 6218286 w 6282941"/>
              <a:gd name="connsiteY87" fmla="*/ 184727 h 5250298"/>
              <a:gd name="connsiteX88" fmla="*/ 6190577 w 6282941"/>
              <a:gd name="connsiteY88" fmla="*/ 157018 h 5250298"/>
              <a:gd name="connsiteX89" fmla="*/ 6162868 w 6282941"/>
              <a:gd name="connsiteY89" fmla="*/ 129309 h 5250298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500977 w 6282941"/>
              <a:gd name="connsiteY32" fmla="*/ 4156364 h 5219162"/>
              <a:gd name="connsiteX33" fmla="*/ 621050 w 6282941"/>
              <a:gd name="connsiteY33" fmla="*/ 4119418 h 5219162"/>
              <a:gd name="connsiteX34" fmla="*/ 833486 w 6282941"/>
              <a:gd name="connsiteY34" fmla="*/ 4073236 h 5219162"/>
              <a:gd name="connsiteX35" fmla="*/ 888904 w 6282941"/>
              <a:gd name="connsiteY35" fmla="*/ 4027055 h 5219162"/>
              <a:gd name="connsiteX36" fmla="*/ 916613 w 6282941"/>
              <a:gd name="connsiteY36" fmla="*/ 4017818 h 5219162"/>
              <a:gd name="connsiteX37" fmla="*/ 944323 w 6282941"/>
              <a:gd name="connsiteY37" fmla="*/ 3971636 h 5219162"/>
              <a:gd name="connsiteX38" fmla="*/ 999741 w 6282941"/>
              <a:gd name="connsiteY38" fmla="*/ 3906982 h 5219162"/>
              <a:gd name="connsiteX39" fmla="*/ 1055159 w 6282941"/>
              <a:gd name="connsiteY39" fmla="*/ 3851564 h 5219162"/>
              <a:gd name="connsiteX40" fmla="*/ 1138286 w 6282941"/>
              <a:gd name="connsiteY40" fmla="*/ 3722255 h 5219162"/>
              <a:gd name="connsiteX41" fmla="*/ 1202941 w 6282941"/>
              <a:gd name="connsiteY41" fmla="*/ 3639127 h 5219162"/>
              <a:gd name="connsiteX42" fmla="*/ 1276832 w 6282941"/>
              <a:gd name="connsiteY42" fmla="*/ 3528291 h 5219162"/>
              <a:gd name="connsiteX43" fmla="*/ 1323013 w 6282941"/>
              <a:gd name="connsiteY43" fmla="*/ 3417455 h 5219162"/>
              <a:gd name="connsiteX44" fmla="*/ 1369195 w 6282941"/>
              <a:gd name="connsiteY44" fmla="*/ 3297382 h 5219162"/>
              <a:gd name="connsiteX45" fmla="*/ 1387668 w 6282941"/>
              <a:gd name="connsiteY45" fmla="*/ 3251200 h 5219162"/>
              <a:gd name="connsiteX46" fmla="*/ 1516977 w 6282941"/>
              <a:gd name="connsiteY46" fmla="*/ 2955636 h 5219162"/>
              <a:gd name="connsiteX47" fmla="*/ 1637050 w 6282941"/>
              <a:gd name="connsiteY47" fmla="*/ 2706255 h 5219162"/>
              <a:gd name="connsiteX48" fmla="*/ 1673995 w 6282941"/>
              <a:gd name="connsiteY48" fmla="*/ 2623127 h 5219162"/>
              <a:gd name="connsiteX49" fmla="*/ 1738650 w 6282941"/>
              <a:gd name="connsiteY49" fmla="*/ 2456873 h 5219162"/>
              <a:gd name="connsiteX50" fmla="*/ 1747886 w 6282941"/>
              <a:gd name="connsiteY50" fmla="*/ 2419927 h 5219162"/>
              <a:gd name="connsiteX51" fmla="*/ 1812541 w 6282941"/>
              <a:gd name="connsiteY51" fmla="*/ 2235200 h 5219162"/>
              <a:gd name="connsiteX52" fmla="*/ 1840250 w 6282941"/>
              <a:gd name="connsiteY52" fmla="*/ 2198255 h 5219162"/>
              <a:gd name="connsiteX53" fmla="*/ 1923377 w 6282941"/>
              <a:gd name="connsiteY53" fmla="*/ 2068946 h 5219162"/>
              <a:gd name="connsiteX54" fmla="*/ 1951086 w 6282941"/>
              <a:gd name="connsiteY54" fmla="*/ 2032000 h 5219162"/>
              <a:gd name="connsiteX55" fmla="*/ 2006504 w 6282941"/>
              <a:gd name="connsiteY55" fmla="*/ 1985818 h 5219162"/>
              <a:gd name="connsiteX56" fmla="*/ 2071159 w 6282941"/>
              <a:gd name="connsiteY56" fmla="*/ 1921164 h 5219162"/>
              <a:gd name="connsiteX57" fmla="*/ 2145050 w 6282941"/>
              <a:gd name="connsiteY57" fmla="*/ 1856509 h 5219162"/>
              <a:gd name="connsiteX58" fmla="*/ 2200468 w 6282941"/>
              <a:gd name="connsiteY58" fmla="*/ 1801091 h 5219162"/>
              <a:gd name="connsiteX59" fmla="*/ 2246650 w 6282941"/>
              <a:gd name="connsiteY59" fmla="*/ 1764146 h 5219162"/>
              <a:gd name="connsiteX60" fmla="*/ 2292832 w 6282941"/>
              <a:gd name="connsiteY60" fmla="*/ 1717964 h 5219162"/>
              <a:gd name="connsiteX61" fmla="*/ 2375959 w 6282941"/>
              <a:gd name="connsiteY61" fmla="*/ 1671782 h 5219162"/>
              <a:gd name="connsiteX62" fmla="*/ 2431377 w 6282941"/>
              <a:gd name="connsiteY62" fmla="*/ 1625600 h 5219162"/>
              <a:gd name="connsiteX63" fmla="*/ 2514504 w 6282941"/>
              <a:gd name="connsiteY63" fmla="*/ 1560946 h 5219162"/>
              <a:gd name="connsiteX64" fmla="*/ 2551450 w 6282941"/>
              <a:gd name="connsiteY64" fmla="*/ 1533236 h 5219162"/>
              <a:gd name="connsiteX65" fmla="*/ 2754650 w 6282941"/>
              <a:gd name="connsiteY65" fmla="*/ 1320800 h 5219162"/>
              <a:gd name="connsiteX66" fmla="*/ 2800832 w 6282941"/>
              <a:gd name="connsiteY66" fmla="*/ 1302327 h 5219162"/>
              <a:gd name="connsiteX67" fmla="*/ 2837777 w 6282941"/>
              <a:gd name="connsiteY67" fmla="*/ 1283855 h 5219162"/>
              <a:gd name="connsiteX68" fmla="*/ 2902432 w 6282941"/>
              <a:gd name="connsiteY68" fmla="*/ 1265382 h 5219162"/>
              <a:gd name="connsiteX69" fmla="*/ 2994795 w 6282941"/>
              <a:gd name="connsiteY69" fmla="*/ 1219200 h 5219162"/>
              <a:gd name="connsiteX70" fmla="*/ 3262650 w 6282941"/>
              <a:gd name="connsiteY70" fmla="*/ 1154546 h 5219162"/>
              <a:gd name="connsiteX71" fmla="*/ 3410432 w 6282941"/>
              <a:gd name="connsiteY71" fmla="*/ 1099127 h 5219162"/>
              <a:gd name="connsiteX72" fmla="*/ 3539741 w 6282941"/>
              <a:gd name="connsiteY72" fmla="*/ 1080655 h 5219162"/>
              <a:gd name="connsiteX73" fmla="*/ 3622868 w 6282941"/>
              <a:gd name="connsiteY73" fmla="*/ 1062182 h 5219162"/>
              <a:gd name="connsiteX74" fmla="*/ 3715232 w 6282941"/>
              <a:gd name="connsiteY74" fmla="*/ 1043709 h 5219162"/>
              <a:gd name="connsiteX75" fmla="*/ 4066213 w 6282941"/>
              <a:gd name="connsiteY75" fmla="*/ 960582 h 5219162"/>
              <a:gd name="connsiteX76" fmla="*/ 4731232 w 6282941"/>
              <a:gd name="connsiteY76" fmla="*/ 932873 h 5219162"/>
              <a:gd name="connsiteX77" fmla="*/ 4823595 w 6282941"/>
              <a:gd name="connsiteY77" fmla="*/ 923636 h 5219162"/>
              <a:gd name="connsiteX78" fmla="*/ 5313123 w 6282941"/>
              <a:gd name="connsiteY78" fmla="*/ 905164 h 5219162"/>
              <a:gd name="connsiteX79" fmla="*/ 5728759 w 6282941"/>
              <a:gd name="connsiteY79" fmla="*/ 785091 h 5219162"/>
              <a:gd name="connsiteX80" fmla="*/ 6061268 w 6282941"/>
              <a:gd name="connsiteY80" fmla="*/ 720436 h 5219162"/>
              <a:gd name="connsiteX81" fmla="*/ 6181341 w 6282941"/>
              <a:gd name="connsiteY81" fmla="*/ 526473 h 5219162"/>
              <a:gd name="connsiteX82" fmla="*/ 6218286 w 6282941"/>
              <a:gd name="connsiteY82" fmla="*/ 480291 h 5219162"/>
              <a:gd name="connsiteX83" fmla="*/ 6273704 w 6282941"/>
              <a:gd name="connsiteY83" fmla="*/ 387927 h 5219162"/>
              <a:gd name="connsiteX84" fmla="*/ 6282941 w 6282941"/>
              <a:gd name="connsiteY84" fmla="*/ 360218 h 5219162"/>
              <a:gd name="connsiteX85" fmla="*/ 6264468 w 6282941"/>
              <a:gd name="connsiteY85" fmla="*/ 240146 h 5219162"/>
              <a:gd name="connsiteX86" fmla="*/ 6255232 w 6282941"/>
              <a:gd name="connsiteY86" fmla="*/ 203200 h 5219162"/>
              <a:gd name="connsiteX87" fmla="*/ 6218286 w 6282941"/>
              <a:gd name="connsiteY87" fmla="*/ 184727 h 5219162"/>
              <a:gd name="connsiteX88" fmla="*/ 6190577 w 6282941"/>
              <a:gd name="connsiteY88" fmla="*/ 157018 h 5219162"/>
              <a:gd name="connsiteX89" fmla="*/ 6162868 w 6282941"/>
              <a:gd name="connsiteY89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621050 w 6282941"/>
              <a:gd name="connsiteY33" fmla="*/ 4119418 h 5219162"/>
              <a:gd name="connsiteX34" fmla="*/ 833486 w 6282941"/>
              <a:gd name="connsiteY34" fmla="*/ 4073236 h 5219162"/>
              <a:gd name="connsiteX35" fmla="*/ 888904 w 6282941"/>
              <a:gd name="connsiteY35" fmla="*/ 4027055 h 5219162"/>
              <a:gd name="connsiteX36" fmla="*/ 916613 w 6282941"/>
              <a:gd name="connsiteY36" fmla="*/ 4017818 h 5219162"/>
              <a:gd name="connsiteX37" fmla="*/ 944323 w 6282941"/>
              <a:gd name="connsiteY37" fmla="*/ 3971636 h 5219162"/>
              <a:gd name="connsiteX38" fmla="*/ 999741 w 6282941"/>
              <a:gd name="connsiteY38" fmla="*/ 3906982 h 5219162"/>
              <a:gd name="connsiteX39" fmla="*/ 1055159 w 6282941"/>
              <a:gd name="connsiteY39" fmla="*/ 3851564 h 5219162"/>
              <a:gd name="connsiteX40" fmla="*/ 1138286 w 6282941"/>
              <a:gd name="connsiteY40" fmla="*/ 3722255 h 5219162"/>
              <a:gd name="connsiteX41" fmla="*/ 1202941 w 6282941"/>
              <a:gd name="connsiteY41" fmla="*/ 3639127 h 5219162"/>
              <a:gd name="connsiteX42" fmla="*/ 1276832 w 6282941"/>
              <a:gd name="connsiteY42" fmla="*/ 3528291 h 5219162"/>
              <a:gd name="connsiteX43" fmla="*/ 1323013 w 6282941"/>
              <a:gd name="connsiteY43" fmla="*/ 3417455 h 5219162"/>
              <a:gd name="connsiteX44" fmla="*/ 1369195 w 6282941"/>
              <a:gd name="connsiteY44" fmla="*/ 3297382 h 5219162"/>
              <a:gd name="connsiteX45" fmla="*/ 1387668 w 6282941"/>
              <a:gd name="connsiteY45" fmla="*/ 3251200 h 5219162"/>
              <a:gd name="connsiteX46" fmla="*/ 1516977 w 6282941"/>
              <a:gd name="connsiteY46" fmla="*/ 2955636 h 5219162"/>
              <a:gd name="connsiteX47" fmla="*/ 1637050 w 6282941"/>
              <a:gd name="connsiteY47" fmla="*/ 2706255 h 5219162"/>
              <a:gd name="connsiteX48" fmla="*/ 1673995 w 6282941"/>
              <a:gd name="connsiteY48" fmla="*/ 2623127 h 5219162"/>
              <a:gd name="connsiteX49" fmla="*/ 1738650 w 6282941"/>
              <a:gd name="connsiteY49" fmla="*/ 2456873 h 5219162"/>
              <a:gd name="connsiteX50" fmla="*/ 1747886 w 6282941"/>
              <a:gd name="connsiteY50" fmla="*/ 2419927 h 5219162"/>
              <a:gd name="connsiteX51" fmla="*/ 1812541 w 6282941"/>
              <a:gd name="connsiteY51" fmla="*/ 2235200 h 5219162"/>
              <a:gd name="connsiteX52" fmla="*/ 1840250 w 6282941"/>
              <a:gd name="connsiteY52" fmla="*/ 2198255 h 5219162"/>
              <a:gd name="connsiteX53" fmla="*/ 1923377 w 6282941"/>
              <a:gd name="connsiteY53" fmla="*/ 2068946 h 5219162"/>
              <a:gd name="connsiteX54" fmla="*/ 1951086 w 6282941"/>
              <a:gd name="connsiteY54" fmla="*/ 2032000 h 5219162"/>
              <a:gd name="connsiteX55" fmla="*/ 2006504 w 6282941"/>
              <a:gd name="connsiteY55" fmla="*/ 1985818 h 5219162"/>
              <a:gd name="connsiteX56" fmla="*/ 2071159 w 6282941"/>
              <a:gd name="connsiteY56" fmla="*/ 1921164 h 5219162"/>
              <a:gd name="connsiteX57" fmla="*/ 2145050 w 6282941"/>
              <a:gd name="connsiteY57" fmla="*/ 1856509 h 5219162"/>
              <a:gd name="connsiteX58" fmla="*/ 2200468 w 6282941"/>
              <a:gd name="connsiteY58" fmla="*/ 1801091 h 5219162"/>
              <a:gd name="connsiteX59" fmla="*/ 2246650 w 6282941"/>
              <a:gd name="connsiteY59" fmla="*/ 1764146 h 5219162"/>
              <a:gd name="connsiteX60" fmla="*/ 2292832 w 6282941"/>
              <a:gd name="connsiteY60" fmla="*/ 1717964 h 5219162"/>
              <a:gd name="connsiteX61" fmla="*/ 2375959 w 6282941"/>
              <a:gd name="connsiteY61" fmla="*/ 1671782 h 5219162"/>
              <a:gd name="connsiteX62" fmla="*/ 2431377 w 6282941"/>
              <a:gd name="connsiteY62" fmla="*/ 1625600 h 5219162"/>
              <a:gd name="connsiteX63" fmla="*/ 2514504 w 6282941"/>
              <a:gd name="connsiteY63" fmla="*/ 1560946 h 5219162"/>
              <a:gd name="connsiteX64" fmla="*/ 2551450 w 6282941"/>
              <a:gd name="connsiteY64" fmla="*/ 1533236 h 5219162"/>
              <a:gd name="connsiteX65" fmla="*/ 2754650 w 6282941"/>
              <a:gd name="connsiteY65" fmla="*/ 1320800 h 5219162"/>
              <a:gd name="connsiteX66" fmla="*/ 2800832 w 6282941"/>
              <a:gd name="connsiteY66" fmla="*/ 1302327 h 5219162"/>
              <a:gd name="connsiteX67" fmla="*/ 2837777 w 6282941"/>
              <a:gd name="connsiteY67" fmla="*/ 1283855 h 5219162"/>
              <a:gd name="connsiteX68" fmla="*/ 2902432 w 6282941"/>
              <a:gd name="connsiteY68" fmla="*/ 1265382 h 5219162"/>
              <a:gd name="connsiteX69" fmla="*/ 2994795 w 6282941"/>
              <a:gd name="connsiteY69" fmla="*/ 1219200 h 5219162"/>
              <a:gd name="connsiteX70" fmla="*/ 3262650 w 6282941"/>
              <a:gd name="connsiteY70" fmla="*/ 1154546 h 5219162"/>
              <a:gd name="connsiteX71" fmla="*/ 3410432 w 6282941"/>
              <a:gd name="connsiteY71" fmla="*/ 1099127 h 5219162"/>
              <a:gd name="connsiteX72" fmla="*/ 3539741 w 6282941"/>
              <a:gd name="connsiteY72" fmla="*/ 1080655 h 5219162"/>
              <a:gd name="connsiteX73" fmla="*/ 3622868 w 6282941"/>
              <a:gd name="connsiteY73" fmla="*/ 1062182 h 5219162"/>
              <a:gd name="connsiteX74" fmla="*/ 3715232 w 6282941"/>
              <a:gd name="connsiteY74" fmla="*/ 1043709 h 5219162"/>
              <a:gd name="connsiteX75" fmla="*/ 4066213 w 6282941"/>
              <a:gd name="connsiteY75" fmla="*/ 960582 h 5219162"/>
              <a:gd name="connsiteX76" fmla="*/ 4731232 w 6282941"/>
              <a:gd name="connsiteY76" fmla="*/ 932873 h 5219162"/>
              <a:gd name="connsiteX77" fmla="*/ 4823595 w 6282941"/>
              <a:gd name="connsiteY77" fmla="*/ 923636 h 5219162"/>
              <a:gd name="connsiteX78" fmla="*/ 5313123 w 6282941"/>
              <a:gd name="connsiteY78" fmla="*/ 905164 h 5219162"/>
              <a:gd name="connsiteX79" fmla="*/ 5728759 w 6282941"/>
              <a:gd name="connsiteY79" fmla="*/ 785091 h 5219162"/>
              <a:gd name="connsiteX80" fmla="*/ 6061268 w 6282941"/>
              <a:gd name="connsiteY80" fmla="*/ 720436 h 5219162"/>
              <a:gd name="connsiteX81" fmla="*/ 6181341 w 6282941"/>
              <a:gd name="connsiteY81" fmla="*/ 526473 h 5219162"/>
              <a:gd name="connsiteX82" fmla="*/ 6218286 w 6282941"/>
              <a:gd name="connsiteY82" fmla="*/ 480291 h 5219162"/>
              <a:gd name="connsiteX83" fmla="*/ 6273704 w 6282941"/>
              <a:gd name="connsiteY83" fmla="*/ 387927 h 5219162"/>
              <a:gd name="connsiteX84" fmla="*/ 6282941 w 6282941"/>
              <a:gd name="connsiteY84" fmla="*/ 360218 h 5219162"/>
              <a:gd name="connsiteX85" fmla="*/ 6264468 w 6282941"/>
              <a:gd name="connsiteY85" fmla="*/ 240146 h 5219162"/>
              <a:gd name="connsiteX86" fmla="*/ 6255232 w 6282941"/>
              <a:gd name="connsiteY86" fmla="*/ 203200 h 5219162"/>
              <a:gd name="connsiteX87" fmla="*/ 6218286 w 6282941"/>
              <a:gd name="connsiteY87" fmla="*/ 184727 h 5219162"/>
              <a:gd name="connsiteX88" fmla="*/ 6190577 w 6282941"/>
              <a:gd name="connsiteY88" fmla="*/ 157018 h 5219162"/>
              <a:gd name="connsiteX89" fmla="*/ 6162868 w 6282941"/>
              <a:gd name="connsiteY89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833486 w 6282941"/>
              <a:gd name="connsiteY33" fmla="*/ 4073236 h 5219162"/>
              <a:gd name="connsiteX34" fmla="*/ 888904 w 6282941"/>
              <a:gd name="connsiteY34" fmla="*/ 4027055 h 5219162"/>
              <a:gd name="connsiteX35" fmla="*/ 916613 w 6282941"/>
              <a:gd name="connsiteY35" fmla="*/ 4017818 h 5219162"/>
              <a:gd name="connsiteX36" fmla="*/ 944323 w 6282941"/>
              <a:gd name="connsiteY36" fmla="*/ 3971636 h 5219162"/>
              <a:gd name="connsiteX37" fmla="*/ 999741 w 6282941"/>
              <a:gd name="connsiteY37" fmla="*/ 3906982 h 5219162"/>
              <a:gd name="connsiteX38" fmla="*/ 1055159 w 6282941"/>
              <a:gd name="connsiteY38" fmla="*/ 3851564 h 5219162"/>
              <a:gd name="connsiteX39" fmla="*/ 1138286 w 6282941"/>
              <a:gd name="connsiteY39" fmla="*/ 3722255 h 5219162"/>
              <a:gd name="connsiteX40" fmla="*/ 1202941 w 6282941"/>
              <a:gd name="connsiteY40" fmla="*/ 3639127 h 5219162"/>
              <a:gd name="connsiteX41" fmla="*/ 1276832 w 6282941"/>
              <a:gd name="connsiteY41" fmla="*/ 3528291 h 5219162"/>
              <a:gd name="connsiteX42" fmla="*/ 1323013 w 6282941"/>
              <a:gd name="connsiteY42" fmla="*/ 3417455 h 5219162"/>
              <a:gd name="connsiteX43" fmla="*/ 1369195 w 6282941"/>
              <a:gd name="connsiteY43" fmla="*/ 3297382 h 5219162"/>
              <a:gd name="connsiteX44" fmla="*/ 1387668 w 6282941"/>
              <a:gd name="connsiteY44" fmla="*/ 3251200 h 5219162"/>
              <a:gd name="connsiteX45" fmla="*/ 1516977 w 6282941"/>
              <a:gd name="connsiteY45" fmla="*/ 2955636 h 5219162"/>
              <a:gd name="connsiteX46" fmla="*/ 1637050 w 6282941"/>
              <a:gd name="connsiteY46" fmla="*/ 2706255 h 5219162"/>
              <a:gd name="connsiteX47" fmla="*/ 1673995 w 6282941"/>
              <a:gd name="connsiteY47" fmla="*/ 2623127 h 5219162"/>
              <a:gd name="connsiteX48" fmla="*/ 1738650 w 6282941"/>
              <a:gd name="connsiteY48" fmla="*/ 2456873 h 5219162"/>
              <a:gd name="connsiteX49" fmla="*/ 1747886 w 6282941"/>
              <a:gd name="connsiteY49" fmla="*/ 2419927 h 5219162"/>
              <a:gd name="connsiteX50" fmla="*/ 1812541 w 6282941"/>
              <a:gd name="connsiteY50" fmla="*/ 2235200 h 5219162"/>
              <a:gd name="connsiteX51" fmla="*/ 1840250 w 6282941"/>
              <a:gd name="connsiteY51" fmla="*/ 2198255 h 5219162"/>
              <a:gd name="connsiteX52" fmla="*/ 1923377 w 6282941"/>
              <a:gd name="connsiteY52" fmla="*/ 2068946 h 5219162"/>
              <a:gd name="connsiteX53" fmla="*/ 1951086 w 6282941"/>
              <a:gd name="connsiteY53" fmla="*/ 2032000 h 5219162"/>
              <a:gd name="connsiteX54" fmla="*/ 2006504 w 6282941"/>
              <a:gd name="connsiteY54" fmla="*/ 1985818 h 5219162"/>
              <a:gd name="connsiteX55" fmla="*/ 2071159 w 6282941"/>
              <a:gd name="connsiteY55" fmla="*/ 1921164 h 5219162"/>
              <a:gd name="connsiteX56" fmla="*/ 2145050 w 6282941"/>
              <a:gd name="connsiteY56" fmla="*/ 1856509 h 5219162"/>
              <a:gd name="connsiteX57" fmla="*/ 2200468 w 6282941"/>
              <a:gd name="connsiteY57" fmla="*/ 1801091 h 5219162"/>
              <a:gd name="connsiteX58" fmla="*/ 2246650 w 6282941"/>
              <a:gd name="connsiteY58" fmla="*/ 1764146 h 5219162"/>
              <a:gd name="connsiteX59" fmla="*/ 2292832 w 6282941"/>
              <a:gd name="connsiteY59" fmla="*/ 1717964 h 5219162"/>
              <a:gd name="connsiteX60" fmla="*/ 2375959 w 6282941"/>
              <a:gd name="connsiteY60" fmla="*/ 1671782 h 5219162"/>
              <a:gd name="connsiteX61" fmla="*/ 2431377 w 6282941"/>
              <a:gd name="connsiteY61" fmla="*/ 1625600 h 5219162"/>
              <a:gd name="connsiteX62" fmla="*/ 2514504 w 6282941"/>
              <a:gd name="connsiteY62" fmla="*/ 1560946 h 5219162"/>
              <a:gd name="connsiteX63" fmla="*/ 2551450 w 6282941"/>
              <a:gd name="connsiteY63" fmla="*/ 1533236 h 5219162"/>
              <a:gd name="connsiteX64" fmla="*/ 2754650 w 6282941"/>
              <a:gd name="connsiteY64" fmla="*/ 1320800 h 5219162"/>
              <a:gd name="connsiteX65" fmla="*/ 2800832 w 6282941"/>
              <a:gd name="connsiteY65" fmla="*/ 1302327 h 5219162"/>
              <a:gd name="connsiteX66" fmla="*/ 2837777 w 6282941"/>
              <a:gd name="connsiteY66" fmla="*/ 1283855 h 5219162"/>
              <a:gd name="connsiteX67" fmla="*/ 2902432 w 6282941"/>
              <a:gd name="connsiteY67" fmla="*/ 1265382 h 5219162"/>
              <a:gd name="connsiteX68" fmla="*/ 2994795 w 6282941"/>
              <a:gd name="connsiteY68" fmla="*/ 1219200 h 5219162"/>
              <a:gd name="connsiteX69" fmla="*/ 3262650 w 6282941"/>
              <a:gd name="connsiteY69" fmla="*/ 1154546 h 5219162"/>
              <a:gd name="connsiteX70" fmla="*/ 3410432 w 6282941"/>
              <a:gd name="connsiteY70" fmla="*/ 1099127 h 5219162"/>
              <a:gd name="connsiteX71" fmla="*/ 3539741 w 6282941"/>
              <a:gd name="connsiteY71" fmla="*/ 1080655 h 5219162"/>
              <a:gd name="connsiteX72" fmla="*/ 3622868 w 6282941"/>
              <a:gd name="connsiteY72" fmla="*/ 1062182 h 5219162"/>
              <a:gd name="connsiteX73" fmla="*/ 3715232 w 6282941"/>
              <a:gd name="connsiteY73" fmla="*/ 1043709 h 5219162"/>
              <a:gd name="connsiteX74" fmla="*/ 4066213 w 6282941"/>
              <a:gd name="connsiteY74" fmla="*/ 960582 h 5219162"/>
              <a:gd name="connsiteX75" fmla="*/ 4731232 w 6282941"/>
              <a:gd name="connsiteY75" fmla="*/ 932873 h 5219162"/>
              <a:gd name="connsiteX76" fmla="*/ 4823595 w 6282941"/>
              <a:gd name="connsiteY76" fmla="*/ 923636 h 5219162"/>
              <a:gd name="connsiteX77" fmla="*/ 5313123 w 6282941"/>
              <a:gd name="connsiteY77" fmla="*/ 905164 h 5219162"/>
              <a:gd name="connsiteX78" fmla="*/ 5728759 w 6282941"/>
              <a:gd name="connsiteY78" fmla="*/ 785091 h 5219162"/>
              <a:gd name="connsiteX79" fmla="*/ 6061268 w 6282941"/>
              <a:gd name="connsiteY79" fmla="*/ 720436 h 5219162"/>
              <a:gd name="connsiteX80" fmla="*/ 6181341 w 6282941"/>
              <a:gd name="connsiteY80" fmla="*/ 526473 h 5219162"/>
              <a:gd name="connsiteX81" fmla="*/ 6218286 w 6282941"/>
              <a:gd name="connsiteY81" fmla="*/ 480291 h 5219162"/>
              <a:gd name="connsiteX82" fmla="*/ 6273704 w 6282941"/>
              <a:gd name="connsiteY82" fmla="*/ 387927 h 5219162"/>
              <a:gd name="connsiteX83" fmla="*/ 6282941 w 6282941"/>
              <a:gd name="connsiteY83" fmla="*/ 360218 h 5219162"/>
              <a:gd name="connsiteX84" fmla="*/ 6264468 w 6282941"/>
              <a:gd name="connsiteY84" fmla="*/ 240146 h 5219162"/>
              <a:gd name="connsiteX85" fmla="*/ 6255232 w 6282941"/>
              <a:gd name="connsiteY85" fmla="*/ 203200 h 5219162"/>
              <a:gd name="connsiteX86" fmla="*/ 6218286 w 6282941"/>
              <a:gd name="connsiteY86" fmla="*/ 184727 h 5219162"/>
              <a:gd name="connsiteX87" fmla="*/ 6190577 w 6282941"/>
              <a:gd name="connsiteY87" fmla="*/ 157018 h 5219162"/>
              <a:gd name="connsiteX88" fmla="*/ 6162868 w 6282941"/>
              <a:gd name="connsiteY88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833486 w 6282941"/>
              <a:gd name="connsiteY33" fmla="*/ 4073236 h 5219162"/>
              <a:gd name="connsiteX34" fmla="*/ 888904 w 6282941"/>
              <a:gd name="connsiteY34" fmla="*/ 4027055 h 5219162"/>
              <a:gd name="connsiteX35" fmla="*/ 944323 w 6282941"/>
              <a:gd name="connsiteY35" fmla="*/ 3971636 h 5219162"/>
              <a:gd name="connsiteX36" fmla="*/ 999741 w 6282941"/>
              <a:gd name="connsiteY36" fmla="*/ 3906982 h 5219162"/>
              <a:gd name="connsiteX37" fmla="*/ 1055159 w 6282941"/>
              <a:gd name="connsiteY37" fmla="*/ 3851564 h 5219162"/>
              <a:gd name="connsiteX38" fmla="*/ 1138286 w 6282941"/>
              <a:gd name="connsiteY38" fmla="*/ 3722255 h 5219162"/>
              <a:gd name="connsiteX39" fmla="*/ 1202941 w 6282941"/>
              <a:gd name="connsiteY39" fmla="*/ 3639127 h 5219162"/>
              <a:gd name="connsiteX40" fmla="*/ 1276832 w 6282941"/>
              <a:gd name="connsiteY40" fmla="*/ 3528291 h 5219162"/>
              <a:gd name="connsiteX41" fmla="*/ 1323013 w 6282941"/>
              <a:gd name="connsiteY41" fmla="*/ 3417455 h 5219162"/>
              <a:gd name="connsiteX42" fmla="*/ 1369195 w 6282941"/>
              <a:gd name="connsiteY42" fmla="*/ 3297382 h 5219162"/>
              <a:gd name="connsiteX43" fmla="*/ 1387668 w 6282941"/>
              <a:gd name="connsiteY43" fmla="*/ 3251200 h 5219162"/>
              <a:gd name="connsiteX44" fmla="*/ 1516977 w 6282941"/>
              <a:gd name="connsiteY44" fmla="*/ 2955636 h 5219162"/>
              <a:gd name="connsiteX45" fmla="*/ 1637050 w 6282941"/>
              <a:gd name="connsiteY45" fmla="*/ 2706255 h 5219162"/>
              <a:gd name="connsiteX46" fmla="*/ 1673995 w 6282941"/>
              <a:gd name="connsiteY46" fmla="*/ 2623127 h 5219162"/>
              <a:gd name="connsiteX47" fmla="*/ 1738650 w 6282941"/>
              <a:gd name="connsiteY47" fmla="*/ 2456873 h 5219162"/>
              <a:gd name="connsiteX48" fmla="*/ 1747886 w 6282941"/>
              <a:gd name="connsiteY48" fmla="*/ 2419927 h 5219162"/>
              <a:gd name="connsiteX49" fmla="*/ 1812541 w 6282941"/>
              <a:gd name="connsiteY49" fmla="*/ 2235200 h 5219162"/>
              <a:gd name="connsiteX50" fmla="*/ 1840250 w 6282941"/>
              <a:gd name="connsiteY50" fmla="*/ 2198255 h 5219162"/>
              <a:gd name="connsiteX51" fmla="*/ 1923377 w 6282941"/>
              <a:gd name="connsiteY51" fmla="*/ 2068946 h 5219162"/>
              <a:gd name="connsiteX52" fmla="*/ 1951086 w 6282941"/>
              <a:gd name="connsiteY52" fmla="*/ 2032000 h 5219162"/>
              <a:gd name="connsiteX53" fmla="*/ 2006504 w 6282941"/>
              <a:gd name="connsiteY53" fmla="*/ 1985818 h 5219162"/>
              <a:gd name="connsiteX54" fmla="*/ 2071159 w 6282941"/>
              <a:gd name="connsiteY54" fmla="*/ 1921164 h 5219162"/>
              <a:gd name="connsiteX55" fmla="*/ 2145050 w 6282941"/>
              <a:gd name="connsiteY55" fmla="*/ 1856509 h 5219162"/>
              <a:gd name="connsiteX56" fmla="*/ 2200468 w 6282941"/>
              <a:gd name="connsiteY56" fmla="*/ 1801091 h 5219162"/>
              <a:gd name="connsiteX57" fmla="*/ 2246650 w 6282941"/>
              <a:gd name="connsiteY57" fmla="*/ 1764146 h 5219162"/>
              <a:gd name="connsiteX58" fmla="*/ 2292832 w 6282941"/>
              <a:gd name="connsiteY58" fmla="*/ 1717964 h 5219162"/>
              <a:gd name="connsiteX59" fmla="*/ 2375959 w 6282941"/>
              <a:gd name="connsiteY59" fmla="*/ 1671782 h 5219162"/>
              <a:gd name="connsiteX60" fmla="*/ 2431377 w 6282941"/>
              <a:gd name="connsiteY60" fmla="*/ 1625600 h 5219162"/>
              <a:gd name="connsiteX61" fmla="*/ 2514504 w 6282941"/>
              <a:gd name="connsiteY61" fmla="*/ 1560946 h 5219162"/>
              <a:gd name="connsiteX62" fmla="*/ 2551450 w 6282941"/>
              <a:gd name="connsiteY62" fmla="*/ 1533236 h 5219162"/>
              <a:gd name="connsiteX63" fmla="*/ 2754650 w 6282941"/>
              <a:gd name="connsiteY63" fmla="*/ 1320800 h 5219162"/>
              <a:gd name="connsiteX64" fmla="*/ 2800832 w 6282941"/>
              <a:gd name="connsiteY64" fmla="*/ 1302327 h 5219162"/>
              <a:gd name="connsiteX65" fmla="*/ 2837777 w 6282941"/>
              <a:gd name="connsiteY65" fmla="*/ 1283855 h 5219162"/>
              <a:gd name="connsiteX66" fmla="*/ 2902432 w 6282941"/>
              <a:gd name="connsiteY66" fmla="*/ 1265382 h 5219162"/>
              <a:gd name="connsiteX67" fmla="*/ 2994795 w 6282941"/>
              <a:gd name="connsiteY67" fmla="*/ 1219200 h 5219162"/>
              <a:gd name="connsiteX68" fmla="*/ 3262650 w 6282941"/>
              <a:gd name="connsiteY68" fmla="*/ 1154546 h 5219162"/>
              <a:gd name="connsiteX69" fmla="*/ 3410432 w 6282941"/>
              <a:gd name="connsiteY69" fmla="*/ 1099127 h 5219162"/>
              <a:gd name="connsiteX70" fmla="*/ 3539741 w 6282941"/>
              <a:gd name="connsiteY70" fmla="*/ 1080655 h 5219162"/>
              <a:gd name="connsiteX71" fmla="*/ 3622868 w 6282941"/>
              <a:gd name="connsiteY71" fmla="*/ 1062182 h 5219162"/>
              <a:gd name="connsiteX72" fmla="*/ 3715232 w 6282941"/>
              <a:gd name="connsiteY72" fmla="*/ 1043709 h 5219162"/>
              <a:gd name="connsiteX73" fmla="*/ 4066213 w 6282941"/>
              <a:gd name="connsiteY73" fmla="*/ 960582 h 5219162"/>
              <a:gd name="connsiteX74" fmla="*/ 4731232 w 6282941"/>
              <a:gd name="connsiteY74" fmla="*/ 932873 h 5219162"/>
              <a:gd name="connsiteX75" fmla="*/ 4823595 w 6282941"/>
              <a:gd name="connsiteY75" fmla="*/ 923636 h 5219162"/>
              <a:gd name="connsiteX76" fmla="*/ 5313123 w 6282941"/>
              <a:gd name="connsiteY76" fmla="*/ 905164 h 5219162"/>
              <a:gd name="connsiteX77" fmla="*/ 5728759 w 6282941"/>
              <a:gd name="connsiteY77" fmla="*/ 785091 h 5219162"/>
              <a:gd name="connsiteX78" fmla="*/ 6061268 w 6282941"/>
              <a:gd name="connsiteY78" fmla="*/ 720436 h 5219162"/>
              <a:gd name="connsiteX79" fmla="*/ 6181341 w 6282941"/>
              <a:gd name="connsiteY79" fmla="*/ 526473 h 5219162"/>
              <a:gd name="connsiteX80" fmla="*/ 6218286 w 6282941"/>
              <a:gd name="connsiteY80" fmla="*/ 480291 h 5219162"/>
              <a:gd name="connsiteX81" fmla="*/ 6273704 w 6282941"/>
              <a:gd name="connsiteY81" fmla="*/ 387927 h 5219162"/>
              <a:gd name="connsiteX82" fmla="*/ 6282941 w 6282941"/>
              <a:gd name="connsiteY82" fmla="*/ 360218 h 5219162"/>
              <a:gd name="connsiteX83" fmla="*/ 6264468 w 6282941"/>
              <a:gd name="connsiteY83" fmla="*/ 240146 h 5219162"/>
              <a:gd name="connsiteX84" fmla="*/ 6255232 w 6282941"/>
              <a:gd name="connsiteY84" fmla="*/ 203200 h 5219162"/>
              <a:gd name="connsiteX85" fmla="*/ 6218286 w 6282941"/>
              <a:gd name="connsiteY85" fmla="*/ 184727 h 5219162"/>
              <a:gd name="connsiteX86" fmla="*/ 6190577 w 6282941"/>
              <a:gd name="connsiteY86" fmla="*/ 157018 h 5219162"/>
              <a:gd name="connsiteX87" fmla="*/ 6162868 w 6282941"/>
              <a:gd name="connsiteY87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833486 w 6282941"/>
              <a:gd name="connsiteY33" fmla="*/ 4073236 h 5219162"/>
              <a:gd name="connsiteX34" fmla="*/ 944323 w 6282941"/>
              <a:gd name="connsiteY34" fmla="*/ 3971636 h 5219162"/>
              <a:gd name="connsiteX35" fmla="*/ 999741 w 6282941"/>
              <a:gd name="connsiteY35" fmla="*/ 3906982 h 5219162"/>
              <a:gd name="connsiteX36" fmla="*/ 1055159 w 6282941"/>
              <a:gd name="connsiteY36" fmla="*/ 3851564 h 5219162"/>
              <a:gd name="connsiteX37" fmla="*/ 1138286 w 6282941"/>
              <a:gd name="connsiteY37" fmla="*/ 3722255 h 5219162"/>
              <a:gd name="connsiteX38" fmla="*/ 1202941 w 6282941"/>
              <a:gd name="connsiteY38" fmla="*/ 3639127 h 5219162"/>
              <a:gd name="connsiteX39" fmla="*/ 1276832 w 6282941"/>
              <a:gd name="connsiteY39" fmla="*/ 3528291 h 5219162"/>
              <a:gd name="connsiteX40" fmla="*/ 1323013 w 6282941"/>
              <a:gd name="connsiteY40" fmla="*/ 3417455 h 5219162"/>
              <a:gd name="connsiteX41" fmla="*/ 1369195 w 6282941"/>
              <a:gd name="connsiteY41" fmla="*/ 3297382 h 5219162"/>
              <a:gd name="connsiteX42" fmla="*/ 1387668 w 6282941"/>
              <a:gd name="connsiteY42" fmla="*/ 3251200 h 5219162"/>
              <a:gd name="connsiteX43" fmla="*/ 1516977 w 6282941"/>
              <a:gd name="connsiteY43" fmla="*/ 2955636 h 5219162"/>
              <a:gd name="connsiteX44" fmla="*/ 1637050 w 6282941"/>
              <a:gd name="connsiteY44" fmla="*/ 2706255 h 5219162"/>
              <a:gd name="connsiteX45" fmla="*/ 1673995 w 6282941"/>
              <a:gd name="connsiteY45" fmla="*/ 2623127 h 5219162"/>
              <a:gd name="connsiteX46" fmla="*/ 1738650 w 6282941"/>
              <a:gd name="connsiteY46" fmla="*/ 2456873 h 5219162"/>
              <a:gd name="connsiteX47" fmla="*/ 1747886 w 6282941"/>
              <a:gd name="connsiteY47" fmla="*/ 2419927 h 5219162"/>
              <a:gd name="connsiteX48" fmla="*/ 1812541 w 6282941"/>
              <a:gd name="connsiteY48" fmla="*/ 2235200 h 5219162"/>
              <a:gd name="connsiteX49" fmla="*/ 1840250 w 6282941"/>
              <a:gd name="connsiteY49" fmla="*/ 2198255 h 5219162"/>
              <a:gd name="connsiteX50" fmla="*/ 1923377 w 6282941"/>
              <a:gd name="connsiteY50" fmla="*/ 2068946 h 5219162"/>
              <a:gd name="connsiteX51" fmla="*/ 1951086 w 6282941"/>
              <a:gd name="connsiteY51" fmla="*/ 2032000 h 5219162"/>
              <a:gd name="connsiteX52" fmla="*/ 2006504 w 6282941"/>
              <a:gd name="connsiteY52" fmla="*/ 1985818 h 5219162"/>
              <a:gd name="connsiteX53" fmla="*/ 2071159 w 6282941"/>
              <a:gd name="connsiteY53" fmla="*/ 1921164 h 5219162"/>
              <a:gd name="connsiteX54" fmla="*/ 2145050 w 6282941"/>
              <a:gd name="connsiteY54" fmla="*/ 1856509 h 5219162"/>
              <a:gd name="connsiteX55" fmla="*/ 2200468 w 6282941"/>
              <a:gd name="connsiteY55" fmla="*/ 1801091 h 5219162"/>
              <a:gd name="connsiteX56" fmla="*/ 2246650 w 6282941"/>
              <a:gd name="connsiteY56" fmla="*/ 1764146 h 5219162"/>
              <a:gd name="connsiteX57" fmla="*/ 2292832 w 6282941"/>
              <a:gd name="connsiteY57" fmla="*/ 1717964 h 5219162"/>
              <a:gd name="connsiteX58" fmla="*/ 2375959 w 6282941"/>
              <a:gd name="connsiteY58" fmla="*/ 1671782 h 5219162"/>
              <a:gd name="connsiteX59" fmla="*/ 2431377 w 6282941"/>
              <a:gd name="connsiteY59" fmla="*/ 1625600 h 5219162"/>
              <a:gd name="connsiteX60" fmla="*/ 2514504 w 6282941"/>
              <a:gd name="connsiteY60" fmla="*/ 1560946 h 5219162"/>
              <a:gd name="connsiteX61" fmla="*/ 2551450 w 6282941"/>
              <a:gd name="connsiteY61" fmla="*/ 1533236 h 5219162"/>
              <a:gd name="connsiteX62" fmla="*/ 2754650 w 6282941"/>
              <a:gd name="connsiteY62" fmla="*/ 1320800 h 5219162"/>
              <a:gd name="connsiteX63" fmla="*/ 2800832 w 6282941"/>
              <a:gd name="connsiteY63" fmla="*/ 1302327 h 5219162"/>
              <a:gd name="connsiteX64" fmla="*/ 2837777 w 6282941"/>
              <a:gd name="connsiteY64" fmla="*/ 1283855 h 5219162"/>
              <a:gd name="connsiteX65" fmla="*/ 2902432 w 6282941"/>
              <a:gd name="connsiteY65" fmla="*/ 1265382 h 5219162"/>
              <a:gd name="connsiteX66" fmla="*/ 2994795 w 6282941"/>
              <a:gd name="connsiteY66" fmla="*/ 1219200 h 5219162"/>
              <a:gd name="connsiteX67" fmla="*/ 3262650 w 6282941"/>
              <a:gd name="connsiteY67" fmla="*/ 1154546 h 5219162"/>
              <a:gd name="connsiteX68" fmla="*/ 3410432 w 6282941"/>
              <a:gd name="connsiteY68" fmla="*/ 1099127 h 5219162"/>
              <a:gd name="connsiteX69" fmla="*/ 3539741 w 6282941"/>
              <a:gd name="connsiteY69" fmla="*/ 1080655 h 5219162"/>
              <a:gd name="connsiteX70" fmla="*/ 3622868 w 6282941"/>
              <a:gd name="connsiteY70" fmla="*/ 1062182 h 5219162"/>
              <a:gd name="connsiteX71" fmla="*/ 3715232 w 6282941"/>
              <a:gd name="connsiteY71" fmla="*/ 1043709 h 5219162"/>
              <a:gd name="connsiteX72" fmla="*/ 4066213 w 6282941"/>
              <a:gd name="connsiteY72" fmla="*/ 960582 h 5219162"/>
              <a:gd name="connsiteX73" fmla="*/ 4731232 w 6282941"/>
              <a:gd name="connsiteY73" fmla="*/ 932873 h 5219162"/>
              <a:gd name="connsiteX74" fmla="*/ 4823595 w 6282941"/>
              <a:gd name="connsiteY74" fmla="*/ 923636 h 5219162"/>
              <a:gd name="connsiteX75" fmla="*/ 5313123 w 6282941"/>
              <a:gd name="connsiteY75" fmla="*/ 905164 h 5219162"/>
              <a:gd name="connsiteX76" fmla="*/ 5728759 w 6282941"/>
              <a:gd name="connsiteY76" fmla="*/ 785091 h 5219162"/>
              <a:gd name="connsiteX77" fmla="*/ 6061268 w 6282941"/>
              <a:gd name="connsiteY77" fmla="*/ 720436 h 5219162"/>
              <a:gd name="connsiteX78" fmla="*/ 6181341 w 6282941"/>
              <a:gd name="connsiteY78" fmla="*/ 526473 h 5219162"/>
              <a:gd name="connsiteX79" fmla="*/ 6218286 w 6282941"/>
              <a:gd name="connsiteY79" fmla="*/ 480291 h 5219162"/>
              <a:gd name="connsiteX80" fmla="*/ 6273704 w 6282941"/>
              <a:gd name="connsiteY80" fmla="*/ 387927 h 5219162"/>
              <a:gd name="connsiteX81" fmla="*/ 6282941 w 6282941"/>
              <a:gd name="connsiteY81" fmla="*/ 360218 h 5219162"/>
              <a:gd name="connsiteX82" fmla="*/ 6264468 w 6282941"/>
              <a:gd name="connsiteY82" fmla="*/ 240146 h 5219162"/>
              <a:gd name="connsiteX83" fmla="*/ 6255232 w 6282941"/>
              <a:gd name="connsiteY83" fmla="*/ 203200 h 5219162"/>
              <a:gd name="connsiteX84" fmla="*/ 6218286 w 6282941"/>
              <a:gd name="connsiteY84" fmla="*/ 184727 h 5219162"/>
              <a:gd name="connsiteX85" fmla="*/ 6190577 w 6282941"/>
              <a:gd name="connsiteY85" fmla="*/ 157018 h 5219162"/>
              <a:gd name="connsiteX86" fmla="*/ 6162868 w 6282941"/>
              <a:gd name="connsiteY86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944323 w 6282941"/>
              <a:gd name="connsiteY33" fmla="*/ 3971636 h 5219162"/>
              <a:gd name="connsiteX34" fmla="*/ 999741 w 6282941"/>
              <a:gd name="connsiteY34" fmla="*/ 3906982 h 5219162"/>
              <a:gd name="connsiteX35" fmla="*/ 1055159 w 6282941"/>
              <a:gd name="connsiteY35" fmla="*/ 3851564 h 5219162"/>
              <a:gd name="connsiteX36" fmla="*/ 1138286 w 6282941"/>
              <a:gd name="connsiteY36" fmla="*/ 3722255 h 5219162"/>
              <a:gd name="connsiteX37" fmla="*/ 1202941 w 6282941"/>
              <a:gd name="connsiteY37" fmla="*/ 3639127 h 5219162"/>
              <a:gd name="connsiteX38" fmla="*/ 1276832 w 6282941"/>
              <a:gd name="connsiteY38" fmla="*/ 3528291 h 5219162"/>
              <a:gd name="connsiteX39" fmla="*/ 1323013 w 6282941"/>
              <a:gd name="connsiteY39" fmla="*/ 3417455 h 5219162"/>
              <a:gd name="connsiteX40" fmla="*/ 1369195 w 6282941"/>
              <a:gd name="connsiteY40" fmla="*/ 3297382 h 5219162"/>
              <a:gd name="connsiteX41" fmla="*/ 1387668 w 6282941"/>
              <a:gd name="connsiteY41" fmla="*/ 3251200 h 5219162"/>
              <a:gd name="connsiteX42" fmla="*/ 1516977 w 6282941"/>
              <a:gd name="connsiteY42" fmla="*/ 2955636 h 5219162"/>
              <a:gd name="connsiteX43" fmla="*/ 1637050 w 6282941"/>
              <a:gd name="connsiteY43" fmla="*/ 2706255 h 5219162"/>
              <a:gd name="connsiteX44" fmla="*/ 1673995 w 6282941"/>
              <a:gd name="connsiteY44" fmla="*/ 2623127 h 5219162"/>
              <a:gd name="connsiteX45" fmla="*/ 1738650 w 6282941"/>
              <a:gd name="connsiteY45" fmla="*/ 2456873 h 5219162"/>
              <a:gd name="connsiteX46" fmla="*/ 1747886 w 6282941"/>
              <a:gd name="connsiteY46" fmla="*/ 2419927 h 5219162"/>
              <a:gd name="connsiteX47" fmla="*/ 1812541 w 6282941"/>
              <a:gd name="connsiteY47" fmla="*/ 2235200 h 5219162"/>
              <a:gd name="connsiteX48" fmla="*/ 1840250 w 6282941"/>
              <a:gd name="connsiteY48" fmla="*/ 2198255 h 5219162"/>
              <a:gd name="connsiteX49" fmla="*/ 1923377 w 6282941"/>
              <a:gd name="connsiteY49" fmla="*/ 2068946 h 5219162"/>
              <a:gd name="connsiteX50" fmla="*/ 1951086 w 6282941"/>
              <a:gd name="connsiteY50" fmla="*/ 2032000 h 5219162"/>
              <a:gd name="connsiteX51" fmla="*/ 2006504 w 6282941"/>
              <a:gd name="connsiteY51" fmla="*/ 1985818 h 5219162"/>
              <a:gd name="connsiteX52" fmla="*/ 2071159 w 6282941"/>
              <a:gd name="connsiteY52" fmla="*/ 1921164 h 5219162"/>
              <a:gd name="connsiteX53" fmla="*/ 2145050 w 6282941"/>
              <a:gd name="connsiteY53" fmla="*/ 1856509 h 5219162"/>
              <a:gd name="connsiteX54" fmla="*/ 2200468 w 6282941"/>
              <a:gd name="connsiteY54" fmla="*/ 1801091 h 5219162"/>
              <a:gd name="connsiteX55" fmla="*/ 2246650 w 6282941"/>
              <a:gd name="connsiteY55" fmla="*/ 1764146 h 5219162"/>
              <a:gd name="connsiteX56" fmla="*/ 2292832 w 6282941"/>
              <a:gd name="connsiteY56" fmla="*/ 1717964 h 5219162"/>
              <a:gd name="connsiteX57" fmla="*/ 2375959 w 6282941"/>
              <a:gd name="connsiteY57" fmla="*/ 1671782 h 5219162"/>
              <a:gd name="connsiteX58" fmla="*/ 2431377 w 6282941"/>
              <a:gd name="connsiteY58" fmla="*/ 1625600 h 5219162"/>
              <a:gd name="connsiteX59" fmla="*/ 2514504 w 6282941"/>
              <a:gd name="connsiteY59" fmla="*/ 1560946 h 5219162"/>
              <a:gd name="connsiteX60" fmla="*/ 2551450 w 6282941"/>
              <a:gd name="connsiteY60" fmla="*/ 1533236 h 5219162"/>
              <a:gd name="connsiteX61" fmla="*/ 2754650 w 6282941"/>
              <a:gd name="connsiteY61" fmla="*/ 1320800 h 5219162"/>
              <a:gd name="connsiteX62" fmla="*/ 2800832 w 6282941"/>
              <a:gd name="connsiteY62" fmla="*/ 1302327 h 5219162"/>
              <a:gd name="connsiteX63" fmla="*/ 2837777 w 6282941"/>
              <a:gd name="connsiteY63" fmla="*/ 1283855 h 5219162"/>
              <a:gd name="connsiteX64" fmla="*/ 2902432 w 6282941"/>
              <a:gd name="connsiteY64" fmla="*/ 1265382 h 5219162"/>
              <a:gd name="connsiteX65" fmla="*/ 2994795 w 6282941"/>
              <a:gd name="connsiteY65" fmla="*/ 1219200 h 5219162"/>
              <a:gd name="connsiteX66" fmla="*/ 3262650 w 6282941"/>
              <a:gd name="connsiteY66" fmla="*/ 1154546 h 5219162"/>
              <a:gd name="connsiteX67" fmla="*/ 3410432 w 6282941"/>
              <a:gd name="connsiteY67" fmla="*/ 1099127 h 5219162"/>
              <a:gd name="connsiteX68" fmla="*/ 3539741 w 6282941"/>
              <a:gd name="connsiteY68" fmla="*/ 1080655 h 5219162"/>
              <a:gd name="connsiteX69" fmla="*/ 3622868 w 6282941"/>
              <a:gd name="connsiteY69" fmla="*/ 1062182 h 5219162"/>
              <a:gd name="connsiteX70" fmla="*/ 3715232 w 6282941"/>
              <a:gd name="connsiteY70" fmla="*/ 1043709 h 5219162"/>
              <a:gd name="connsiteX71" fmla="*/ 4066213 w 6282941"/>
              <a:gd name="connsiteY71" fmla="*/ 960582 h 5219162"/>
              <a:gd name="connsiteX72" fmla="*/ 4731232 w 6282941"/>
              <a:gd name="connsiteY72" fmla="*/ 932873 h 5219162"/>
              <a:gd name="connsiteX73" fmla="*/ 4823595 w 6282941"/>
              <a:gd name="connsiteY73" fmla="*/ 923636 h 5219162"/>
              <a:gd name="connsiteX74" fmla="*/ 5313123 w 6282941"/>
              <a:gd name="connsiteY74" fmla="*/ 905164 h 5219162"/>
              <a:gd name="connsiteX75" fmla="*/ 5728759 w 6282941"/>
              <a:gd name="connsiteY75" fmla="*/ 785091 h 5219162"/>
              <a:gd name="connsiteX76" fmla="*/ 6061268 w 6282941"/>
              <a:gd name="connsiteY76" fmla="*/ 720436 h 5219162"/>
              <a:gd name="connsiteX77" fmla="*/ 6181341 w 6282941"/>
              <a:gd name="connsiteY77" fmla="*/ 526473 h 5219162"/>
              <a:gd name="connsiteX78" fmla="*/ 6218286 w 6282941"/>
              <a:gd name="connsiteY78" fmla="*/ 480291 h 5219162"/>
              <a:gd name="connsiteX79" fmla="*/ 6273704 w 6282941"/>
              <a:gd name="connsiteY79" fmla="*/ 387927 h 5219162"/>
              <a:gd name="connsiteX80" fmla="*/ 6282941 w 6282941"/>
              <a:gd name="connsiteY80" fmla="*/ 360218 h 5219162"/>
              <a:gd name="connsiteX81" fmla="*/ 6264468 w 6282941"/>
              <a:gd name="connsiteY81" fmla="*/ 240146 h 5219162"/>
              <a:gd name="connsiteX82" fmla="*/ 6255232 w 6282941"/>
              <a:gd name="connsiteY82" fmla="*/ 203200 h 5219162"/>
              <a:gd name="connsiteX83" fmla="*/ 6218286 w 6282941"/>
              <a:gd name="connsiteY83" fmla="*/ 184727 h 5219162"/>
              <a:gd name="connsiteX84" fmla="*/ 6190577 w 6282941"/>
              <a:gd name="connsiteY84" fmla="*/ 157018 h 5219162"/>
              <a:gd name="connsiteX85" fmla="*/ 6162868 w 6282941"/>
              <a:gd name="connsiteY85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999741 w 6282941"/>
              <a:gd name="connsiteY33" fmla="*/ 3906982 h 5219162"/>
              <a:gd name="connsiteX34" fmla="*/ 1055159 w 6282941"/>
              <a:gd name="connsiteY34" fmla="*/ 3851564 h 5219162"/>
              <a:gd name="connsiteX35" fmla="*/ 1138286 w 6282941"/>
              <a:gd name="connsiteY35" fmla="*/ 3722255 h 5219162"/>
              <a:gd name="connsiteX36" fmla="*/ 1202941 w 6282941"/>
              <a:gd name="connsiteY36" fmla="*/ 3639127 h 5219162"/>
              <a:gd name="connsiteX37" fmla="*/ 1276832 w 6282941"/>
              <a:gd name="connsiteY37" fmla="*/ 3528291 h 5219162"/>
              <a:gd name="connsiteX38" fmla="*/ 1323013 w 6282941"/>
              <a:gd name="connsiteY38" fmla="*/ 3417455 h 5219162"/>
              <a:gd name="connsiteX39" fmla="*/ 1369195 w 6282941"/>
              <a:gd name="connsiteY39" fmla="*/ 3297382 h 5219162"/>
              <a:gd name="connsiteX40" fmla="*/ 1387668 w 6282941"/>
              <a:gd name="connsiteY40" fmla="*/ 3251200 h 5219162"/>
              <a:gd name="connsiteX41" fmla="*/ 1516977 w 6282941"/>
              <a:gd name="connsiteY41" fmla="*/ 2955636 h 5219162"/>
              <a:gd name="connsiteX42" fmla="*/ 1637050 w 6282941"/>
              <a:gd name="connsiteY42" fmla="*/ 2706255 h 5219162"/>
              <a:gd name="connsiteX43" fmla="*/ 1673995 w 6282941"/>
              <a:gd name="connsiteY43" fmla="*/ 2623127 h 5219162"/>
              <a:gd name="connsiteX44" fmla="*/ 1738650 w 6282941"/>
              <a:gd name="connsiteY44" fmla="*/ 2456873 h 5219162"/>
              <a:gd name="connsiteX45" fmla="*/ 1747886 w 6282941"/>
              <a:gd name="connsiteY45" fmla="*/ 2419927 h 5219162"/>
              <a:gd name="connsiteX46" fmla="*/ 1812541 w 6282941"/>
              <a:gd name="connsiteY46" fmla="*/ 2235200 h 5219162"/>
              <a:gd name="connsiteX47" fmla="*/ 1840250 w 6282941"/>
              <a:gd name="connsiteY47" fmla="*/ 2198255 h 5219162"/>
              <a:gd name="connsiteX48" fmla="*/ 1923377 w 6282941"/>
              <a:gd name="connsiteY48" fmla="*/ 2068946 h 5219162"/>
              <a:gd name="connsiteX49" fmla="*/ 1951086 w 6282941"/>
              <a:gd name="connsiteY49" fmla="*/ 2032000 h 5219162"/>
              <a:gd name="connsiteX50" fmla="*/ 2006504 w 6282941"/>
              <a:gd name="connsiteY50" fmla="*/ 1985818 h 5219162"/>
              <a:gd name="connsiteX51" fmla="*/ 2071159 w 6282941"/>
              <a:gd name="connsiteY51" fmla="*/ 1921164 h 5219162"/>
              <a:gd name="connsiteX52" fmla="*/ 2145050 w 6282941"/>
              <a:gd name="connsiteY52" fmla="*/ 1856509 h 5219162"/>
              <a:gd name="connsiteX53" fmla="*/ 2200468 w 6282941"/>
              <a:gd name="connsiteY53" fmla="*/ 1801091 h 5219162"/>
              <a:gd name="connsiteX54" fmla="*/ 2246650 w 6282941"/>
              <a:gd name="connsiteY54" fmla="*/ 1764146 h 5219162"/>
              <a:gd name="connsiteX55" fmla="*/ 2292832 w 6282941"/>
              <a:gd name="connsiteY55" fmla="*/ 1717964 h 5219162"/>
              <a:gd name="connsiteX56" fmla="*/ 2375959 w 6282941"/>
              <a:gd name="connsiteY56" fmla="*/ 1671782 h 5219162"/>
              <a:gd name="connsiteX57" fmla="*/ 2431377 w 6282941"/>
              <a:gd name="connsiteY57" fmla="*/ 1625600 h 5219162"/>
              <a:gd name="connsiteX58" fmla="*/ 2514504 w 6282941"/>
              <a:gd name="connsiteY58" fmla="*/ 1560946 h 5219162"/>
              <a:gd name="connsiteX59" fmla="*/ 2551450 w 6282941"/>
              <a:gd name="connsiteY59" fmla="*/ 1533236 h 5219162"/>
              <a:gd name="connsiteX60" fmla="*/ 2754650 w 6282941"/>
              <a:gd name="connsiteY60" fmla="*/ 1320800 h 5219162"/>
              <a:gd name="connsiteX61" fmla="*/ 2800832 w 6282941"/>
              <a:gd name="connsiteY61" fmla="*/ 1302327 h 5219162"/>
              <a:gd name="connsiteX62" fmla="*/ 2837777 w 6282941"/>
              <a:gd name="connsiteY62" fmla="*/ 1283855 h 5219162"/>
              <a:gd name="connsiteX63" fmla="*/ 2902432 w 6282941"/>
              <a:gd name="connsiteY63" fmla="*/ 1265382 h 5219162"/>
              <a:gd name="connsiteX64" fmla="*/ 2994795 w 6282941"/>
              <a:gd name="connsiteY64" fmla="*/ 1219200 h 5219162"/>
              <a:gd name="connsiteX65" fmla="*/ 3262650 w 6282941"/>
              <a:gd name="connsiteY65" fmla="*/ 1154546 h 5219162"/>
              <a:gd name="connsiteX66" fmla="*/ 3410432 w 6282941"/>
              <a:gd name="connsiteY66" fmla="*/ 1099127 h 5219162"/>
              <a:gd name="connsiteX67" fmla="*/ 3539741 w 6282941"/>
              <a:gd name="connsiteY67" fmla="*/ 1080655 h 5219162"/>
              <a:gd name="connsiteX68" fmla="*/ 3622868 w 6282941"/>
              <a:gd name="connsiteY68" fmla="*/ 1062182 h 5219162"/>
              <a:gd name="connsiteX69" fmla="*/ 3715232 w 6282941"/>
              <a:gd name="connsiteY69" fmla="*/ 1043709 h 5219162"/>
              <a:gd name="connsiteX70" fmla="*/ 4066213 w 6282941"/>
              <a:gd name="connsiteY70" fmla="*/ 960582 h 5219162"/>
              <a:gd name="connsiteX71" fmla="*/ 4731232 w 6282941"/>
              <a:gd name="connsiteY71" fmla="*/ 932873 h 5219162"/>
              <a:gd name="connsiteX72" fmla="*/ 4823595 w 6282941"/>
              <a:gd name="connsiteY72" fmla="*/ 923636 h 5219162"/>
              <a:gd name="connsiteX73" fmla="*/ 5313123 w 6282941"/>
              <a:gd name="connsiteY73" fmla="*/ 905164 h 5219162"/>
              <a:gd name="connsiteX74" fmla="*/ 5728759 w 6282941"/>
              <a:gd name="connsiteY74" fmla="*/ 785091 h 5219162"/>
              <a:gd name="connsiteX75" fmla="*/ 6061268 w 6282941"/>
              <a:gd name="connsiteY75" fmla="*/ 720436 h 5219162"/>
              <a:gd name="connsiteX76" fmla="*/ 6181341 w 6282941"/>
              <a:gd name="connsiteY76" fmla="*/ 526473 h 5219162"/>
              <a:gd name="connsiteX77" fmla="*/ 6218286 w 6282941"/>
              <a:gd name="connsiteY77" fmla="*/ 480291 h 5219162"/>
              <a:gd name="connsiteX78" fmla="*/ 6273704 w 6282941"/>
              <a:gd name="connsiteY78" fmla="*/ 387927 h 5219162"/>
              <a:gd name="connsiteX79" fmla="*/ 6282941 w 6282941"/>
              <a:gd name="connsiteY79" fmla="*/ 360218 h 5219162"/>
              <a:gd name="connsiteX80" fmla="*/ 6264468 w 6282941"/>
              <a:gd name="connsiteY80" fmla="*/ 240146 h 5219162"/>
              <a:gd name="connsiteX81" fmla="*/ 6255232 w 6282941"/>
              <a:gd name="connsiteY81" fmla="*/ 203200 h 5219162"/>
              <a:gd name="connsiteX82" fmla="*/ 6218286 w 6282941"/>
              <a:gd name="connsiteY82" fmla="*/ 184727 h 5219162"/>
              <a:gd name="connsiteX83" fmla="*/ 6190577 w 6282941"/>
              <a:gd name="connsiteY83" fmla="*/ 157018 h 5219162"/>
              <a:gd name="connsiteX84" fmla="*/ 6162868 w 6282941"/>
              <a:gd name="connsiteY84" fmla="*/ 129309 h 5219162"/>
              <a:gd name="connsiteX0" fmla="*/ 6162868 w 6282941"/>
              <a:gd name="connsiteY0" fmla="*/ 129309 h 5219162"/>
              <a:gd name="connsiteX1" fmla="*/ 6162868 w 6282941"/>
              <a:gd name="connsiteY1" fmla="*/ 129309 h 5219162"/>
              <a:gd name="connsiteX2" fmla="*/ 5922723 w 6282941"/>
              <a:gd name="connsiteY2" fmla="*/ 120073 h 5219162"/>
              <a:gd name="connsiteX3" fmla="*/ 5544032 w 6282941"/>
              <a:gd name="connsiteY3" fmla="*/ 110836 h 5219162"/>
              <a:gd name="connsiteX4" fmla="*/ 5165341 w 6282941"/>
              <a:gd name="connsiteY4" fmla="*/ 73891 h 5219162"/>
              <a:gd name="connsiteX5" fmla="*/ 4888250 w 6282941"/>
              <a:gd name="connsiteY5" fmla="*/ 0 h 5219162"/>
              <a:gd name="connsiteX6" fmla="*/ 3225704 w 6282941"/>
              <a:gd name="connsiteY6" fmla="*/ 9236 h 5219162"/>
              <a:gd name="connsiteX7" fmla="*/ 2810068 w 6282941"/>
              <a:gd name="connsiteY7" fmla="*/ 55418 h 5219162"/>
              <a:gd name="connsiteX8" fmla="*/ 2431377 w 6282941"/>
              <a:gd name="connsiteY8" fmla="*/ 83127 h 5219162"/>
              <a:gd name="connsiteX9" fmla="*/ 1969559 w 6282941"/>
              <a:gd name="connsiteY9" fmla="*/ 157018 h 5219162"/>
              <a:gd name="connsiteX10" fmla="*/ 1858723 w 6282941"/>
              <a:gd name="connsiteY10" fmla="*/ 184727 h 5219162"/>
              <a:gd name="connsiteX11" fmla="*/ 1757123 w 6282941"/>
              <a:gd name="connsiteY11" fmla="*/ 203200 h 5219162"/>
              <a:gd name="connsiteX12" fmla="*/ 1332250 w 6282941"/>
              <a:gd name="connsiteY12" fmla="*/ 314036 h 5219162"/>
              <a:gd name="connsiteX13" fmla="*/ 1221413 w 6282941"/>
              <a:gd name="connsiteY13" fmla="*/ 369455 h 5219162"/>
              <a:gd name="connsiteX14" fmla="*/ 778068 w 6282941"/>
              <a:gd name="connsiteY14" fmla="*/ 655782 h 5219162"/>
              <a:gd name="connsiteX15" fmla="*/ 648759 w 6282941"/>
              <a:gd name="connsiteY15" fmla="*/ 785091 h 5219162"/>
              <a:gd name="connsiteX16" fmla="*/ 510213 w 6282941"/>
              <a:gd name="connsiteY16" fmla="*/ 877455 h 5219162"/>
              <a:gd name="connsiteX17" fmla="*/ 454795 w 6282941"/>
              <a:gd name="connsiteY17" fmla="*/ 923636 h 5219162"/>
              <a:gd name="connsiteX18" fmla="*/ 343959 w 6282941"/>
              <a:gd name="connsiteY18" fmla="*/ 1071418 h 5219162"/>
              <a:gd name="connsiteX19" fmla="*/ 196177 w 6282941"/>
              <a:gd name="connsiteY19" fmla="*/ 1237673 h 5219162"/>
              <a:gd name="connsiteX20" fmla="*/ 159232 w 6282941"/>
              <a:gd name="connsiteY20" fmla="*/ 1293091 h 5219162"/>
              <a:gd name="connsiteX21" fmla="*/ 85341 w 6282941"/>
              <a:gd name="connsiteY21" fmla="*/ 1616364 h 5219162"/>
              <a:gd name="connsiteX22" fmla="*/ 66868 w 6282941"/>
              <a:gd name="connsiteY22" fmla="*/ 1745673 h 5219162"/>
              <a:gd name="connsiteX23" fmla="*/ 48395 w 6282941"/>
              <a:gd name="connsiteY23" fmla="*/ 1902691 h 5219162"/>
              <a:gd name="connsiteX24" fmla="*/ 39159 w 6282941"/>
              <a:gd name="connsiteY24" fmla="*/ 1958109 h 5219162"/>
              <a:gd name="connsiteX25" fmla="*/ 20686 w 6282941"/>
              <a:gd name="connsiteY25" fmla="*/ 2022764 h 5219162"/>
              <a:gd name="connsiteX26" fmla="*/ 2213 w 6282941"/>
              <a:gd name="connsiteY26" fmla="*/ 2974109 h 5219162"/>
              <a:gd name="connsiteX27" fmla="*/ 48395 w 6282941"/>
              <a:gd name="connsiteY27" fmla="*/ 3472873 h 5219162"/>
              <a:gd name="connsiteX28" fmla="*/ 149995 w 6282941"/>
              <a:gd name="connsiteY28" fmla="*/ 3703782 h 5219162"/>
              <a:gd name="connsiteX29" fmla="*/ 233123 w 6282941"/>
              <a:gd name="connsiteY29" fmla="*/ 5126182 h 5219162"/>
              <a:gd name="connsiteX30" fmla="*/ 399377 w 6282941"/>
              <a:gd name="connsiteY30" fmla="*/ 5089237 h 5219162"/>
              <a:gd name="connsiteX31" fmla="*/ 953559 w 6282941"/>
              <a:gd name="connsiteY31" fmla="*/ 5153890 h 5219162"/>
              <a:gd name="connsiteX32" fmla="*/ 1027449 w 6282941"/>
              <a:gd name="connsiteY32" fmla="*/ 4313382 h 5219162"/>
              <a:gd name="connsiteX33" fmla="*/ 1055159 w 6282941"/>
              <a:gd name="connsiteY33" fmla="*/ 3851564 h 5219162"/>
              <a:gd name="connsiteX34" fmla="*/ 1138286 w 6282941"/>
              <a:gd name="connsiteY34" fmla="*/ 3722255 h 5219162"/>
              <a:gd name="connsiteX35" fmla="*/ 1202941 w 6282941"/>
              <a:gd name="connsiteY35" fmla="*/ 3639127 h 5219162"/>
              <a:gd name="connsiteX36" fmla="*/ 1276832 w 6282941"/>
              <a:gd name="connsiteY36" fmla="*/ 3528291 h 5219162"/>
              <a:gd name="connsiteX37" fmla="*/ 1323013 w 6282941"/>
              <a:gd name="connsiteY37" fmla="*/ 3417455 h 5219162"/>
              <a:gd name="connsiteX38" fmla="*/ 1369195 w 6282941"/>
              <a:gd name="connsiteY38" fmla="*/ 3297382 h 5219162"/>
              <a:gd name="connsiteX39" fmla="*/ 1387668 w 6282941"/>
              <a:gd name="connsiteY39" fmla="*/ 3251200 h 5219162"/>
              <a:gd name="connsiteX40" fmla="*/ 1516977 w 6282941"/>
              <a:gd name="connsiteY40" fmla="*/ 2955636 h 5219162"/>
              <a:gd name="connsiteX41" fmla="*/ 1637050 w 6282941"/>
              <a:gd name="connsiteY41" fmla="*/ 2706255 h 5219162"/>
              <a:gd name="connsiteX42" fmla="*/ 1673995 w 6282941"/>
              <a:gd name="connsiteY42" fmla="*/ 2623127 h 5219162"/>
              <a:gd name="connsiteX43" fmla="*/ 1738650 w 6282941"/>
              <a:gd name="connsiteY43" fmla="*/ 2456873 h 5219162"/>
              <a:gd name="connsiteX44" fmla="*/ 1747886 w 6282941"/>
              <a:gd name="connsiteY44" fmla="*/ 2419927 h 5219162"/>
              <a:gd name="connsiteX45" fmla="*/ 1812541 w 6282941"/>
              <a:gd name="connsiteY45" fmla="*/ 2235200 h 5219162"/>
              <a:gd name="connsiteX46" fmla="*/ 1840250 w 6282941"/>
              <a:gd name="connsiteY46" fmla="*/ 2198255 h 5219162"/>
              <a:gd name="connsiteX47" fmla="*/ 1923377 w 6282941"/>
              <a:gd name="connsiteY47" fmla="*/ 2068946 h 5219162"/>
              <a:gd name="connsiteX48" fmla="*/ 1951086 w 6282941"/>
              <a:gd name="connsiteY48" fmla="*/ 2032000 h 5219162"/>
              <a:gd name="connsiteX49" fmla="*/ 2006504 w 6282941"/>
              <a:gd name="connsiteY49" fmla="*/ 1985818 h 5219162"/>
              <a:gd name="connsiteX50" fmla="*/ 2071159 w 6282941"/>
              <a:gd name="connsiteY50" fmla="*/ 1921164 h 5219162"/>
              <a:gd name="connsiteX51" fmla="*/ 2145050 w 6282941"/>
              <a:gd name="connsiteY51" fmla="*/ 1856509 h 5219162"/>
              <a:gd name="connsiteX52" fmla="*/ 2200468 w 6282941"/>
              <a:gd name="connsiteY52" fmla="*/ 1801091 h 5219162"/>
              <a:gd name="connsiteX53" fmla="*/ 2246650 w 6282941"/>
              <a:gd name="connsiteY53" fmla="*/ 1764146 h 5219162"/>
              <a:gd name="connsiteX54" fmla="*/ 2292832 w 6282941"/>
              <a:gd name="connsiteY54" fmla="*/ 1717964 h 5219162"/>
              <a:gd name="connsiteX55" fmla="*/ 2375959 w 6282941"/>
              <a:gd name="connsiteY55" fmla="*/ 1671782 h 5219162"/>
              <a:gd name="connsiteX56" fmla="*/ 2431377 w 6282941"/>
              <a:gd name="connsiteY56" fmla="*/ 1625600 h 5219162"/>
              <a:gd name="connsiteX57" fmla="*/ 2514504 w 6282941"/>
              <a:gd name="connsiteY57" fmla="*/ 1560946 h 5219162"/>
              <a:gd name="connsiteX58" fmla="*/ 2551450 w 6282941"/>
              <a:gd name="connsiteY58" fmla="*/ 1533236 h 5219162"/>
              <a:gd name="connsiteX59" fmla="*/ 2754650 w 6282941"/>
              <a:gd name="connsiteY59" fmla="*/ 1320800 h 5219162"/>
              <a:gd name="connsiteX60" fmla="*/ 2800832 w 6282941"/>
              <a:gd name="connsiteY60" fmla="*/ 1302327 h 5219162"/>
              <a:gd name="connsiteX61" fmla="*/ 2837777 w 6282941"/>
              <a:gd name="connsiteY61" fmla="*/ 1283855 h 5219162"/>
              <a:gd name="connsiteX62" fmla="*/ 2902432 w 6282941"/>
              <a:gd name="connsiteY62" fmla="*/ 1265382 h 5219162"/>
              <a:gd name="connsiteX63" fmla="*/ 2994795 w 6282941"/>
              <a:gd name="connsiteY63" fmla="*/ 1219200 h 5219162"/>
              <a:gd name="connsiteX64" fmla="*/ 3262650 w 6282941"/>
              <a:gd name="connsiteY64" fmla="*/ 1154546 h 5219162"/>
              <a:gd name="connsiteX65" fmla="*/ 3410432 w 6282941"/>
              <a:gd name="connsiteY65" fmla="*/ 1099127 h 5219162"/>
              <a:gd name="connsiteX66" fmla="*/ 3539741 w 6282941"/>
              <a:gd name="connsiteY66" fmla="*/ 1080655 h 5219162"/>
              <a:gd name="connsiteX67" fmla="*/ 3622868 w 6282941"/>
              <a:gd name="connsiteY67" fmla="*/ 1062182 h 5219162"/>
              <a:gd name="connsiteX68" fmla="*/ 3715232 w 6282941"/>
              <a:gd name="connsiteY68" fmla="*/ 1043709 h 5219162"/>
              <a:gd name="connsiteX69" fmla="*/ 4066213 w 6282941"/>
              <a:gd name="connsiteY69" fmla="*/ 960582 h 5219162"/>
              <a:gd name="connsiteX70" fmla="*/ 4731232 w 6282941"/>
              <a:gd name="connsiteY70" fmla="*/ 932873 h 5219162"/>
              <a:gd name="connsiteX71" fmla="*/ 4823595 w 6282941"/>
              <a:gd name="connsiteY71" fmla="*/ 923636 h 5219162"/>
              <a:gd name="connsiteX72" fmla="*/ 5313123 w 6282941"/>
              <a:gd name="connsiteY72" fmla="*/ 905164 h 5219162"/>
              <a:gd name="connsiteX73" fmla="*/ 5728759 w 6282941"/>
              <a:gd name="connsiteY73" fmla="*/ 785091 h 5219162"/>
              <a:gd name="connsiteX74" fmla="*/ 6061268 w 6282941"/>
              <a:gd name="connsiteY74" fmla="*/ 720436 h 5219162"/>
              <a:gd name="connsiteX75" fmla="*/ 6181341 w 6282941"/>
              <a:gd name="connsiteY75" fmla="*/ 526473 h 5219162"/>
              <a:gd name="connsiteX76" fmla="*/ 6218286 w 6282941"/>
              <a:gd name="connsiteY76" fmla="*/ 480291 h 5219162"/>
              <a:gd name="connsiteX77" fmla="*/ 6273704 w 6282941"/>
              <a:gd name="connsiteY77" fmla="*/ 387927 h 5219162"/>
              <a:gd name="connsiteX78" fmla="*/ 6282941 w 6282941"/>
              <a:gd name="connsiteY78" fmla="*/ 360218 h 5219162"/>
              <a:gd name="connsiteX79" fmla="*/ 6264468 w 6282941"/>
              <a:gd name="connsiteY79" fmla="*/ 240146 h 5219162"/>
              <a:gd name="connsiteX80" fmla="*/ 6255232 w 6282941"/>
              <a:gd name="connsiteY80" fmla="*/ 203200 h 5219162"/>
              <a:gd name="connsiteX81" fmla="*/ 6218286 w 6282941"/>
              <a:gd name="connsiteY81" fmla="*/ 184727 h 5219162"/>
              <a:gd name="connsiteX82" fmla="*/ 6190577 w 6282941"/>
              <a:gd name="connsiteY82" fmla="*/ 157018 h 5219162"/>
              <a:gd name="connsiteX83" fmla="*/ 6162868 w 6282941"/>
              <a:gd name="connsiteY83" fmla="*/ 129309 h 5219162"/>
              <a:gd name="connsiteX0" fmla="*/ 6162868 w 6282941"/>
              <a:gd name="connsiteY0" fmla="*/ 129309 h 5226836"/>
              <a:gd name="connsiteX1" fmla="*/ 6162868 w 6282941"/>
              <a:gd name="connsiteY1" fmla="*/ 129309 h 5226836"/>
              <a:gd name="connsiteX2" fmla="*/ 5922723 w 6282941"/>
              <a:gd name="connsiteY2" fmla="*/ 120073 h 5226836"/>
              <a:gd name="connsiteX3" fmla="*/ 5544032 w 6282941"/>
              <a:gd name="connsiteY3" fmla="*/ 110836 h 5226836"/>
              <a:gd name="connsiteX4" fmla="*/ 5165341 w 6282941"/>
              <a:gd name="connsiteY4" fmla="*/ 73891 h 5226836"/>
              <a:gd name="connsiteX5" fmla="*/ 4888250 w 6282941"/>
              <a:gd name="connsiteY5" fmla="*/ 0 h 5226836"/>
              <a:gd name="connsiteX6" fmla="*/ 3225704 w 6282941"/>
              <a:gd name="connsiteY6" fmla="*/ 9236 h 5226836"/>
              <a:gd name="connsiteX7" fmla="*/ 2810068 w 6282941"/>
              <a:gd name="connsiteY7" fmla="*/ 55418 h 5226836"/>
              <a:gd name="connsiteX8" fmla="*/ 2431377 w 6282941"/>
              <a:gd name="connsiteY8" fmla="*/ 83127 h 5226836"/>
              <a:gd name="connsiteX9" fmla="*/ 1969559 w 6282941"/>
              <a:gd name="connsiteY9" fmla="*/ 157018 h 5226836"/>
              <a:gd name="connsiteX10" fmla="*/ 1858723 w 6282941"/>
              <a:gd name="connsiteY10" fmla="*/ 184727 h 5226836"/>
              <a:gd name="connsiteX11" fmla="*/ 1757123 w 6282941"/>
              <a:gd name="connsiteY11" fmla="*/ 203200 h 5226836"/>
              <a:gd name="connsiteX12" fmla="*/ 1332250 w 6282941"/>
              <a:gd name="connsiteY12" fmla="*/ 314036 h 5226836"/>
              <a:gd name="connsiteX13" fmla="*/ 1221413 w 6282941"/>
              <a:gd name="connsiteY13" fmla="*/ 369455 h 5226836"/>
              <a:gd name="connsiteX14" fmla="*/ 778068 w 6282941"/>
              <a:gd name="connsiteY14" fmla="*/ 655782 h 5226836"/>
              <a:gd name="connsiteX15" fmla="*/ 648759 w 6282941"/>
              <a:gd name="connsiteY15" fmla="*/ 785091 h 5226836"/>
              <a:gd name="connsiteX16" fmla="*/ 510213 w 6282941"/>
              <a:gd name="connsiteY16" fmla="*/ 877455 h 5226836"/>
              <a:gd name="connsiteX17" fmla="*/ 454795 w 6282941"/>
              <a:gd name="connsiteY17" fmla="*/ 923636 h 5226836"/>
              <a:gd name="connsiteX18" fmla="*/ 343959 w 6282941"/>
              <a:gd name="connsiteY18" fmla="*/ 1071418 h 5226836"/>
              <a:gd name="connsiteX19" fmla="*/ 196177 w 6282941"/>
              <a:gd name="connsiteY19" fmla="*/ 1237673 h 5226836"/>
              <a:gd name="connsiteX20" fmla="*/ 159232 w 6282941"/>
              <a:gd name="connsiteY20" fmla="*/ 1293091 h 5226836"/>
              <a:gd name="connsiteX21" fmla="*/ 85341 w 6282941"/>
              <a:gd name="connsiteY21" fmla="*/ 1616364 h 5226836"/>
              <a:gd name="connsiteX22" fmla="*/ 66868 w 6282941"/>
              <a:gd name="connsiteY22" fmla="*/ 1745673 h 5226836"/>
              <a:gd name="connsiteX23" fmla="*/ 48395 w 6282941"/>
              <a:gd name="connsiteY23" fmla="*/ 1902691 h 5226836"/>
              <a:gd name="connsiteX24" fmla="*/ 39159 w 6282941"/>
              <a:gd name="connsiteY24" fmla="*/ 1958109 h 5226836"/>
              <a:gd name="connsiteX25" fmla="*/ 20686 w 6282941"/>
              <a:gd name="connsiteY25" fmla="*/ 2022764 h 5226836"/>
              <a:gd name="connsiteX26" fmla="*/ 2213 w 6282941"/>
              <a:gd name="connsiteY26" fmla="*/ 2974109 h 5226836"/>
              <a:gd name="connsiteX27" fmla="*/ 48395 w 6282941"/>
              <a:gd name="connsiteY27" fmla="*/ 3472873 h 5226836"/>
              <a:gd name="connsiteX28" fmla="*/ 149995 w 6282941"/>
              <a:gd name="connsiteY28" fmla="*/ 3703782 h 5226836"/>
              <a:gd name="connsiteX29" fmla="*/ 233123 w 6282941"/>
              <a:gd name="connsiteY29" fmla="*/ 5126182 h 5226836"/>
              <a:gd name="connsiteX30" fmla="*/ 399377 w 6282941"/>
              <a:gd name="connsiteY30" fmla="*/ 5089237 h 5226836"/>
              <a:gd name="connsiteX31" fmla="*/ 1295305 w 6282941"/>
              <a:gd name="connsiteY31" fmla="*/ 4922981 h 5226836"/>
              <a:gd name="connsiteX32" fmla="*/ 1027449 w 6282941"/>
              <a:gd name="connsiteY32" fmla="*/ 4313382 h 5226836"/>
              <a:gd name="connsiteX33" fmla="*/ 1055159 w 6282941"/>
              <a:gd name="connsiteY33" fmla="*/ 3851564 h 5226836"/>
              <a:gd name="connsiteX34" fmla="*/ 1138286 w 6282941"/>
              <a:gd name="connsiteY34" fmla="*/ 3722255 h 5226836"/>
              <a:gd name="connsiteX35" fmla="*/ 1202941 w 6282941"/>
              <a:gd name="connsiteY35" fmla="*/ 3639127 h 5226836"/>
              <a:gd name="connsiteX36" fmla="*/ 1276832 w 6282941"/>
              <a:gd name="connsiteY36" fmla="*/ 3528291 h 5226836"/>
              <a:gd name="connsiteX37" fmla="*/ 1323013 w 6282941"/>
              <a:gd name="connsiteY37" fmla="*/ 3417455 h 5226836"/>
              <a:gd name="connsiteX38" fmla="*/ 1369195 w 6282941"/>
              <a:gd name="connsiteY38" fmla="*/ 3297382 h 5226836"/>
              <a:gd name="connsiteX39" fmla="*/ 1387668 w 6282941"/>
              <a:gd name="connsiteY39" fmla="*/ 3251200 h 5226836"/>
              <a:gd name="connsiteX40" fmla="*/ 1516977 w 6282941"/>
              <a:gd name="connsiteY40" fmla="*/ 2955636 h 5226836"/>
              <a:gd name="connsiteX41" fmla="*/ 1637050 w 6282941"/>
              <a:gd name="connsiteY41" fmla="*/ 2706255 h 5226836"/>
              <a:gd name="connsiteX42" fmla="*/ 1673995 w 6282941"/>
              <a:gd name="connsiteY42" fmla="*/ 2623127 h 5226836"/>
              <a:gd name="connsiteX43" fmla="*/ 1738650 w 6282941"/>
              <a:gd name="connsiteY43" fmla="*/ 2456873 h 5226836"/>
              <a:gd name="connsiteX44" fmla="*/ 1747886 w 6282941"/>
              <a:gd name="connsiteY44" fmla="*/ 2419927 h 5226836"/>
              <a:gd name="connsiteX45" fmla="*/ 1812541 w 6282941"/>
              <a:gd name="connsiteY45" fmla="*/ 2235200 h 5226836"/>
              <a:gd name="connsiteX46" fmla="*/ 1840250 w 6282941"/>
              <a:gd name="connsiteY46" fmla="*/ 2198255 h 5226836"/>
              <a:gd name="connsiteX47" fmla="*/ 1923377 w 6282941"/>
              <a:gd name="connsiteY47" fmla="*/ 2068946 h 5226836"/>
              <a:gd name="connsiteX48" fmla="*/ 1951086 w 6282941"/>
              <a:gd name="connsiteY48" fmla="*/ 2032000 h 5226836"/>
              <a:gd name="connsiteX49" fmla="*/ 2006504 w 6282941"/>
              <a:gd name="connsiteY49" fmla="*/ 1985818 h 5226836"/>
              <a:gd name="connsiteX50" fmla="*/ 2071159 w 6282941"/>
              <a:gd name="connsiteY50" fmla="*/ 1921164 h 5226836"/>
              <a:gd name="connsiteX51" fmla="*/ 2145050 w 6282941"/>
              <a:gd name="connsiteY51" fmla="*/ 1856509 h 5226836"/>
              <a:gd name="connsiteX52" fmla="*/ 2200468 w 6282941"/>
              <a:gd name="connsiteY52" fmla="*/ 1801091 h 5226836"/>
              <a:gd name="connsiteX53" fmla="*/ 2246650 w 6282941"/>
              <a:gd name="connsiteY53" fmla="*/ 1764146 h 5226836"/>
              <a:gd name="connsiteX54" fmla="*/ 2292832 w 6282941"/>
              <a:gd name="connsiteY54" fmla="*/ 1717964 h 5226836"/>
              <a:gd name="connsiteX55" fmla="*/ 2375959 w 6282941"/>
              <a:gd name="connsiteY55" fmla="*/ 1671782 h 5226836"/>
              <a:gd name="connsiteX56" fmla="*/ 2431377 w 6282941"/>
              <a:gd name="connsiteY56" fmla="*/ 1625600 h 5226836"/>
              <a:gd name="connsiteX57" fmla="*/ 2514504 w 6282941"/>
              <a:gd name="connsiteY57" fmla="*/ 1560946 h 5226836"/>
              <a:gd name="connsiteX58" fmla="*/ 2551450 w 6282941"/>
              <a:gd name="connsiteY58" fmla="*/ 1533236 h 5226836"/>
              <a:gd name="connsiteX59" fmla="*/ 2754650 w 6282941"/>
              <a:gd name="connsiteY59" fmla="*/ 1320800 h 5226836"/>
              <a:gd name="connsiteX60" fmla="*/ 2800832 w 6282941"/>
              <a:gd name="connsiteY60" fmla="*/ 1302327 h 5226836"/>
              <a:gd name="connsiteX61" fmla="*/ 2837777 w 6282941"/>
              <a:gd name="connsiteY61" fmla="*/ 1283855 h 5226836"/>
              <a:gd name="connsiteX62" fmla="*/ 2902432 w 6282941"/>
              <a:gd name="connsiteY62" fmla="*/ 1265382 h 5226836"/>
              <a:gd name="connsiteX63" fmla="*/ 2994795 w 6282941"/>
              <a:gd name="connsiteY63" fmla="*/ 1219200 h 5226836"/>
              <a:gd name="connsiteX64" fmla="*/ 3262650 w 6282941"/>
              <a:gd name="connsiteY64" fmla="*/ 1154546 h 5226836"/>
              <a:gd name="connsiteX65" fmla="*/ 3410432 w 6282941"/>
              <a:gd name="connsiteY65" fmla="*/ 1099127 h 5226836"/>
              <a:gd name="connsiteX66" fmla="*/ 3539741 w 6282941"/>
              <a:gd name="connsiteY66" fmla="*/ 1080655 h 5226836"/>
              <a:gd name="connsiteX67" fmla="*/ 3622868 w 6282941"/>
              <a:gd name="connsiteY67" fmla="*/ 1062182 h 5226836"/>
              <a:gd name="connsiteX68" fmla="*/ 3715232 w 6282941"/>
              <a:gd name="connsiteY68" fmla="*/ 1043709 h 5226836"/>
              <a:gd name="connsiteX69" fmla="*/ 4066213 w 6282941"/>
              <a:gd name="connsiteY69" fmla="*/ 960582 h 5226836"/>
              <a:gd name="connsiteX70" fmla="*/ 4731232 w 6282941"/>
              <a:gd name="connsiteY70" fmla="*/ 932873 h 5226836"/>
              <a:gd name="connsiteX71" fmla="*/ 4823595 w 6282941"/>
              <a:gd name="connsiteY71" fmla="*/ 923636 h 5226836"/>
              <a:gd name="connsiteX72" fmla="*/ 5313123 w 6282941"/>
              <a:gd name="connsiteY72" fmla="*/ 905164 h 5226836"/>
              <a:gd name="connsiteX73" fmla="*/ 5728759 w 6282941"/>
              <a:gd name="connsiteY73" fmla="*/ 785091 h 5226836"/>
              <a:gd name="connsiteX74" fmla="*/ 6061268 w 6282941"/>
              <a:gd name="connsiteY74" fmla="*/ 720436 h 5226836"/>
              <a:gd name="connsiteX75" fmla="*/ 6181341 w 6282941"/>
              <a:gd name="connsiteY75" fmla="*/ 526473 h 5226836"/>
              <a:gd name="connsiteX76" fmla="*/ 6218286 w 6282941"/>
              <a:gd name="connsiteY76" fmla="*/ 480291 h 5226836"/>
              <a:gd name="connsiteX77" fmla="*/ 6273704 w 6282941"/>
              <a:gd name="connsiteY77" fmla="*/ 387927 h 5226836"/>
              <a:gd name="connsiteX78" fmla="*/ 6282941 w 6282941"/>
              <a:gd name="connsiteY78" fmla="*/ 360218 h 5226836"/>
              <a:gd name="connsiteX79" fmla="*/ 6264468 w 6282941"/>
              <a:gd name="connsiteY79" fmla="*/ 240146 h 5226836"/>
              <a:gd name="connsiteX80" fmla="*/ 6255232 w 6282941"/>
              <a:gd name="connsiteY80" fmla="*/ 203200 h 5226836"/>
              <a:gd name="connsiteX81" fmla="*/ 6218286 w 6282941"/>
              <a:gd name="connsiteY81" fmla="*/ 184727 h 5226836"/>
              <a:gd name="connsiteX82" fmla="*/ 6190577 w 6282941"/>
              <a:gd name="connsiteY82" fmla="*/ 157018 h 5226836"/>
              <a:gd name="connsiteX83" fmla="*/ 6162868 w 6282941"/>
              <a:gd name="connsiteY83" fmla="*/ 129309 h 5226836"/>
              <a:gd name="connsiteX0" fmla="*/ 6162868 w 6282941"/>
              <a:gd name="connsiteY0" fmla="*/ 129309 h 5109872"/>
              <a:gd name="connsiteX1" fmla="*/ 6162868 w 6282941"/>
              <a:gd name="connsiteY1" fmla="*/ 129309 h 5109872"/>
              <a:gd name="connsiteX2" fmla="*/ 5922723 w 6282941"/>
              <a:gd name="connsiteY2" fmla="*/ 120073 h 5109872"/>
              <a:gd name="connsiteX3" fmla="*/ 5544032 w 6282941"/>
              <a:gd name="connsiteY3" fmla="*/ 110836 h 5109872"/>
              <a:gd name="connsiteX4" fmla="*/ 5165341 w 6282941"/>
              <a:gd name="connsiteY4" fmla="*/ 73891 h 5109872"/>
              <a:gd name="connsiteX5" fmla="*/ 4888250 w 6282941"/>
              <a:gd name="connsiteY5" fmla="*/ 0 h 5109872"/>
              <a:gd name="connsiteX6" fmla="*/ 3225704 w 6282941"/>
              <a:gd name="connsiteY6" fmla="*/ 9236 h 5109872"/>
              <a:gd name="connsiteX7" fmla="*/ 2810068 w 6282941"/>
              <a:gd name="connsiteY7" fmla="*/ 55418 h 5109872"/>
              <a:gd name="connsiteX8" fmla="*/ 2431377 w 6282941"/>
              <a:gd name="connsiteY8" fmla="*/ 83127 h 5109872"/>
              <a:gd name="connsiteX9" fmla="*/ 1969559 w 6282941"/>
              <a:gd name="connsiteY9" fmla="*/ 157018 h 5109872"/>
              <a:gd name="connsiteX10" fmla="*/ 1858723 w 6282941"/>
              <a:gd name="connsiteY10" fmla="*/ 184727 h 5109872"/>
              <a:gd name="connsiteX11" fmla="*/ 1757123 w 6282941"/>
              <a:gd name="connsiteY11" fmla="*/ 203200 h 5109872"/>
              <a:gd name="connsiteX12" fmla="*/ 1332250 w 6282941"/>
              <a:gd name="connsiteY12" fmla="*/ 314036 h 5109872"/>
              <a:gd name="connsiteX13" fmla="*/ 1221413 w 6282941"/>
              <a:gd name="connsiteY13" fmla="*/ 369455 h 5109872"/>
              <a:gd name="connsiteX14" fmla="*/ 778068 w 6282941"/>
              <a:gd name="connsiteY14" fmla="*/ 655782 h 5109872"/>
              <a:gd name="connsiteX15" fmla="*/ 648759 w 6282941"/>
              <a:gd name="connsiteY15" fmla="*/ 785091 h 5109872"/>
              <a:gd name="connsiteX16" fmla="*/ 510213 w 6282941"/>
              <a:gd name="connsiteY16" fmla="*/ 877455 h 5109872"/>
              <a:gd name="connsiteX17" fmla="*/ 454795 w 6282941"/>
              <a:gd name="connsiteY17" fmla="*/ 923636 h 5109872"/>
              <a:gd name="connsiteX18" fmla="*/ 343959 w 6282941"/>
              <a:gd name="connsiteY18" fmla="*/ 1071418 h 5109872"/>
              <a:gd name="connsiteX19" fmla="*/ 196177 w 6282941"/>
              <a:gd name="connsiteY19" fmla="*/ 1237673 h 5109872"/>
              <a:gd name="connsiteX20" fmla="*/ 159232 w 6282941"/>
              <a:gd name="connsiteY20" fmla="*/ 1293091 h 5109872"/>
              <a:gd name="connsiteX21" fmla="*/ 85341 w 6282941"/>
              <a:gd name="connsiteY21" fmla="*/ 1616364 h 5109872"/>
              <a:gd name="connsiteX22" fmla="*/ 66868 w 6282941"/>
              <a:gd name="connsiteY22" fmla="*/ 1745673 h 5109872"/>
              <a:gd name="connsiteX23" fmla="*/ 48395 w 6282941"/>
              <a:gd name="connsiteY23" fmla="*/ 1902691 h 5109872"/>
              <a:gd name="connsiteX24" fmla="*/ 39159 w 6282941"/>
              <a:gd name="connsiteY24" fmla="*/ 1958109 h 5109872"/>
              <a:gd name="connsiteX25" fmla="*/ 20686 w 6282941"/>
              <a:gd name="connsiteY25" fmla="*/ 2022764 h 5109872"/>
              <a:gd name="connsiteX26" fmla="*/ 2213 w 6282941"/>
              <a:gd name="connsiteY26" fmla="*/ 2974109 h 5109872"/>
              <a:gd name="connsiteX27" fmla="*/ 48395 w 6282941"/>
              <a:gd name="connsiteY27" fmla="*/ 3472873 h 5109872"/>
              <a:gd name="connsiteX28" fmla="*/ 149995 w 6282941"/>
              <a:gd name="connsiteY28" fmla="*/ 3703782 h 5109872"/>
              <a:gd name="connsiteX29" fmla="*/ 186941 w 6282941"/>
              <a:gd name="connsiteY29" fmla="*/ 4525819 h 5109872"/>
              <a:gd name="connsiteX30" fmla="*/ 399377 w 6282941"/>
              <a:gd name="connsiteY30" fmla="*/ 5089237 h 5109872"/>
              <a:gd name="connsiteX31" fmla="*/ 1295305 w 6282941"/>
              <a:gd name="connsiteY31" fmla="*/ 4922981 h 5109872"/>
              <a:gd name="connsiteX32" fmla="*/ 1027449 w 6282941"/>
              <a:gd name="connsiteY32" fmla="*/ 4313382 h 5109872"/>
              <a:gd name="connsiteX33" fmla="*/ 1055159 w 6282941"/>
              <a:gd name="connsiteY33" fmla="*/ 3851564 h 5109872"/>
              <a:gd name="connsiteX34" fmla="*/ 1138286 w 6282941"/>
              <a:gd name="connsiteY34" fmla="*/ 3722255 h 5109872"/>
              <a:gd name="connsiteX35" fmla="*/ 1202941 w 6282941"/>
              <a:gd name="connsiteY35" fmla="*/ 3639127 h 5109872"/>
              <a:gd name="connsiteX36" fmla="*/ 1276832 w 6282941"/>
              <a:gd name="connsiteY36" fmla="*/ 3528291 h 5109872"/>
              <a:gd name="connsiteX37" fmla="*/ 1323013 w 6282941"/>
              <a:gd name="connsiteY37" fmla="*/ 3417455 h 5109872"/>
              <a:gd name="connsiteX38" fmla="*/ 1369195 w 6282941"/>
              <a:gd name="connsiteY38" fmla="*/ 3297382 h 5109872"/>
              <a:gd name="connsiteX39" fmla="*/ 1387668 w 6282941"/>
              <a:gd name="connsiteY39" fmla="*/ 3251200 h 5109872"/>
              <a:gd name="connsiteX40" fmla="*/ 1516977 w 6282941"/>
              <a:gd name="connsiteY40" fmla="*/ 2955636 h 5109872"/>
              <a:gd name="connsiteX41" fmla="*/ 1637050 w 6282941"/>
              <a:gd name="connsiteY41" fmla="*/ 2706255 h 5109872"/>
              <a:gd name="connsiteX42" fmla="*/ 1673995 w 6282941"/>
              <a:gd name="connsiteY42" fmla="*/ 2623127 h 5109872"/>
              <a:gd name="connsiteX43" fmla="*/ 1738650 w 6282941"/>
              <a:gd name="connsiteY43" fmla="*/ 2456873 h 5109872"/>
              <a:gd name="connsiteX44" fmla="*/ 1747886 w 6282941"/>
              <a:gd name="connsiteY44" fmla="*/ 2419927 h 5109872"/>
              <a:gd name="connsiteX45" fmla="*/ 1812541 w 6282941"/>
              <a:gd name="connsiteY45" fmla="*/ 2235200 h 5109872"/>
              <a:gd name="connsiteX46" fmla="*/ 1840250 w 6282941"/>
              <a:gd name="connsiteY46" fmla="*/ 2198255 h 5109872"/>
              <a:gd name="connsiteX47" fmla="*/ 1923377 w 6282941"/>
              <a:gd name="connsiteY47" fmla="*/ 2068946 h 5109872"/>
              <a:gd name="connsiteX48" fmla="*/ 1951086 w 6282941"/>
              <a:gd name="connsiteY48" fmla="*/ 2032000 h 5109872"/>
              <a:gd name="connsiteX49" fmla="*/ 2006504 w 6282941"/>
              <a:gd name="connsiteY49" fmla="*/ 1985818 h 5109872"/>
              <a:gd name="connsiteX50" fmla="*/ 2071159 w 6282941"/>
              <a:gd name="connsiteY50" fmla="*/ 1921164 h 5109872"/>
              <a:gd name="connsiteX51" fmla="*/ 2145050 w 6282941"/>
              <a:gd name="connsiteY51" fmla="*/ 1856509 h 5109872"/>
              <a:gd name="connsiteX52" fmla="*/ 2200468 w 6282941"/>
              <a:gd name="connsiteY52" fmla="*/ 1801091 h 5109872"/>
              <a:gd name="connsiteX53" fmla="*/ 2246650 w 6282941"/>
              <a:gd name="connsiteY53" fmla="*/ 1764146 h 5109872"/>
              <a:gd name="connsiteX54" fmla="*/ 2292832 w 6282941"/>
              <a:gd name="connsiteY54" fmla="*/ 1717964 h 5109872"/>
              <a:gd name="connsiteX55" fmla="*/ 2375959 w 6282941"/>
              <a:gd name="connsiteY55" fmla="*/ 1671782 h 5109872"/>
              <a:gd name="connsiteX56" fmla="*/ 2431377 w 6282941"/>
              <a:gd name="connsiteY56" fmla="*/ 1625600 h 5109872"/>
              <a:gd name="connsiteX57" fmla="*/ 2514504 w 6282941"/>
              <a:gd name="connsiteY57" fmla="*/ 1560946 h 5109872"/>
              <a:gd name="connsiteX58" fmla="*/ 2551450 w 6282941"/>
              <a:gd name="connsiteY58" fmla="*/ 1533236 h 5109872"/>
              <a:gd name="connsiteX59" fmla="*/ 2754650 w 6282941"/>
              <a:gd name="connsiteY59" fmla="*/ 1320800 h 5109872"/>
              <a:gd name="connsiteX60" fmla="*/ 2800832 w 6282941"/>
              <a:gd name="connsiteY60" fmla="*/ 1302327 h 5109872"/>
              <a:gd name="connsiteX61" fmla="*/ 2837777 w 6282941"/>
              <a:gd name="connsiteY61" fmla="*/ 1283855 h 5109872"/>
              <a:gd name="connsiteX62" fmla="*/ 2902432 w 6282941"/>
              <a:gd name="connsiteY62" fmla="*/ 1265382 h 5109872"/>
              <a:gd name="connsiteX63" fmla="*/ 2994795 w 6282941"/>
              <a:gd name="connsiteY63" fmla="*/ 1219200 h 5109872"/>
              <a:gd name="connsiteX64" fmla="*/ 3262650 w 6282941"/>
              <a:gd name="connsiteY64" fmla="*/ 1154546 h 5109872"/>
              <a:gd name="connsiteX65" fmla="*/ 3410432 w 6282941"/>
              <a:gd name="connsiteY65" fmla="*/ 1099127 h 5109872"/>
              <a:gd name="connsiteX66" fmla="*/ 3539741 w 6282941"/>
              <a:gd name="connsiteY66" fmla="*/ 1080655 h 5109872"/>
              <a:gd name="connsiteX67" fmla="*/ 3622868 w 6282941"/>
              <a:gd name="connsiteY67" fmla="*/ 1062182 h 5109872"/>
              <a:gd name="connsiteX68" fmla="*/ 3715232 w 6282941"/>
              <a:gd name="connsiteY68" fmla="*/ 1043709 h 5109872"/>
              <a:gd name="connsiteX69" fmla="*/ 4066213 w 6282941"/>
              <a:gd name="connsiteY69" fmla="*/ 960582 h 5109872"/>
              <a:gd name="connsiteX70" fmla="*/ 4731232 w 6282941"/>
              <a:gd name="connsiteY70" fmla="*/ 932873 h 5109872"/>
              <a:gd name="connsiteX71" fmla="*/ 4823595 w 6282941"/>
              <a:gd name="connsiteY71" fmla="*/ 923636 h 5109872"/>
              <a:gd name="connsiteX72" fmla="*/ 5313123 w 6282941"/>
              <a:gd name="connsiteY72" fmla="*/ 905164 h 5109872"/>
              <a:gd name="connsiteX73" fmla="*/ 5728759 w 6282941"/>
              <a:gd name="connsiteY73" fmla="*/ 785091 h 5109872"/>
              <a:gd name="connsiteX74" fmla="*/ 6061268 w 6282941"/>
              <a:gd name="connsiteY74" fmla="*/ 720436 h 5109872"/>
              <a:gd name="connsiteX75" fmla="*/ 6181341 w 6282941"/>
              <a:gd name="connsiteY75" fmla="*/ 526473 h 5109872"/>
              <a:gd name="connsiteX76" fmla="*/ 6218286 w 6282941"/>
              <a:gd name="connsiteY76" fmla="*/ 480291 h 5109872"/>
              <a:gd name="connsiteX77" fmla="*/ 6273704 w 6282941"/>
              <a:gd name="connsiteY77" fmla="*/ 387927 h 5109872"/>
              <a:gd name="connsiteX78" fmla="*/ 6282941 w 6282941"/>
              <a:gd name="connsiteY78" fmla="*/ 360218 h 5109872"/>
              <a:gd name="connsiteX79" fmla="*/ 6264468 w 6282941"/>
              <a:gd name="connsiteY79" fmla="*/ 240146 h 5109872"/>
              <a:gd name="connsiteX80" fmla="*/ 6255232 w 6282941"/>
              <a:gd name="connsiteY80" fmla="*/ 203200 h 5109872"/>
              <a:gd name="connsiteX81" fmla="*/ 6218286 w 6282941"/>
              <a:gd name="connsiteY81" fmla="*/ 184727 h 5109872"/>
              <a:gd name="connsiteX82" fmla="*/ 6190577 w 6282941"/>
              <a:gd name="connsiteY82" fmla="*/ 157018 h 5109872"/>
              <a:gd name="connsiteX83" fmla="*/ 6162868 w 6282941"/>
              <a:gd name="connsiteY83" fmla="*/ 129309 h 5109872"/>
              <a:gd name="connsiteX0" fmla="*/ 6167501 w 6287574"/>
              <a:gd name="connsiteY0" fmla="*/ 129309 h 5109872"/>
              <a:gd name="connsiteX1" fmla="*/ 6167501 w 6287574"/>
              <a:gd name="connsiteY1" fmla="*/ 129309 h 5109872"/>
              <a:gd name="connsiteX2" fmla="*/ 5927356 w 6287574"/>
              <a:gd name="connsiteY2" fmla="*/ 120073 h 5109872"/>
              <a:gd name="connsiteX3" fmla="*/ 5548665 w 6287574"/>
              <a:gd name="connsiteY3" fmla="*/ 110836 h 5109872"/>
              <a:gd name="connsiteX4" fmla="*/ 5169974 w 6287574"/>
              <a:gd name="connsiteY4" fmla="*/ 73891 h 5109872"/>
              <a:gd name="connsiteX5" fmla="*/ 4892883 w 6287574"/>
              <a:gd name="connsiteY5" fmla="*/ 0 h 5109872"/>
              <a:gd name="connsiteX6" fmla="*/ 3230337 w 6287574"/>
              <a:gd name="connsiteY6" fmla="*/ 9236 h 5109872"/>
              <a:gd name="connsiteX7" fmla="*/ 2814701 w 6287574"/>
              <a:gd name="connsiteY7" fmla="*/ 55418 h 5109872"/>
              <a:gd name="connsiteX8" fmla="*/ 2436010 w 6287574"/>
              <a:gd name="connsiteY8" fmla="*/ 83127 h 5109872"/>
              <a:gd name="connsiteX9" fmla="*/ 1974192 w 6287574"/>
              <a:gd name="connsiteY9" fmla="*/ 157018 h 5109872"/>
              <a:gd name="connsiteX10" fmla="*/ 1863356 w 6287574"/>
              <a:gd name="connsiteY10" fmla="*/ 184727 h 5109872"/>
              <a:gd name="connsiteX11" fmla="*/ 1761756 w 6287574"/>
              <a:gd name="connsiteY11" fmla="*/ 203200 h 5109872"/>
              <a:gd name="connsiteX12" fmla="*/ 1336883 w 6287574"/>
              <a:gd name="connsiteY12" fmla="*/ 314036 h 5109872"/>
              <a:gd name="connsiteX13" fmla="*/ 1226046 w 6287574"/>
              <a:gd name="connsiteY13" fmla="*/ 369455 h 5109872"/>
              <a:gd name="connsiteX14" fmla="*/ 782701 w 6287574"/>
              <a:gd name="connsiteY14" fmla="*/ 655782 h 5109872"/>
              <a:gd name="connsiteX15" fmla="*/ 653392 w 6287574"/>
              <a:gd name="connsiteY15" fmla="*/ 785091 h 5109872"/>
              <a:gd name="connsiteX16" fmla="*/ 514846 w 6287574"/>
              <a:gd name="connsiteY16" fmla="*/ 877455 h 5109872"/>
              <a:gd name="connsiteX17" fmla="*/ 459428 w 6287574"/>
              <a:gd name="connsiteY17" fmla="*/ 923636 h 5109872"/>
              <a:gd name="connsiteX18" fmla="*/ 348592 w 6287574"/>
              <a:gd name="connsiteY18" fmla="*/ 1071418 h 5109872"/>
              <a:gd name="connsiteX19" fmla="*/ 200810 w 6287574"/>
              <a:gd name="connsiteY19" fmla="*/ 1237673 h 5109872"/>
              <a:gd name="connsiteX20" fmla="*/ 163865 w 6287574"/>
              <a:gd name="connsiteY20" fmla="*/ 1293091 h 5109872"/>
              <a:gd name="connsiteX21" fmla="*/ 89974 w 6287574"/>
              <a:gd name="connsiteY21" fmla="*/ 1616364 h 5109872"/>
              <a:gd name="connsiteX22" fmla="*/ 71501 w 6287574"/>
              <a:gd name="connsiteY22" fmla="*/ 1745673 h 5109872"/>
              <a:gd name="connsiteX23" fmla="*/ 53028 w 6287574"/>
              <a:gd name="connsiteY23" fmla="*/ 1902691 h 5109872"/>
              <a:gd name="connsiteX24" fmla="*/ 43792 w 6287574"/>
              <a:gd name="connsiteY24" fmla="*/ 1958109 h 5109872"/>
              <a:gd name="connsiteX25" fmla="*/ 25319 w 6287574"/>
              <a:gd name="connsiteY25" fmla="*/ 2022764 h 5109872"/>
              <a:gd name="connsiteX26" fmla="*/ 6846 w 6287574"/>
              <a:gd name="connsiteY26" fmla="*/ 2974109 h 5109872"/>
              <a:gd name="connsiteX27" fmla="*/ 154628 w 6287574"/>
              <a:gd name="connsiteY27" fmla="*/ 3703782 h 5109872"/>
              <a:gd name="connsiteX28" fmla="*/ 191574 w 6287574"/>
              <a:gd name="connsiteY28" fmla="*/ 4525819 h 5109872"/>
              <a:gd name="connsiteX29" fmla="*/ 404010 w 6287574"/>
              <a:gd name="connsiteY29" fmla="*/ 5089237 h 5109872"/>
              <a:gd name="connsiteX30" fmla="*/ 1299938 w 6287574"/>
              <a:gd name="connsiteY30" fmla="*/ 4922981 h 5109872"/>
              <a:gd name="connsiteX31" fmla="*/ 1032082 w 6287574"/>
              <a:gd name="connsiteY31" fmla="*/ 4313382 h 5109872"/>
              <a:gd name="connsiteX32" fmla="*/ 1059792 w 6287574"/>
              <a:gd name="connsiteY32" fmla="*/ 3851564 h 5109872"/>
              <a:gd name="connsiteX33" fmla="*/ 1142919 w 6287574"/>
              <a:gd name="connsiteY33" fmla="*/ 3722255 h 5109872"/>
              <a:gd name="connsiteX34" fmla="*/ 1207574 w 6287574"/>
              <a:gd name="connsiteY34" fmla="*/ 3639127 h 5109872"/>
              <a:gd name="connsiteX35" fmla="*/ 1281465 w 6287574"/>
              <a:gd name="connsiteY35" fmla="*/ 3528291 h 5109872"/>
              <a:gd name="connsiteX36" fmla="*/ 1327646 w 6287574"/>
              <a:gd name="connsiteY36" fmla="*/ 3417455 h 5109872"/>
              <a:gd name="connsiteX37" fmla="*/ 1373828 w 6287574"/>
              <a:gd name="connsiteY37" fmla="*/ 3297382 h 5109872"/>
              <a:gd name="connsiteX38" fmla="*/ 1392301 w 6287574"/>
              <a:gd name="connsiteY38" fmla="*/ 3251200 h 5109872"/>
              <a:gd name="connsiteX39" fmla="*/ 1521610 w 6287574"/>
              <a:gd name="connsiteY39" fmla="*/ 2955636 h 5109872"/>
              <a:gd name="connsiteX40" fmla="*/ 1641683 w 6287574"/>
              <a:gd name="connsiteY40" fmla="*/ 2706255 h 5109872"/>
              <a:gd name="connsiteX41" fmla="*/ 1678628 w 6287574"/>
              <a:gd name="connsiteY41" fmla="*/ 2623127 h 5109872"/>
              <a:gd name="connsiteX42" fmla="*/ 1743283 w 6287574"/>
              <a:gd name="connsiteY42" fmla="*/ 2456873 h 5109872"/>
              <a:gd name="connsiteX43" fmla="*/ 1752519 w 6287574"/>
              <a:gd name="connsiteY43" fmla="*/ 2419927 h 5109872"/>
              <a:gd name="connsiteX44" fmla="*/ 1817174 w 6287574"/>
              <a:gd name="connsiteY44" fmla="*/ 2235200 h 5109872"/>
              <a:gd name="connsiteX45" fmla="*/ 1844883 w 6287574"/>
              <a:gd name="connsiteY45" fmla="*/ 2198255 h 5109872"/>
              <a:gd name="connsiteX46" fmla="*/ 1928010 w 6287574"/>
              <a:gd name="connsiteY46" fmla="*/ 2068946 h 5109872"/>
              <a:gd name="connsiteX47" fmla="*/ 1955719 w 6287574"/>
              <a:gd name="connsiteY47" fmla="*/ 2032000 h 5109872"/>
              <a:gd name="connsiteX48" fmla="*/ 2011137 w 6287574"/>
              <a:gd name="connsiteY48" fmla="*/ 1985818 h 5109872"/>
              <a:gd name="connsiteX49" fmla="*/ 2075792 w 6287574"/>
              <a:gd name="connsiteY49" fmla="*/ 1921164 h 5109872"/>
              <a:gd name="connsiteX50" fmla="*/ 2149683 w 6287574"/>
              <a:gd name="connsiteY50" fmla="*/ 1856509 h 5109872"/>
              <a:gd name="connsiteX51" fmla="*/ 2205101 w 6287574"/>
              <a:gd name="connsiteY51" fmla="*/ 1801091 h 5109872"/>
              <a:gd name="connsiteX52" fmla="*/ 2251283 w 6287574"/>
              <a:gd name="connsiteY52" fmla="*/ 1764146 h 5109872"/>
              <a:gd name="connsiteX53" fmla="*/ 2297465 w 6287574"/>
              <a:gd name="connsiteY53" fmla="*/ 1717964 h 5109872"/>
              <a:gd name="connsiteX54" fmla="*/ 2380592 w 6287574"/>
              <a:gd name="connsiteY54" fmla="*/ 1671782 h 5109872"/>
              <a:gd name="connsiteX55" fmla="*/ 2436010 w 6287574"/>
              <a:gd name="connsiteY55" fmla="*/ 1625600 h 5109872"/>
              <a:gd name="connsiteX56" fmla="*/ 2519137 w 6287574"/>
              <a:gd name="connsiteY56" fmla="*/ 1560946 h 5109872"/>
              <a:gd name="connsiteX57" fmla="*/ 2556083 w 6287574"/>
              <a:gd name="connsiteY57" fmla="*/ 1533236 h 5109872"/>
              <a:gd name="connsiteX58" fmla="*/ 2759283 w 6287574"/>
              <a:gd name="connsiteY58" fmla="*/ 1320800 h 5109872"/>
              <a:gd name="connsiteX59" fmla="*/ 2805465 w 6287574"/>
              <a:gd name="connsiteY59" fmla="*/ 1302327 h 5109872"/>
              <a:gd name="connsiteX60" fmla="*/ 2842410 w 6287574"/>
              <a:gd name="connsiteY60" fmla="*/ 1283855 h 5109872"/>
              <a:gd name="connsiteX61" fmla="*/ 2907065 w 6287574"/>
              <a:gd name="connsiteY61" fmla="*/ 1265382 h 5109872"/>
              <a:gd name="connsiteX62" fmla="*/ 2999428 w 6287574"/>
              <a:gd name="connsiteY62" fmla="*/ 1219200 h 5109872"/>
              <a:gd name="connsiteX63" fmla="*/ 3267283 w 6287574"/>
              <a:gd name="connsiteY63" fmla="*/ 1154546 h 5109872"/>
              <a:gd name="connsiteX64" fmla="*/ 3415065 w 6287574"/>
              <a:gd name="connsiteY64" fmla="*/ 1099127 h 5109872"/>
              <a:gd name="connsiteX65" fmla="*/ 3544374 w 6287574"/>
              <a:gd name="connsiteY65" fmla="*/ 1080655 h 5109872"/>
              <a:gd name="connsiteX66" fmla="*/ 3627501 w 6287574"/>
              <a:gd name="connsiteY66" fmla="*/ 1062182 h 5109872"/>
              <a:gd name="connsiteX67" fmla="*/ 3719865 w 6287574"/>
              <a:gd name="connsiteY67" fmla="*/ 1043709 h 5109872"/>
              <a:gd name="connsiteX68" fmla="*/ 4070846 w 6287574"/>
              <a:gd name="connsiteY68" fmla="*/ 960582 h 5109872"/>
              <a:gd name="connsiteX69" fmla="*/ 4735865 w 6287574"/>
              <a:gd name="connsiteY69" fmla="*/ 932873 h 5109872"/>
              <a:gd name="connsiteX70" fmla="*/ 4828228 w 6287574"/>
              <a:gd name="connsiteY70" fmla="*/ 923636 h 5109872"/>
              <a:gd name="connsiteX71" fmla="*/ 5317756 w 6287574"/>
              <a:gd name="connsiteY71" fmla="*/ 905164 h 5109872"/>
              <a:gd name="connsiteX72" fmla="*/ 5733392 w 6287574"/>
              <a:gd name="connsiteY72" fmla="*/ 785091 h 5109872"/>
              <a:gd name="connsiteX73" fmla="*/ 6065901 w 6287574"/>
              <a:gd name="connsiteY73" fmla="*/ 720436 h 5109872"/>
              <a:gd name="connsiteX74" fmla="*/ 6185974 w 6287574"/>
              <a:gd name="connsiteY74" fmla="*/ 526473 h 5109872"/>
              <a:gd name="connsiteX75" fmla="*/ 6222919 w 6287574"/>
              <a:gd name="connsiteY75" fmla="*/ 480291 h 5109872"/>
              <a:gd name="connsiteX76" fmla="*/ 6278337 w 6287574"/>
              <a:gd name="connsiteY76" fmla="*/ 387927 h 5109872"/>
              <a:gd name="connsiteX77" fmla="*/ 6287574 w 6287574"/>
              <a:gd name="connsiteY77" fmla="*/ 360218 h 5109872"/>
              <a:gd name="connsiteX78" fmla="*/ 6269101 w 6287574"/>
              <a:gd name="connsiteY78" fmla="*/ 240146 h 5109872"/>
              <a:gd name="connsiteX79" fmla="*/ 6259865 w 6287574"/>
              <a:gd name="connsiteY79" fmla="*/ 203200 h 5109872"/>
              <a:gd name="connsiteX80" fmla="*/ 6222919 w 6287574"/>
              <a:gd name="connsiteY80" fmla="*/ 184727 h 5109872"/>
              <a:gd name="connsiteX81" fmla="*/ 6195210 w 6287574"/>
              <a:gd name="connsiteY81" fmla="*/ 157018 h 5109872"/>
              <a:gd name="connsiteX82" fmla="*/ 6167501 w 6287574"/>
              <a:gd name="connsiteY82" fmla="*/ 129309 h 5109872"/>
              <a:gd name="connsiteX0" fmla="*/ 6142403 w 6262476"/>
              <a:gd name="connsiteY0" fmla="*/ 129309 h 5109872"/>
              <a:gd name="connsiteX1" fmla="*/ 6142403 w 6262476"/>
              <a:gd name="connsiteY1" fmla="*/ 129309 h 5109872"/>
              <a:gd name="connsiteX2" fmla="*/ 5902258 w 6262476"/>
              <a:gd name="connsiteY2" fmla="*/ 120073 h 5109872"/>
              <a:gd name="connsiteX3" fmla="*/ 5523567 w 6262476"/>
              <a:gd name="connsiteY3" fmla="*/ 110836 h 5109872"/>
              <a:gd name="connsiteX4" fmla="*/ 5144876 w 6262476"/>
              <a:gd name="connsiteY4" fmla="*/ 73891 h 5109872"/>
              <a:gd name="connsiteX5" fmla="*/ 4867785 w 6262476"/>
              <a:gd name="connsiteY5" fmla="*/ 0 h 5109872"/>
              <a:gd name="connsiteX6" fmla="*/ 3205239 w 6262476"/>
              <a:gd name="connsiteY6" fmla="*/ 9236 h 5109872"/>
              <a:gd name="connsiteX7" fmla="*/ 2789603 w 6262476"/>
              <a:gd name="connsiteY7" fmla="*/ 55418 h 5109872"/>
              <a:gd name="connsiteX8" fmla="*/ 2410912 w 6262476"/>
              <a:gd name="connsiteY8" fmla="*/ 83127 h 5109872"/>
              <a:gd name="connsiteX9" fmla="*/ 1949094 w 6262476"/>
              <a:gd name="connsiteY9" fmla="*/ 157018 h 5109872"/>
              <a:gd name="connsiteX10" fmla="*/ 1838258 w 6262476"/>
              <a:gd name="connsiteY10" fmla="*/ 184727 h 5109872"/>
              <a:gd name="connsiteX11" fmla="*/ 1736658 w 6262476"/>
              <a:gd name="connsiteY11" fmla="*/ 203200 h 5109872"/>
              <a:gd name="connsiteX12" fmla="*/ 1311785 w 6262476"/>
              <a:gd name="connsiteY12" fmla="*/ 314036 h 5109872"/>
              <a:gd name="connsiteX13" fmla="*/ 1200948 w 6262476"/>
              <a:gd name="connsiteY13" fmla="*/ 369455 h 5109872"/>
              <a:gd name="connsiteX14" fmla="*/ 757603 w 6262476"/>
              <a:gd name="connsiteY14" fmla="*/ 655782 h 5109872"/>
              <a:gd name="connsiteX15" fmla="*/ 628294 w 6262476"/>
              <a:gd name="connsiteY15" fmla="*/ 785091 h 5109872"/>
              <a:gd name="connsiteX16" fmla="*/ 489748 w 6262476"/>
              <a:gd name="connsiteY16" fmla="*/ 877455 h 5109872"/>
              <a:gd name="connsiteX17" fmla="*/ 434330 w 6262476"/>
              <a:gd name="connsiteY17" fmla="*/ 923636 h 5109872"/>
              <a:gd name="connsiteX18" fmla="*/ 323494 w 6262476"/>
              <a:gd name="connsiteY18" fmla="*/ 1071418 h 5109872"/>
              <a:gd name="connsiteX19" fmla="*/ 175712 w 6262476"/>
              <a:gd name="connsiteY19" fmla="*/ 1237673 h 5109872"/>
              <a:gd name="connsiteX20" fmla="*/ 138767 w 6262476"/>
              <a:gd name="connsiteY20" fmla="*/ 1293091 h 5109872"/>
              <a:gd name="connsiteX21" fmla="*/ 64876 w 6262476"/>
              <a:gd name="connsiteY21" fmla="*/ 1616364 h 5109872"/>
              <a:gd name="connsiteX22" fmla="*/ 46403 w 6262476"/>
              <a:gd name="connsiteY22" fmla="*/ 1745673 h 5109872"/>
              <a:gd name="connsiteX23" fmla="*/ 27930 w 6262476"/>
              <a:gd name="connsiteY23" fmla="*/ 1902691 h 5109872"/>
              <a:gd name="connsiteX24" fmla="*/ 18694 w 6262476"/>
              <a:gd name="connsiteY24" fmla="*/ 1958109 h 5109872"/>
              <a:gd name="connsiteX25" fmla="*/ 221 w 6262476"/>
              <a:gd name="connsiteY25" fmla="*/ 2022764 h 5109872"/>
              <a:gd name="connsiteX26" fmla="*/ 74111 w 6262476"/>
              <a:gd name="connsiteY26" fmla="*/ 2992582 h 5109872"/>
              <a:gd name="connsiteX27" fmla="*/ 129530 w 6262476"/>
              <a:gd name="connsiteY27" fmla="*/ 3703782 h 5109872"/>
              <a:gd name="connsiteX28" fmla="*/ 166476 w 6262476"/>
              <a:gd name="connsiteY28" fmla="*/ 4525819 h 5109872"/>
              <a:gd name="connsiteX29" fmla="*/ 378912 w 6262476"/>
              <a:gd name="connsiteY29" fmla="*/ 5089237 h 5109872"/>
              <a:gd name="connsiteX30" fmla="*/ 1274840 w 6262476"/>
              <a:gd name="connsiteY30" fmla="*/ 4922981 h 5109872"/>
              <a:gd name="connsiteX31" fmla="*/ 1006984 w 6262476"/>
              <a:gd name="connsiteY31" fmla="*/ 4313382 h 5109872"/>
              <a:gd name="connsiteX32" fmla="*/ 1034694 w 6262476"/>
              <a:gd name="connsiteY32" fmla="*/ 3851564 h 5109872"/>
              <a:gd name="connsiteX33" fmla="*/ 1117821 w 6262476"/>
              <a:gd name="connsiteY33" fmla="*/ 3722255 h 5109872"/>
              <a:gd name="connsiteX34" fmla="*/ 1182476 w 6262476"/>
              <a:gd name="connsiteY34" fmla="*/ 3639127 h 5109872"/>
              <a:gd name="connsiteX35" fmla="*/ 1256367 w 6262476"/>
              <a:gd name="connsiteY35" fmla="*/ 3528291 h 5109872"/>
              <a:gd name="connsiteX36" fmla="*/ 1302548 w 6262476"/>
              <a:gd name="connsiteY36" fmla="*/ 3417455 h 5109872"/>
              <a:gd name="connsiteX37" fmla="*/ 1348730 w 6262476"/>
              <a:gd name="connsiteY37" fmla="*/ 3297382 h 5109872"/>
              <a:gd name="connsiteX38" fmla="*/ 1367203 w 6262476"/>
              <a:gd name="connsiteY38" fmla="*/ 3251200 h 5109872"/>
              <a:gd name="connsiteX39" fmla="*/ 1496512 w 6262476"/>
              <a:gd name="connsiteY39" fmla="*/ 2955636 h 5109872"/>
              <a:gd name="connsiteX40" fmla="*/ 1616585 w 6262476"/>
              <a:gd name="connsiteY40" fmla="*/ 2706255 h 5109872"/>
              <a:gd name="connsiteX41" fmla="*/ 1653530 w 6262476"/>
              <a:gd name="connsiteY41" fmla="*/ 2623127 h 5109872"/>
              <a:gd name="connsiteX42" fmla="*/ 1718185 w 6262476"/>
              <a:gd name="connsiteY42" fmla="*/ 2456873 h 5109872"/>
              <a:gd name="connsiteX43" fmla="*/ 1727421 w 6262476"/>
              <a:gd name="connsiteY43" fmla="*/ 2419927 h 5109872"/>
              <a:gd name="connsiteX44" fmla="*/ 1792076 w 6262476"/>
              <a:gd name="connsiteY44" fmla="*/ 2235200 h 5109872"/>
              <a:gd name="connsiteX45" fmla="*/ 1819785 w 6262476"/>
              <a:gd name="connsiteY45" fmla="*/ 2198255 h 5109872"/>
              <a:gd name="connsiteX46" fmla="*/ 1902912 w 6262476"/>
              <a:gd name="connsiteY46" fmla="*/ 2068946 h 5109872"/>
              <a:gd name="connsiteX47" fmla="*/ 1930621 w 6262476"/>
              <a:gd name="connsiteY47" fmla="*/ 2032000 h 5109872"/>
              <a:gd name="connsiteX48" fmla="*/ 1986039 w 6262476"/>
              <a:gd name="connsiteY48" fmla="*/ 1985818 h 5109872"/>
              <a:gd name="connsiteX49" fmla="*/ 2050694 w 6262476"/>
              <a:gd name="connsiteY49" fmla="*/ 1921164 h 5109872"/>
              <a:gd name="connsiteX50" fmla="*/ 2124585 w 6262476"/>
              <a:gd name="connsiteY50" fmla="*/ 1856509 h 5109872"/>
              <a:gd name="connsiteX51" fmla="*/ 2180003 w 6262476"/>
              <a:gd name="connsiteY51" fmla="*/ 1801091 h 5109872"/>
              <a:gd name="connsiteX52" fmla="*/ 2226185 w 6262476"/>
              <a:gd name="connsiteY52" fmla="*/ 1764146 h 5109872"/>
              <a:gd name="connsiteX53" fmla="*/ 2272367 w 6262476"/>
              <a:gd name="connsiteY53" fmla="*/ 1717964 h 5109872"/>
              <a:gd name="connsiteX54" fmla="*/ 2355494 w 6262476"/>
              <a:gd name="connsiteY54" fmla="*/ 1671782 h 5109872"/>
              <a:gd name="connsiteX55" fmla="*/ 2410912 w 6262476"/>
              <a:gd name="connsiteY55" fmla="*/ 1625600 h 5109872"/>
              <a:gd name="connsiteX56" fmla="*/ 2494039 w 6262476"/>
              <a:gd name="connsiteY56" fmla="*/ 1560946 h 5109872"/>
              <a:gd name="connsiteX57" fmla="*/ 2530985 w 6262476"/>
              <a:gd name="connsiteY57" fmla="*/ 1533236 h 5109872"/>
              <a:gd name="connsiteX58" fmla="*/ 2734185 w 6262476"/>
              <a:gd name="connsiteY58" fmla="*/ 1320800 h 5109872"/>
              <a:gd name="connsiteX59" fmla="*/ 2780367 w 6262476"/>
              <a:gd name="connsiteY59" fmla="*/ 1302327 h 5109872"/>
              <a:gd name="connsiteX60" fmla="*/ 2817312 w 6262476"/>
              <a:gd name="connsiteY60" fmla="*/ 1283855 h 5109872"/>
              <a:gd name="connsiteX61" fmla="*/ 2881967 w 6262476"/>
              <a:gd name="connsiteY61" fmla="*/ 1265382 h 5109872"/>
              <a:gd name="connsiteX62" fmla="*/ 2974330 w 6262476"/>
              <a:gd name="connsiteY62" fmla="*/ 1219200 h 5109872"/>
              <a:gd name="connsiteX63" fmla="*/ 3242185 w 6262476"/>
              <a:gd name="connsiteY63" fmla="*/ 1154546 h 5109872"/>
              <a:gd name="connsiteX64" fmla="*/ 3389967 w 6262476"/>
              <a:gd name="connsiteY64" fmla="*/ 1099127 h 5109872"/>
              <a:gd name="connsiteX65" fmla="*/ 3519276 w 6262476"/>
              <a:gd name="connsiteY65" fmla="*/ 1080655 h 5109872"/>
              <a:gd name="connsiteX66" fmla="*/ 3602403 w 6262476"/>
              <a:gd name="connsiteY66" fmla="*/ 1062182 h 5109872"/>
              <a:gd name="connsiteX67" fmla="*/ 3694767 w 6262476"/>
              <a:gd name="connsiteY67" fmla="*/ 1043709 h 5109872"/>
              <a:gd name="connsiteX68" fmla="*/ 4045748 w 6262476"/>
              <a:gd name="connsiteY68" fmla="*/ 960582 h 5109872"/>
              <a:gd name="connsiteX69" fmla="*/ 4710767 w 6262476"/>
              <a:gd name="connsiteY69" fmla="*/ 932873 h 5109872"/>
              <a:gd name="connsiteX70" fmla="*/ 4803130 w 6262476"/>
              <a:gd name="connsiteY70" fmla="*/ 923636 h 5109872"/>
              <a:gd name="connsiteX71" fmla="*/ 5292658 w 6262476"/>
              <a:gd name="connsiteY71" fmla="*/ 905164 h 5109872"/>
              <a:gd name="connsiteX72" fmla="*/ 5708294 w 6262476"/>
              <a:gd name="connsiteY72" fmla="*/ 785091 h 5109872"/>
              <a:gd name="connsiteX73" fmla="*/ 6040803 w 6262476"/>
              <a:gd name="connsiteY73" fmla="*/ 720436 h 5109872"/>
              <a:gd name="connsiteX74" fmla="*/ 6160876 w 6262476"/>
              <a:gd name="connsiteY74" fmla="*/ 526473 h 5109872"/>
              <a:gd name="connsiteX75" fmla="*/ 6197821 w 6262476"/>
              <a:gd name="connsiteY75" fmla="*/ 480291 h 5109872"/>
              <a:gd name="connsiteX76" fmla="*/ 6253239 w 6262476"/>
              <a:gd name="connsiteY76" fmla="*/ 387927 h 5109872"/>
              <a:gd name="connsiteX77" fmla="*/ 6262476 w 6262476"/>
              <a:gd name="connsiteY77" fmla="*/ 360218 h 5109872"/>
              <a:gd name="connsiteX78" fmla="*/ 6244003 w 6262476"/>
              <a:gd name="connsiteY78" fmla="*/ 240146 h 5109872"/>
              <a:gd name="connsiteX79" fmla="*/ 6234767 w 6262476"/>
              <a:gd name="connsiteY79" fmla="*/ 203200 h 5109872"/>
              <a:gd name="connsiteX80" fmla="*/ 6197821 w 6262476"/>
              <a:gd name="connsiteY80" fmla="*/ 184727 h 5109872"/>
              <a:gd name="connsiteX81" fmla="*/ 6170112 w 6262476"/>
              <a:gd name="connsiteY81" fmla="*/ 157018 h 5109872"/>
              <a:gd name="connsiteX82" fmla="*/ 6142403 w 6262476"/>
              <a:gd name="connsiteY82" fmla="*/ 129309 h 5109872"/>
              <a:gd name="connsiteX0" fmla="*/ 6125983 w 6246056"/>
              <a:gd name="connsiteY0" fmla="*/ 129309 h 5109872"/>
              <a:gd name="connsiteX1" fmla="*/ 6125983 w 6246056"/>
              <a:gd name="connsiteY1" fmla="*/ 129309 h 5109872"/>
              <a:gd name="connsiteX2" fmla="*/ 5885838 w 6246056"/>
              <a:gd name="connsiteY2" fmla="*/ 120073 h 5109872"/>
              <a:gd name="connsiteX3" fmla="*/ 5507147 w 6246056"/>
              <a:gd name="connsiteY3" fmla="*/ 110836 h 5109872"/>
              <a:gd name="connsiteX4" fmla="*/ 5128456 w 6246056"/>
              <a:gd name="connsiteY4" fmla="*/ 73891 h 5109872"/>
              <a:gd name="connsiteX5" fmla="*/ 4851365 w 6246056"/>
              <a:gd name="connsiteY5" fmla="*/ 0 h 5109872"/>
              <a:gd name="connsiteX6" fmla="*/ 3188819 w 6246056"/>
              <a:gd name="connsiteY6" fmla="*/ 9236 h 5109872"/>
              <a:gd name="connsiteX7" fmla="*/ 2773183 w 6246056"/>
              <a:gd name="connsiteY7" fmla="*/ 55418 h 5109872"/>
              <a:gd name="connsiteX8" fmla="*/ 2394492 w 6246056"/>
              <a:gd name="connsiteY8" fmla="*/ 83127 h 5109872"/>
              <a:gd name="connsiteX9" fmla="*/ 1932674 w 6246056"/>
              <a:gd name="connsiteY9" fmla="*/ 157018 h 5109872"/>
              <a:gd name="connsiteX10" fmla="*/ 1821838 w 6246056"/>
              <a:gd name="connsiteY10" fmla="*/ 184727 h 5109872"/>
              <a:gd name="connsiteX11" fmla="*/ 1720238 w 6246056"/>
              <a:gd name="connsiteY11" fmla="*/ 203200 h 5109872"/>
              <a:gd name="connsiteX12" fmla="*/ 1295365 w 6246056"/>
              <a:gd name="connsiteY12" fmla="*/ 314036 h 5109872"/>
              <a:gd name="connsiteX13" fmla="*/ 1184528 w 6246056"/>
              <a:gd name="connsiteY13" fmla="*/ 369455 h 5109872"/>
              <a:gd name="connsiteX14" fmla="*/ 741183 w 6246056"/>
              <a:gd name="connsiteY14" fmla="*/ 655782 h 5109872"/>
              <a:gd name="connsiteX15" fmla="*/ 611874 w 6246056"/>
              <a:gd name="connsiteY15" fmla="*/ 785091 h 5109872"/>
              <a:gd name="connsiteX16" fmla="*/ 473328 w 6246056"/>
              <a:gd name="connsiteY16" fmla="*/ 877455 h 5109872"/>
              <a:gd name="connsiteX17" fmla="*/ 417910 w 6246056"/>
              <a:gd name="connsiteY17" fmla="*/ 923636 h 5109872"/>
              <a:gd name="connsiteX18" fmla="*/ 307074 w 6246056"/>
              <a:gd name="connsiteY18" fmla="*/ 1071418 h 5109872"/>
              <a:gd name="connsiteX19" fmla="*/ 159292 w 6246056"/>
              <a:gd name="connsiteY19" fmla="*/ 1237673 h 5109872"/>
              <a:gd name="connsiteX20" fmla="*/ 122347 w 6246056"/>
              <a:gd name="connsiteY20" fmla="*/ 1293091 h 5109872"/>
              <a:gd name="connsiteX21" fmla="*/ 48456 w 6246056"/>
              <a:gd name="connsiteY21" fmla="*/ 1616364 h 5109872"/>
              <a:gd name="connsiteX22" fmla="*/ 29983 w 6246056"/>
              <a:gd name="connsiteY22" fmla="*/ 1745673 h 5109872"/>
              <a:gd name="connsiteX23" fmla="*/ 11510 w 6246056"/>
              <a:gd name="connsiteY23" fmla="*/ 1902691 h 5109872"/>
              <a:gd name="connsiteX24" fmla="*/ 2274 w 6246056"/>
              <a:gd name="connsiteY24" fmla="*/ 1958109 h 5109872"/>
              <a:gd name="connsiteX25" fmla="*/ 57691 w 6246056"/>
              <a:gd name="connsiteY25" fmla="*/ 2992582 h 5109872"/>
              <a:gd name="connsiteX26" fmla="*/ 113110 w 6246056"/>
              <a:gd name="connsiteY26" fmla="*/ 3703782 h 5109872"/>
              <a:gd name="connsiteX27" fmla="*/ 150056 w 6246056"/>
              <a:gd name="connsiteY27" fmla="*/ 4525819 h 5109872"/>
              <a:gd name="connsiteX28" fmla="*/ 362492 w 6246056"/>
              <a:gd name="connsiteY28" fmla="*/ 5089237 h 5109872"/>
              <a:gd name="connsiteX29" fmla="*/ 1258420 w 6246056"/>
              <a:gd name="connsiteY29" fmla="*/ 4922981 h 5109872"/>
              <a:gd name="connsiteX30" fmla="*/ 990564 w 6246056"/>
              <a:gd name="connsiteY30" fmla="*/ 4313382 h 5109872"/>
              <a:gd name="connsiteX31" fmla="*/ 1018274 w 6246056"/>
              <a:gd name="connsiteY31" fmla="*/ 3851564 h 5109872"/>
              <a:gd name="connsiteX32" fmla="*/ 1101401 w 6246056"/>
              <a:gd name="connsiteY32" fmla="*/ 3722255 h 5109872"/>
              <a:gd name="connsiteX33" fmla="*/ 1166056 w 6246056"/>
              <a:gd name="connsiteY33" fmla="*/ 3639127 h 5109872"/>
              <a:gd name="connsiteX34" fmla="*/ 1239947 w 6246056"/>
              <a:gd name="connsiteY34" fmla="*/ 3528291 h 5109872"/>
              <a:gd name="connsiteX35" fmla="*/ 1286128 w 6246056"/>
              <a:gd name="connsiteY35" fmla="*/ 3417455 h 5109872"/>
              <a:gd name="connsiteX36" fmla="*/ 1332310 w 6246056"/>
              <a:gd name="connsiteY36" fmla="*/ 3297382 h 5109872"/>
              <a:gd name="connsiteX37" fmla="*/ 1350783 w 6246056"/>
              <a:gd name="connsiteY37" fmla="*/ 3251200 h 5109872"/>
              <a:gd name="connsiteX38" fmla="*/ 1480092 w 6246056"/>
              <a:gd name="connsiteY38" fmla="*/ 2955636 h 5109872"/>
              <a:gd name="connsiteX39" fmla="*/ 1600165 w 6246056"/>
              <a:gd name="connsiteY39" fmla="*/ 2706255 h 5109872"/>
              <a:gd name="connsiteX40" fmla="*/ 1637110 w 6246056"/>
              <a:gd name="connsiteY40" fmla="*/ 2623127 h 5109872"/>
              <a:gd name="connsiteX41" fmla="*/ 1701765 w 6246056"/>
              <a:gd name="connsiteY41" fmla="*/ 2456873 h 5109872"/>
              <a:gd name="connsiteX42" fmla="*/ 1711001 w 6246056"/>
              <a:gd name="connsiteY42" fmla="*/ 2419927 h 5109872"/>
              <a:gd name="connsiteX43" fmla="*/ 1775656 w 6246056"/>
              <a:gd name="connsiteY43" fmla="*/ 2235200 h 5109872"/>
              <a:gd name="connsiteX44" fmla="*/ 1803365 w 6246056"/>
              <a:gd name="connsiteY44" fmla="*/ 2198255 h 5109872"/>
              <a:gd name="connsiteX45" fmla="*/ 1886492 w 6246056"/>
              <a:gd name="connsiteY45" fmla="*/ 2068946 h 5109872"/>
              <a:gd name="connsiteX46" fmla="*/ 1914201 w 6246056"/>
              <a:gd name="connsiteY46" fmla="*/ 2032000 h 5109872"/>
              <a:gd name="connsiteX47" fmla="*/ 1969619 w 6246056"/>
              <a:gd name="connsiteY47" fmla="*/ 1985818 h 5109872"/>
              <a:gd name="connsiteX48" fmla="*/ 2034274 w 6246056"/>
              <a:gd name="connsiteY48" fmla="*/ 1921164 h 5109872"/>
              <a:gd name="connsiteX49" fmla="*/ 2108165 w 6246056"/>
              <a:gd name="connsiteY49" fmla="*/ 1856509 h 5109872"/>
              <a:gd name="connsiteX50" fmla="*/ 2163583 w 6246056"/>
              <a:gd name="connsiteY50" fmla="*/ 1801091 h 5109872"/>
              <a:gd name="connsiteX51" fmla="*/ 2209765 w 6246056"/>
              <a:gd name="connsiteY51" fmla="*/ 1764146 h 5109872"/>
              <a:gd name="connsiteX52" fmla="*/ 2255947 w 6246056"/>
              <a:gd name="connsiteY52" fmla="*/ 1717964 h 5109872"/>
              <a:gd name="connsiteX53" fmla="*/ 2339074 w 6246056"/>
              <a:gd name="connsiteY53" fmla="*/ 1671782 h 5109872"/>
              <a:gd name="connsiteX54" fmla="*/ 2394492 w 6246056"/>
              <a:gd name="connsiteY54" fmla="*/ 1625600 h 5109872"/>
              <a:gd name="connsiteX55" fmla="*/ 2477619 w 6246056"/>
              <a:gd name="connsiteY55" fmla="*/ 1560946 h 5109872"/>
              <a:gd name="connsiteX56" fmla="*/ 2514565 w 6246056"/>
              <a:gd name="connsiteY56" fmla="*/ 1533236 h 5109872"/>
              <a:gd name="connsiteX57" fmla="*/ 2717765 w 6246056"/>
              <a:gd name="connsiteY57" fmla="*/ 1320800 h 5109872"/>
              <a:gd name="connsiteX58" fmla="*/ 2763947 w 6246056"/>
              <a:gd name="connsiteY58" fmla="*/ 1302327 h 5109872"/>
              <a:gd name="connsiteX59" fmla="*/ 2800892 w 6246056"/>
              <a:gd name="connsiteY59" fmla="*/ 1283855 h 5109872"/>
              <a:gd name="connsiteX60" fmla="*/ 2865547 w 6246056"/>
              <a:gd name="connsiteY60" fmla="*/ 1265382 h 5109872"/>
              <a:gd name="connsiteX61" fmla="*/ 2957910 w 6246056"/>
              <a:gd name="connsiteY61" fmla="*/ 1219200 h 5109872"/>
              <a:gd name="connsiteX62" fmla="*/ 3225765 w 6246056"/>
              <a:gd name="connsiteY62" fmla="*/ 1154546 h 5109872"/>
              <a:gd name="connsiteX63" fmla="*/ 3373547 w 6246056"/>
              <a:gd name="connsiteY63" fmla="*/ 1099127 h 5109872"/>
              <a:gd name="connsiteX64" fmla="*/ 3502856 w 6246056"/>
              <a:gd name="connsiteY64" fmla="*/ 1080655 h 5109872"/>
              <a:gd name="connsiteX65" fmla="*/ 3585983 w 6246056"/>
              <a:gd name="connsiteY65" fmla="*/ 1062182 h 5109872"/>
              <a:gd name="connsiteX66" fmla="*/ 3678347 w 6246056"/>
              <a:gd name="connsiteY66" fmla="*/ 1043709 h 5109872"/>
              <a:gd name="connsiteX67" fmla="*/ 4029328 w 6246056"/>
              <a:gd name="connsiteY67" fmla="*/ 960582 h 5109872"/>
              <a:gd name="connsiteX68" fmla="*/ 4694347 w 6246056"/>
              <a:gd name="connsiteY68" fmla="*/ 932873 h 5109872"/>
              <a:gd name="connsiteX69" fmla="*/ 4786710 w 6246056"/>
              <a:gd name="connsiteY69" fmla="*/ 923636 h 5109872"/>
              <a:gd name="connsiteX70" fmla="*/ 5276238 w 6246056"/>
              <a:gd name="connsiteY70" fmla="*/ 905164 h 5109872"/>
              <a:gd name="connsiteX71" fmla="*/ 5691874 w 6246056"/>
              <a:gd name="connsiteY71" fmla="*/ 785091 h 5109872"/>
              <a:gd name="connsiteX72" fmla="*/ 6024383 w 6246056"/>
              <a:gd name="connsiteY72" fmla="*/ 720436 h 5109872"/>
              <a:gd name="connsiteX73" fmla="*/ 6144456 w 6246056"/>
              <a:gd name="connsiteY73" fmla="*/ 526473 h 5109872"/>
              <a:gd name="connsiteX74" fmla="*/ 6181401 w 6246056"/>
              <a:gd name="connsiteY74" fmla="*/ 480291 h 5109872"/>
              <a:gd name="connsiteX75" fmla="*/ 6236819 w 6246056"/>
              <a:gd name="connsiteY75" fmla="*/ 387927 h 5109872"/>
              <a:gd name="connsiteX76" fmla="*/ 6246056 w 6246056"/>
              <a:gd name="connsiteY76" fmla="*/ 360218 h 5109872"/>
              <a:gd name="connsiteX77" fmla="*/ 6227583 w 6246056"/>
              <a:gd name="connsiteY77" fmla="*/ 240146 h 5109872"/>
              <a:gd name="connsiteX78" fmla="*/ 6218347 w 6246056"/>
              <a:gd name="connsiteY78" fmla="*/ 203200 h 5109872"/>
              <a:gd name="connsiteX79" fmla="*/ 6181401 w 6246056"/>
              <a:gd name="connsiteY79" fmla="*/ 184727 h 5109872"/>
              <a:gd name="connsiteX80" fmla="*/ 6153692 w 6246056"/>
              <a:gd name="connsiteY80" fmla="*/ 157018 h 5109872"/>
              <a:gd name="connsiteX81" fmla="*/ 6125983 w 6246056"/>
              <a:gd name="connsiteY81" fmla="*/ 129309 h 5109872"/>
              <a:gd name="connsiteX0" fmla="*/ 6124282 w 6244355"/>
              <a:gd name="connsiteY0" fmla="*/ 129309 h 5109872"/>
              <a:gd name="connsiteX1" fmla="*/ 6124282 w 6244355"/>
              <a:gd name="connsiteY1" fmla="*/ 129309 h 5109872"/>
              <a:gd name="connsiteX2" fmla="*/ 5884137 w 6244355"/>
              <a:gd name="connsiteY2" fmla="*/ 120073 h 5109872"/>
              <a:gd name="connsiteX3" fmla="*/ 5505446 w 6244355"/>
              <a:gd name="connsiteY3" fmla="*/ 110836 h 5109872"/>
              <a:gd name="connsiteX4" fmla="*/ 5126755 w 6244355"/>
              <a:gd name="connsiteY4" fmla="*/ 73891 h 5109872"/>
              <a:gd name="connsiteX5" fmla="*/ 4849664 w 6244355"/>
              <a:gd name="connsiteY5" fmla="*/ 0 h 5109872"/>
              <a:gd name="connsiteX6" fmla="*/ 3187118 w 6244355"/>
              <a:gd name="connsiteY6" fmla="*/ 9236 h 5109872"/>
              <a:gd name="connsiteX7" fmla="*/ 2771482 w 6244355"/>
              <a:gd name="connsiteY7" fmla="*/ 55418 h 5109872"/>
              <a:gd name="connsiteX8" fmla="*/ 2392791 w 6244355"/>
              <a:gd name="connsiteY8" fmla="*/ 83127 h 5109872"/>
              <a:gd name="connsiteX9" fmla="*/ 1930973 w 6244355"/>
              <a:gd name="connsiteY9" fmla="*/ 157018 h 5109872"/>
              <a:gd name="connsiteX10" fmla="*/ 1820137 w 6244355"/>
              <a:gd name="connsiteY10" fmla="*/ 184727 h 5109872"/>
              <a:gd name="connsiteX11" fmla="*/ 1718537 w 6244355"/>
              <a:gd name="connsiteY11" fmla="*/ 203200 h 5109872"/>
              <a:gd name="connsiteX12" fmla="*/ 1293664 w 6244355"/>
              <a:gd name="connsiteY12" fmla="*/ 314036 h 5109872"/>
              <a:gd name="connsiteX13" fmla="*/ 1182827 w 6244355"/>
              <a:gd name="connsiteY13" fmla="*/ 369455 h 5109872"/>
              <a:gd name="connsiteX14" fmla="*/ 739482 w 6244355"/>
              <a:gd name="connsiteY14" fmla="*/ 655782 h 5109872"/>
              <a:gd name="connsiteX15" fmla="*/ 610173 w 6244355"/>
              <a:gd name="connsiteY15" fmla="*/ 785091 h 5109872"/>
              <a:gd name="connsiteX16" fmla="*/ 471627 w 6244355"/>
              <a:gd name="connsiteY16" fmla="*/ 877455 h 5109872"/>
              <a:gd name="connsiteX17" fmla="*/ 416209 w 6244355"/>
              <a:gd name="connsiteY17" fmla="*/ 923636 h 5109872"/>
              <a:gd name="connsiteX18" fmla="*/ 305373 w 6244355"/>
              <a:gd name="connsiteY18" fmla="*/ 1071418 h 5109872"/>
              <a:gd name="connsiteX19" fmla="*/ 157591 w 6244355"/>
              <a:gd name="connsiteY19" fmla="*/ 1237673 h 5109872"/>
              <a:gd name="connsiteX20" fmla="*/ 120646 w 6244355"/>
              <a:gd name="connsiteY20" fmla="*/ 1293091 h 5109872"/>
              <a:gd name="connsiteX21" fmla="*/ 46755 w 6244355"/>
              <a:gd name="connsiteY21" fmla="*/ 1616364 h 5109872"/>
              <a:gd name="connsiteX22" fmla="*/ 28282 w 6244355"/>
              <a:gd name="connsiteY22" fmla="*/ 1745673 h 5109872"/>
              <a:gd name="connsiteX23" fmla="*/ 573 w 6244355"/>
              <a:gd name="connsiteY23" fmla="*/ 1958109 h 5109872"/>
              <a:gd name="connsiteX24" fmla="*/ 55990 w 6244355"/>
              <a:gd name="connsiteY24" fmla="*/ 2992582 h 5109872"/>
              <a:gd name="connsiteX25" fmla="*/ 111409 w 6244355"/>
              <a:gd name="connsiteY25" fmla="*/ 3703782 h 5109872"/>
              <a:gd name="connsiteX26" fmla="*/ 148355 w 6244355"/>
              <a:gd name="connsiteY26" fmla="*/ 4525819 h 5109872"/>
              <a:gd name="connsiteX27" fmla="*/ 360791 w 6244355"/>
              <a:gd name="connsiteY27" fmla="*/ 5089237 h 5109872"/>
              <a:gd name="connsiteX28" fmla="*/ 1256719 w 6244355"/>
              <a:gd name="connsiteY28" fmla="*/ 4922981 h 5109872"/>
              <a:gd name="connsiteX29" fmla="*/ 988863 w 6244355"/>
              <a:gd name="connsiteY29" fmla="*/ 4313382 h 5109872"/>
              <a:gd name="connsiteX30" fmla="*/ 1016573 w 6244355"/>
              <a:gd name="connsiteY30" fmla="*/ 3851564 h 5109872"/>
              <a:gd name="connsiteX31" fmla="*/ 1099700 w 6244355"/>
              <a:gd name="connsiteY31" fmla="*/ 3722255 h 5109872"/>
              <a:gd name="connsiteX32" fmla="*/ 1164355 w 6244355"/>
              <a:gd name="connsiteY32" fmla="*/ 3639127 h 5109872"/>
              <a:gd name="connsiteX33" fmla="*/ 1238246 w 6244355"/>
              <a:gd name="connsiteY33" fmla="*/ 3528291 h 5109872"/>
              <a:gd name="connsiteX34" fmla="*/ 1284427 w 6244355"/>
              <a:gd name="connsiteY34" fmla="*/ 3417455 h 5109872"/>
              <a:gd name="connsiteX35" fmla="*/ 1330609 w 6244355"/>
              <a:gd name="connsiteY35" fmla="*/ 3297382 h 5109872"/>
              <a:gd name="connsiteX36" fmla="*/ 1349082 w 6244355"/>
              <a:gd name="connsiteY36" fmla="*/ 3251200 h 5109872"/>
              <a:gd name="connsiteX37" fmla="*/ 1478391 w 6244355"/>
              <a:gd name="connsiteY37" fmla="*/ 2955636 h 5109872"/>
              <a:gd name="connsiteX38" fmla="*/ 1598464 w 6244355"/>
              <a:gd name="connsiteY38" fmla="*/ 2706255 h 5109872"/>
              <a:gd name="connsiteX39" fmla="*/ 1635409 w 6244355"/>
              <a:gd name="connsiteY39" fmla="*/ 2623127 h 5109872"/>
              <a:gd name="connsiteX40" fmla="*/ 1700064 w 6244355"/>
              <a:gd name="connsiteY40" fmla="*/ 2456873 h 5109872"/>
              <a:gd name="connsiteX41" fmla="*/ 1709300 w 6244355"/>
              <a:gd name="connsiteY41" fmla="*/ 2419927 h 5109872"/>
              <a:gd name="connsiteX42" fmla="*/ 1773955 w 6244355"/>
              <a:gd name="connsiteY42" fmla="*/ 2235200 h 5109872"/>
              <a:gd name="connsiteX43" fmla="*/ 1801664 w 6244355"/>
              <a:gd name="connsiteY43" fmla="*/ 2198255 h 5109872"/>
              <a:gd name="connsiteX44" fmla="*/ 1884791 w 6244355"/>
              <a:gd name="connsiteY44" fmla="*/ 2068946 h 5109872"/>
              <a:gd name="connsiteX45" fmla="*/ 1912500 w 6244355"/>
              <a:gd name="connsiteY45" fmla="*/ 2032000 h 5109872"/>
              <a:gd name="connsiteX46" fmla="*/ 1967918 w 6244355"/>
              <a:gd name="connsiteY46" fmla="*/ 1985818 h 5109872"/>
              <a:gd name="connsiteX47" fmla="*/ 2032573 w 6244355"/>
              <a:gd name="connsiteY47" fmla="*/ 1921164 h 5109872"/>
              <a:gd name="connsiteX48" fmla="*/ 2106464 w 6244355"/>
              <a:gd name="connsiteY48" fmla="*/ 1856509 h 5109872"/>
              <a:gd name="connsiteX49" fmla="*/ 2161882 w 6244355"/>
              <a:gd name="connsiteY49" fmla="*/ 1801091 h 5109872"/>
              <a:gd name="connsiteX50" fmla="*/ 2208064 w 6244355"/>
              <a:gd name="connsiteY50" fmla="*/ 1764146 h 5109872"/>
              <a:gd name="connsiteX51" fmla="*/ 2254246 w 6244355"/>
              <a:gd name="connsiteY51" fmla="*/ 1717964 h 5109872"/>
              <a:gd name="connsiteX52" fmla="*/ 2337373 w 6244355"/>
              <a:gd name="connsiteY52" fmla="*/ 1671782 h 5109872"/>
              <a:gd name="connsiteX53" fmla="*/ 2392791 w 6244355"/>
              <a:gd name="connsiteY53" fmla="*/ 1625600 h 5109872"/>
              <a:gd name="connsiteX54" fmla="*/ 2475918 w 6244355"/>
              <a:gd name="connsiteY54" fmla="*/ 1560946 h 5109872"/>
              <a:gd name="connsiteX55" fmla="*/ 2512864 w 6244355"/>
              <a:gd name="connsiteY55" fmla="*/ 1533236 h 5109872"/>
              <a:gd name="connsiteX56" fmla="*/ 2716064 w 6244355"/>
              <a:gd name="connsiteY56" fmla="*/ 1320800 h 5109872"/>
              <a:gd name="connsiteX57" fmla="*/ 2762246 w 6244355"/>
              <a:gd name="connsiteY57" fmla="*/ 1302327 h 5109872"/>
              <a:gd name="connsiteX58" fmla="*/ 2799191 w 6244355"/>
              <a:gd name="connsiteY58" fmla="*/ 1283855 h 5109872"/>
              <a:gd name="connsiteX59" fmla="*/ 2863846 w 6244355"/>
              <a:gd name="connsiteY59" fmla="*/ 1265382 h 5109872"/>
              <a:gd name="connsiteX60" fmla="*/ 2956209 w 6244355"/>
              <a:gd name="connsiteY60" fmla="*/ 1219200 h 5109872"/>
              <a:gd name="connsiteX61" fmla="*/ 3224064 w 6244355"/>
              <a:gd name="connsiteY61" fmla="*/ 1154546 h 5109872"/>
              <a:gd name="connsiteX62" fmla="*/ 3371846 w 6244355"/>
              <a:gd name="connsiteY62" fmla="*/ 1099127 h 5109872"/>
              <a:gd name="connsiteX63" fmla="*/ 3501155 w 6244355"/>
              <a:gd name="connsiteY63" fmla="*/ 1080655 h 5109872"/>
              <a:gd name="connsiteX64" fmla="*/ 3584282 w 6244355"/>
              <a:gd name="connsiteY64" fmla="*/ 1062182 h 5109872"/>
              <a:gd name="connsiteX65" fmla="*/ 3676646 w 6244355"/>
              <a:gd name="connsiteY65" fmla="*/ 1043709 h 5109872"/>
              <a:gd name="connsiteX66" fmla="*/ 4027627 w 6244355"/>
              <a:gd name="connsiteY66" fmla="*/ 960582 h 5109872"/>
              <a:gd name="connsiteX67" fmla="*/ 4692646 w 6244355"/>
              <a:gd name="connsiteY67" fmla="*/ 932873 h 5109872"/>
              <a:gd name="connsiteX68" fmla="*/ 4785009 w 6244355"/>
              <a:gd name="connsiteY68" fmla="*/ 923636 h 5109872"/>
              <a:gd name="connsiteX69" fmla="*/ 5274537 w 6244355"/>
              <a:gd name="connsiteY69" fmla="*/ 905164 h 5109872"/>
              <a:gd name="connsiteX70" fmla="*/ 5690173 w 6244355"/>
              <a:gd name="connsiteY70" fmla="*/ 785091 h 5109872"/>
              <a:gd name="connsiteX71" fmla="*/ 6022682 w 6244355"/>
              <a:gd name="connsiteY71" fmla="*/ 720436 h 5109872"/>
              <a:gd name="connsiteX72" fmla="*/ 6142755 w 6244355"/>
              <a:gd name="connsiteY72" fmla="*/ 526473 h 5109872"/>
              <a:gd name="connsiteX73" fmla="*/ 6179700 w 6244355"/>
              <a:gd name="connsiteY73" fmla="*/ 480291 h 5109872"/>
              <a:gd name="connsiteX74" fmla="*/ 6235118 w 6244355"/>
              <a:gd name="connsiteY74" fmla="*/ 387927 h 5109872"/>
              <a:gd name="connsiteX75" fmla="*/ 6244355 w 6244355"/>
              <a:gd name="connsiteY75" fmla="*/ 360218 h 5109872"/>
              <a:gd name="connsiteX76" fmla="*/ 6225882 w 6244355"/>
              <a:gd name="connsiteY76" fmla="*/ 240146 h 5109872"/>
              <a:gd name="connsiteX77" fmla="*/ 6216646 w 6244355"/>
              <a:gd name="connsiteY77" fmla="*/ 203200 h 5109872"/>
              <a:gd name="connsiteX78" fmla="*/ 6179700 w 6244355"/>
              <a:gd name="connsiteY78" fmla="*/ 184727 h 5109872"/>
              <a:gd name="connsiteX79" fmla="*/ 6151991 w 6244355"/>
              <a:gd name="connsiteY79" fmla="*/ 157018 h 5109872"/>
              <a:gd name="connsiteX80" fmla="*/ 6124282 w 6244355"/>
              <a:gd name="connsiteY80" fmla="*/ 129309 h 5109872"/>
              <a:gd name="connsiteX0" fmla="*/ 6123771 w 6243844"/>
              <a:gd name="connsiteY0" fmla="*/ 129309 h 5109872"/>
              <a:gd name="connsiteX1" fmla="*/ 6123771 w 6243844"/>
              <a:gd name="connsiteY1" fmla="*/ 129309 h 5109872"/>
              <a:gd name="connsiteX2" fmla="*/ 5883626 w 6243844"/>
              <a:gd name="connsiteY2" fmla="*/ 120073 h 5109872"/>
              <a:gd name="connsiteX3" fmla="*/ 5504935 w 6243844"/>
              <a:gd name="connsiteY3" fmla="*/ 110836 h 5109872"/>
              <a:gd name="connsiteX4" fmla="*/ 5126244 w 6243844"/>
              <a:gd name="connsiteY4" fmla="*/ 73891 h 5109872"/>
              <a:gd name="connsiteX5" fmla="*/ 4849153 w 6243844"/>
              <a:gd name="connsiteY5" fmla="*/ 0 h 5109872"/>
              <a:gd name="connsiteX6" fmla="*/ 3186607 w 6243844"/>
              <a:gd name="connsiteY6" fmla="*/ 9236 h 5109872"/>
              <a:gd name="connsiteX7" fmla="*/ 2770971 w 6243844"/>
              <a:gd name="connsiteY7" fmla="*/ 55418 h 5109872"/>
              <a:gd name="connsiteX8" fmla="*/ 2392280 w 6243844"/>
              <a:gd name="connsiteY8" fmla="*/ 83127 h 5109872"/>
              <a:gd name="connsiteX9" fmla="*/ 1930462 w 6243844"/>
              <a:gd name="connsiteY9" fmla="*/ 157018 h 5109872"/>
              <a:gd name="connsiteX10" fmla="*/ 1819626 w 6243844"/>
              <a:gd name="connsiteY10" fmla="*/ 184727 h 5109872"/>
              <a:gd name="connsiteX11" fmla="*/ 1718026 w 6243844"/>
              <a:gd name="connsiteY11" fmla="*/ 203200 h 5109872"/>
              <a:gd name="connsiteX12" fmla="*/ 1293153 w 6243844"/>
              <a:gd name="connsiteY12" fmla="*/ 314036 h 5109872"/>
              <a:gd name="connsiteX13" fmla="*/ 1182316 w 6243844"/>
              <a:gd name="connsiteY13" fmla="*/ 369455 h 5109872"/>
              <a:gd name="connsiteX14" fmla="*/ 738971 w 6243844"/>
              <a:gd name="connsiteY14" fmla="*/ 655782 h 5109872"/>
              <a:gd name="connsiteX15" fmla="*/ 609662 w 6243844"/>
              <a:gd name="connsiteY15" fmla="*/ 785091 h 5109872"/>
              <a:gd name="connsiteX16" fmla="*/ 471116 w 6243844"/>
              <a:gd name="connsiteY16" fmla="*/ 877455 h 5109872"/>
              <a:gd name="connsiteX17" fmla="*/ 415698 w 6243844"/>
              <a:gd name="connsiteY17" fmla="*/ 923636 h 5109872"/>
              <a:gd name="connsiteX18" fmla="*/ 304862 w 6243844"/>
              <a:gd name="connsiteY18" fmla="*/ 1071418 h 5109872"/>
              <a:gd name="connsiteX19" fmla="*/ 157080 w 6243844"/>
              <a:gd name="connsiteY19" fmla="*/ 1237673 h 5109872"/>
              <a:gd name="connsiteX20" fmla="*/ 120135 w 6243844"/>
              <a:gd name="connsiteY20" fmla="*/ 1293091 h 5109872"/>
              <a:gd name="connsiteX21" fmla="*/ 46244 w 6243844"/>
              <a:gd name="connsiteY21" fmla="*/ 1616364 h 5109872"/>
              <a:gd name="connsiteX22" fmla="*/ 62 w 6243844"/>
              <a:gd name="connsiteY22" fmla="*/ 1958109 h 5109872"/>
              <a:gd name="connsiteX23" fmla="*/ 55479 w 6243844"/>
              <a:gd name="connsiteY23" fmla="*/ 2992582 h 5109872"/>
              <a:gd name="connsiteX24" fmla="*/ 110898 w 6243844"/>
              <a:gd name="connsiteY24" fmla="*/ 3703782 h 5109872"/>
              <a:gd name="connsiteX25" fmla="*/ 147844 w 6243844"/>
              <a:gd name="connsiteY25" fmla="*/ 4525819 h 5109872"/>
              <a:gd name="connsiteX26" fmla="*/ 360280 w 6243844"/>
              <a:gd name="connsiteY26" fmla="*/ 5089237 h 5109872"/>
              <a:gd name="connsiteX27" fmla="*/ 1256208 w 6243844"/>
              <a:gd name="connsiteY27" fmla="*/ 4922981 h 5109872"/>
              <a:gd name="connsiteX28" fmla="*/ 988352 w 6243844"/>
              <a:gd name="connsiteY28" fmla="*/ 4313382 h 5109872"/>
              <a:gd name="connsiteX29" fmla="*/ 1016062 w 6243844"/>
              <a:gd name="connsiteY29" fmla="*/ 3851564 h 5109872"/>
              <a:gd name="connsiteX30" fmla="*/ 1099189 w 6243844"/>
              <a:gd name="connsiteY30" fmla="*/ 3722255 h 5109872"/>
              <a:gd name="connsiteX31" fmla="*/ 1163844 w 6243844"/>
              <a:gd name="connsiteY31" fmla="*/ 3639127 h 5109872"/>
              <a:gd name="connsiteX32" fmla="*/ 1237735 w 6243844"/>
              <a:gd name="connsiteY32" fmla="*/ 3528291 h 5109872"/>
              <a:gd name="connsiteX33" fmla="*/ 1283916 w 6243844"/>
              <a:gd name="connsiteY33" fmla="*/ 3417455 h 5109872"/>
              <a:gd name="connsiteX34" fmla="*/ 1330098 w 6243844"/>
              <a:gd name="connsiteY34" fmla="*/ 3297382 h 5109872"/>
              <a:gd name="connsiteX35" fmla="*/ 1348571 w 6243844"/>
              <a:gd name="connsiteY35" fmla="*/ 3251200 h 5109872"/>
              <a:gd name="connsiteX36" fmla="*/ 1477880 w 6243844"/>
              <a:gd name="connsiteY36" fmla="*/ 2955636 h 5109872"/>
              <a:gd name="connsiteX37" fmla="*/ 1597953 w 6243844"/>
              <a:gd name="connsiteY37" fmla="*/ 2706255 h 5109872"/>
              <a:gd name="connsiteX38" fmla="*/ 1634898 w 6243844"/>
              <a:gd name="connsiteY38" fmla="*/ 2623127 h 5109872"/>
              <a:gd name="connsiteX39" fmla="*/ 1699553 w 6243844"/>
              <a:gd name="connsiteY39" fmla="*/ 2456873 h 5109872"/>
              <a:gd name="connsiteX40" fmla="*/ 1708789 w 6243844"/>
              <a:gd name="connsiteY40" fmla="*/ 2419927 h 5109872"/>
              <a:gd name="connsiteX41" fmla="*/ 1773444 w 6243844"/>
              <a:gd name="connsiteY41" fmla="*/ 2235200 h 5109872"/>
              <a:gd name="connsiteX42" fmla="*/ 1801153 w 6243844"/>
              <a:gd name="connsiteY42" fmla="*/ 2198255 h 5109872"/>
              <a:gd name="connsiteX43" fmla="*/ 1884280 w 6243844"/>
              <a:gd name="connsiteY43" fmla="*/ 2068946 h 5109872"/>
              <a:gd name="connsiteX44" fmla="*/ 1911989 w 6243844"/>
              <a:gd name="connsiteY44" fmla="*/ 2032000 h 5109872"/>
              <a:gd name="connsiteX45" fmla="*/ 1967407 w 6243844"/>
              <a:gd name="connsiteY45" fmla="*/ 1985818 h 5109872"/>
              <a:gd name="connsiteX46" fmla="*/ 2032062 w 6243844"/>
              <a:gd name="connsiteY46" fmla="*/ 1921164 h 5109872"/>
              <a:gd name="connsiteX47" fmla="*/ 2105953 w 6243844"/>
              <a:gd name="connsiteY47" fmla="*/ 1856509 h 5109872"/>
              <a:gd name="connsiteX48" fmla="*/ 2161371 w 6243844"/>
              <a:gd name="connsiteY48" fmla="*/ 1801091 h 5109872"/>
              <a:gd name="connsiteX49" fmla="*/ 2207553 w 6243844"/>
              <a:gd name="connsiteY49" fmla="*/ 1764146 h 5109872"/>
              <a:gd name="connsiteX50" fmla="*/ 2253735 w 6243844"/>
              <a:gd name="connsiteY50" fmla="*/ 1717964 h 5109872"/>
              <a:gd name="connsiteX51" fmla="*/ 2336862 w 6243844"/>
              <a:gd name="connsiteY51" fmla="*/ 1671782 h 5109872"/>
              <a:gd name="connsiteX52" fmla="*/ 2392280 w 6243844"/>
              <a:gd name="connsiteY52" fmla="*/ 1625600 h 5109872"/>
              <a:gd name="connsiteX53" fmla="*/ 2475407 w 6243844"/>
              <a:gd name="connsiteY53" fmla="*/ 1560946 h 5109872"/>
              <a:gd name="connsiteX54" fmla="*/ 2512353 w 6243844"/>
              <a:gd name="connsiteY54" fmla="*/ 1533236 h 5109872"/>
              <a:gd name="connsiteX55" fmla="*/ 2715553 w 6243844"/>
              <a:gd name="connsiteY55" fmla="*/ 1320800 h 5109872"/>
              <a:gd name="connsiteX56" fmla="*/ 2761735 w 6243844"/>
              <a:gd name="connsiteY56" fmla="*/ 1302327 h 5109872"/>
              <a:gd name="connsiteX57" fmla="*/ 2798680 w 6243844"/>
              <a:gd name="connsiteY57" fmla="*/ 1283855 h 5109872"/>
              <a:gd name="connsiteX58" fmla="*/ 2863335 w 6243844"/>
              <a:gd name="connsiteY58" fmla="*/ 1265382 h 5109872"/>
              <a:gd name="connsiteX59" fmla="*/ 2955698 w 6243844"/>
              <a:gd name="connsiteY59" fmla="*/ 1219200 h 5109872"/>
              <a:gd name="connsiteX60" fmla="*/ 3223553 w 6243844"/>
              <a:gd name="connsiteY60" fmla="*/ 1154546 h 5109872"/>
              <a:gd name="connsiteX61" fmla="*/ 3371335 w 6243844"/>
              <a:gd name="connsiteY61" fmla="*/ 1099127 h 5109872"/>
              <a:gd name="connsiteX62" fmla="*/ 3500644 w 6243844"/>
              <a:gd name="connsiteY62" fmla="*/ 1080655 h 5109872"/>
              <a:gd name="connsiteX63" fmla="*/ 3583771 w 6243844"/>
              <a:gd name="connsiteY63" fmla="*/ 1062182 h 5109872"/>
              <a:gd name="connsiteX64" fmla="*/ 3676135 w 6243844"/>
              <a:gd name="connsiteY64" fmla="*/ 1043709 h 5109872"/>
              <a:gd name="connsiteX65" fmla="*/ 4027116 w 6243844"/>
              <a:gd name="connsiteY65" fmla="*/ 960582 h 5109872"/>
              <a:gd name="connsiteX66" fmla="*/ 4692135 w 6243844"/>
              <a:gd name="connsiteY66" fmla="*/ 932873 h 5109872"/>
              <a:gd name="connsiteX67" fmla="*/ 4784498 w 6243844"/>
              <a:gd name="connsiteY67" fmla="*/ 923636 h 5109872"/>
              <a:gd name="connsiteX68" fmla="*/ 5274026 w 6243844"/>
              <a:gd name="connsiteY68" fmla="*/ 905164 h 5109872"/>
              <a:gd name="connsiteX69" fmla="*/ 5689662 w 6243844"/>
              <a:gd name="connsiteY69" fmla="*/ 785091 h 5109872"/>
              <a:gd name="connsiteX70" fmla="*/ 6022171 w 6243844"/>
              <a:gd name="connsiteY70" fmla="*/ 720436 h 5109872"/>
              <a:gd name="connsiteX71" fmla="*/ 6142244 w 6243844"/>
              <a:gd name="connsiteY71" fmla="*/ 526473 h 5109872"/>
              <a:gd name="connsiteX72" fmla="*/ 6179189 w 6243844"/>
              <a:gd name="connsiteY72" fmla="*/ 480291 h 5109872"/>
              <a:gd name="connsiteX73" fmla="*/ 6234607 w 6243844"/>
              <a:gd name="connsiteY73" fmla="*/ 387927 h 5109872"/>
              <a:gd name="connsiteX74" fmla="*/ 6243844 w 6243844"/>
              <a:gd name="connsiteY74" fmla="*/ 360218 h 5109872"/>
              <a:gd name="connsiteX75" fmla="*/ 6225371 w 6243844"/>
              <a:gd name="connsiteY75" fmla="*/ 240146 h 5109872"/>
              <a:gd name="connsiteX76" fmla="*/ 6216135 w 6243844"/>
              <a:gd name="connsiteY76" fmla="*/ 203200 h 5109872"/>
              <a:gd name="connsiteX77" fmla="*/ 6179189 w 6243844"/>
              <a:gd name="connsiteY77" fmla="*/ 184727 h 5109872"/>
              <a:gd name="connsiteX78" fmla="*/ 6151480 w 6243844"/>
              <a:gd name="connsiteY78" fmla="*/ 157018 h 5109872"/>
              <a:gd name="connsiteX79" fmla="*/ 6123771 w 6243844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229751 w 6199569"/>
              <a:gd name="connsiteY68" fmla="*/ 905164 h 5109872"/>
              <a:gd name="connsiteX69" fmla="*/ 5645387 w 6199569"/>
              <a:gd name="connsiteY69" fmla="*/ 785091 h 5109872"/>
              <a:gd name="connsiteX70" fmla="*/ 5977896 w 6199569"/>
              <a:gd name="connsiteY70" fmla="*/ 720436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645387 w 6199569"/>
              <a:gd name="connsiteY69" fmla="*/ 785091 h 5109872"/>
              <a:gd name="connsiteX70" fmla="*/ 5977896 w 6199569"/>
              <a:gd name="connsiteY70" fmla="*/ 720436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746987 w 6199569"/>
              <a:gd name="connsiteY69" fmla="*/ 886691 h 5109872"/>
              <a:gd name="connsiteX70" fmla="*/ 5977896 w 6199569"/>
              <a:gd name="connsiteY70" fmla="*/ 720436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746987 w 6199569"/>
              <a:gd name="connsiteY69" fmla="*/ 886691 h 5109872"/>
              <a:gd name="connsiteX70" fmla="*/ 6097969 w 6199569"/>
              <a:gd name="connsiteY70" fmla="*/ 840509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199569"/>
              <a:gd name="connsiteY0" fmla="*/ 129309 h 5109872"/>
              <a:gd name="connsiteX1" fmla="*/ 6079496 w 6199569"/>
              <a:gd name="connsiteY1" fmla="*/ 129309 h 5109872"/>
              <a:gd name="connsiteX2" fmla="*/ 5839351 w 6199569"/>
              <a:gd name="connsiteY2" fmla="*/ 120073 h 5109872"/>
              <a:gd name="connsiteX3" fmla="*/ 5460660 w 6199569"/>
              <a:gd name="connsiteY3" fmla="*/ 110836 h 5109872"/>
              <a:gd name="connsiteX4" fmla="*/ 5081969 w 6199569"/>
              <a:gd name="connsiteY4" fmla="*/ 73891 h 5109872"/>
              <a:gd name="connsiteX5" fmla="*/ 4804878 w 6199569"/>
              <a:gd name="connsiteY5" fmla="*/ 0 h 5109872"/>
              <a:gd name="connsiteX6" fmla="*/ 3142332 w 6199569"/>
              <a:gd name="connsiteY6" fmla="*/ 9236 h 5109872"/>
              <a:gd name="connsiteX7" fmla="*/ 2726696 w 6199569"/>
              <a:gd name="connsiteY7" fmla="*/ 55418 h 5109872"/>
              <a:gd name="connsiteX8" fmla="*/ 2348005 w 6199569"/>
              <a:gd name="connsiteY8" fmla="*/ 83127 h 5109872"/>
              <a:gd name="connsiteX9" fmla="*/ 1886187 w 6199569"/>
              <a:gd name="connsiteY9" fmla="*/ 157018 h 5109872"/>
              <a:gd name="connsiteX10" fmla="*/ 1775351 w 6199569"/>
              <a:gd name="connsiteY10" fmla="*/ 184727 h 5109872"/>
              <a:gd name="connsiteX11" fmla="*/ 1673751 w 6199569"/>
              <a:gd name="connsiteY11" fmla="*/ 203200 h 5109872"/>
              <a:gd name="connsiteX12" fmla="*/ 1248878 w 6199569"/>
              <a:gd name="connsiteY12" fmla="*/ 314036 h 5109872"/>
              <a:gd name="connsiteX13" fmla="*/ 1138041 w 6199569"/>
              <a:gd name="connsiteY13" fmla="*/ 369455 h 5109872"/>
              <a:gd name="connsiteX14" fmla="*/ 694696 w 6199569"/>
              <a:gd name="connsiteY14" fmla="*/ 655782 h 5109872"/>
              <a:gd name="connsiteX15" fmla="*/ 565387 w 6199569"/>
              <a:gd name="connsiteY15" fmla="*/ 785091 h 5109872"/>
              <a:gd name="connsiteX16" fmla="*/ 426841 w 6199569"/>
              <a:gd name="connsiteY16" fmla="*/ 877455 h 5109872"/>
              <a:gd name="connsiteX17" fmla="*/ 371423 w 6199569"/>
              <a:gd name="connsiteY17" fmla="*/ 923636 h 5109872"/>
              <a:gd name="connsiteX18" fmla="*/ 260587 w 6199569"/>
              <a:gd name="connsiteY18" fmla="*/ 1071418 h 5109872"/>
              <a:gd name="connsiteX19" fmla="*/ 112805 w 6199569"/>
              <a:gd name="connsiteY19" fmla="*/ 1237673 h 5109872"/>
              <a:gd name="connsiteX20" fmla="*/ 75860 w 6199569"/>
              <a:gd name="connsiteY20" fmla="*/ 1293091 h 5109872"/>
              <a:gd name="connsiteX21" fmla="*/ 1969 w 6199569"/>
              <a:gd name="connsiteY21" fmla="*/ 1616364 h 5109872"/>
              <a:gd name="connsiteX22" fmla="*/ 20442 w 6199569"/>
              <a:gd name="connsiteY22" fmla="*/ 2032000 h 5109872"/>
              <a:gd name="connsiteX23" fmla="*/ 11204 w 6199569"/>
              <a:gd name="connsiteY23" fmla="*/ 2992582 h 5109872"/>
              <a:gd name="connsiteX24" fmla="*/ 66623 w 6199569"/>
              <a:gd name="connsiteY24" fmla="*/ 3703782 h 5109872"/>
              <a:gd name="connsiteX25" fmla="*/ 103569 w 6199569"/>
              <a:gd name="connsiteY25" fmla="*/ 4525819 h 5109872"/>
              <a:gd name="connsiteX26" fmla="*/ 316005 w 6199569"/>
              <a:gd name="connsiteY26" fmla="*/ 5089237 h 5109872"/>
              <a:gd name="connsiteX27" fmla="*/ 1211933 w 6199569"/>
              <a:gd name="connsiteY27" fmla="*/ 4922981 h 5109872"/>
              <a:gd name="connsiteX28" fmla="*/ 944077 w 6199569"/>
              <a:gd name="connsiteY28" fmla="*/ 4313382 h 5109872"/>
              <a:gd name="connsiteX29" fmla="*/ 971787 w 6199569"/>
              <a:gd name="connsiteY29" fmla="*/ 3851564 h 5109872"/>
              <a:gd name="connsiteX30" fmla="*/ 1054914 w 6199569"/>
              <a:gd name="connsiteY30" fmla="*/ 3722255 h 5109872"/>
              <a:gd name="connsiteX31" fmla="*/ 1119569 w 6199569"/>
              <a:gd name="connsiteY31" fmla="*/ 3639127 h 5109872"/>
              <a:gd name="connsiteX32" fmla="*/ 1193460 w 6199569"/>
              <a:gd name="connsiteY32" fmla="*/ 3528291 h 5109872"/>
              <a:gd name="connsiteX33" fmla="*/ 1239641 w 6199569"/>
              <a:gd name="connsiteY33" fmla="*/ 3417455 h 5109872"/>
              <a:gd name="connsiteX34" fmla="*/ 1285823 w 6199569"/>
              <a:gd name="connsiteY34" fmla="*/ 3297382 h 5109872"/>
              <a:gd name="connsiteX35" fmla="*/ 1304296 w 6199569"/>
              <a:gd name="connsiteY35" fmla="*/ 3251200 h 5109872"/>
              <a:gd name="connsiteX36" fmla="*/ 1433605 w 6199569"/>
              <a:gd name="connsiteY36" fmla="*/ 2955636 h 5109872"/>
              <a:gd name="connsiteX37" fmla="*/ 1553678 w 6199569"/>
              <a:gd name="connsiteY37" fmla="*/ 2706255 h 5109872"/>
              <a:gd name="connsiteX38" fmla="*/ 1590623 w 6199569"/>
              <a:gd name="connsiteY38" fmla="*/ 2623127 h 5109872"/>
              <a:gd name="connsiteX39" fmla="*/ 1655278 w 6199569"/>
              <a:gd name="connsiteY39" fmla="*/ 2456873 h 5109872"/>
              <a:gd name="connsiteX40" fmla="*/ 1664514 w 6199569"/>
              <a:gd name="connsiteY40" fmla="*/ 2419927 h 5109872"/>
              <a:gd name="connsiteX41" fmla="*/ 1729169 w 6199569"/>
              <a:gd name="connsiteY41" fmla="*/ 2235200 h 5109872"/>
              <a:gd name="connsiteX42" fmla="*/ 1756878 w 6199569"/>
              <a:gd name="connsiteY42" fmla="*/ 2198255 h 5109872"/>
              <a:gd name="connsiteX43" fmla="*/ 1840005 w 6199569"/>
              <a:gd name="connsiteY43" fmla="*/ 2068946 h 5109872"/>
              <a:gd name="connsiteX44" fmla="*/ 1867714 w 6199569"/>
              <a:gd name="connsiteY44" fmla="*/ 2032000 h 5109872"/>
              <a:gd name="connsiteX45" fmla="*/ 1923132 w 6199569"/>
              <a:gd name="connsiteY45" fmla="*/ 1985818 h 5109872"/>
              <a:gd name="connsiteX46" fmla="*/ 1987787 w 6199569"/>
              <a:gd name="connsiteY46" fmla="*/ 1921164 h 5109872"/>
              <a:gd name="connsiteX47" fmla="*/ 2061678 w 6199569"/>
              <a:gd name="connsiteY47" fmla="*/ 1856509 h 5109872"/>
              <a:gd name="connsiteX48" fmla="*/ 2117096 w 6199569"/>
              <a:gd name="connsiteY48" fmla="*/ 1801091 h 5109872"/>
              <a:gd name="connsiteX49" fmla="*/ 2163278 w 6199569"/>
              <a:gd name="connsiteY49" fmla="*/ 1764146 h 5109872"/>
              <a:gd name="connsiteX50" fmla="*/ 2209460 w 6199569"/>
              <a:gd name="connsiteY50" fmla="*/ 1717964 h 5109872"/>
              <a:gd name="connsiteX51" fmla="*/ 2292587 w 6199569"/>
              <a:gd name="connsiteY51" fmla="*/ 1671782 h 5109872"/>
              <a:gd name="connsiteX52" fmla="*/ 2348005 w 6199569"/>
              <a:gd name="connsiteY52" fmla="*/ 1625600 h 5109872"/>
              <a:gd name="connsiteX53" fmla="*/ 2431132 w 6199569"/>
              <a:gd name="connsiteY53" fmla="*/ 1560946 h 5109872"/>
              <a:gd name="connsiteX54" fmla="*/ 2468078 w 6199569"/>
              <a:gd name="connsiteY54" fmla="*/ 1533236 h 5109872"/>
              <a:gd name="connsiteX55" fmla="*/ 2671278 w 6199569"/>
              <a:gd name="connsiteY55" fmla="*/ 1320800 h 5109872"/>
              <a:gd name="connsiteX56" fmla="*/ 2717460 w 6199569"/>
              <a:gd name="connsiteY56" fmla="*/ 1302327 h 5109872"/>
              <a:gd name="connsiteX57" fmla="*/ 2754405 w 6199569"/>
              <a:gd name="connsiteY57" fmla="*/ 1283855 h 5109872"/>
              <a:gd name="connsiteX58" fmla="*/ 2819060 w 6199569"/>
              <a:gd name="connsiteY58" fmla="*/ 1265382 h 5109872"/>
              <a:gd name="connsiteX59" fmla="*/ 2911423 w 6199569"/>
              <a:gd name="connsiteY59" fmla="*/ 1219200 h 5109872"/>
              <a:gd name="connsiteX60" fmla="*/ 3179278 w 6199569"/>
              <a:gd name="connsiteY60" fmla="*/ 1154546 h 5109872"/>
              <a:gd name="connsiteX61" fmla="*/ 3327060 w 6199569"/>
              <a:gd name="connsiteY61" fmla="*/ 1099127 h 5109872"/>
              <a:gd name="connsiteX62" fmla="*/ 3456369 w 6199569"/>
              <a:gd name="connsiteY62" fmla="*/ 1080655 h 5109872"/>
              <a:gd name="connsiteX63" fmla="*/ 3539496 w 6199569"/>
              <a:gd name="connsiteY63" fmla="*/ 1062182 h 5109872"/>
              <a:gd name="connsiteX64" fmla="*/ 3631860 w 6199569"/>
              <a:gd name="connsiteY64" fmla="*/ 1043709 h 5109872"/>
              <a:gd name="connsiteX65" fmla="*/ 3982841 w 6199569"/>
              <a:gd name="connsiteY65" fmla="*/ 960582 h 5109872"/>
              <a:gd name="connsiteX66" fmla="*/ 4647860 w 6199569"/>
              <a:gd name="connsiteY66" fmla="*/ 932873 h 5109872"/>
              <a:gd name="connsiteX67" fmla="*/ 4740223 w 6199569"/>
              <a:gd name="connsiteY67" fmla="*/ 923636 h 5109872"/>
              <a:gd name="connsiteX68" fmla="*/ 5312878 w 6199569"/>
              <a:gd name="connsiteY68" fmla="*/ 942110 h 5109872"/>
              <a:gd name="connsiteX69" fmla="*/ 5746987 w 6199569"/>
              <a:gd name="connsiteY69" fmla="*/ 886691 h 5109872"/>
              <a:gd name="connsiteX70" fmla="*/ 6097969 w 6199569"/>
              <a:gd name="connsiteY70" fmla="*/ 840509 h 5109872"/>
              <a:gd name="connsiteX71" fmla="*/ 6097969 w 6199569"/>
              <a:gd name="connsiteY71" fmla="*/ 526473 h 5109872"/>
              <a:gd name="connsiteX72" fmla="*/ 6134914 w 6199569"/>
              <a:gd name="connsiteY72" fmla="*/ 480291 h 5109872"/>
              <a:gd name="connsiteX73" fmla="*/ 6190332 w 6199569"/>
              <a:gd name="connsiteY73" fmla="*/ 387927 h 5109872"/>
              <a:gd name="connsiteX74" fmla="*/ 6199569 w 6199569"/>
              <a:gd name="connsiteY74" fmla="*/ 360218 h 5109872"/>
              <a:gd name="connsiteX75" fmla="*/ 6181096 w 6199569"/>
              <a:gd name="connsiteY75" fmla="*/ 240146 h 5109872"/>
              <a:gd name="connsiteX76" fmla="*/ 6171860 w 6199569"/>
              <a:gd name="connsiteY76" fmla="*/ 203200 h 5109872"/>
              <a:gd name="connsiteX77" fmla="*/ 6134914 w 6199569"/>
              <a:gd name="connsiteY77" fmla="*/ 184727 h 5109872"/>
              <a:gd name="connsiteX78" fmla="*/ 6107205 w 6199569"/>
              <a:gd name="connsiteY78" fmla="*/ 157018 h 5109872"/>
              <a:gd name="connsiteX79" fmla="*/ 6079496 w 6199569"/>
              <a:gd name="connsiteY79" fmla="*/ 129309 h 5109872"/>
              <a:gd name="connsiteX0" fmla="*/ 6079496 w 6200160"/>
              <a:gd name="connsiteY0" fmla="*/ 129309 h 5109872"/>
              <a:gd name="connsiteX1" fmla="*/ 6079496 w 6200160"/>
              <a:gd name="connsiteY1" fmla="*/ 129309 h 5109872"/>
              <a:gd name="connsiteX2" fmla="*/ 5839351 w 6200160"/>
              <a:gd name="connsiteY2" fmla="*/ 120073 h 5109872"/>
              <a:gd name="connsiteX3" fmla="*/ 5460660 w 6200160"/>
              <a:gd name="connsiteY3" fmla="*/ 110836 h 5109872"/>
              <a:gd name="connsiteX4" fmla="*/ 5081969 w 6200160"/>
              <a:gd name="connsiteY4" fmla="*/ 73891 h 5109872"/>
              <a:gd name="connsiteX5" fmla="*/ 4804878 w 6200160"/>
              <a:gd name="connsiteY5" fmla="*/ 0 h 5109872"/>
              <a:gd name="connsiteX6" fmla="*/ 3142332 w 6200160"/>
              <a:gd name="connsiteY6" fmla="*/ 9236 h 5109872"/>
              <a:gd name="connsiteX7" fmla="*/ 2726696 w 6200160"/>
              <a:gd name="connsiteY7" fmla="*/ 55418 h 5109872"/>
              <a:gd name="connsiteX8" fmla="*/ 2348005 w 6200160"/>
              <a:gd name="connsiteY8" fmla="*/ 83127 h 5109872"/>
              <a:gd name="connsiteX9" fmla="*/ 1886187 w 6200160"/>
              <a:gd name="connsiteY9" fmla="*/ 157018 h 5109872"/>
              <a:gd name="connsiteX10" fmla="*/ 1775351 w 6200160"/>
              <a:gd name="connsiteY10" fmla="*/ 184727 h 5109872"/>
              <a:gd name="connsiteX11" fmla="*/ 1673751 w 6200160"/>
              <a:gd name="connsiteY11" fmla="*/ 203200 h 5109872"/>
              <a:gd name="connsiteX12" fmla="*/ 1248878 w 6200160"/>
              <a:gd name="connsiteY12" fmla="*/ 314036 h 5109872"/>
              <a:gd name="connsiteX13" fmla="*/ 1138041 w 6200160"/>
              <a:gd name="connsiteY13" fmla="*/ 369455 h 5109872"/>
              <a:gd name="connsiteX14" fmla="*/ 694696 w 6200160"/>
              <a:gd name="connsiteY14" fmla="*/ 655782 h 5109872"/>
              <a:gd name="connsiteX15" fmla="*/ 565387 w 6200160"/>
              <a:gd name="connsiteY15" fmla="*/ 785091 h 5109872"/>
              <a:gd name="connsiteX16" fmla="*/ 426841 w 6200160"/>
              <a:gd name="connsiteY16" fmla="*/ 877455 h 5109872"/>
              <a:gd name="connsiteX17" fmla="*/ 371423 w 6200160"/>
              <a:gd name="connsiteY17" fmla="*/ 923636 h 5109872"/>
              <a:gd name="connsiteX18" fmla="*/ 260587 w 6200160"/>
              <a:gd name="connsiteY18" fmla="*/ 1071418 h 5109872"/>
              <a:gd name="connsiteX19" fmla="*/ 112805 w 6200160"/>
              <a:gd name="connsiteY19" fmla="*/ 1237673 h 5109872"/>
              <a:gd name="connsiteX20" fmla="*/ 75860 w 6200160"/>
              <a:gd name="connsiteY20" fmla="*/ 1293091 h 5109872"/>
              <a:gd name="connsiteX21" fmla="*/ 1969 w 6200160"/>
              <a:gd name="connsiteY21" fmla="*/ 1616364 h 5109872"/>
              <a:gd name="connsiteX22" fmla="*/ 20442 w 6200160"/>
              <a:gd name="connsiteY22" fmla="*/ 2032000 h 5109872"/>
              <a:gd name="connsiteX23" fmla="*/ 11204 w 6200160"/>
              <a:gd name="connsiteY23" fmla="*/ 2992582 h 5109872"/>
              <a:gd name="connsiteX24" fmla="*/ 66623 w 6200160"/>
              <a:gd name="connsiteY24" fmla="*/ 3703782 h 5109872"/>
              <a:gd name="connsiteX25" fmla="*/ 103569 w 6200160"/>
              <a:gd name="connsiteY25" fmla="*/ 4525819 h 5109872"/>
              <a:gd name="connsiteX26" fmla="*/ 316005 w 6200160"/>
              <a:gd name="connsiteY26" fmla="*/ 5089237 h 5109872"/>
              <a:gd name="connsiteX27" fmla="*/ 1211933 w 6200160"/>
              <a:gd name="connsiteY27" fmla="*/ 4922981 h 5109872"/>
              <a:gd name="connsiteX28" fmla="*/ 944077 w 6200160"/>
              <a:gd name="connsiteY28" fmla="*/ 4313382 h 5109872"/>
              <a:gd name="connsiteX29" fmla="*/ 971787 w 6200160"/>
              <a:gd name="connsiteY29" fmla="*/ 3851564 h 5109872"/>
              <a:gd name="connsiteX30" fmla="*/ 1054914 w 6200160"/>
              <a:gd name="connsiteY30" fmla="*/ 3722255 h 5109872"/>
              <a:gd name="connsiteX31" fmla="*/ 1119569 w 6200160"/>
              <a:gd name="connsiteY31" fmla="*/ 3639127 h 5109872"/>
              <a:gd name="connsiteX32" fmla="*/ 1193460 w 6200160"/>
              <a:gd name="connsiteY32" fmla="*/ 3528291 h 5109872"/>
              <a:gd name="connsiteX33" fmla="*/ 1239641 w 6200160"/>
              <a:gd name="connsiteY33" fmla="*/ 3417455 h 5109872"/>
              <a:gd name="connsiteX34" fmla="*/ 1285823 w 6200160"/>
              <a:gd name="connsiteY34" fmla="*/ 3297382 h 5109872"/>
              <a:gd name="connsiteX35" fmla="*/ 1304296 w 6200160"/>
              <a:gd name="connsiteY35" fmla="*/ 3251200 h 5109872"/>
              <a:gd name="connsiteX36" fmla="*/ 1433605 w 6200160"/>
              <a:gd name="connsiteY36" fmla="*/ 2955636 h 5109872"/>
              <a:gd name="connsiteX37" fmla="*/ 1553678 w 6200160"/>
              <a:gd name="connsiteY37" fmla="*/ 2706255 h 5109872"/>
              <a:gd name="connsiteX38" fmla="*/ 1590623 w 6200160"/>
              <a:gd name="connsiteY38" fmla="*/ 2623127 h 5109872"/>
              <a:gd name="connsiteX39" fmla="*/ 1655278 w 6200160"/>
              <a:gd name="connsiteY39" fmla="*/ 2456873 h 5109872"/>
              <a:gd name="connsiteX40" fmla="*/ 1664514 w 6200160"/>
              <a:gd name="connsiteY40" fmla="*/ 2419927 h 5109872"/>
              <a:gd name="connsiteX41" fmla="*/ 1729169 w 6200160"/>
              <a:gd name="connsiteY41" fmla="*/ 2235200 h 5109872"/>
              <a:gd name="connsiteX42" fmla="*/ 1756878 w 6200160"/>
              <a:gd name="connsiteY42" fmla="*/ 2198255 h 5109872"/>
              <a:gd name="connsiteX43" fmla="*/ 1840005 w 6200160"/>
              <a:gd name="connsiteY43" fmla="*/ 2068946 h 5109872"/>
              <a:gd name="connsiteX44" fmla="*/ 1867714 w 6200160"/>
              <a:gd name="connsiteY44" fmla="*/ 2032000 h 5109872"/>
              <a:gd name="connsiteX45" fmla="*/ 1923132 w 6200160"/>
              <a:gd name="connsiteY45" fmla="*/ 1985818 h 5109872"/>
              <a:gd name="connsiteX46" fmla="*/ 1987787 w 6200160"/>
              <a:gd name="connsiteY46" fmla="*/ 1921164 h 5109872"/>
              <a:gd name="connsiteX47" fmla="*/ 2061678 w 6200160"/>
              <a:gd name="connsiteY47" fmla="*/ 1856509 h 5109872"/>
              <a:gd name="connsiteX48" fmla="*/ 2117096 w 6200160"/>
              <a:gd name="connsiteY48" fmla="*/ 1801091 h 5109872"/>
              <a:gd name="connsiteX49" fmla="*/ 2163278 w 6200160"/>
              <a:gd name="connsiteY49" fmla="*/ 1764146 h 5109872"/>
              <a:gd name="connsiteX50" fmla="*/ 2209460 w 6200160"/>
              <a:gd name="connsiteY50" fmla="*/ 1717964 h 5109872"/>
              <a:gd name="connsiteX51" fmla="*/ 2292587 w 6200160"/>
              <a:gd name="connsiteY51" fmla="*/ 1671782 h 5109872"/>
              <a:gd name="connsiteX52" fmla="*/ 2348005 w 6200160"/>
              <a:gd name="connsiteY52" fmla="*/ 1625600 h 5109872"/>
              <a:gd name="connsiteX53" fmla="*/ 2431132 w 6200160"/>
              <a:gd name="connsiteY53" fmla="*/ 1560946 h 5109872"/>
              <a:gd name="connsiteX54" fmla="*/ 2468078 w 6200160"/>
              <a:gd name="connsiteY54" fmla="*/ 1533236 h 5109872"/>
              <a:gd name="connsiteX55" fmla="*/ 2671278 w 6200160"/>
              <a:gd name="connsiteY55" fmla="*/ 1320800 h 5109872"/>
              <a:gd name="connsiteX56" fmla="*/ 2717460 w 6200160"/>
              <a:gd name="connsiteY56" fmla="*/ 1302327 h 5109872"/>
              <a:gd name="connsiteX57" fmla="*/ 2754405 w 6200160"/>
              <a:gd name="connsiteY57" fmla="*/ 1283855 h 5109872"/>
              <a:gd name="connsiteX58" fmla="*/ 2819060 w 6200160"/>
              <a:gd name="connsiteY58" fmla="*/ 1265382 h 5109872"/>
              <a:gd name="connsiteX59" fmla="*/ 2911423 w 6200160"/>
              <a:gd name="connsiteY59" fmla="*/ 1219200 h 5109872"/>
              <a:gd name="connsiteX60" fmla="*/ 3179278 w 6200160"/>
              <a:gd name="connsiteY60" fmla="*/ 1154546 h 5109872"/>
              <a:gd name="connsiteX61" fmla="*/ 3327060 w 6200160"/>
              <a:gd name="connsiteY61" fmla="*/ 1099127 h 5109872"/>
              <a:gd name="connsiteX62" fmla="*/ 3456369 w 6200160"/>
              <a:gd name="connsiteY62" fmla="*/ 1080655 h 5109872"/>
              <a:gd name="connsiteX63" fmla="*/ 3539496 w 6200160"/>
              <a:gd name="connsiteY63" fmla="*/ 1062182 h 5109872"/>
              <a:gd name="connsiteX64" fmla="*/ 3631860 w 6200160"/>
              <a:gd name="connsiteY64" fmla="*/ 1043709 h 5109872"/>
              <a:gd name="connsiteX65" fmla="*/ 3982841 w 6200160"/>
              <a:gd name="connsiteY65" fmla="*/ 960582 h 5109872"/>
              <a:gd name="connsiteX66" fmla="*/ 4647860 w 6200160"/>
              <a:gd name="connsiteY66" fmla="*/ 932873 h 5109872"/>
              <a:gd name="connsiteX67" fmla="*/ 4740223 w 6200160"/>
              <a:gd name="connsiteY67" fmla="*/ 923636 h 5109872"/>
              <a:gd name="connsiteX68" fmla="*/ 5312878 w 6200160"/>
              <a:gd name="connsiteY68" fmla="*/ 942110 h 5109872"/>
              <a:gd name="connsiteX69" fmla="*/ 5746987 w 6200160"/>
              <a:gd name="connsiteY69" fmla="*/ 886691 h 5109872"/>
              <a:gd name="connsiteX70" fmla="*/ 6097969 w 6200160"/>
              <a:gd name="connsiteY70" fmla="*/ 840509 h 5109872"/>
              <a:gd name="connsiteX71" fmla="*/ 6097969 w 6200160"/>
              <a:gd name="connsiteY71" fmla="*/ 526473 h 5109872"/>
              <a:gd name="connsiteX72" fmla="*/ 6190332 w 6200160"/>
              <a:gd name="connsiteY72" fmla="*/ 387927 h 5109872"/>
              <a:gd name="connsiteX73" fmla="*/ 6199569 w 6200160"/>
              <a:gd name="connsiteY73" fmla="*/ 360218 h 5109872"/>
              <a:gd name="connsiteX74" fmla="*/ 6181096 w 6200160"/>
              <a:gd name="connsiteY74" fmla="*/ 240146 h 5109872"/>
              <a:gd name="connsiteX75" fmla="*/ 6171860 w 6200160"/>
              <a:gd name="connsiteY75" fmla="*/ 203200 h 5109872"/>
              <a:gd name="connsiteX76" fmla="*/ 6134914 w 6200160"/>
              <a:gd name="connsiteY76" fmla="*/ 184727 h 5109872"/>
              <a:gd name="connsiteX77" fmla="*/ 6107205 w 6200160"/>
              <a:gd name="connsiteY77" fmla="*/ 157018 h 5109872"/>
              <a:gd name="connsiteX78" fmla="*/ 6079496 w 6200160"/>
              <a:gd name="connsiteY78" fmla="*/ 129309 h 5109872"/>
              <a:gd name="connsiteX0" fmla="*/ 6079496 w 6217036"/>
              <a:gd name="connsiteY0" fmla="*/ 129309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99569 w 6217036"/>
              <a:gd name="connsiteY73" fmla="*/ 360218 h 5109872"/>
              <a:gd name="connsiteX74" fmla="*/ 6181096 w 6217036"/>
              <a:gd name="connsiteY74" fmla="*/ 240146 h 5109872"/>
              <a:gd name="connsiteX75" fmla="*/ 6171860 w 6217036"/>
              <a:gd name="connsiteY75" fmla="*/ 203200 h 5109872"/>
              <a:gd name="connsiteX76" fmla="*/ 6134914 w 6217036"/>
              <a:gd name="connsiteY76" fmla="*/ 184727 h 5109872"/>
              <a:gd name="connsiteX77" fmla="*/ 6107205 w 6217036"/>
              <a:gd name="connsiteY77" fmla="*/ 157018 h 5109872"/>
              <a:gd name="connsiteX78" fmla="*/ 6079496 w 6217036"/>
              <a:gd name="connsiteY78" fmla="*/ 129309 h 5109872"/>
              <a:gd name="connsiteX0" fmla="*/ 6079496 w 6217036"/>
              <a:gd name="connsiteY0" fmla="*/ 129309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75" fmla="*/ 6134914 w 6217036"/>
              <a:gd name="connsiteY75" fmla="*/ 184727 h 5109872"/>
              <a:gd name="connsiteX76" fmla="*/ 6107205 w 6217036"/>
              <a:gd name="connsiteY76" fmla="*/ 157018 h 5109872"/>
              <a:gd name="connsiteX77" fmla="*/ 6079496 w 6217036"/>
              <a:gd name="connsiteY77" fmla="*/ 129309 h 5109872"/>
              <a:gd name="connsiteX0" fmla="*/ 6079496 w 6217036"/>
              <a:gd name="connsiteY0" fmla="*/ 129309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75" fmla="*/ 6107205 w 6217036"/>
              <a:gd name="connsiteY75" fmla="*/ 157018 h 5109872"/>
              <a:gd name="connsiteX76" fmla="*/ 6079496 w 6217036"/>
              <a:gd name="connsiteY76" fmla="*/ 129309 h 5109872"/>
              <a:gd name="connsiteX0" fmla="*/ 6107205 w 6217036"/>
              <a:gd name="connsiteY0" fmla="*/ 157018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75" fmla="*/ 6107205 w 6217036"/>
              <a:gd name="connsiteY75" fmla="*/ 157018 h 5109872"/>
              <a:gd name="connsiteX0" fmla="*/ 6171860 w 6217036"/>
              <a:gd name="connsiteY0" fmla="*/ 203200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74" fmla="*/ 6171860 w 6217036"/>
              <a:gd name="connsiteY74" fmla="*/ 203200 h 5109872"/>
              <a:gd name="connsiteX0" fmla="*/ 6181096 w 6217036"/>
              <a:gd name="connsiteY0" fmla="*/ 240146 h 5109872"/>
              <a:gd name="connsiteX1" fmla="*/ 6079496 w 6217036"/>
              <a:gd name="connsiteY1" fmla="*/ 129309 h 5109872"/>
              <a:gd name="connsiteX2" fmla="*/ 5839351 w 6217036"/>
              <a:gd name="connsiteY2" fmla="*/ 120073 h 5109872"/>
              <a:gd name="connsiteX3" fmla="*/ 5460660 w 6217036"/>
              <a:gd name="connsiteY3" fmla="*/ 110836 h 5109872"/>
              <a:gd name="connsiteX4" fmla="*/ 5081969 w 6217036"/>
              <a:gd name="connsiteY4" fmla="*/ 73891 h 5109872"/>
              <a:gd name="connsiteX5" fmla="*/ 4804878 w 6217036"/>
              <a:gd name="connsiteY5" fmla="*/ 0 h 5109872"/>
              <a:gd name="connsiteX6" fmla="*/ 3142332 w 6217036"/>
              <a:gd name="connsiteY6" fmla="*/ 9236 h 5109872"/>
              <a:gd name="connsiteX7" fmla="*/ 2726696 w 6217036"/>
              <a:gd name="connsiteY7" fmla="*/ 55418 h 5109872"/>
              <a:gd name="connsiteX8" fmla="*/ 2348005 w 6217036"/>
              <a:gd name="connsiteY8" fmla="*/ 83127 h 5109872"/>
              <a:gd name="connsiteX9" fmla="*/ 1886187 w 6217036"/>
              <a:gd name="connsiteY9" fmla="*/ 157018 h 5109872"/>
              <a:gd name="connsiteX10" fmla="*/ 1775351 w 6217036"/>
              <a:gd name="connsiteY10" fmla="*/ 184727 h 5109872"/>
              <a:gd name="connsiteX11" fmla="*/ 1673751 w 6217036"/>
              <a:gd name="connsiteY11" fmla="*/ 203200 h 5109872"/>
              <a:gd name="connsiteX12" fmla="*/ 1248878 w 6217036"/>
              <a:gd name="connsiteY12" fmla="*/ 314036 h 5109872"/>
              <a:gd name="connsiteX13" fmla="*/ 1138041 w 6217036"/>
              <a:gd name="connsiteY13" fmla="*/ 369455 h 5109872"/>
              <a:gd name="connsiteX14" fmla="*/ 694696 w 6217036"/>
              <a:gd name="connsiteY14" fmla="*/ 655782 h 5109872"/>
              <a:gd name="connsiteX15" fmla="*/ 565387 w 6217036"/>
              <a:gd name="connsiteY15" fmla="*/ 785091 h 5109872"/>
              <a:gd name="connsiteX16" fmla="*/ 426841 w 6217036"/>
              <a:gd name="connsiteY16" fmla="*/ 877455 h 5109872"/>
              <a:gd name="connsiteX17" fmla="*/ 371423 w 6217036"/>
              <a:gd name="connsiteY17" fmla="*/ 923636 h 5109872"/>
              <a:gd name="connsiteX18" fmla="*/ 260587 w 6217036"/>
              <a:gd name="connsiteY18" fmla="*/ 1071418 h 5109872"/>
              <a:gd name="connsiteX19" fmla="*/ 112805 w 6217036"/>
              <a:gd name="connsiteY19" fmla="*/ 1237673 h 5109872"/>
              <a:gd name="connsiteX20" fmla="*/ 75860 w 6217036"/>
              <a:gd name="connsiteY20" fmla="*/ 1293091 h 5109872"/>
              <a:gd name="connsiteX21" fmla="*/ 1969 w 6217036"/>
              <a:gd name="connsiteY21" fmla="*/ 1616364 h 5109872"/>
              <a:gd name="connsiteX22" fmla="*/ 20442 w 6217036"/>
              <a:gd name="connsiteY22" fmla="*/ 2032000 h 5109872"/>
              <a:gd name="connsiteX23" fmla="*/ 11204 w 6217036"/>
              <a:gd name="connsiteY23" fmla="*/ 2992582 h 5109872"/>
              <a:gd name="connsiteX24" fmla="*/ 66623 w 6217036"/>
              <a:gd name="connsiteY24" fmla="*/ 3703782 h 5109872"/>
              <a:gd name="connsiteX25" fmla="*/ 103569 w 6217036"/>
              <a:gd name="connsiteY25" fmla="*/ 4525819 h 5109872"/>
              <a:gd name="connsiteX26" fmla="*/ 316005 w 6217036"/>
              <a:gd name="connsiteY26" fmla="*/ 5089237 h 5109872"/>
              <a:gd name="connsiteX27" fmla="*/ 1211933 w 6217036"/>
              <a:gd name="connsiteY27" fmla="*/ 4922981 h 5109872"/>
              <a:gd name="connsiteX28" fmla="*/ 944077 w 6217036"/>
              <a:gd name="connsiteY28" fmla="*/ 4313382 h 5109872"/>
              <a:gd name="connsiteX29" fmla="*/ 971787 w 6217036"/>
              <a:gd name="connsiteY29" fmla="*/ 3851564 h 5109872"/>
              <a:gd name="connsiteX30" fmla="*/ 1054914 w 6217036"/>
              <a:gd name="connsiteY30" fmla="*/ 3722255 h 5109872"/>
              <a:gd name="connsiteX31" fmla="*/ 1119569 w 6217036"/>
              <a:gd name="connsiteY31" fmla="*/ 3639127 h 5109872"/>
              <a:gd name="connsiteX32" fmla="*/ 1193460 w 6217036"/>
              <a:gd name="connsiteY32" fmla="*/ 3528291 h 5109872"/>
              <a:gd name="connsiteX33" fmla="*/ 1239641 w 6217036"/>
              <a:gd name="connsiteY33" fmla="*/ 3417455 h 5109872"/>
              <a:gd name="connsiteX34" fmla="*/ 1285823 w 6217036"/>
              <a:gd name="connsiteY34" fmla="*/ 3297382 h 5109872"/>
              <a:gd name="connsiteX35" fmla="*/ 1304296 w 6217036"/>
              <a:gd name="connsiteY35" fmla="*/ 3251200 h 5109872"/>
              <a:gd name="connsiteX36" fmla="*/ 1433605 w 6217036"/>
              <a:gd name="connsiteY36" fmla="*/ 2955636 h 5109872"/>
              <a:gd name="connsiteX37" fmla="*/ 1553678 w 6217036"/>
              <a:gd name="connsiteY37" fmla="*/ 2706255 h 5109872"/>
              <a:gd name="connsiteX38" fmla="*/ 1590623 w 6217036"/>
              <a:gd name="connsiteY38" fmla="*/ 2623127 h 5109872"/>
              <a:gd name="connsiteX39" fmla="*/ 1655278 w 6217036"/>
              <a:gd name="connsiteY39" fmla="*/ 2456873 h 5109872"/>
              <a:gd name="connsiteX40" fmla="*/ 1664514 w 6217036"/>
              <a:gd name="connsiteY40" fmla="*/ 2419927 h 5109872"/>
              <a:gd name="connsiteX41" fmla="*/ 1729169 w 6217036"/>
              <a:gd name="connsiteY41" fmla="*/ 2235200 h 5109872"/>
              <a:gd name="connsiteX42" fmla="*/ 1756878 w 6217036"/>
              <a:gd name="connsiteY42" fmla="*/ 2198255 h 5109872"/>
              <a:gd name="connsiteX43" fmla="*/ 1840005 w 6217036"/>
              <a:gd name="connsiteY43" fmla="*/ 2068946 h 5109872"/>
              <a:gd name="connsiteX44" fmla="*/ 1867714 w 6217036"/>
              <a:gd name="connsiteY44" fmla="*/ 2032000 h 5109872"/>
              <a:gd name="connsiteX45" fmla="*/ 1923132 w 6217036"/>
              <a:gd name="connsiteY45" fmla="*/ 1985818 h 5109872"/>
              <a:gd name="connsiteX46" fmla="*/ 1987787 w 6217036"/>
              <a:gd name="connsiteY46" fmla="*/ 1921164 h 5109872"/>
              <a:gd name="connsiteX47" fmla="*/ 2061678 w 6217036"/>
              <a:gd name="connsiteY47" fmla="*/ 1856509 h 5109872"/>
              <a:gd name="connsiteX48" fmla="*/ 2117096 w 6217036"/>
              <a:gd name="connsiteY48" fmla="*/ 1801091 h 5109872"/>
              <a:gd name="connsiteX49" fmla="*/ 2163278 w 6217036"/>
              <a:gd name="connsiteY49" fmla="*/ 1764146 h 5109872"/>
              <a:gd name="connsiteX50" fmla="*/ 2209460 w 6217036"/>
              <a:gd name="connsiteY50" fmla="*/ 1717964 h 5109872"/>
              <a:gd name="connsiteX51" fmla="*/ 2292587 w 6217036"/>
              <a:gd name="connsiteY51" fmla="*/ 1671782 h 5109872"/>
              <a:gd name="connsiteX52" fmla="*/ 2348005 w 6217036"/>
              <a:gd name="connsiteY52" fmla="*/ 1625600 h 5109872"/>
              <a:gd name="connsiteX53" fmla="*/ 2431132 w 6217036"/>
              <a:gd name="connsiteY53" fmla="*/ 1560946 h 5109872"/>
              <a:gd name="connsiteX54" fmla="*/ 2468078 w 6217036"/>
              <a:gd name="connsiteY54" fmla="*/ 1533236 h 5109872"/>
              <a:gd name="connsiteX55" fmla="*/ 2671278 w 6217036"/>
              <a:gd name="connsiteY55" fmla="*/ 1320800 h 5109872"/>
              <a:gd name="connsiteX56" fmla="*/ 2717460 w 6217036"/>
              <a:gd name="connsiteY56" fmla="*/ 1302327 h 5109872"/>
              <a:gd name="connsiteX57" fmla="*/ 2754405 w 6217036"/>
              <a:gd name="connsiteY57" fmla="*/ 1283855 h 5109872"/>
              <a:gd name="connsiteX58" fmla="*/ 2819060 w 6217036"/>
              <a:gd name="connsiteY58" fmla="*/ 1265382 h 5109872"/>
              <a:gd name="connsiteX59" fmla="*/ 2911423 w 6217036"/>
              <a:gd name="connsiteY59" fmla="*/ 1219200 h 5109872"/>
              <a:gd name="connsiteX60" fmla="*/ 3179278 w 6217036"/>
              <a:gd name="connsiteY60" fmla="*/ 1154546 h 5109872"/>
              <a:gd name="connsiteX61" fmla="*/ 3327060 w 6217036"/>
              <a:gd name="connsiteY61" fmla="*/ 1099127 h 5109872"/>
              <a:gd name="connsiteX62" fmla="*/ 3456369 w 6217036"/>
              <a:gd name="connsiteY62" fmla="*/ 1080655 h 5109872"/>
              <a:gd name="connsiteX63" fmla="*/ 3539496 w 6217036"/>
              <a:gd name="connsiteY63" fmla="*/ 1062182 h 5109872"/>
              <a:gd name="connsiteX64" fmla="*/ 3631860 w 6217036"/>
              <a:gd name="connsiteY64" fmla="*/ 1043709 h 5109872"/>
              <a:gd name="connsiteX65" fmla="*/ 3982841 w 6217036"/>
              <a:gd name="connsiteY65" fmla="*/ 960582 h 5109872"/>
              <a:gd name="connsiteX66" fmla="*/ 4647860 w 6217036"/>
              <a:gd name="connsiteY66" fmla="*/ 932873 h 5109872"/>
              <a:gd name="connsiteX67" fmla="*/ 4740223 w 6217036"/>
              <a:gd name="connsiteY67" fmla="*/ 923636 h 5109872"/>
              <a:gd name="connsiteX68" fmla="*/ 5312878 w 6217036"/>
              <a:gd name="connsiteY68" fmla="*/ 942110 h 5109872"/>
              <a:gd name="connsiteX69" fmla="*/ 5746987 w 6217036"/>
              <a:gd name="connsiteY69" fmla="*/ 886691 h 5109872"/>
              <a:gd name="connsiteX70" fmla="*/ 6097969 w 6217036"/>
              <a:gd name="connsiteY70" fmla="*/ 840509 h 5109872"/>
              <a:gd name="connsiteX71" fmla="*/ 6208805 w 6217036"/>
              <a:gd name="connsiteY71" fmla="*/ 526473 h 5109872"/>
              <a:gd name="connsiteX72" fmla="*/ 6190332 w 6217036"/>
              <a:gd name="connsiteY72" fmla="*/ 387927 h 5109872"/>
              <a:gd name="connsiteX73" fmla="*/ 6181096 w 6217036"/>
              <a:gd name="connsiteY73" fmla="*/ 240146 h 5109872"/>
              <a:gd name="connsiteX0" fmla="*/ 6245751 w 6248932"/>
              <a:gd name="connsiteY0" fmla="*/ 240146 h 5109872"/>
              <a:gd name="connsiteX1" fmla="*/ 6079496 w 6248932"/>
              <a:gd name="connsiteY1" fmla="*/ 129309 h 5109872"/>
              <a:gd name="connsiteX2" fmla="*/ 5839351 w 6248932"/>
              <a:gd name="connsiteY2" fmla="*/ 120073 h 5109872"/>
              <a:gd name="connsiteX3" fmla="*/ 5460660 w 6248932"/>
              <a:gd name="connsiteY3" fmla="*/ 110836 h 5109872"/>
              <a:gd name="connsiteX4" fmla="*/ 5081969 w 6248932"/>
              <a:gd name="connsiteY4" fmla="*/ 73891 h 5109872"/>
              <a:gd name="connsiteX5" fmla="*/ 4804878 w 6248932"/>
              <a:gd name="connsiteY5" fmla="*/ 0 h 5109872"/>
              <a:gd name="connsiteX6" fmla="*/ 3142332 w 6248932"/>
              <a:gd name="connsiteY6" fmla="*/ 9236 h 5109872"/>
              <a:gd name="connsiteX7" fmla="*/ 2726696 w 6248932"/>
              <a:gd name="connsiteY7" fmla="*/ 55418 h 5109872"/>
              <a:gd name="connsiteX8" fmla="*/ 2348005 w 6248932"/>
              <a:gd name="connsiteY8" fmla="*/ 83127 h 5109872"/>
              <a:gd name="connsiteX9" fmla="*/ 1886187 w 6248932"/>
              <a:gd name="connsiteY9" fmla="*/ 157018 h 5109872"/>
              <a:gd name="connsiteX10" fmla="*/ 1775351 w 6248932"/>
              <a:gd name="connsiteY10" fmla="*/ 184727 h 5109872"/>
              <a:gd name="connsiteX11" fmla="*/ 1673751 w 6248932"/>
              <a:gd name="connsiteY11" fmla="*/ 203200 h 5109872"/>
              <a:gd name="connsiteX12" fmla="*/ 1248878 w 6248932"/>
              <a:gd name="connsiteY12" fmla="*/ 314036 h 5109872"/>
              <a:gd name="connsiteX13" fmla="*/ 1138041 w 6248932"/>
              <a:gd name="connsiteY13" fmla="*/ 369455 h 5109872"/>
              <a:gd name="connsiteX14" fmla="*/ 694696 w 6248932"/>
              <a:gd name="connsiteY14" fmla="*/ 655782 h 5109872"/>
              <a:gd name="connsiteX15" fmla="*/ 565387 w 6248932"/>
              <a:gd name="connsiteY15" fmla="*/ 785091 h 5109872"/>
              <a:gd name="connsiteX16" fmla="*/ 426841 w 6248932"/>
              <a:gd name="connsiteY16" fmla="*/ 877455 h 5109872"/>
              <a:gd name="connsiteX17" fmla="*/ 371423 w 6248932"/>
              <a:gd name="connsiteY17" fmla="*/ 923636 h 5109872"/>
              <a:gd name="connsiteX18" fmla="*/ 260587 w 6248932"/>
              <a:gd name="connsiteY18" fmla="*/ 1071418 h 5109872"/>
              <a:gd name="connsiteX19" fmla="*/ 112805 w 6248932"/>
              <a:gd name="connsiteY19" fmla="*/ 1237673 h 5109872"/>
              <a:gd name="connsiteX20" fmla="*/ 75860 w 6248932"/>
              <a:gd name="connsiteY20" fmla="*/ 1293091 h 5109872"/>
              <a:gd name="connsiteX21" fmla="*/ 1969 w 6248932"/>
              <a:gd name="connsiteY21" fmla="*/ 1616364 h 5109872"/>
              <a:gd name="connsiteX22" fmla="*/ 20442 w 6248932"/>
              <a:gd name="connsiteY22" fmla="*/ 2032000 h 5109872"/>
              <a:gd name="connsiteX23" fmla="*/ 11204 w 6248932"/>
              <a:gd name="connsiteY23" fmla="*/ 2992582 h 5109872"/>
              <a:gd name="connsiteX24" fmla="*/ 66623 w 6248932"/>
              <a:gd name="connsiteY24" fmla="*/ 3703782 h 5109872"/>
              <a:gd name="connsiteX25" fmla="*/ 103569 w 6248932"/>
              <a:gd name="connsiteY25" fmla="*/ 4525819 h 5109872"/>
              <a:gd name="connsiteX26" fmla="*/ 316005 w 6248932"/>
              <a:gd name="connsiteY26" fmla="*/ 5089237 h 5109872"/>
              <a:gd name="connsiteX27" fmla="*/ 1211933 w 6248932"/>
              <a:gd name="connsiteY27" fmla="*/ 4922981 h 5109872"/>
              <a:gd name="connsiteX28" fmla="*/ 944077 w 6248932"/>
              <a:gd name="connsiteY28" fmla="*/ 4313382 h 5109872"/>
              <a:gd name="connsiteX29" fmla="*/ 971787 w 6248932"/>
              <a:gd name="connsiteY29" fmla="*/ 3851564 h 5109872"/>
              <a:gd name="connsiteX30" fmla="*/ 1054914 w 6248932"/>
              <a:gd name="connsiteY30" fmla="*/ 3722255 h 5109872"/>
              <a:gd name="connsiteX31" fmla="*/ 1119569 w 6248932"/>
              <a:gd name="connsiteY31" fmla="*/ 3639127 h 5109872"/>
              <a:gd name="connsiteX32" fmla="*/ 1193460 w 6248932"/>
              <a:gd name="connsiteY32" fmla="*/ 3528291 h 5109872"/>
              <a:gd name="connsiteX33" fmla="*/ 1239641 w 6248932"/>
              <a:gd name="connsiteY33" fmla="*/ 3417455 h 5109872"/>
              <a:gd name="connsiteX34" fmla="*/ 1285823 w 6248932"/>
              <a:gd name="connsiteY34" fmla="*/ 3297382 h 5109872"/>
              <a:gd name="connsiteX35" fmla="*/ 1304296 w 6248932"/>
              <a:gd name="connsiteY35" fmla="*/ 3251200 h 5109872"/>
              <a:gd name="connsiteX36" fmla="*/ 1433605 w 6248932"/>
              <a:gd name="connsiteY36" fmla="*/ 2955636 h 5109872"/>
              <a:gd name="connsiteX37" fmla="*/ 1553678 w 6248932"/>
              <a:gd name="connsiteY37" fmla="*/ 2706255 h 5109872"/>
              <a:gd name="connsiteX38" fmla="*/ 1590623 w 6248932"/>
              <a:gd name="connsiteY38" fmla="*/ 2623127 h 5109872"/>
              <a:gd name="connsiteX39" fmla="*/ 1655278 w 6248932"/>
              <a:gd name="connsiteY39" fmla="*/ 2456873 h 5109872"/>
              <a:gd name="connsiteX40" fmla="*/ 1664514 w 6248932"/>
              <a:gd name="connsiteY40" fmla="*/ 2419927 h 5109872"/>
              <a:gd name="connsiteX41" fmla="*/ 1729169 w 6248932"/>
              <a:gd name="connsiteY41" fmla="*/ 2235200 h 5109872"/>
              <a:gd name="connsiteX42" fmla="*/ 1756878 w 6248932"/>
              <a:gd name="connsiteY42" fmla="*/ 2198255 h 5109872"/>
              <a:gd name="connsiteX43" fmla="*/ 1840005 w 6248932"/>
              <a:gd name="connsiteY43" fmla="*/ 2068946 h 5109872"/>
              <a:gd name="connsiteX44" fmla="*/ 1867714 w 6248932"/>
              <a:gd name="connsiteY44" fmla="*/ 2032000 h 5109872"/>
              <a:gd name="connsiteX45" fmla="*/ 1923132 w 6248932"/>
              <a:gd name="connsiteY45" fmla="*/ 1985818 h 5109872"/>
              <a:gd name="connsiteX46" fmla="*/ 1987787 w 6248932"/>
              <a:gd name="connsiteY46" fmla="*/ 1921164 h 5109872"/>
              <a:gd name="connsiteX47" fmla="*/ 2061678 w 6248932"/>
              <a:gd name="connsiteY47" fmla="*/ 1856509 h 5109872"/>
              <a:gd name="connsiteX48" fmla="*/ 2117096 w 6248932"/>
              <a:gd name="connsiteY48" fmla="*/ 1801091 h 5109872"/>
              <a:gd name="connsiteX49" fmla="*/ 2163278 w 6248932"/>
              <a:gd name="connsiteY49" fmla="*/ 1764146 h 5109872"/>
              <a:gd name="connsiteX50" fmla="*/ 2209460 w 6248932"/>
              <a:gd name="connsiteY50" fmla="*/ 1717964 h 5109872"/>
              <a:gd name="connsiteX51" fmla="*/ 2292587 w 6248932"/>
              <a:gd name="connsiteY51" fmla="*/ 1671782 h 5109872"/>
              <a:gd name="connsiteX52" fmla="*/ 2348005 w 6248932"/>
              <a:gd name="connsiteY52" fmla="*/ 1625600 h 5109872"/>
              <a:gd name="connsiteX53" fmla="*/ 2431132 w 6248932"/>
              <a:gd name="connsiteY53" fmla="*/ 1560946 h 5109872"/>
              <a:gd name="connsiteX54" fmla="*/ 2468078 w 6248932"/>
              <a:gd name="connsiteY54" fmla="*/ 1533236 h 5109872"/>
              <a:gd name="connsiteX55" fmla="*/ 2671278 w 6248932"/>
              <a:gd name="connsiteY55" fmla="*/ 1320800 h 5109872"/>
              <a:gd name="connsiteX56" fmla="*/ 2717460 w 6248932"/>
              <a:gd name="connsiteY56" fmla="*/ 1302327 h 5109872"/>
              <a:gd name="connsiteX57" fmla="*/ 2754405 w 6248932"/>
              <a:gd name="connsiteY57" fmla="*/ 1283855 h 5109872"/>
              <a:gd name="connsiteX58" fmla="*/ 2819060 w 6248932"/>
              <a:gd name="connsiteY58" fmla="*/ 1265382 h 5109872"/>
              <a:gd name="connsiteX59" fmla="*/ 2911423 w 6248932"/>
              <a:gd name="connsiteY59" fmla="*/ 1219200 h 5109872"/>
              <a:gd name="connsiteX60" fmla="*/ 3179278 w 6248932"/>
              <a:gd name="connsiteY60" fmla="*/ 1154546 h 5109872"/>
              <a:gd name="connsiteX61" fmla="*/ 3327060 w 6248932"/>
              <a:gd name="connsiteY61" fmla="*/ 1099127 h 5109872"/>
              <a:gd name="connsiteX62" fmla="*/ 3456369 w 6248932"/>
              <a:gd name="connsiteY62" fmla="*/ 1080655 h 5109872"/>
              <a:gd name="connsiteX63" fmla="*/ 3539496 w 6248932"/>
              <a:gd name="connsiteY63" fmla="*/ 1062182 h 5109872"/>
              <a:gd name="connsiteX64" fmla="*/ 3631860 w 6248932"/>
              <a:gd name="connsiteY64" fmla="*/ 1043709 h 5109872"/>
              <a:gd name="connsiteX65" fmla="*/ 3982841 w 6248932"/>
              <a:gd name="connsiteY65" fmla="*/ 960582 h 5109872"/>
              <a:gd name="connsiteX66" fmla="*/ 4647860 w 6248932"/>
              <a:gd name="connsiteY66" fmla="*/ 932873 h 5109872"/>
              <a:gd name="connsiteX67" fmla="*/ 4740223 w 6248932"/>
              <a:gd name="connsiteY67" fmla="*/ 923636 h 5109872"/>
              <a:gd name="connsiteX68" fmla="*/ 5312878 w 6248932"/>
              <a:gd name="connsiteY68" fmla="*/ 942110 h 5109872"/>
              <a:gd name="connsiteX69" fmla="*/ 5746987 w 6248932"/>
              <a:gd name="connsiteY69" fmla="*/ 886691 h 5109872"/>
              <a:gd name="connsiteX70" fmla="*/ 6097969 w 6248932"/>
              <a:gd name="connsiteY70" fmla="*/ 840509 h 5109872"/>
              <a:gd name="connsiteX71" fmla="*/ 6208805 w 6248932"/>
              <a:gd name="connsiteY71" fmla="*/ 526473 h 5109872"/>
              <a:gd name="connsiteX72" fmla="*/ 6190332 w 6248932"/>
              <a:gd name="connsiteY72" fmla="*/ 387927 h 5109872"/>
              <a:gd name="connsiteX73" fmla="*/ 6245751 w 6248932"/>
              <a:gd name="connsiteY73" fmla="*/ 240146 h 5109872"/>
              <a:gd name="connsiteX0" fmla="*/ 6245751 w 6263701"/>
              <a:gd name="connsiteY0" fmla="*/ 240146 h 5109872"/>
              <a:gd name="connsiteX1" fmla="*/ 6079496 w 6263701"/>
              <a:gd name="connsiteY1" fmla="*/ 129309 h 5109872"/>
              <a:gd name="connsiteX2" fmla="*/ 5839351 w 6263701"/>
              <a:gd name="connsiteY2" fmla="*/ 120073 h 5109872"/>
              <a:gd name="connsiteX3" fmla="*/ 5460660 w 6263701"/>
              <a:gd name="connsiteY3" fmla="*/ 110836 h 5109872"/>
              <a:gd name="connsiteX4" fmla="*/ 5081969 w 6263701"/>
              <a:gd name="connsiteY4" fmla="*/ 73891 h 5109872"/>
              <a:gd name="connsiteX5" fmla="*/ 4804878 w 6263701"/>
              <a:gd name="connsiteY5" fmla="*/ 0 h 5109872"/>
              <a:gd name="connsiteX6" fmla="*/ 3142332 w 6263701"/>
              <a:gd name="connsiteY6" fmla="*/ 9236 h 5109872"/>
              <a:gd name="connsiteX7" fmla="*/ 2726696 w 6263701"/>
              <a:gd name="connsiteY7" fmla="*/ 55418 h 5109872"/>
              <a:gd name="connsiteX8" fmla="*/ 2348005 w 6263701"/>
              <a:gd name="connsiteY8" fmla="*/ 83127 h 5109872"/>
              <a:gd name="connsiteX9" fmla="*/ 1886187 w 6263701"/>
              <a:gd name="connsiteY9" fmla="*/ 157018 h 5109872"/>
              <a:gd name="connsiteX10" fmla="*/ 1775351 w 6263701"/>
              <a:gd name="connsiteY10" fmla="*/ 184727 h 5109872"/>
              <a:gd name="connsiteX11" fmla="*/ 1673751 w 6263701"/>
              <a:gd name="connsiteY11" fmla="*/ 203200 h 5109872"/>
              <a:gd name="connsiteX12" fmla="*/ 1248878 w 6263701"/>
              <a:gd name="connsiteY12" fmla="*/ 314036 h 5109872"/>
              <a:gd name="connsiteX13" fmla="*/ 1138041 w 6263701"/>
              <a:gd name="connsiteY13" fmla="*/ 369455 h 5109872"/>
              <a:gd name="connsiteX14" fmla="*/ 694696 w 6263701"/>
              <a:gd name="connsiteY14" fmla="*/ 655782 h 5109872"/>
              <a:gd name="connsiteX15" fmla="*/ 565387 w 6263701"/>
              <a:gd name="connsiteY15" fmla="*/ 785091 h 5109872"/>
              <a:gd name="connsiteX16" fmla="*/ 426841 w 6263701"/>
              <a:gd name="connsiteY16" fmla="*/ 877455 h 5109872"/>
              <a:gd name="connsiteX17" fmla="*/ 371423 w 6263701"/>
              <a:gd name="connsiteY17" fmla="*/ 923636 h 5109872"/>
              <a:gd name="connsiteX18" fmla="*/ 260587 w 6263701"/>
              <a:gd name="connsiteY18" fmla="*/ 1071418 h 5109872"/>
              <a:gd name="connsiteX19" fmla="*/ 112805 w 6263701"/>
              <a:gd name="connsiteY19" fmla="*/ 1237673 h 5109872"/>
              <a:gd name="connsiteX20" fmla="*/ 75860 w 6263701"/>
              <a:gd name="connsiteY20" fmla="*/ 1293091 h 5109872"/>
              <a:gd name="connsiteX21" fmla="*/ 1969 w 6263701"/>
              <a:gd name="connsiteY21" fmla="*/ 1616364 h 5109872"/>
              <a:gd name="connsiteX22" fmla="*/ 20442 w 6263701"/>
              <a:gd name="connsiteY22" fmla="*/ 2032000 h 5109872"/>
              <a:gd name="connsiteX23" fmla="*/ 11204 w 6263701"/>
              <a:gd name="connsiteY23" fmla="*/ 2992582 h 5109872"/>
              <a:gd name="connsiteX24" fmla="*/ 66623 w 6263701"/>
              <a:gd name="connsiteY24" fmla="*/ 3703782 h 5109872"/>
              <a:gd name="connsiteX25" fmla="*/ 103569 w 6263701"/>
              <a:gd name="connsiteY25" fmla="*/ 4525819 h 5109872"/>
              <a:gd name="connsiteX26" fmla="*/ 316005 w 6263701"/>
              <a:gd name="connsiteY26" fmla="*/ 5089237 h 5109872"/>
              <a:gd name="connsiteX27" fmla="*/ 1211933 w 6263701"/>
              <a:gd name="connsiteY27" fmla="*/ 4922981 h 5109872"/>
              <a:gd name="connsiteX28" fmla="*/ 944077 w 6263701"/>
              <a:gd name="connsiteY28" fmla="*/ 4313382 h 5109872"/>
              <a:gd name="connsiteX29" fmla="*/ 971787 w 6263701"/>
              <a:gd name="connsiteY29" fmla="*/ 3851564 h 5109872"/>
              <a:gd name="connsiteX30" fmla="*/ 1054914 w 6263701"/>
              <a:gd name="connsiteY30" fmla="*/ 3722255 h 5109872"/>
              <a:gd name="connsiteX31" fmla="*/ 1119569 w 6263701"/>
              <a:gd name="connsiteY31" fmla="*/ 3639127 h 5109872"/>
              <a:gd name="connsiteX32" fmla="*/ 1193460 w 6263701"/>
              <a:gd name="connsiteY32" fmla="*/ 3528291 h 5109872"/>
              <a:gd name="connsiteX33" fmla="*/ 1239641 w 6263701"/>
              <a:gd name="connsiteY33" fmla="*/ 3417455 h 5109872"/>
              <a:gd name="connsiteX34" fmla="*/ 1285823 w 6263701"/>
              <a:gd name="connsiteY34" fmla="*/ 3297382 h 5109872"/>
              <a:gd name="connsiteX35" fmla="*/ 1304296 w 6263701"/>
              <a:gd name="connsiteY35" fmla="*/ 3251200 h 5109872"/>
              <a:gd name="connsiteX36" fmla="*/ 1433605 w 6263701"/>
              <a:gd name="connsiteY36" fmla="*/ 2955636 h 5109872"/>
              <a:gd name="connsiteX37" fmla="*/ 1553678 w 6263701"/>
              <a:gd name="connsiteY37" fmla="*/ 2706255 h 5109872"/>
              <a:gd name="connsiteX38" fmla="*/ 1590623 w 6263701"/>
              <a:gd name="connsiteY38" fmla="*/ 2623127 h 5109872"/>
              <a:gd name="connsiteX39" fmla="*/ 1655278 w 6263701"/>
              <a:gd name="connsiteY39" fmla="*/ 2456873 h 5109872"/>
              <a:gd name="connsiteX40" fmla="*/ 1664514 w 6263701"/>
              <a:gd name="connsiteY40" fmla="*/ 2419927 h 5109872"/>
              <a:gd name="connsiteX41" fmla="*/ 1729169 w 6263701"/>
              <a:gd name="connsiteY41" fmla="*/ 2235200 h 5109872"/>
              <a:gd name="connsiteX42" fmla="*/ 1756878 w 6263701"/>
              <a:gd name="connsiteY42" fmla="*/ 2198255 h 5109872"/>
              <a:gd name="connsiteX43" fmla="*/ 1840005 w 6263701"/>
              <a:gd name="connsiteY43" fmla="*/ 2068946 h 5109872"/>
              <a:gd name="connsiteX44" fmla="*/ 1867714 w 6263701"/>
              <a:gd name="connsiteY44" fmla="*/ 2032000 h 5109872"/>
              <a:gd name="connsiteX45" fmla="*/ 1923132 w 6263701"/>
              <a:gd name="connsiteY45" fmla="*/ 1985818 h 5109872"/>
              <a:gd name="connsiteX46" fmla="*/ 1987787 w 6263701"/>
              <a:gd name="connsiteY46" fmla="*/ 1921164 h 5109872"/>
              <a:gd name="connsiteX47" fmla="*/ 2061678 w 6263701"/>
              <a:gd name="connsiteY47" fmla="*/ 1856509 h 5109872"/>
              <a:gd name="connsiteX48" fmla="*/ 2117096 w 6263701"/>
              <a:gd name="connsiteY48" fmla="*/ 1801091 h 5109872"/>
              <a:gd name="connsiteX49" fmla="*/ 2163278 w 6263701"/>
              <a:gd name="connsiteY49" fmla="*/ 1764146 h 5109872"/>
              <a:gd name="connsiteX50" fmla="*/ 2209460 w 6263701"/>
              <a:gd name="connsiteY50" fmla="*/ 1717964 h 5109872"/>
              <a:gd name="connsiteX51" fmla="*/ 2292587 w 6263701"/>
              <a:gd name="connsiteY51" fmla="*/ 1671782 h 5109872"/>
              <a:gd name="connsiteX52" fmla="*/ 2348005 w 6263701"/>
              <a:gd name="connsiteY52" fmla="*/ 1625600 h 5109872"/>
              <a:gd name="connsiteX53" fmla="*/ 2431132 w 6263701"/>
              <a:gd name="connsiteY53" fmla="*/ 1560946 h 5109872"/>
              <a:gd name="connsiteX54" fmla="*/ 2468078 w 6263701"/>
              <a:gd name="connsiteY54" fmla="*/ 1533236 h 5109872"/>
              <a:gd name="connsiteX55" fmla="*/ 2671278 w 6263701"/>
              <a:gd name="connsiteY55" fmla="*/ 1320800 h 5109872"/>
              <a:gd name="connsiteX56" fmla="*/ 2717460 w 6263701"/>
              <a:gd name="connsiteY56" fmla="*/ 1302327 h 5109872"/>
              <a:gd name="connsiteX57" fmla="*/ 2754405 w 6263701"/>
              <a:gd name="connsiteY57" fmla="*/ 1283855 h 5109872"/>
              <a:gd name="connsiteX58" fmla="*/ 2819060 w 6263701"/>
              <a:gd name="connsiteY58" fmla="*/ 1265382 h 5109872"/>
              <a:gd name="connsiteX59" fmla="*/ 2911423 w 6263701"/>
              <a:gd name="connsiteY59" fmla="*/ 1219200 h 5109872"/>
              <a:gd name="connsiteX60" fmla="*/ 3179278 w 6263701"/>
              <a:gd name="connsiteY60" fmla="*/ 1154546 h 5109872"/>
              <a:gd name="connsiteX61" fmla="*/ 3327060 w 6263701"/>
              <a:gd name="connsiteY61" fmla="*/ 1099127 h 5109872"/>
              <a:gd name="connsiteX62" fmla="*/ 3456369 w 6263701"/>
              <a:gd name="connsiteY62" fmla="*/ 1080655 h 5109872"/>
              <a:gd name="connsiteX63" fmla="*/ 3539496 w 6263701"/>
              <a:gd name="connsiteY63" fmla="*/ 1062182 h 5109872"/>
              <a:gd name="connsiteX64" fmla="*/ 3631860 w 6263701"/>
              <a:gd name="connsiteY64" fmla="*/ 1043709 h 5109872"/>
              <a:gd name="connsiteX65" fmla="*/ 3982841 w 6263701"/>
              <a:gd name="connsiteY65" fmla="*/ 960582 h 5109872"/>
              <a:gd name="connsiteX66" fmla="*/ 4647860 w 6263701"/>
              <a:gd name="connsiteY66" fmla="*/ 932873 h 5109872"/>
              <a:gd name="connsiteX67" fmla="*/ 4740223 w 6263701"/>
              <a:gd name="connsiteY67" fmla="*/ 923636 h 5109872"/>
              <a:gd name="connsiteX68" fmla="*/ 5312878 w 6263701"/>
              <a:gd name="connsiteY68" fmla="*/ 942110 h 5109872"/>
              <a:gd name="connsiteX69" fmla="*/ 5746987 w 6263701"/>
              <a:gd name="connsiteY69" fmla="*/ 886691 h 5109872"/>
              <a:gd name="connsiteX70" fmla="*/ 6097969 w 6263701"/>
              <a:gd name="connsiteY70" fmla="*/ 840509 h 5109872"/>
              <a:gd name="connsiteX71" fmla="*/ 6208805 w 6263701"/>
              <a:gd name="connsiteY71" fmla="*/ 526473 h 5109872"/>
              <a:gd name="connsiteX72" fmla="*/ 6254987 w 6263701"/>
              <a:gd name="connsiteY72" fmla="*/ 397163 h 5109872"/>
              <a:gd name="connsiteX73" fmla="*/ 6245751 w 6263701"/>
              <a:gd name="connsiteY73" fmla="*/ 240146 h 5109872"/>
              <a:gd name="connsiteX0" fmla="*/ 6245751 w 6263701"/>
              <a:gd name="connsiteY0" fmla="*/ 240146 h 5109872"/>
              <a:gd name="connsiteX1" fmla="*/ 6079496 w 6263701"/>
              <a:gd name="connsiteY1" fmla="*/ 129309 h 5109872"/>
              <a:gd name="connsiteX2" fmla="*/ 5793169 w 6263701"/>
              <a:gd name="connsiteY2" fmla="*/ 101600 h 5109872"/>
              <a:gd name="connsiteX3" fmla="*/ 5460660 w 6263701"/>
              <a:gd name="connsiteY3" fmla="*/ 110836 h 5109872"/>
              <a:gd name="connsiteX4" fmla="*/ 5081969 w 6263701"/>
              <a:gd name="connsiteY4" fmla="*/ 73891 h 5109872"/>
              <a:gd name="connsiteX5" fmla="*/ 4804878 w 6263701"/>
              <a:gd name="connsiteY5" fmla="*/ 0 h 5109872"/>
              <a:gd name="connsiteX6" fmla="*/ 3142332 w 6263701"/>
              <a:gd name="connsiteY6" fmla="*/ 9236 h 5109872"/>
              <a:gd name="connsiteX7" fmla="*/ 2726696 w 6263701"/>
              <a:gd name="connsiteY7" fmla="*/ 55418 h 5109872"/>
              <a:gd name="connsiteX8" fmla="*/ 2348005 w 6263701"/>
              <a:gd name="connsiteY8" fmla="*/ 83127 h 5109872"/>
              <a:gd name="connsiteX9" fmla="*/ 1886187 w 6263701"/>
              <a:gd name="connsiteY9" fmla="*/ 157018 h 5109872"/>
              <a:gd name="connsiteX10" fmla="*/ 1775351 w 6263701"/>
              <a:gd name="connsiteY10" fmla="*/ 184727 h 5109872"/>
              <a:gd name="connsiteX11" fmla="*/ 1673751 w 6263701"/>
              <a:gd name="connsiteY11" fmla="*/ 203200 h 5109872"/>
              <a:gd name="connsiteX12" fmla="*/ 1248878 w 6263701"/>
              <a:gd name="connsiteY12" fmla="*/ 314036 h 5109872"/>
              <a:gd name="connsiteX13" fmla="*/ 1138041 w 6263701"/>
              <a:gd name="connsiteY13" fmla="*/ 369455 h 5109872"/>
              <a:gd name="connsiteX14" fmla="*/ 694696 w 6263701"/>
              <a:gd name="connsiteY14" fmla="*/ 655782 h 5109872"/>
              <a:gd name="connsiteX15" fmla="*/ 565387 w 6263701"/>
              <a:gd name="connsiteY15" fmla="*/ 785091 h 5109872"/>
              <a:gd name="connsiteX16" fmla="*/ 426841 w 6263701"/>
              <a:gd name="connsiteY16" fmla="*/ 877455 h 5109872"/>
              <a:gd name="connsiteX17" fmla="*/ 371423 w 6263701"/>
              <a:gd name="connsiteY17" fmla="*/ 923636 h 5109872"/>
              <a:gd name="connsiteX18" fmla="*/ 260587 w 6263701"/>
              <a:gd name="connsiteY18" fmla="*/ 1071418 h 5109872"/>
              <a:gd name="connsiteX19" fmla="*/ 112805 w 6263701"/>
              <a:gd name="connsiteY19" fmla="*/ 1237673 h 5109872"/>
              <a:gd name="connsiteX20" fmla="*/ 75860 w 6263701"/>
              <a:gd name="connsiteY20" fmla="*/ 1293091 h 5109872"/>
              <a:gd name="connsiteX21" fmla="*/ 1969 w 6263701"/>
              <a:gd name="connsiteY21" fmla="*/ 1616364 h 5109872"/>
              <a:gd name="connsiteX22" fmla="*/ 20442 w 6263701"/>
              <a:gd name="connsiteY22" fmla="*/ 2032000 h 5109872"/>
              <a:gd name="connsiteX23" fmla="*/ 11204 w 6263701"/>
              <a:gd name="connsiteY23" fmla="*/ 2992582 h 5109872"/>
              <a:gd name="connsiteX24" fmla="*/ 66623 w 6263701"/>
              <a:gd name="connsiteY24" fmla="*/ 3703782 h 5109872"/>
              <a:gd name="connsiteX25" fmla="*/ 103569 w 6263701"/>
              <a:gd name="connsiteY25" fmla="*/ 4525819 h 5109872"/>
              <a:gd name="connsiteX26" fmla="*/ 316005 w 6263701"/>
              <a:gd name="connsiteY26" fmla="*/ 5089237 h 5109872"/>
              <a:gd name="connsiteX27" fmla="*/ 1211933 w 6263701"/>
              <a:gd name="connsiteY27" fmla="*/ 4922981 h 5109872"/>
              <a:gd name="connsiteX28" fmla="*/ 944077 w 6263701"/>
              <a:gd name="connsiteY28" fmla="*/ 4313382 h 5109872"/>
              <a:gd name="connsiteX29" fmla="*/ 971787 w 6263701"/>
              <a:gd name="connsiteY29" fmla="*/ 3851564 h 5109872"/>
              <a:gd name="connsiteX30" fmla="*/ 1054914 w 6263701"/>
              <a:gd name="connsiteY30" fmla="*/ 3722255 h 5109872"/>
              <a:gd name="connsiteX31" fmla="*/ 1119569 w 6263701"/>
              <a:gd name="connsiteY31" fmla="*/ 3639127 h 5109872"/>
              <a:gd name="connsiteX32" fmla="*/ 1193460 w 6263701"/>
              <a:gd name="connsiteY32" fmla="*/ 3528291 h 5109872"/>
              <a:gd name="connsiteX33" fmla="*/ 1239641 w 6263701"/>
              <a:gd name="connsiteY33" fmla="*/ 3417455 h 5109872"/>
              <a:gd name="connsiteX34" fmla="*/ 1285823 w 6263701"/>
              <a:gd name="connsiteY34" fmla="*/ 3297382 h 5109872"/>
              <a:gd name="connsiteX35" fmla="*/ 1304296 w 6263701"/>
              <a:gd name="connsiteY35" fmla="*/ 3251200 h 5109872"/>
              <a:gd name="connsiteX36" fmla="*/ 1433605 w 6263701"/>
              <a:gd name="connsiteY36" fmla="*/ 2955636 h 5109872"/>
              <a:gd name="connsiteX37" fmla="*/ 1553678 w 6263701"/>
              <a:gd name="connsiteY37" fmla="*/ 2706255 h 5109872"/>
              <a:gd name="connsiteX38" fmla="*/ 1590623 w 6263701"/>
              <a:gd name="connsiteY38" fmla="*/ 2623127 h 5109872"/>
              <a:gd name="connsiteX39" fmla="*/ 1655278 w 6263701"/>
              <a:gd name="connsiteY39" fmla="*/ 2456873 h 5109872"/>
              <a:gd name="connsiteX40" fmla="*/ 1664514 w 6263701"/>
              <a:gd name="connsiteY40" fmla="*/ 2419927 h 5109872"/>
              <a:gd name="connsiteX41" fmla="*/ 1729169 w 6263701"/>
              <a:gd name="connsiteY41" fmla="*/ 2235200 h 5109872"/>
              <a:gd name="connsiteX42" fmla="*/ 1756878 w 6263701"/>
              <a:gd name="connsiteY42" fmla="*/ 2198255 h 5109872"/>
              <a:gd name="connsiteX43" fmla="*/ 1840005 w 6263701"/>
              <a:gd name="connsiteY43" fmla="*/ 2068946 h 5109872"/>
              <a:gd name="connsiteX44" fmla="*/ 1867714 w 6263701"/>
              <a:gd name="connsiteY44" fmla="*/ 2032000 h 5109872"/>
              <a:gd name="connsiteX45" fmla="*/ 1923132 w 6263701"/>
              <a:gd name="connsiteY45" fmla="*/ 1985818 h 5109872"/>
              <a:gd name="connsiteX46" fmla="*/ 1987787 w 6263701"/>
              <a:gd name="connsiteY46" fmla="*/ 1921164 h 5109872"/>
              <a:gd name="connsiteX47" fmla="*/ 2061678 w 6263701"/>
              <a:gd name="connsiteY47" fmla="*/ 1856509 h 5109872"/>
              <a:gd name="connsiteX48" fmla="*/ 2117096 w 6263701"/>
              <a:gd name="connsiteY48" fmla="*/ 1801091 h 5109872"/>
              <a:gd name="connsiteX49" fmla="*/ 2163278 w 6263701"/>
              <a:gd name="connsiteY49" fmla="*/ 1764146 h 5109872"/>
              <a:gd name="connsiteX50" fmla="*/ 2209460 w 6263701"/>
              <a:gd name="connsiteY50" fmla="*/ 1717964 h 5109872"/>
              <a:gd name="connsiteX51" fmla="*/ 2292587 w 6263701"/>
              <a:gd name="connsiteY51" fmla="*/ 1671782 h 5109872"/>
              <a:gd name="connsiteX52" fmla="*/ 2348005 w 6263701"/>
              <a:gd name="connsiteY52" fmla="*/ 1625600 h 5109872"/>
              <a:gd name="connsiteX53" fmla="*/ 2431132 w 6263701"/>
              <a:gd name="connsiteY53" fmla="*/ 1560946 h 5109872"/>
              <a:gd name="connsiteX54" fmla="*/ 2468078 w 6263701"/>
              <a:gd name="connsiteY54" fmla="*/ 1533236 h 5109872"/>
              <a:gd name="connsiteX55" fmla="*/ 2671278 w 6263701"/>
              <a:gd name="connsiteY55" fmla="*/ 1320800 h 5109872"/>
              <a:gd name="connsiteX56" fmla="*/ 2717460 w 6263701"/>
              <a:gd name="connsiteY56" fmla="*/ 1302327 h 5109872"/>
              <a:gd name="connsiteX57" fmla="*/ 2754405 w 6263701"/>
              <a:gd name="connsiteY57" fmla="*/ 1283855 h 5109872"/>
              <a:gd name="connsiteX58" fmla="*/ 2819060 w 6263701"/>
              <a:gd name="connsiteY58" fmla="*/ 1265382 h 5109872"/>
              <a:gd name="connsiteX59" fmla="*/ 2911423 w 6263701"/>
              <a:gd name="connsiteY59" fmla="*/ 1219200 h 5109872"/>
              <a:gd name="connsiteX60" fmla="*/ 3179278 w 6263701"/>
              <a:gd name="connsiteY60" fmla="*/ 1154546 h 5109872"/>
              <a:gd name="connsiteX61" fmla="*/ 3327060 w 6263701"/>
              <a:gd name="connsiteY61" fmla="*/ 1099127 h 5109872"/>
              <a:gd name="connsiteX62" fmla="*/ 3456369 w 6263701"/>
              <a:gd name="connsiteY62" fmla="*/ 1080655 h 5109872"/>
              <a:gd name="connsiteX63" fmla="*/ 3539496 w 6263701"/>
              <a:gd name="connsiteY63" fmla="*/ 1062182 h 5109872"/>
              <a:gd name="connsiteX64" fmla="*/ 3631860 w 6263701"/>
              <a:gd name="connsiteY64" fmla="*/ 1043709 h 5109872"/>
              <a:gd name="connsiteX65" fmla="*/ 3982841 w 6263701"/>
              <a:gd name="connsiteY65" fmla="*/ 960582 h 5109872"/>
              <a:gd name="connsiteX66" fmla="*/ 4647860 w 6263701"/>
              <a:gd name="connsiteY66" fmla="*/ 932873 h 5109872"/>
              <a:gd name="connsiteX67" fmla="*/ 4740223 w 6263701"/>
              <a:gd name="connsiteY67" fmla="*/ 923636 h 5109872"/>
              <a:gd name="connsiteX68" fmla="*/ 5312878 w 6263701"/>
              <a:gd name="connsiteY68" fmla="*/ 942110 h 5109872"/>
              <a:gd name="connsiteX69" fmla="*/ 5746987 w 6263701"/>
              <a:gd name="connsiteY69" fmla="*/ 886691 h 5109872"/>
              <a:gd name="connsiteX70" fmla="*/ 6097969 w 6263701"/>
              <a:gd name="connsiteY70" fmla="*/ 840509 h 5109872"/>
              <a:gd name="connsiteX71" fmla="*/ 6208805 w 6263701"/>
              <a:gd name="connsiteY71" fmla="*/ 526473 h 5109872"/>
              <a:gd name="connsiteX72" fmla="*/ 6254987 w 6263701"/>
              <a:gd name="connsiteY72" fmla="*/ 397163 h 5109872"/>
              <a:gd name="connsiteX73" fmla="*/ 6245751 w 6263701"/>
              <a:gd name="connsiteY73" fmla="*/ 240146 h 5109872"/>
              <a:gd name="connsiteX0" fmla="*/ 6245751 w 6263701"/>
              <a:gd name="connsiteY0" fmla="*/ 240146 h 5109872"/>
              <a:gd name="connsiteX1" fmla="*/ 6079496 w 6263701"/>
              <a:gd name="connsiteY1" fmla="*/ 129309 h 5109872"/>
              <a:gd name="connsiteX2" fmla="*/ 5793169 w 6263701"/>
              <a:gd name="connsiteY2" fmla="*/ 101600 h 5109872"/>
              <a:gd name="connsiteX3" fmla="*/ 5414478 w 6263701"/>
              <a:gd name="connsiteY3" fmla="*/ 46181 h 5109872"/>
              <a:gd name="connsiteX4" fmla="*/ 5081969 w 6263701"/>
              <a:gd name="connsiteY4" fmla="*/ 73891 h 5109872"/>
              <a:gd name="connsiteX5" fmla="*/ 4804878 w 6263701"/>
              <a:gd name="connsiteY5" fmla="*/ 0 h 5109872"/>
              <a:gd name="connsiteX6" fmla="*/ 3142332 w 6263701"/>
              <a:gd name="connsiteY6" fmla="*/ 9236 h 5109872"/>
              <a:gd name="connsiteX7" fmla="*/ 2726696 w 6263701"/>
              <a:gd name="connsiteY7" fmla="*/ 55418 h 5109872"/>
              <a:gd name="connsiteX8" fmla="*/ 2348005 w 6263701"/>
              <a:gd name="connsiteY8" fmla="*/ 83127 h 5109872"/>
              <a:gd name="connsiteX9" fmla="*/ 1886187 w 6263701"/>
              <a:gd name="connsiteY9" fmla="*/ 157018 h 5109872"/>
              <a:gd name="connsiteX10" fmla="*/ 1775351 w 6263701"/>
              <a:gd name="connsiteY10" fmla="*/ 184727 h 5109872"/>
              <a:gd name="connsiteX11" fmla="*/ 1673751 w 6263701"/>
              <a:gd name="connsiteY11" fmla="*/ 203200 h 5109872"/>
              <a:gd name="connsiteX12" fmla="*/ 1248878 w 6263701"/>
              <a:gd name="connsiteY12" fmla="*/ 314036 h 5109872"/>
              <a:gd name="connsiteX13" fmla="*/ 1138041 w 6263701"/>
              <a:gd name="connsiteY13" fmla="*/ 369455 h 5109872"/>
              <a:gd name="connsiteX14" fmla="*/ 694696 w 6263701"/>
              <a:gd name="connsiteY14" fmla="*/ 655782 h 5109872"/>
              <a:gd name="connsiteX15" fmla="*/ 565387 w 6263701"/>
              <a:gd name="connsiteY15" fmla="*/ 785091 h 5109872"/>
              <a:gd name="connsiteX16" fmla="*/ 426841 w 6263701"/>
              <a:gd name="connsiteY16" fmla="*/ 877455 h 5109872"/>
              <a:gd name="connsiteX17" fmla="*/ 371423 w 6263701"/>
              <a:gd name="connsiteY17" fmla="*/ 923636 h 5109872"/>
              <a:gd name="connsiteX18" fmla="*/ 260587 w 6263701"/>
              <a:gd name="connsiteY18" fmla="*/ 1071418 h 5109872"/>
              <a:gd name="connsiteX19" fmla="*/ 112805 w 6263701"/>
              <a:gd name="connsiteY19" fmla="*/ 1237673 h 5109872"/>
              <a:gd name="connsiteX20" fmla="*/ 75860 w 6263701"/>
              <a:gd name="connsiteY20" fmla="*/ 1293091 h 5109872"/>
              <a:gd name="connsiteX21" fmla="*/ 1969 w 6263701"/>
              <a:gd name="connsiteY21" fmla="*/ 1616364 h 5109872"/>
              <a:gd name="connsiteX22" fmla="*/ 20442 w 6263701"/>
              <a:gd name="connsiteY22" fmla="*/ 2032000 h 5109872"/>
              <a:gd name="connsiteX23" fmla="*/ 11204 w 6263701"/>
              <a:gd name="connsiteY23" fmla="*/ 2992582 h 5109872"/>
              <a:gd name="connsiteX24" fmla="*/ 66623 w 6263701"/>
              <a:gd name="connsiteY24" fmla="*/ 3703782 h 5109872"/>
              <a:gd name="connsiteX25" fmla="*/ 103569 w 6263701"/>
              <a:gd name="connsiteY25" fmla="*/ 4525819 h 5109872"/>
              <a:gd name="connsiteX26" fmla="*/ 316005 w 6263701"/>
              <a:gd name="connsiteY26" fmla="*/ 5089237 h 5109872"/>
              <a:gd name="connsiteX27" fmla="*/ 1211933 w 6263701"/>
              <a:gd name="connsiteY27" fmla="*/ 4922981 h 5109872"/>
              <a:gd name="connsiteX28" fmla="*/ 944077 w 6263701"/>
              <a:gd name="connsiteY28" fmla="*/ 4313382 h 5109872"/>
              <a:gd name="connsiteX29" fmla="*/ 971787 w 6263701"/>
              <a:gd name="connsiteY29" fmla="*/ 3851564 h 5109872"/>
              <a:gd name="connsiteX30" fmla="*/ 1054914 w 6263701"/>
              <a:gd name="connsiteY30" fmla="*/ 3722255 h 5109872"/>
              <a:gd name="connsiteX31" fmla="*/ 1119569 w 6263701"/>
              <a:gd name="connsiteY31" fmla="*/ 3639127 h 5109872"/>
              <a:gd name="connsiteX32" fmla="*/ 1193460 w 6263701"/>
              <a:gd name="connsiteY32" fmla="*/ 3528291 h 5109872"/>
              <a:gd name="connsiteX33" fmla="*/ 1239641 w 6263701"/>
              <a:gd name="connsiteY33" fmla="*/ 3417455 h 5109872"/>
              <a:gd name="connsiteX34" fmla="*/ 1285823 w 6263701"/>
              <a:gd name="connsiteY34" fmla="*/ 3297382 h 5109872"/>
              <a:gd name="connsiteX35" fmla="*/ 1304296 w 6263701"/>
              <a:gd name="connsiteY35" fmla="*/ 3251200 h 5109872"/>
              <a:gd name="connsiteX36" fmla="*/ 1433605 w 6263701"/>
              <a:gd name="connsiteY36" fmla="*/ 2955636 h 5109872"/>
              <a:gd name="connsiteX37" fmla="*/ 1553678 w 6263701"/>
              <a:gd name="connsiteY37" fmla="*/ 2706255 h 5109872"/>
              <a:gd name="connsiteX38" fmla="*/ 1590623 w 6263701"/>
              <a:gd name="connsiteY38" fmla="*/ 2623127 h 5109872"/>
              <a:gd name="connsiteX39" fmla="*/ 1655278 w 6263701"/>
              <a:gd name="connsiteY39" fmla="*/ 2456873 h 5109872"/>
              <a:gd name="connsiteX40" fmla="*/ 1664514 w 6263701"/>
              <a:gd name="connsiteY40" fmla="*/ 2419927 h 5109872"/>
              <a:gd name="connsiteX41" fmla="*/ 1729169 w 6263701"/>
              <a:gd name="connsiteY41" fmla="*/ 2235200 h 5109872"/>
              <a:gd name="connsiteX42" fmla="*/ 1756878 w 6263701"/>
              <a:gd name="connsiteY42" fmla="*/ 2198255 h 5109872"/>
              <a:gd name="connsiteX43" fmla="*/ 1840005 w 6263701"/>
              <a:gd name="connsiteY43" fmla="*/ 2068946 h 5109872"/>
              <a:gd name="connsiteX44" fmla="*/ 1867714 w 6263701"/>
              <a:gd name="connsiteY44" fmla="*/ 2032000 h 5109872"/>
              <a:gd name="connsiteX45" fmla="*/ 1923132 w 6263701"/>
              <a:gd name="connsiteY45" fmla="*/ 1985818 h 5109872"/>
              <a:gd name="connsiteX46" fmla="*/ 1987787 w 6263701"/>
              <a:gd name="connsiteY46" fmla="*/ 1921164 h 5109872"/>
              <a:gd name="connsiteX47" fmla="*/ 2061678 w 6263701"/>
              <a:gd name="connsiteY47" fmla="*/ 1856509 h 5109872"/>
              <a:gd name="connsiteX48" fmla="*/ 2117096 w 6263701"/>
              <a:gd name="connsiteY48" fmla="*/ 1801091 h 5109872"/>
              <a:gd name="connsiteX49" fmla="*/ 2163278 w 6263701"/>
              <a:gd name="connsiteY49" fmla="*/ 1764146 h 5109872"/>
              <a:gd name="connsiteX50" fmla="*/ 2209460 w 6263701"/>
              <a:gd name="connsiteY50" fmla="*/ 1717964 h 5109872"/>
              <a:gd name="connsiteX51" fmla="*/ 2292587 w 6263701"/>
              <a:gd name="connsiteY51" fmla="*/ 1671782 h 5109872"/>
              <a:gd name="connsiteX52" fmla="*/ 2348005 w 6263701"/>
              <a:gd name="connsiteY52" fmla="*/ 1625600 h 5109872"/>
              <a:gd name="connsiteX53" fmla="*/ 2431132 w 6263701"/>
              <a:gd name="connsiteY53" fmla="*/ 1560946 h 5109872"/>
              <a:gd name="connsiteX54" fmla="*/ 2468078 w 6263701"/>
              <a:gd name="connsiteY54" fmla="*/ 1533236 h 5109872"/>
              <a:gd name="connsiteX55" fmla="*/ 2671278 w 6263701"/>
              <a:gd name="connsiteY55" fmla="*/ 1320800 h 5109872"/>
              <a:gd name="connsiteX56" fmla="*/ 2717460 w 6263701"/>
              <a:gd name="connsiteY56" fmla="*/ 1302327 h 5109872"/>
              <a:gd name="connsiteX57" fmla="*/ 2754405 w 6263701"/>
              <a:gd name="connsiteY57" fmla="*/ 1283855 h 5109872"/>
              <a:gd name="connsiteX58" fmla="*/ 2819060 w 6263701"/>
              <a:gd name="connsiteY58" fmla="*/ 1265382 h 5109872"/>
              <a:gd name="connsiteX59" fmla="*/ 2911423 w 6263701"/>
              <a:gd name="connsiteY59" fmla="*/ 1219200 h 5109872"/>
              <a:gd name="connsiteX60" fmla="*/ 3179278 w 6263701"/>
              <a:gd name="connsiteY60" fmla="*/ 1154546 h 5109872"/>
              <a:gd name="connsiteX61" fmla="*/ 3327060 w 6263701"/>
              <a:gd name="connsiteY61" fmla="*/ 1099127 h 5109872"/>
              <a:gd name="connsiteX62" fmla="*/ 3456369 w 6263701"/>
              <a:gd name="connsiteY62" fmla="*/ 1080655 h 5109872"/>
              <a:gd name="connsiteX63" fmla="*/ 3539496 w 6263701"/>
              <a:gd name="connsiteY63" fmla="*/ 1062182 h 5109872"/>
              <a:gd name="connsiteX64" fmla="*/ 3631860 w 6263701"/>
              <a:gd name="connsiteY64" fmla="*/ 1043709 h 5109872"/>
              <a:gd name="connsiteX65" fmla="*/ 3982841 w 6263701"/>
              <a:gd name="connsiteY65" fmla="*/ 960582 h 5109872"/>
              <a:gd name="connsiteX66" fmla="*/ 4647860 w 6263701"/>
              <a:gd name="connsiteY66" fmla="*/ 932873 h 5109872"/>
              <a:gd name="connsiteX67" fmla="*/ 4740223 w 6263701"/>
              <a:gd name="connsiteY67" fmla="*/ 923636 h 5109872"/>
              <a:gd name="connsiteX68" fmla="*/ 5312878 w 6263701"/>
              <a:gd name="connsiteY68" fmla="*/ 942110 h 5109872"/>
              <a:gd name="connsiteX69" fmla="*/ 5746987 w 6263701"/>
              <a:gd name="connsiteY69" fmla="*/ 886691 h 5109872"/>
              <a:gd name="connsiteX70" fmla="*/ 6097969 w 6263701"/>
              <a:gd name="connsiteY70" fmla="*/ 840509 h 5109872"/>
              <a:gd name="connsiteX71" fmla="*/ 6208805 w 6263701"/>
              <a:gd name="connsiteY71" fmla="*/ 526473 h 5109872"/>
              <a:gd name="connsiteX72" fmla="*/ 6254987 w 6263701"/>
              <a:gd name="connsiteY72" fmla="*/ 397163 h 5109872"/>
              <a:gd name="connsiteX73" fmla="*/ 6245751 w 6263701"/>
              <a:gd name="connsiteY73" fmla="*/ 240146 h 5109872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426841 w 6263701"/>
              <a:gd name="connsiteY16" fmla="*/ 900410 h 5132827"/>
              <a:gd name="connsiteX17" fmla="*/ 371423 w 6263701"/>
              <a:gd name="connsiteY17" fmla="*/ 946591 h 5132827"/>
              <a:gd name="connsiteX18" fmla="*/ 260587 w 6263701"/>
              <a:gd name="connsiteY18" fmla="*/ 1094373 h 5132827"/>
              <a:gd name="connsiteX19" fmla="*/ 112805 w 6263701"/>
              <a:gd name="connsiteY19" fmla="*/ 1260628 h 5132827"/>
              <a:gd name="connsiteX20" fmla="*/ 75860 w 6263701"/>
              <a:gd name="connsiteY20" fmla="*/ 1316046 h 5132827"/>
              <a:gd name="connsiteX21" fmla="*/ 1969 w 6263701"/>
              <a:gd name="connsiteY21" fmla="*/ 1639319 h 5132827"/>
              <a:gd name="connsiteX22" fmla="*/ 20442 w 6263701"/>
              <a:gd name="connsiteY22" fmla="*/ 2054955 h 5132827"/>
              <a:gd name="connsiteX23" fmla="*/ 11204 w 6263701"/>
              <a:gd name="connsiteY23" fmla="*/ 3015537 h 5132827"/>
              <a:gd name="connsiteX24" fmla="*/ 66623 w 6263701"/>
              <a:gd name="connsiteY24" fmla="*/ 3726737 h 5132827"/>
              <a:gd name="connsiteX25" fmla="*/ 103569 w 6263701"/>
              <a:gd name="connsiteY25" fmla="*/ 4548774 h 5132827"/>
              <a:gd name="connsiteX26" fmla="*/ 316005 w 6263701"/>
              <a:gd name="connsiteY26" fmla="*/ 5112192 h 5132827"/>
              <a:gd name="connsiteX27" fmla="*/ 1211933 w 6263701"/>
              <a:gd name="connsiteY27" fmla="*/ 4945936 h 5132827"/>
              <a:gd name="connsiteX28" fmla="*/ 944077 w 6263701"/>
              <a:gd name="connsiteY28" fmla="*/ 4336337 h 5132827"/>
              <a:gd name="connsiteX29" fmla="*/ 971787 w 6263701"/>
              <a:gd name="connsiteY29" fmla="*/ 3874519 h 5132827"/>
              <a:gd name="connsiteX30" fmla="*/ 1054914 w 6263701"/>
              <a:gd name="connsiteY30" fmla="*/ 3745210 h 5132827"/>
              <a:gd name="connsiteX31" fmla="*/ 1119569 w 6263701"/>
              <a:gd name="connsiteY31" fmla="*/ 3662082 h 5132827"/>
              <a:gd name="connsiteX32" fmla="*/ 1193460 w 6263701"/>
              <a:gd name="connsiteY32" fmla="*/ 3551246 h 5132827"/>
              <a:gd name="connsiteX33" fmla="*/ 1239641 w 6263701"/>
              <a:gd name="connsiteY33" fmla="*/ 3440410 h 5132827"/>
              <a:gd name="connsiteX34" fmla="*/ 1285823 w 6263701"/>
              <a:gd name="connsiteY34" fmla="*/ 3320337 h 5132827"/>
              <a:gd name="connsiteX35" fmla="*/ 1304296 w 6263701"/>
              <a:gd name="connsiteY35" fmla="*/ 3274155 h 5132827"/>
              <a:gd name="connsiteX36" fmla="*/ 1433605 w 6263701"/>
              <a:gd name="connsiteY36" fmla="*/ 2978591 h 5132827"/>
              <a:gd name="connsiteX37" fmla="*/ 1553678 w 6263701"/>
              <a:gd name="connsiteY37" fmla="*/ 2729210 h 5132827"/>
              <a:gd name="connsiteX38" fmla="*/ 1590623 w 6263701"/>
              <a:gd name="connsiteY38" fmla="*/ 2646082 h 5132827"/>
              <a:gd name="connsiteX39" fmla="*/ 1655278 w 6263701"/>
              <a:gd name="connsiteY39" fmla="*/ 2479828 h 5132827"/>
              <a:gd name="connsiteX40" fmla="*/ 1664514 w 6263701"/>
              <a:gd name="connsiteY40" fmla="*/ 2442882 h 5132827"/>
              <a:gd name="connsiteX41" fmla="*/ 1729169 w 6263701"/>
              <a:gd name="connsiteY41" fmla="*/ 2258155 h 5132827"/>
              <a:gd name="connsiteX42" fmla="*/ 1756878 w 6263701"/>
              <a:gd name="connsiteY42" fmla="*/ 2221210 h 5132827"/>
              <a:gd name="connsiteX43" fmla="*/ 1840005 w 6263701"/>
              <a:gd name="connsiteY43" fmla="*/ 2091901 h 5132827"/>
              <a:gd name="connsiteX44" fmla="*/ 1867714 w 6263701"/>
              <a:gd name="connsiteY44" fmla="*/ 2054955 h 5132827"/>
              <a:gd name="connsiteX45" fmla="*/ 1923132 w 6263701"/>
              <a:gd name="connsiteY45" fmla="*/ 2008773 h 5132827"/>
              <a:gd name="connsiteX46" fmla="*/ 1987787 w 6263701"/>
              <a:gd name="connsiteY46" fmla="*/ 1944119 h 5132827"/>
              <a:gd name="connsiteX47" fmla="*/ 2061678 w 6263701"/>
              <a:gd name="connsiteY47" fmla="*/ 1879464 h 5132827"/>
              <a:gd name="connsiteX48" fmla="*/ 2117096 w 6263701"/>
              <a:gd name="connsiteY48" fmla="*/ 1824046 h 5132827"/>
              <a:gd name="connsiteX49" fmla="*/ 2163278 w 6263701"/>
              <a:gd name="connsiteY49" fmla="*/ 1787101 h 5132827"/>
              <a:gd name="connsiteX50" fmla="*/ 2209460 w 6263701"/>
              <a:gd name="connsiteY50" fmla="*/ 1740919 h 5132827"/>
              <a:gd name="connsiteX51" fmla="*/ 2292587 w 6263701"/>
              <a:gd name="connsiteY51" fmla="*/ 1694737 h 5132827"/>
              <a:gd name="connsiteX52" fmla="*/ 2348005 w 6263701"/>
              <a:gd name="connsiteY52" fmla="*/ 1648555 h 5132827"/>
              <a:gd name="connsiteX53" fmla="*/ 2431132 w 6263701"/>
              <a:gd name="connsiteY53" fmla="*/ 1583901 h 5132827"/>
              <a:gd name="connsiteX54" fmla="*/ 2468078 w 6263701"/>
              <a:gd name="connsiteY54" fmla="*/ 1556191 h 5132827"/>
              <a:gd name="connsiteX55" fmla="*/ 2671278 w 6263701"/>
              <a:gd name="connsiteY55" fmla="*/ 1343755 h 5132827"/>
              <a:gd name="connsiteX56" fmla="*/ 2717460 w 6263701"/>
              <a:gd name="connsiteY56" fmla="*/ 1325282 h 5132827"/>
              <a:gd name="connsiteX57" fmla="*/ 2754405 w 6263701"/>
              <a:gd name="connsiteY57" fmla="*/ 1306810 h 5132827"/>
              <a:gd name="connsiteX58" fmla="*/ 2819060 w 6263701"/>
              <a:gd name="connsiteY58" fmla="*/ 1288337 h 5132827"/>
              <a:gd name="connsiteX59" fmla="*/ 2911423 w 6263701"/>
              <a:gd name="connsiteY59" fmla="*/ 1242155 h 5132827"/>
              <a:gd name="connsiteX60" fmla="*/ 3179278 w 6263701"/>
              <a:gd name="connsiteY60" fmla="*/ 1177501 h 5132827"/>
              <a:gd name="connsiteX61" fmla="*/ 3327060 w 6263701"/>
              <a:gd name="connsiteY61" fmla="*/ 1122082 h 5132827"/>
              <a:gd name="connsiteX62" fmla="*/ 3456369 w 6263701"/>
              <a:gd name="connsiteY62" fmla="*/ 1103610 h 5132827"/>
              <a:gd name="connsiteX63" fmla="*/ 3539496 w 6263701"/>
              <a:gd name="connsiteY63" fmla="*/ 1085137 h 5132827"/>
              <a:gd name="connsiteX64" fmla="*/ 3631860 w 6263701"/>
              <a:gd name="connsiteY64" fmla="*/ 1066664 h 5132827"/>
              <a:gd name="connsiteX65" fmla="*/ 3982841 w 6263701"/>
              <a:gd name="connsiteY65" fmla="*/ 983537 h 5132827"/>
              <a:gd name="connsiteX66" fmla="*/ 4647860 w 6263701"/>
              <a:gd name="connsiteY66" fmla="*/ 955828 h 5132827"/>
              <a:gd name="connsiteX67" fmla="*/ 4740223 w 6263701"/>
              <a:gd name="connsiteY67" fmla="*/ 946591 h 5132827"/>
              <a:gd name="connsiteX68" fmla="*/ 5312878 w 6263701"/>
              <a:gd name="connsiteY68" fmla="*/ 965065 h 5132827"/>
              <a:gd name="connsiteX69" fmla="*/ 5746987 w 6263701"/>
              <a:gd name="connsiteY69" fmla="*/ 909646 h 5132827"/>
              <a:gd name="connsiteX70" fmla="*/ 6097969 w 6263701"/>
              <a:gd name="connsiteY70" fmla="*/ 863464 h 5132827"/>
              <a:gd name="connsiteX71" fmla="*/ 6208805 w 6263701"/>
              <a:gd name="connsiteY71" fmla="*/ 549428 h 5132827"/>
              <a:gd name="connsiteX72" fmla="*/ 6254987 w 6263701"/>
              <a:gd name="connsiteY72" fmla="*/ 420118 h 5132827"/>
              <a:gd name="connsiteX73" fmla="*/ 6245751 w 6263701"/>
              <a:gd name="connsiteY73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426841 w 6263701"/>
              <a:gd name="connsiteY16" fmla="*/ 900410 h 5132827"/>
              <a:gd name="connsiteX17" fmla="*/ 316005 w 6263701"/>
              <a:gd name="connsiteY17" fmla="*/ 909646 h 5132827"/>
              <a:gd name="connsiteX18" fmla="*/ 260587 w 6263701"/>
              <a:gd name="connsiteY18" fmla="*/ 1094373 h 5132827"/>
              <a:gd name="connsiteX19" fmla="*/ 112805 w 6263701"/>
              <a:gd name="connsiteY19" fmla="*/ 1260628 h 5132827"/>
              <a:gd name="connsiteX20" fmla="*/ 75860 w 6263701"/>
              <a:gd name="connsiteY20" fmla="*/ 1316046 h 5132827"/>
              <a:gd name="connsiteX21" fmla="*/ 1969 w 6263701"/>
              <a:gd name="connsiteY21" fmla="*/ 1639319 h 5132827"/>
              <a:gd name="connsiteX22" fmla="*/ 20442 w 6263701"/>
              <a:gd name="connsiteY22" fmla="*/ 2054955 h 5132827"/>
              <a:gd name="connsiteX23" fmla="*/ 11204 w 6263701"/>
              <a:gd name="connsiteY23" fmla="*/ 3015537 h 5132827"/>
              <a:gd name="connsiteX24" fmla="*/ 66623 w 6263701"/>
              <a:gd name="connsiteY24" fmla="*/ 3726737 h 5132827"/>
              <a:gd name="connsiteX25" fmla="*/ 103569 w 6263701"/>
              <a:gd name="connsiteY25" fmla="*/ 4548774 h 5132827"/>
              <a:gd name="connsiteX26" fmla="*/ 316005 w 6263701"/>
              <a:gd name="connsiteY26" fmla="*/ 5112192 h 5132827"/>
              <a:gd name="connsiteX27" fmla="*/ 1211933 w 6263701"/>
              <a:gd name="connsiteY27" fmla="*/ 4945936 h 5132827"/>
              <a:gd name="connsiteX28" fmla="*/ 944077 w 6263701"/>
              <a:gd name="connsiteY28" fmla="*/ 4336337 h 5132827"/>
              <a:gd name="connsiteX29" fmla="*/ 971787 w 6263701"/>
              <a:gd name="connsiteY29" fmla="*/ 3874519 h 5132827"/>
              <a:gd name="connsiteX30" fmla="*/ 1054914 w 6263701"/>
              <a:gd name="connsiteY30" fmla="*/ 3745210 h 5132827"/>
              <a:gd name="connsiteX31" fmla="*/ 1119569 w 6263701"/>
              <a:gd name="connsiteY31" fmla="*/ 3662082 h 5132827"/>
              <a:gd name="connsiteX32" fmla="*/ 1193460 w 6263701"/>
              <a:gd name="connsiteY32" fmla="*/ 3551246 h 5132827"/>
              <a:gd name="connsiteX33" fmla="*/ 1239641 w 6263701"/>
              <a:gd name="connsiteY33" fmla="*/ 3440410 h 5132827"/>
              <a:gd name="connsiteX34" fmla="*/ 1285823 w 6263701"/>
              <a:gd name="connsiteY34" fmla="*/ 3320337 h 5132827"/>
              <a:gd name="connsiteX35" fmla="*/ 1304296 w 6263701"/>
              <a:gd name="connsiteY35" fmla="*/ 3274155 h 5132827"/>
              <a:gd name="connsiteX36" fmla="*/ 1433605 w 6263701"/>
              <a:gd name="connsiteY36" fmla="*/ 2978591 h 5132827"/>
              <a:gd name="connsiteX37" fmla="*/ 1553678 w 6263701"/>
              <a:gd name="connsiteY37" fmla="*/ 2729210 h 5132827"/>
              <a:gd name="connsiteX38" fmla="*/ 1590623 w 6263701"/>
              <a:gd name="connsiteY38" fmla="*/ 2646082 h 5132827"/>
              <a:gd name="connsiteX39" fmla="*/ 1655278 w 6263701"/>
              <a:gd name="connsiteY39" fmla="*/ 2479828 h 5132827"/>
              <a:gd name="connsiteX40" fmla="*/ 1664514 w 6263701"/>
              <a:gd name="connsiteY40" fmla="*/ 2442882 h 5132827"/>
              <a:gd name="connsiteX41" fmla="*/ 1729169 w 6263701"/>
              <a:gd name="connsiteY41" fmla="*/ 2258155 h 5132827"/>
              <a:gd name="connsiteX42" fmla="*/ 1756878 w 6263701"/>
              <a:gd name="connsiteY42" fmla="*/ 2221210 h 5132827"/>
              <a:gd name="connsiteX43" fmla="*/ 1840005 w 6263701"/>
              <a:gd name="connsiteY43" fmla="*/ 2091901 h 5132827"/>
              <a:gd name="connsiteX44" fmla="*/ 1867714 w 6263701"/>
              <a:gd name="connsiteY44" fmla="*/ 2054955 h 5132827"/>
              <a:gd name="connsiteX45" fmla="*/ 1923132 w 6263701"/>
              <a:gd name="connsiteY45" fmla="*/ 2008773 h 5132827"/>
              <a:gd name="connsiteX46" fmla="*/ 1987787 w 6263701"/>
              <a:gd name="connsiteY46" fmla="*/ 1944119 h 5132827"/>
              <a:gd name="connsiteX47" fmla="*/ 2061678 w 6263701"/>
              <a:gd name="connsiteY47" fmla="*/ 1879464 h 5132827"/>
              <a:gd name="connsiteX48" fmla="*/ 2117096 w 6263701"/>
              <a:gd name="connsiteY48" fmla="*/ 1824046 h 5132827"/>
              <a:gd name="connsiteX49" fmla="*/ 2163278 w 6263701"/>
              <a:gd name="connsiteY49" fmla="*/ 1787101 h 5132827"/>
              <a:gd name="connsiteX50" fmla="*/ 2209460 w 6263701"/>
              <a:gd name="connsiteY50" fmla="*/ 1740919 h 5132827"/>
              <a:gd name="connsiteX51" fmla="*/ 2292587 w 6263701"/>
              <a:gd name="connsiteY51" fmla="*/ 1694737 h 5132827"/>
              <a:gd name="connsiteX52" fmla="*/ 2348005 w 6263701"/>
              <a:gd name="connsiteY52" fmla="*/ 1648555 h 5132827"/>
              <a:gd name="connsiteX53" fmla="*/ 2431132 w 6263701"/>
              <a:gd name="connsiteY53" fmla="*/ 1583901 h 5132827"/>
              <a:gd name="connsiteX54" fmla="*/ 2468078 w 6263701"/>
              <a:gd name="connsiteY54" fmla="*/ 1556191 h 5132827"/>
              <a:gd name="connsiteX55" fmla="*/ 2671278 w 6263701"/>
              <a:gd name="connsiteY55" fmla="*/ 1343755 h 5132827"/>
              <a:gd name="connsiteX56" fmla="*/ 2717460 w 6263701"/>
              <a:gd name="connsiteY56" fmla="*/ 1325282 h 5132827"/>
              <a:gd name="connsiteX57" fmla="*/ 2754405 w 6263701"/>
              <a:gd name="connsiteY57" fmla="*/ 1306810 h 5132827"/>
              <a:gd name="connsiteX58" fmla="*/ 2819060 w 6263701"/>
              <a:gd name="connsiteY58" fmla="*/ 1288337 h 5132827"/>
              <a:gd name="connsiteX59" fmla="*/ 2911423 w 6263701"/>
              <a:gd name="connsiteY59" fmla="*/ 1242155 h 5132827"/>
              <a:gd name="connsiteX60" fmla="*/ 3179278 w 6263701"/>
              <a:gd name="connsiteY60" fmla="*/ 1177501 h 5132827"/>
              <a:gd name="connsiteX61" fmla="*/ 3327060 w 6263701"/>
              <a:gd name="connsiteY61" fmla="*/ 1122082 h 5132827"/>
              <a:gd name="connsiteX62" fmla="*/ 3456369 w 6263701"/>
              <a:gd name="connsiteY62" fmla="*/ 1103610 h 5132827"/>
              <a:gd name="connsiteX63" fmla="*/ 3539496 w 6263701"/>
              <a:gd name="connsiteY63" fmla="*/ 1085137 h 5132827"/>
              <a:gd name="connsiteX64" fmla="*/ 3631860 w 6263701"/>
              <a:gd name="connsiteY64" fmla="*/ 1066664 h 5132827"/>
              <a:gd name="connsiteX65" fmla="*/ 3982841 w 6263701"/>
              <a:gd name="connsiteY65" fmla="*/ 983537 h 5132827"/>
              <a:gd name="connsiteX66" fmla="*/ 4647860 w 6263701"/>
              <a:gd name="connsiteY66" fmla="*/ 955828 h 5132827"/>
              <a:gd name="connsiteX67" fmla="*/ 4740223 w 6263701"/>
              <a:gd name="connsiteY67" fmla="*/ 946591 h 5132827"/>
              <a:gd name="connsiteX68" fmla="*/ 5312878 w 6263701"/>
              <a:gd name="connsiteY68" fmla="*/ 965065 h 5132827"/>
              <a:gd name="connsiteX69" fmla="*/ 5746987 w 6263701"/>
              <a:gd name="connsiteY69" fmla="*/ 909646 h 5132827"/>
              <a:gd name="connsiteX70" fmla="*/ 6097969 w 6263701"/>
              <a:gd name="connsiteY70" fmla="*/ 863464 h 5132827"/>
              <a:gd name="connsiteX71" fmla="*/ 6208805 w 6263701"/>
              <a:gd name="connsiteY71" fmla="*/ 549428 h 5132827"/>
              <a:gd name="connsiteX72" fmla="*/ 6254987 w 6263701"/>
              <a:gd name="connsiteY72" fmla="*/ 420118 h 5132827"/>
              <a:gd name="connsiteX73" fmla="*/ 6245751 w 6263701"/>
              <a:gd name="connsiteY73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436077 w 6263701"/>
              <a:gd name="connsiteY16" fmla="*/ 844992 h 5132827"/>
              <a:gd name="connsiteX17" fmla="*/ 316005 w 6263701"/>
              <a:gd name="connsiteY17" fmla="*/ 909646 h 5132827"/>
              <a:gd name="connsiteX18" fmla="*/ 260587 w 6263701"/>
              <a:gd name="connsiteY18" fmla="*/ 1094373 h 5132827"/>
              <a:gd name="connsiteX19" fmla="*/ 112805 w 6263701"/>
              <a:gd name="connsiteY19" fmla="*/ 1260628 h 5132827"/>
              <a:gd name="connsiteX20" fmla="*/ 75860 w 6263701"/>
              <a:gd name="connsiteY20" fmla="*/ 1316046 h 5132827"/>
              <a:gd name="connsiteX21" fmla="*/ 1969 w 6263701"/>
              <a:gd name="connsiteY21" fmla="*/ 1639319 h 5132827"/>
              <a:gd name="connsiteX22" fmla="*/ 20442 w 6263701"/>
              <a:gd name="connsiteY22" fmla="*/ 2054955 h 5132827"/>
              <a:gd name="connsiteX23" fmla="*/ 11204 w 6263701"/>
              <a:gd name="connsiteY23" fmla="*/ 3015537 h 5132827"/>
              <a:gd name="connsiteX24" fmla="*/ 66623 w 6263701"/>
              <a:gd name="connsiteY24" fmla="*/ 3726737 h 5132827"/>
              <a:gd name="connsiteX25" fmla="*/ 103569 w 6263701"/>
              <a:gd name="connsiteY25" fmla="*/ 4548774 h 5132827"/>
              <a:gd name="connsiteX26" fmla="*/ 316005 w 6263701"/>
              <a:gd name="connsiteY26" fmla="*/ 5112192 h 5132827"/>
              <a:gd name="connsiteX27" fmla="*/ 1211933 w 6263701"/>
              <a:gd name="connsiteY27" fmla="*/ 4945936 h 5132827"/>
              <a:gd name="connsiteX28" fmla="*/ 944077 w 6263701"/>
              <a:gd name="connsiteY28" fmla="*/ 4336337 h 5132827"/>
              <a:gd name="connsiteX29" fmla="*/ 971787 w 6263701"/>
              <a:gd name="connsiteY29" fmla="*/ 3874519 h 5132827"/>
              <a:gd name="connsiteX30" fmla="*/ 1054914 w 6263701"/>
              <a:gd name="connsiteY30" fmla="*/ 3745210 h 5132827"/>
              <a:gd name="connsiteX31" fmla="*/ 1119569 w 6263701"/>
              <a:gd name="connsiteY31" fmla="*/ 3662082 h 5132827"/>
              <a:gd name="connsiteX32" fmla="*/ 1193460 w 6263701"/>
              <a:gd name="connsiteY32" fmla="*/ 3551246 h 5132827"/>
              <a:gd name="connsiteX33" fmla="*/ 1239641 w 6263701"/>
              <a:gd name="connsiteY33" fmla="*/ 3440410 h 5132827"/>
              <a:gd name="connsiteX34" fmla="*/ 1285823 w 6263701"/>
              <a:gd name="connsiteY34" fmla="*/ 3320337 h 5132827"/>
              <a:gd name="connsiteX35" fmla="*/ 1304296 w 6263701"/>
              <a:gd name="connsiteY35" fmla="*/ 3274155 h 5132827"/>
              <a:gd name="connsiteX36" fmla="*/ 1433605 w 6263701"/>
              <a:gd name="connsiteY36" fmla="*/ 2978591 h 5132827"/>
              <a:gd name="connsiteX37" fmla="*/ 1553678 w 6263701"/>
              <a:gd name="connsiteY37" fmla="*/ 2729210 h 5132827"/>
              <a:gd name="connsiteX38" fmla="*/ 1590623 w 6263701"/>
              <a:gd name="connsiteY38" fmla="*/ 2646082 h 5132827"/>
              <a:gd name="connsiteX39" fmla="*/ 1655278 w 6263701"/>
              <a:gd name="connsiteY39" fmla="*/ 2479828 h 5132827"/>
              <a:gd name="connsiteX40" fmla="*/ 1664514 w 6263701"/>
              <a:gd name="connsiteY40" fmla="*/ 2442882 h 5132827"/>
              <a:gd name="connsiteX41" fmla="*/ 1729169 w 6263701"/>
              <a:gd name="connsiteY41" fmla="*/ 2258155 h 5132827"/>
              <a:gd name="connsiteX42" fmla="*/ 1756878 w 6263701"/>
              <a:gd name="connsiteY42" fmla="*/ 2221210 h 5132827"/>
              <a:gd name="connsiteX43" fmla="*/ 1840005 w 6263701"/>
              <a:gd name="connsiteY43" fmla="*/ 2091901 h 5132827"/>
              <a:gd name="connsiteX44" fmla="*/ 1867714 w 6263701"/>
              <a:gd name="connsiteY44" fmla="*/ 2054955 h 5132827"/>
              <a:gd name="connsiteX45" fmla="*/ 1923132 w 6263701"/>
              <a:gd name="connsiteY45" fmla="*/ 2008773 h 5132827"/>
              <a:gd name="connsiteX46" fmla="*/ 1987787 w 6263701"/>
              <a:gd name="connsiteY46" fmla="*/ 1944119 h 5132827"/>
              <a:gd name="connsiteX47" fmla="*/ 2061678 w 6263701"/>
              <a:gd name="connsiteY47" fmla="*/ 1879464 h 5132827"/>
              <a:gd name="connsiteX48" fmla="*/ 2117096 w 6263701"/>
              <a:gd name="connsiteY48" fmla="*/ 1824046 h 5132827"/>
              <a:gd name="connsiteX49" fmla="*/ 2163278 w 6263701"/>
              <a:gd name="connsiteY49" fmla="*/ 1787101 h 5132827"/>
              <a:gd name="connsiteX50" fmla="*/ 2209460 w 6263701"/>
              <a:gd name="connsiteY50" fmla="*/ 1740919 h 5132827"/>
              <a:gd name="connsiteX51" fmla="*/ 2292587 w 6263701"/>
              <a:gd name="connsiteY51" fmla="*/ 1694737 h 5132827"/>
              <a:gd name="connsiteX52" fmla="*/ 2348005 w 6263701"/>
              <a:gd name="connsiteY52" fmla="*/ 1648555 h 5132827"/>
              <a:gd name="connsiteX53" fmla="*/ 2431132 w 6263701"/>
              <a:gd name="connsiteY53" fmla="*/ 1583901 h 5132827"/>
              <a:gd name="connsiteX54" fmla="*/ 2468078 w 6263701"/>
              <a:gd name="connsiteY54" fmla="*/ 1556191 h 5132827"/>
              <a:gd name="connsiteX55" fmla="*/ 2671278 w 6263701"/>
              <a:gd name="connsiteY55" fmla="*/ 1343755 h 5132827"/>
              <a:gd name="connsiteX56" fmla="*/ 2717460 w 6263701"/>
              <a:gd name="connsiteY56" fmla="*/ 1325282 h 5132827"/>
              <a:gd name="connsiteX57" fmla="*/ 2754405 w 6263701"/>
              <a:gd name="connsiteY57" fmla="*/ 1306810 h 5132827"/>
              <a:gd name="connsiteX58" fmla="*/ 2819060 w 6263701"/>
              <a:gd name="connsiteY58" fmla="*/ 1288337 h 5132827"/>
              <a:gd name="connsiteX59" fmla="*/ 2911423 w 6263701"/>
              <a:gd name="connsiteY59" fmla="*/ 1242155 h 5132827"/>
              <a:gd name="connsiteX60" fmla="*/ 3179278 w 6263701"/>
              <a:gd name="connsiteY60" fmla="*/ 1177501 h 5132827"/>
              <a:gd name="connsiteX61" fmla="*/ 3327060 w 6263701"/>
              <a:gd name="connsiteY61" fmla="*/ 1122082 h 5132827"/>
              <a:gd name="connsiteX62" fmla="*/ 3456369 w 6263701"/>
              <a:gd name="connsiteY62" fmla="*/ 1103610 h 5132827"/>
              <a:gd name="connsiteX63" fmla="*/ 3539496 w 6263701"/>
              <a:gd name="connsiteY63" fmla="*/ 1085137 h 5132827"/>
              <a:gd name="connsiteX64" fmla="*/ 3631860 w 6263701"/>
              <a:gd name="connsiteY64" fmla="*/ 1066664 h 5132827"/>
              <a:gd name="connsiteX65" fmla="*/ 3982841 w 6263701"/>
              <a:gd name="connsiteY65" fmla="*/ 983537 h 5132827"/>
              <a:gd name="connsiteX66" fmla="*/ 4647860 w 6263701"/>
              <a:gd name="connsiteY66" fmla="*/ 955828 h 5132827"/>
              <a:gd name="connsiteX67" fmla="*/ 4740223 w 6263701"/>
              <a:gd name="connsiteY67" fmla="*/ 946591 h 5132827"/>
              <a:gd name="connsiteX68" fmla="*/ 5312878 w 6263701"/>
              <a:gd name="connsiteY68" fmla="*/ 965065 h 5132827"/>
              <a:gd name="connsiteX69" fmla="*/ 5746987 w 6263701"/>
              <a:gd name="connsiteY69" fmla="*/ 909646 h 5132827"/>
              <a:gd name="connsiteX70" fmla="*/ 6097969 w 6263701"/>
              <a:gd name="connsiteY70" fmla="*/ 863464 h 5132827"/>
              <a:gd name="connsiteX71" fmla="*/ 6208805 w 6263701"/>
              <a:gd name="connsiteY71" fmla="*/ 549428 h 5132827"/>
              <a:gd name="connsiteX72" fmla="*/ 6254987 w 6263701"/>
              <a:gd name="connsiteY72" fmla="*/ 420118 h 5132827"/>
              <a:gd name="connsiteX73" fmla="*/ 6245751 w 6263701"/>
              <a:gd name="connsiteY73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565387 w 6263701"/>
              <a:gd name="connsiteY15" fmla="*/ 808046 h 5132827"/>
              <a:gd name="connsiteX16" fmla="*/ 316005 w 6263701"/>
              <a:gd name="connsiteY16" fmla="*/ 909646 h 5132827"/>
              <a:gd name="connsiteX17" fmla="*/ 260587 w 6263701"/>
              <a:gd name="connsiteY17" fmla="*/ 1094373 h 5132827"/>
              <a:gd name="connsiteX18" fmla="*/ 112805 w 6263701"/>
              <a:gd name="connsiteY18" fmla="*/ 1260628 h 5132827"/>
              <a:gd name="connsiteX19" fmla="*/ 75860 w 6263701"/>
              <a:gd name="connsiteY19" fmla="*/ 1316046 h 5132827"/>
              <a:gd name="connsiteX20" fmla="*/ 1969 w 6263701"/>
              <a:gd name="connsiteY20" fmla="*/ 1639319 h 5132827"/>
              <a:gd name="connsiteX21" fmla="*/ 20442 w 6263701"/>
              <a:gd name="connsiteY21" fmla="*/ 2054955 h 5132827"/>
              <a:gd name="connsiteX22" fmla="*/ 11204 w 6263701"/>
              <a:gd name="connsiteY22" fmla="*/ 3015537 h 5132827"/>
              <a:gd name="connsiteX23" fmla="*/ 66623 w 6263701"/>
              <a:gd name="connsiteY23" fmla="*/ 3726737 h 5132827"/>
              <a:gd name="connsiteX24" fmla="*/ 103569 w 6263701"/>
              <a:gd name="connsiteY24" fmla="*/ 4548774 h 5132827"/>
              <a:gd name="connsiteX25" fmla="*/ 316005 w 6263701"/>
              <a:gd name="connsiteY25" fmla="*/ 5112192 h 5132827"/>
              <a:gd name="connsiteX26" fmla="*/ 1211933 w 6263701"/>
              <a:gd name="connsiteY26" fmla="*/ 4945936 h 5132827"/>
              <a:gd name="connsiteX27" fmla="*/ 944077 w 6263701"/>
              <a:gd name="connsiteY27" fmla="*/ 4336337 h 5132827"/>
              <a:gd name="connsiteX28" fmla="*/ 971787 w 6263701"/>
              <a:gd name="connsiteY28" fmla="*/ 3874519 h 5132827"/>
              <a:gd name="connsiteX29" fmla="*/ 1054914 w 6263701"/>
              <a:gd name="connsiteY29" fmla="*/ 3745210 h 5132827"/>
              <a:gd name="connsiteX30" fmla="*/ 1119569 w 6263701"/>
              <a:gd name="connsiteY30" fmla="*/ 3662082 h 5132827"/>
              <a:gd name="connsiteX31" fmla="*/ 1193460 w 6263701"/>
              <a:gd name="connsiteY31" fmla="*/ 3551246 h 5132827"/>
              <a:gd name="connsiteX32" fmla="*/ 1239641 w 6263701"/>
              <a:gd name="connsiteY32" fmla="*/ 3440410 h 5132827"/>
              <a:gd name="connsiteX33" fmla="*/ 1285823 w 6263701"/>
              <a:gd name="connsiteY33" fmla="*/ 3320337 h 5132827"/>
              <a:gd name="connsiteX34" fmla="*/ 1304296 w 6263701"/>
              <a:gd name="connsiteY34" fmla="*/ 3274155 h 5132827"/>
              <a:gd name="connsiteX35" fmla="*/ 1433605 w 6263701"/>
              <a:gd name="connsiteY35" fmla="*/ 2978591 h 5132827"/>
              <a:gd name="connsiteX36" fmla="*/ 1553678 w 6263701"/>
              <a:gd name="connsiteY36" fmla="*/ 2729210 h 5132827"/>
              <a:gd name="connsiteX37" fmla="*/ 1590623 w 6263701"/>
              <a:gd name="connsiteY37" fmla="*/ 2646082 h 5132827"/>
              <a:gd name="connsiteX38" fmla="*/ 1655278 w 6263701"/>
              <a:gd name="connsiteY38" fmla="*/ 2479828 h 5132827"/>
              <a:gd name="connsiteX39" fmla="*/ 1664514 w 6263701"/>
              <a:gd name="connsiteY39" fmla="*/ 2442882 h 5132827"/>
              <a:gd name="connsiteX40" fmla="*/ 1729169 w 6263701"/>
              <a:gd name="connsiteY40" fmla="*/ 2258155 h 5132827"/>
              <a:gd name="connsiteX41" fmla="*/ 1756878 w 6263701"/>
              <a:gd name="connsiteY41" fmla="*/ 2221210 h 5132827"/>
              <a:gd name="connsiteX42" fmla="*/ 1840005 w 6263701"/>
              <a:gd name="connsiteY42" fmla="*/ 2091901 h 5132827"/>
              <a:gd name="connsiteX43" fmla="*/ 1867714 w 6263701"/>
              <a:gd name="connsiteY43" fmla="*/ 2054955 h 5132827"/>
              <a:gd name="connsiteX44" fmla="*/ 1923132 w 6263701"/>
              <a:gd name="connsiteY44" fmla="*/ 2008773 h 5132827"/>
              <a:gd name="connsiteX45" fmla="*/ 1987787 w 6263701"/>
              <a:gd name="connsiteY45" fmla="*/ 1944119 h 5132827"/>
              <a:gd name="connsiteX46" fmla="*/ 2061678 w 6263701"/>
              <a:gd name="connsiteY46" fmla="*/ 1879464 h 5132827"/>
              <a:gd name="connsiteX47" fmla="*/ 2117096 w 6263701"/>
              <a:gd name="connsiteY47" fmla="*/ 1824046 h 5132827"/>
              <a:gd name="connsiteX48" fmla="*/ 2163278 w 6263701"/>
              <a:gd name="connsiteY48" fmla="*/ 1787101 h 5132827"/>
              <a:gd name="connsiteX49" fmla="*/ 2209460 w 6263701"/>
              <a:gd name="connsiteY49" fmla="*/ 1740919 h 5132827"/>
              <a:gd name="connsiteX50" fmla="*/ 2292587 w 6263701"/>
              <a:gd name="connsiteY50" fmla="*/ 1694737 h 5132827"/>
              <a:gd name="connsiteX51" fmla="*/ 2348005 w 6263701"/>
              <a:gd name="connsiteY51" fmla="*/ 1648555 h 5132827"/>
              <a:gd name="connsiteX52" fmla="*/ 2431132 w 6263701"/>
              <a:gd name="connsiteY52" fmla="*/ 1583901 h 5132827"/>
              <a:gd name="connsiteX53" fmla="*/ 2468078 w 6263701"/>
              <a:gd name="connsiteY53" fmla="*/ 1556191 h 5132827"/>
              <a:gd name="connsiteX54" fmla="*/ 2671278 w 6263701"/>
              <a:gd name="connsiteY54" fmla="*/ 1343755 h 5132827"/>
              <a:gd name="connsiteX55" fmla="*/ 2717460 w 6263701"/>
              <a:gd name="connsiteY55" fmla="*/ 1325282 h 5132827"/>
              <a:gd name="connsiteX56" fmla="*/ 2754405 w 6263701"/>
              <a:gd name="connsiteY56" fmla="*/ 1306810 h 5132827"/>
              <a:gd name="connsiteX57" fmla="*/ 2819060 w 6263701"/>
              <a:gd name="connsiteY57" fmla="*/ 1288337 h 5132827"/>
              <a:gd name="connsiteX58" fmla="*/ 2911423 w 6263701"/>
              <a:gd name="connsiteY58" fmla="*/ 1242155 h 5132827"/>
              <a:gd name="connsiteX59" fmla="*/ 3179278 w 6263701"/>
              <a:gd name="connsiteY59" fmla="*/ 1177501 h 5132827"/>
              <a:gd name="connsiteX60" fmla="*/ 3327060 w 6263701"/>
              <a:gd name="connsiteY60" fmla="*/ 1122082 h 5132827"/>
              <a:gd name="connsiteX61" fmla="*/ 3456369 w 6263701"/>
              <a:gd name="connsiteY61" fmla="*/ 1103610 h 5132827"/>
              <a:gd name="connsiteX62" fmla="*/ 3539496 w 6263701"/>
              <a:gd name="connsiteY62" fmla="*/ 1085137 h 5132827"/>
              <a:gd name="connsiteX63" fmla="*/ 3631860 w 6263701"/>
              <a:gd name="connsiteY63" fmla="*/ 1066664 h 5132827"/>
              <a:gd name="connsiteX64" fmla="*/ 3982841 w 6263701"/>
              <a:gd name="connsiteY64" fmla="*/ 983537 h 5132827"/>
              <a:gd name="connsiteX65" fmla="*/ 4647860 w 6263701"/>
              <a:gd name="connsiteY65" fmla="*/ 955828 h 5132827"/>
              <a:gd name="connsiteX66" fmla="*/ 4740223 w 6263701"/>
              <a:gd name="connsiteY66" fmla="*/ 946591 h 5132827"/>
              <a:gd name="connsiteX67" fmla="*/ 5312878 w 6263701"/>
              <a:gd name="connsiteY67" fmla="*/ 965065 h 5132827"/>
              <a:gd name="connsiteX68" fmla="*/ 5746987 w 6263701"/>
              <a:gd name="connsiteY68" fmla="*/ 909646 h 5132827"/>
              <a:gd name="connsiteX69" fmla="*/ 6097969 w 6263701"/>
              <a:gd name="connsiteY69" fmla="*/ 863464 h 5132827"/>
              <a:gd name="connsiteX70" fmla="*/ 6208805 w 6263701"/>
              <a:gd name="connsiteY70" fmla="*/ 549428 h 5132827"/>
              <a:gd name="connsiteX71" fmla="*/ 6254987 w 6263701"/>
              <a:gd name="connsiteY71" fmla="*/ 420118 h 5132827"/>
              <a:gd name="connsiteX72" fmla="*/ 6245751 w 6263701"/>
              <a:gd name="connsiteY72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316005 w 6263701"/>
              <a:gd name="connsiteY15" fmla="*/ 909646 h 5132827"/>
              <a:gd name="connsiteX16" fmla="*/ 260587 w 6263701"/>
              <a:gd name="connsiteY16" fmla="*/ 1094373 h 5132827"/>
              <a:gd name="connsiteX17" fmla="*/ 112805 w 6263701"/>
              <a:gd name="connsiteY17" fmla="*/ 1260628 h 5132827"/>
              <a:gd name="connsiteX18" fmla="*/ 75860 w 6263701"/>
              <a:gd name="connsiteY18" fmla="*/ 1316046 h 5132827"/>
              <a:gd name="connsiteX19" fmla="*/ 1969 w 6263701"/>
              <a:gd name="connsiteY19" fmla="*/ 1639319 h 5132827"/>
              <a:gd name="connsiteX20" fmla="*/ 20442 w 6263701"/>
              <a:gd name="connsiteY20" fmla="*/ 2054955 h 5132827"/>
              <a:gd name="connsiteX21" fmla="*/ 11204 w 6263701"/>
              <a:gd name="connsiteY21" fmla="*/ 3015537 h 5132827"/>
              <a:gd name="connsiteX22" fmla="*/ 66623 w 6263701"/>
              <a:gd name="connsiteY22" fmla="*/ 3726737 h 5132827"/>
              <a:gd name="connsiteX23" fmla="*/ 103569 w 6263701"/>
              <a:gd name="connsiteY23" fmla="*/ 4548774 h 5132827"/>
              <a:gd name="connsiteX24" fmla="*/ 316005 w 6263701"/>
              <a:gd name="connsiteY24" fmla="*/ 5112192 h 5132827"/>
              <a:gd name="connsiteX25" fmla="*/ 1211933 w 6263701"/>
              <a:gd name="connsiteY25" fmla="*/ 4945936 h 5132827"/>
              <a:gd name="connsiteX26" fmla="*/ 944077 w 6263701"/>
              <a:gd name="connsiteY26" fmla="*/ 4336337 h 5132827"/>
              <a:gd name="connsiteX27" fmla="*/ 971787 w 6263701"/>
              <a:gd name="connsiteY27" fmla="*/ 3874519 h 5132827"/>
              <a:gd name="connsiteX28" fmla="*/ 1054914 w 6263701"/>
              <a:gd name="connsiteY28" fmla="*/ 3745210 h 5132827"/>
              <a:gd name="connsiteX29" fmla="*/ 1119569 w 6263701"/>
              <a:gd name="connsiteY29" fmla="*/ 3662082 h 5132827"/>
              <a:gd name="connsiteX30" fmla="*/ 1193460 w 6263701"/>
              <a:gd name="connsiteY30" fmla="*/ 3551246 h 5132827"/>
              <a:gd name="connsiteX31" fmla="*/ 1239641 w 6263701"/>
              <a:gd name="connsiteY31" fmla="*/ 3440410 h 5132827"/>
              <a:gd name="connsiteX32" fmla="*/ 1285823 w 6263701"/>
              <a:gd name="connsiteY32" fmla="*/ 3320337 h 5132827"/>
              <a:gd name="connsiteX33" fmla="*/ 1304296 w 6263701"/>
              <a:gd name="connsiteY33" fmla="*/ 3274155 h 5132827"/>
              <a:gd name="connsiteX34" fmla="*/ 1433605 w 6263701"/>
              <a:gd name="connsiteY34" fmla="*/ 2978591 h 5132827"/>
              <a:gd name="connsiteX35" fmla="*/ 1553678 w 6263701"/>
              <a:gd name="connsiteY35" fmla="*/ 2729210 h 5132827"/>
              <a:gd name="connsiteX36" fmla="*/ 1590623 w 6263701"/>
              <a:gd name="connsiteY36" fmla="*/ 2646082 h 5132827"/>
              <a:gd name="connsiteX37" fmla="*/ 1655278 w 6263701"/>
              <a:gd name="connsiteY37" fmla="*/ 2479828 h 5132827"/>
              <a:gd name="connsiteX38" fmla="*/ 1664514 w 6263701"/>
              <a:gd name="connsiteY38" fmla="*/ 2442882 h 5132827"/>
              <a:gd name="connsiteX39" fmla="*/ 1729169 w 6263701"/>
              <a:gd name="connsiteY39" fmla="*/ 2258155 h 5132827"/>
              <a:gd name="connsiteX40" fmla="*/ 1756878 w 6263701"/>
              <a:gd name="connsiteY40" fmla="*/ 2221210 h 5132827"/>
              <a:gd name="connsiteX41" fmla="*/ 1840005 w 6263701"/>
              <a:gd name="connsiteY41" fmla="*/ 2091901 h 5132827"/>
              <a:gd name="connsiteX42" fmla="*/ 1867714 w 6263701"/>
              <a:gd name="connsiteY42" fmla="*/ 2054955 h 5132827"/>
              <a:gd name="connsiteX43" fmla="*/ 1923132 w 6263701"/>
              <a:gd name="connsiteY43" fmla="*/ 2008773 h 5132827"/>
              <a:gd name="connsiteX44" fmla="*/ 1987787 w 6263701"/>
              <a:gd name="connsiteY44" fmla="*/ 1944119 h 5132827"/>
              <a:gd name="connsiteX45" fmla="*/ 2061678 w 6263701"/>
              <a:gd name="connsiteY45" fmla="*/ 1879464 h 5132827"/>
              <a:gd name="connsiteX46" fmla="*/ 2117096 w 6263701"/>
              <a:gd name="connsiteY46" fmla="*/ 1824046 h 5132827"/>
              <a:gd name="connsiteX47" fmla="*/ 2163278 w 6263701"/>
              <a:gd name="connsiteY47" fmla="*/ 1787101 h 5132827"/>
              <a:gd name="connsiteX48" fmla="*/ 2209460 w 6263701"/>
              <a:gd name="connsiteY48" fmla="*/ 1740919 h 5132827"/>
              <a:gd name="connsiteX49" fmla="*/ 2292587 w 6263701"/>
              <a:gd name="connsiteY49" fmla="*/ 1694737 h 5132827"/>
              <a:gd name="connsiteX50" fmla="*/ 2348005 w 6263701"/>
              <a:gd name="connsiteY50" fmla="*/ 1648555 h 5132827"/>
              <a:gd name="connsiteX51" fmla="*/ 2431132 w 6263701"/>
              <a:gd name="connsiteY51" fmla="*/ 1583901 h 5132827"/>
              <a:gd name="connsiteX52" fmla="*/ 2468078 w 6263701"/>
              <a:gd name="connsiteY52" fmla="*/ 1556191 h 5132827"/>
              <a:gd name="connsiteX53" fmla="*/ 2671278 w 6263701"/>
              <a:gd name="connsiteY53" fmla="*/ 1343755 h 5132827"/>
              <a:gd name="connsiteX54" fmla="*/ 2717460 w 6263701"/>
              <a:gd name="connsiteY54" fmla="*/ 1325282 h 5132827"/>
              <a:gd name="connsiteX55" fmla="*/ 2754405 w 6263701"/>
              <a:gd name="connsiteY55" fmla="*/ 1306810 h 5132827"/>
              <a:gd name="connsiteX56" fmla="*/ 2819060 w 6263701"/>
              <a:gd name="connsiteY56" fmla="*/ 1288337 h 5132827"/>
              <a:gd name="connsiteX57" fmla="*/ 2911423 w 6263701"/>
              <a:gd name="connsiteY57" fmla="*/ 1242155 h 5132827"/>
              <a:gd name="connsiteX58" fmla="*/ 3179278 w 6263701"/>
              <a:gd name="connsiteY58" fmla="*/ 1177501 h 5132827"/>
              <a:gd name="connsiteX59" fmla="*/ 3327060 w 6263701"/>
              <a:gd name="connsiteY59" fmla="*/ 1122082 h 5132827"/>
              <a:gd name="connsiteX60" fmla="*/ 3456369 w 6263701"/>
              <a:gd name="connsiteY60" fmla="*/ 1103610 h 5132827"/>
              <a:gd name="connsiteX61" fmla="*/ 3539496 w 6263701"/>
              <a:gd name="connsiteY61" fmla="*/ 1085137 h 5132827"/>
              <a:gd name="connsiteX62" fmla="*/ 3631860 w 6263701"/>
              <a:gd name="connsiteY62" fmla="*/ 1066664 h 5132827"/>
              <a:gd name="connsiteX63" fmla="*/ 3982841 w 6263701"/>
              <a:gd name="connsiteY63" fmla="*/ 983537 h 5132827"/>
              <a:gd name="connsiteX64" fmla="*/ 4647860 w 6263701"/>
              <a:gd name="connsiteY64" fmla="*/ 955828 h 5132827"/>
              <a:gd name="connsiteX65" fmla="*/ 4740223 w 6263701"/>
              <a:gd name="connsiteY65" fmla="*/ 946591 h 5132827"/>
              <a:gd name="connsiteX66" fmla="*/ 5312878 w 6263701"/>
              <a:gd name="connsiteY66" fmla="*/ 965065 h 5132827"/>
              <a:gd name="connsiteX67" fmla="*/ 5746987 w 6263701"/>
              <a:gd name="connsiteY67" fmla="*/ 909646 h 5132827"/>
              <a:gd name="connsiteX68" fmla="*/ 6097969 w 6263701"/>
              <a:gd name="connsiteY68" fmla="*/ 863464 h 5132827"/>
              <a:gd name="connsiteX69" fmla="*/ 6208805 w 6263701"/>
              <a:gd name="connsiteY69" fmla="*/ 549428 h 5132827"/>
              <a:gd name="connsiteX70" fmla="*/ 6254987 w 6263701"/>
              <a:gd name="connsiteY70" fmla="*/ 420118 h 5132827"/>
              <a:gd name="connsiteX71" fmla="*/ 6245751 w 6263701"/>
              <a:gd name="connsiteY71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316005 w 6263701"/>
              <a:gd name="connsiteY15" fmla="*/ 909646 h 5132827"/>
              <a:gd name="connsiteX16" fmla="*/ 112805 w 6263701"/>
              <a:gd name="connsiteY16" fmla="*/ 1260628 h 5132827"/>
              <a:gd name="connsiteX17" fmla="*/ 75860 w 6263701"/>
              <a:gd name="connsiteY17" fmla="*/ 1316046 h 5132827"/>
              <a:gd name="connsiteX18" fmla="*/ 1969 w 6263701"/>
              <a:gd name="connsiteY18" fmla="*/ 1639319 h 5132827"/>
              <a:gd name="connsiteX19" fmla="*/ 20442 w 6263701"/>
              <a:gd name="connsiteY19" fmla="*/ 2054955 h 5132827"/>
              <a:gd name="connsiteX20" fmla="*/ 11204 w 6263701"/>
              <a:gd name="connsiteY20" fmla="*/ 3015537 h 5132827"/>
              <a:gd name="connsiteX21" fmla="*/ 66623 w 6263701"/>
              <a:gd name="connsiteY21" fmla="*/ 3726737 h 5132827"/>
              <a:gd name="connsiteX22" fmla="*/ 103569 w 6263701"/>
              <a:gd name="connsiteY22" fmla="*/ 4548774 h 5132827"/>
              <a:gd name="connsiteX23" fmla="*/ 316005 w 6263701"/>
              <a:gd name="connsiteY23" fmla="*/ 5112192 h 5132827"/>
              <a:gd name="connsiteX24" fmla="*/ 1211933 w 6263701"/>
              <a:gd name="connsiteY24" fmla="*/ 4945936 h 5132827"/>
              <a:gd name="connsiteX25" fmla="*/ 944077 w 6263701"/>
              <a:gd name="connsiteY25" fmla="*/ 4336337 h 5132827"/>
              <a:gd name="connsiteX26" fmla="*/ 971787 w 6263701"/>
              <a:gd name="connsiteY26" fmla="*/ 3874519 h 5132827"/>
              <a:gd name="connsiteX27" fmla="*/ 1054914 w 6263701"/>
              <a:gd name="connsiteY27" fmla="*/ 3745210 h 5132827"/>
              <a:gd name="connsiteX28" fmla="*/ 1119569 w 6263701"/>
              <a:gd name="connsiteY28" fmla="*/ 3662082 h 5132827"/>
              <a:gd name="connsiteX29" fmla="*/ 1193460 w 6263701"/>
              <a:gd name="connsiteY29" fmla="*/ 3551246 h 5132827"/>
              <a:gd name="connsiteX30" fmla="*/ 1239641 w 6263701"/>
              <a:gd name="connsiteY30" fmla="*/ 3440410 h 5132827"/>
              <a:gd name="connsiteX31" fmla="*/ 1285823 w 6263701"/>
              <a:gd name="connsiteY31" fmla="*/ 3320337 h 5132827"/>
              <a:gd name="connsiteX32" fmla="*/ 1304296 w 6263701"/>
              <a:gd name="connsiteY32" fmla="*/ 3274155 h 5132827"/>
              <a:gd name="connsiteX33" fmla="*/ 1433605 w 6263701"/>
              <a:gd name="connsiteY33" fmla="*/ 2978591 h 5132827"/>
              <a:gd name="connsiteX34" fmla="*/ 1553678 w 6263701"/>
              <a:gd name="connsiteY34" fmla="*/ 2729210 h 5132827"/>
              <a:gd name="connsiteX35" fmla="*/ 1590623 w 6263701"/>
              <a:gd name="connsiteY35" fmla="*/ 2646082 h 5132827"/>
              <a:gd name="connsiteX36" fmla="*/ 1655278 w 6263701"/>
              <a:gd name="connsiteY36" fmla="*/ 2479828 h 5132827"/>
              <a:gd name="connsiteX37" fmla="*/ 1664514 w 6263701"/>
              <a:gd name="connsiteY37" fmla="*/ 2442882 h 5132827"/>
              <a:gd name="connsiteX38" fmla="*/ 1729169 w 6263701"/>
              <a:gd name="connsiteY38" fmla="*/ 2258155 h 5132827"/>
              <a:gd name="connsiteX39" fmla="*/ 1756878 w 6263701"/>
              <a:gd name="connsiteY39" fmla="*/ 2221210 h 5132827"/>
              <a:gd name="connsiteX40" fmla="*/ 1840005 w 6263701"/>
              <a:gd name="connsiteY40" fmla="*/ 2091901 h 5132827"/>
              <a:gd name="connsiteX41" fmla="*/ 1867714 w 6263701"/>
              <a:gd name="connsiteY41" fmla="*/ 2054955 h 5132827"/>
              <a:gd name="connsiteX42" fmla="*/ 1923132 w 6263701"/>
              <a:gd name="connsiteY42" fmla="*/ 2008773 h 5132827"/>
              <a:gd name="connsiteX43" fmla="*/ 1987787 w 6263701"/>
              <a:gd name="connsiteY43" fmla="*/ 1944119 h 5132827"/>
              <a:gd name="connsiteX44" fmla="*/ 2061678 w 6263701"/>
              <a:gd name="connsiteY44" fmla="*/ 1879464 h 5132827"/>
              <a:gd name="connsiteX45" fmla="*/ 2117096 w 6263701"/>
              <a:gd name="connsiteY45" fmla="*/ 1824046 h 5132827"/>
              <a:gd name="connsiteX46" fmla="*/ 2163278 w 6263701"/>
              <a:gd name="connsiteY46" fmla="*/ 1787101 h 5132827"/>
              <a:gd name="connsiteX47" fmla="*/ 2209460 w 6263701"/>
              <a:gd name="connsiteY47" fmla="*/ 1740919 h 5132827"/>
              <a:gd name="connsiteX48" fmla="*/ 2292587 w 6263701"/>
              <a:gd name="connsiteY48" fmla="*/ 1694737 h 5132827"/>
              <a:gd name="connsiteX49" fmla="*/ 2348005 w 6263701"/>
              <a:gd name="connsiteY49" fmla="*/ 1648555 h 5132827"/>
              <a:gd name="connsiteX50" fmla="*/ 2431132 w 6263701"/>
              <a:gd name="connsiteY50" fmla="*/ 1583901 h 5132827"/>
              <a:gd name="connsiteX51" fmla="*/ 2468078 w 6263701"/>
              <a:gd name="connsiteY51" fmla="*/ 1556191 h 5132827"/>
              <a:gd name="connsiteX52" fmla="*/ 2671278 w 6263701"/>
              <a:gd name="connsiteY52" fmla="*/ 1343755 h 5132827"/>
              <a:gd name="connsiteX53" fmla="*/ 2717460 w 6263701"/>
              <a:gd name="connsiteY53" fmla="*/ 1325282 h 5132827"/>
              <a:gd name="connsiteX54" fmla="*/ 2754405 w 6263701"/>
              <a:gd name="connsiteY54" fmla="*/ 1306810 h 5132827"/>
              <a:gd name="connsiteX55" fmla="*/ 2819060 w 6263701"/>
              <a:gd name="connsiteY55" fmla="*/ 1288337 h 5132827"/>
              <a:gd name="connsiteX56" fmla="*/ 2911423 w 6263701"/>
              <a:gd name="connsiteY56" fmla="*/ 1242155 h 5132827"/>
              <a:gd name="connsiteX57" fmla="*/ 3179278 w 6263701"/>
              <a:gd name="connsiteY57" fmla="*/ 1177501 h 5132827"/>
              <a:gd name="connsiteX58" fmla="*/ 3327060 w 6263701"/>
              <a:gd name="connsiteY58" fmla="*/ 1122082 h 5132827"/>
              <a:gd name="connsiteX59" fmla="*/ 3456369 w 6263701"/>
              <a:gd name="connsiteY59" fmla="*/ 1103610 h 5132827"/>
              <a:gd name="connsiteX60" fmla="*/ 3539496 w 6263701"/>
              <a:gd name="connsiteY60" fmla="*/ 1085137 h 5132827"/>
              <a:gd name="connsiteX61" fmla="*/ 3631860 w 6263701"/>
              <a:gd name="connsiteY61" fmla="*/ 1066664 h 5132827"/>
              <a:gd name="connsiteX62" fmla="*/ 3982841 w 6263701"/>
              <a:gd name="connsiteY62" fmla="*/ 983537 h 5132827"/>
              <a:gd name="connsiteX63" fmla="*/ 4647860 w 6263701"/>
              <a:gd name="connsiteY63" fmla="*/ 955828 h 5132827"/>
              <a:gd name="connsiteX64" fmla="*/ 4740223 w 6263701"/>
              <a:gd name="connsiteY64" fmla="*/ 946591 h 5132827"/>
              <a:gd name="connsiteX65" fmla="*/ 5312878 w 6263701"/>
              <a:gd name="connsiteY65" fmla="*/ 965065 h 5132827"/>
              <a:gd name="connsiteX66" fmla="*/ 5746987 w 6263701"/>
              <a:gd name="connsiteY66" fmla="*/ 909646 h 5132827"/>
              <a:gd name="connsiteX67" fmla="*/ 6097969 w 6263701"/>
              <a:gd name="connsiteY67" fmla="*/ 863464 h 5132827"/>
              <a:gd name="connsiteX68" fmla="*/ 6208805 w 6263701"/>
              <a:gd name="connsiteY68" fmla="*/ 549428 h 5132827"/>
              <a:gd name="connsiteX69" fmla="*/ 6254987 w 6263701"/>
              <a:gd name="connsiteY69" fmla="*/ 420118 h 5132827"/>
              <a:gd name="connsiteX70" fmla="*/ 6245751 w 6263701"/>
              <a:gd name="connsiteY70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678737 h 5132827"/>
              <a:gd name="connsiteX15" fmla="*/ 316005 w 6263701"/>
              <a:gd name="connsiteY15" fmla="*/ 909646 h 5132827"/>
              <a:gd name="connsiteX16" fmla="*/ 75860 w 6263701"/>
              <a:gd name="connsiteY16" fmla="*/ 1316046 h 5132827"/>
              <a:gd name="connsiteX17" fmla="*/ 1969 w 6263701"/>
              <a:gd name="connsiteY17" fmla="*/ 1639319 h 5132827"/>
              <a:gd name="connsiteX18" fmla="*/ 20442 w 6263701"/>
              <a:gd name="connsiteY18" fmla="*/ 2054955 h 5132827"/>
              <a:gd name="connsiteX19" fmla="*/ 11204 w 6263701"/>
              <a:gd name="connsiteY19" fmla="*/ 3015537 h 5132827"/>
              <a:gd name="connsiteX20" fmla="*/ 66623 w 6263701"/>
              <a:gd name="connsiteY20" fmla="*/ 3726737 h 5132827"/>
              <a:gd name="connsiteX21" fmla="*/ 103569 w 6263701"/>
              <a:gd name="connsiteY21" fmla="*/ 4548774 h 5132827"/>
              <a:gd name="connsiteX22" fmla="*/ 316005 w 6263701"/>
              <a:gd name="connsiteY22" fmla="*/ 5112192 h 5132827"/>
              <a:gd name="connsiteX23" fmla="*/ 1211933 w 6263701"/>
              <a:gd name="connsiteY23" fmla="*/ 4945936 h 5132827"/>
              <a:gd name="connsiteX24" fmla="*/ 944077 w 6263701"/>
              <a:gd name="connsiteY24" fmla="*/ 4336337 h 5132827"/>
              <a:gd name="connsiteX25" fmla="*/ 971787 w 6263701"/>
              <a:gd name="connsiteY25" fmla="*/ 3874519 h 5132827"/>
              <a:gd name="connsiteX26" fmla="*/ 1054914 w 6263701"/>
              <a:gd name="connsiteY26" fmla="*/ 3745210 h 5132827"/>
              <a:gd name="connsiteX27" fmla="*/ 1119569 w 6263701"/>
              <a:gd name="connsiteY27" fmla="*/ 3662082 h 5132827"/>
              <a:gd name="connsiteX28" fmla="*/ 1193460 w 6263701"/>
              <a:gd name="connsiteY28" fmla="*/ 3551246 h 5132827"/>
              <a:gd name="connsiteX29" fmla="*/ 1239641 w 6263701"/>
              <a:gd name="connsiteY29" fmla="*/ 3440410 h 5132827"/>
              <a:gd name="connsiteX30" fmla="*/ 1285823 w 6263701"/>
              <a:gd name="connsiteY30" fmla="*/ 3320337 h 5132827"/>
              <a:gd name="connsiteX31" fmla="*/ 1304296 w 6263701"/>
              <a:gd name="connsiteY31" fmla="*/ 3274155 h 5132827"/>
              <a:gd name="connsiteX32" fmla="*/ 1433605 w 6263701"/>
              <a:gd name="connsiteY32" fmla="*/ 2978591 h 5132827"/>
              <a:gd name="connsiteX33" fmla="*/ 1553678 w 6263701"/>
              <a:gd name="connsiteY33" fmla="*/ 2729210 h 5132827"/>
              <a:gd name="connsiteX34" fmla="*/ 1590623 w 6263701"/>
              <a:gd name="connsiteY34" fmla="*/ 2646082 h 5132827"/>
              <a:gd name="connsiteX35" fmla="*/ 1655278 w 6263701"/>
              <a:gd name="connsiteY35" fmla="*/ 2479828 h 5132827"/>
              <a:gd name="connsiteX36" fmla="*/ 1664514 w 6263701"/>
              <a:gd name="connsiteY36" fmla="*/ 2442882 h 5132827"/>
              <a:gd name="connsiteX37" fmla="*/ 1729169 w 6263701"/>
              <a:gd name="connsiteY37" fmla="*/ 2258155 h 5132827"/>
              <a:gd name="connsiteX38" fmla="*/ 1756878 w 6263701"/>
              <a:gd name="connsiteY38" fmla="*/ 2221210 h 5132827"/>
              <a:gd name="connsiteX39" fmla="*/ 1840005 w 6263701"/>
              <a:gd name="connsiteY39" fmla="*/ 2091901 h 5132827"/>
              <a:gd name="connsiteX40" fmla="*/ 1867714 w 6263701"/>
              <a:gd name="connsiteY40" fmla="*/ 2054955 h 5132827"/>
              <a:gd name="connsiteX41" fmla="*/ 1923132 w 6263701"/>
              <a:gd name="connsiteY41" fmla="*/ 2008773 h 5132827"/>
              <a:gd name="connsiteX42" fmla="*/ 1987787 w 6263701"/>
              <a:gd name="connsiteY42" fmla="*/ 1944119 h 5132827"/>
              <a:gd name="connsiteX43" fmla="*/ 2061678 w 6263701"/>
              <a:gd name="connsiteY43" fmla="*/ 1879464 h 5132827"/>
              <a:gd name="connsiteX44" fmla="*/ 2117096 w 6263701"/>
              <a:gd name="connsiteY44" fmla="*/ 1824046 h 5132827"/>
              <a:gd name="connsiteX45" fmla="*/ 2163278 w 6263701"/>
              <a:gd name="connsiteY45" fmla="*/ 1787101 h 5132827"/>
              <a:gd name="connsiteX46" fmla="*/ 2209460 w 6263701"/>
              <a:gd name="connsiteY46" fmla="*/ 1740919 h 5132827"/>
              <a:gd name="connsiteX47" fmla="*/ 2292587 w 6263701"/>
              <a:gd name="connsiteY47" fmla="*/ 1694737 h 5132827"/>
              <a:gd name="connsiteX48" fmla="*/ 2348005 w 6263701"/>
              <a:gd name="connsiteY48" fmla="*/ 1648555 h 5132827"/>
              <a:gd name="connsiteX49" fmla="*/ 2431132 w 6263701"/>
              <a:gd name="connsiteY49" fmla="*/ 1583901 h 5132827"/>
              <a:gd name="connsiteX50" fmla="*/ 2468078 w 6263701"/>
              <a:gd name="connsiteY50" fmla="*/ 1556191 h 5132827"/>
              <a:gd name="connsiteX51" fmla="*/ 2671278 w 6263701"/>
              <a:gd name="connsiteY51" fmla="*/ 1343755 h 5132827"/>
              <a:gd name="connsiteX52" fmla="*/ 2717460 w 6263701"/>
              <a:gd name="connsiteY52" fmla="*/ 1325282 h 5132827"/>
              <a:gd name="connsiteX53" fmla="*/ 2754405 w 6263701"/>
              <a:gd name="connsiteY53" fmla="*/ 1306810 h 5132827"/>
              <a:gd name="connsiteX54" fmla="*/ 2819060 w 6263701"/>
              <a:gd name="connsiteY54" fmla="*/ 1288337 h 5132827"/>
              <a:gd name="connsiteX55" fmla="*/ 2911423 w 6263701"/>
              <a:gd name="connsiteY55" fmla="*/ 1242155 h 5132827"/>
              <a:gd name="connsiteX56" fmla="*/ 3179278 w 6263701"/>
              <a:gd name="connsiteY56" fmla="*/ 1177501 h 5132827"/>
              <a:gd name="connsiteX57" fmla="*/ 3327060 w 6263701"/>
              <a:gd name="connsiteY57" fmla="*/ 1122082 h 5132827"/>
              <a:gd name="connsiteX58" fmla="*/ 3456369 w 6263701"/>
              <a:gd name="connsiteY58" fmla="*/ 1103610 h 5132827"/>
              <a:gd name="connsiteX59" fmla="*/ 3539496 w 6263701"/>
              <a:gd name="connsiteY59" fmla="*/ 1085137 h 5132827"/>
              <a:gd name="connsiteX60" fmla="*/ 3631860 w 6263701"/>
              <a:gd name="connsiteY60" fmla="*/ 1066664 h 5132827"/>
              <a:gd name="connsiteX61" fmla="*/ 3982841 w 6263701"/>
              <a:gd name="connsiteY61" fmla="*/ 983537 h 5132827"/>
              <a:gd name="connsiteX62" fmla="*/ 4647860 w 6263701"/>
              <a:gd name="connsiteY62" fmla="*/ 955828 h 5132827"/>
              <a:gd name="connsiteX63" fmla="*/ 4740223 w 6263701"/>
              <a:gd name="connsiteY63" fmla="*/ 946591 h 5132827"/>
              <a:gd name="connsiteX64" fmla="*/ 5312878 w 6263701"/>
              <a:gd name="connsiteY64" fmla="*/ 965065 h 5132827"/>
              <a:gd name="connsiteX65" fmla="*/ 5746987 w 6263701"/>
              <a:gd name="connsiteY65" fmla="*/ 909646 h 5132827"/>
              <a:gd name="connsiteX66" fmla="*/ 6097969 w 6263701"/>
              <a:gd name="connsiteY66" fmla="*/ 863464 h 5132827"/>
              <a:gd name="connsiteX67" fmla="*/ 6208805 w 6263701"/>
              <a:gd name="connsiteY67" fmla="*/ 549428 h 5132827"/>
              <a:gd name="connsiteX68" fmla="*/ 6254987 w 6263701"/>
              <a:gd name="connsiteY68" fmla="*/ 420118 h 5132827"/>
              <a:gd name="connsiteX69" fmla="*/ 6245751 w 6263701"/>
              <a:gd name="connsiteY69" fmla="*/ 263101 h 5132827"/>
              <a:gd name="connsiteX0" fmla="*/ 6245751 w 6263701"/>
              <a:gd name="connsiteY0" fmla="*/ 263101 h 5132827"/>
              <a:gd name="connsiteX1" fmla="*/ 6079496 w 6263701"/>
              <a:gd name="connsiteY1" fmla="*/ 152264 h 5132827"/>
              <a:gd name="connsiteX2" fmla="*/ 5793169 w 6263701"/>
              <a:gd name="connsiteY2" fmla="*/ 124555 h 5132827"/>
              <a:gd name="connsiteX3" fmla="*/ 5414478 w 6263701"/>
              <a:gd name="connsiteY3" fmla="*/ 69136 h 5132827"/>
              <a:gd name="connsiteX4" fmla="*/ 5081969 w 6263701"/>
              <a:gd name="connsiteY4" fmla="*/ 32191 h 5132827"/>
              <a:gd name="connsiteX5" fmla="*/ 4804878 w 6263701"/>
              <a:gd name="connsiteY5" fmla="*/ 22955 h 5132827"/>
              <a:gd name="connsiteX6" fmla="*/ 3142332 w 6263701"/>
              <a:gd name="connsiteY6" fmla="*/ 32191 h 5132827"/>
              <a:gd name="connsiteX7" fmla="*/ 2726696 w 6263701"/>
              <a:gd name="connsiteY7" fmla="*/ 78373 h 5132827"/>
              <a:gd name="connsiteX8" fmla="*/ 2348005 w 6263701"/>
              <a:gd name="connsiteY8" fmla="*/ 106082 h 5132827"/>
              <a:gd name="connsiteX9" fmla="*/ 1886187 w 6263701"/>
              <a:gd name="connsiteY9" fmla="*/ 179973 h 5132827"/>
              <a:gd name="connsiteX10" fmla="*/ 1775351 w 6263701"/>
              <a:gd name="connsiteY10" fmla="*/ 207682 h 5132827"/>
              <a:gd name="connsiteX11" fmla="*/ 1673751 w 6263701"/>
              <a:gd name="connsiteY11" fmla="*/ 226155 h 5132827"/>
              <a:gd name="connsiteX12" fmla="*/ 1248878 w 6263701"/>
              <a:gd name="connsiteY12" fmla="*/ 336991 h 5132827"/>
              <a:gd name="connsiteX13" fmla="*/ 1138041 w 6263701"/>
              <a:gd name="connsiteY13" fmla="*/ 392410 h 5132827"/>
              <a:gd name="connsiteX14" fmla="*/ 694696 w 6263701"/>
              <a:gd name="connsiteY14" fmla="*/ 521719 h 5132827"/>
              <a:gd name="connsiteX15" fmla="*/ 316005 w 6263701"/>
              <a:gd name="connsiteY15" fmla="*/ 909646 h 5132827"/>
              <a:gd name="connsiteX16" fmla="*/ 75860 w 6263701"/>
              <a:gd name="connsiteY16" fmla="*/ 1316046 h 5132827"/>
              <a:gd name="connsiteX17" fmla="*/ 1969 w 6263701"/>
              <a:gd name="connsiteY17" fmla="*/ 1639319 h 5132827"/>
              <a:gd name="connsiteX18" fmla="*/ 20442 w 6263701"/>
              <a:gd name="connsiteY18" fmla="*/ 2054955 h 5132827"/>
              <a:gd name="connsiteX19" fmla="*/ 11204 w 6263701"/>
              <a:gd name="connsiteY19" fmla="*/ 3015537 h 5132827"/>
              <a:gd name="connsiteX20" fmla="*/ 66623 w 6263701"/>
              <a:gd name="connsiteY20" fmla="*/ 3726737 h 5132827"/>
              <a:gd name="connsiteX21" fmla="*/ 103569 w 6263701"/>
              <a:gd name="connsiteY21" fmla="*/ 4548774 h 5132827"/>
              <a:gd name="connsiteX22" fmla="*/ 316005 w 6263701"/>
              <a:gd name="connsiteY22" fmla="*/ 5112192 h 5132827"/>
              <a:gd name="connsiteX23" fmla="*/ 1211933 w 6263701"/>
              <a:gd name="connsiteY23" fmla="*/ 4945936 h 5132827"/>
              <a:gd name="connsiteX24" fmla="*/ 944077 w 6263701"/>
              <a:gd name="connsiteY24" fmla="*/ 4336337 h 5132827"/>
              <a:gd name="connsiteX25" fmla="*/ 971787 w 6263701"/>
              <a:gd name="connsiteY25" fmla="*/ 3874519 h 5132827"/>
              <a:gd name="connsiteX26" fmla="*/ 1054914 w 6263701"/>
              <a:gd name="connsiteY26" fmla="*/ 3745210 h 5132827"/>
              <a:gd name="connsiteX27" fmla="*/ 1119569 w 6263701"/>
              <a:gd name="connsiteY27" fmla="*/ 3662082 h 5132827"/>
              <a:gd name="connsiteX28" fmla="*/ 1193460 w 6263701"/>
              <a:gd name="connsiteY28" fmla="*/ 3551246 h 5132827"/>
              <a:gd name="connsiteX29" fmla="*/ 1239641 w 6263701"/>
              <a:gd name="connsiteY29" fmla="*/ 3440410 h 5132827"/>
              <a:gd name="connsiteX30" fmla="*/ 1285823 w 6263701"/>
              <a:gd name="connsiteY30" fmla="*/ 3320337 h 5132827"/>
              <a:gd name="connsiteX31" fmla="*/ 1304296 w 6263701"/>
              <a:gd name="connsiteY31" fmla="*/ 3274155 h 5132827"/>
              <a:gd name="connsiteX32" fmla="*/ 1433605 w 6263701"/>
              <a:gd name="connsiteY32" fmla="*/ 2978591 h 5132827"/>
              <a:gd name="connsiteX33" fmla="*/ 1553678 w 6263701"/>
              <a:gd name="connsiteY33" fmla="*/ 2729210 h 5132827"/>
              <a:gd name="connsiteX34" fmla="*/ 1590623 w 6263701"/>
              <a:gd name="connsiteY34" fmla="*/ 2646082 h 5132827"/>
              <a:gd name="connsiteX35" fmla="*/ 1655278 w 6263701"/>
              <a:gd name="connsiteY35" fmla="*/ 2479828 h 5132827"/>
              <a:gd name="connsiteX36" fmla="*/ 1664514 w 6263701"/>
              <a:gd name="connsiteY36" fmla="*/ 2442882 h 5132827"/>
              <a:gd name="connsiteX37" fmla="*/ 1729169 w 6263701"/>
              <a:gd name="connsiteY37" fmla="*/ 2258155 h 5132827"/>
              <a:gd name="connsiteX38" fmla="*/ 1756878 w 6263701"/>
              <a:gd name="connsiteY38" fmla="*/ 2221210 h 5132827"/>
              <a:gd name="connsiteX39" fmla="*/ 1840005 w 6263701"/>
              <a:gd name="connsiteY39" fmla="*/ 2091901 h 5132827"/>
              <a:gd name="connsiteX40" fmla="*/ 1867714 w 6263701"/>
              <a:gd name="connsiteY40" fmla="*/ 2054955 h 5132827"/>
              <a:gd name="connsiteX41" fmla="*/ 1923132 w 6263701"/>
              <a:gd name="connsiteY41" fmla="*/ 2008773 h 5132827"/>
              <a:gd name="connsiteX42" fmla="*/ 1987787 w 6263701"/>
              <a:gd name="connsiteY42" fmla="*/ 1944119 h 5132827"/>
              <a:gd name="connsiteX43" fmla="*/ 2061678 w 6263701"/>
              <a:gd name="connsiteY43" fmla="*/ 1879464 h 5132827"/>
              <a:gd name="connsiteX44" fmla="*/ 2117096 w 6263701"/>
              <a:gd name="connsiteY44" fmla="*/ 1824046 h 5132827"/>
              <a:gd name="connsiteX45" fmla="*/ 2163278 w 6263701"/>
              <a:gd name="connsiteY45" fmla="*/ 1787101 h 5132827"/>
              <a:gd name="connsiteX46" fmla="*/ 2209460 w 6263701"/>
              <a:gd name="connsiteY46" fmla="*/ 1740919 h 5132827"/>
              <a:gd name="connsiteX47" fmla="*/ 2292587 w 6263701"/>
              <a:gd name="connsiteY47" fmla="*/ 1694737 h 5132827"/>
              <a:gd name="connsiteX48" fmla="*/ 2348005 w 6263701"/>
              <a:gd name="connsiteY48" fmla="*/ 1648555 h 5132827"/>
              <a:gd name="connsiteX49" fmla="*/ 2431132 w 6263701"/>
              <a:gd name="connsiteY49" fmla="*/ 1583901 h 5132827"/>
              <a:gd name="connsiteX50" fmla="*/ 2468078 w 6263701"/>
              <a:gd name="connsiteY50" fmla="*/ 1556191 h 5132827"/>
              <a:gd name="connsiteX51" fmla="*/ 2671278 w 6263701"/>
              <a:gd name="connsiteY51" fmla="*/ 1343755 h 5132827"/>
              <a:gd name="connsiteX52" fmla="*/ 2717460 w 6263701"/>
              <a:gd name="connsiteY52" fmla="*/ 1325282 h 5132827"/>
              <a:gd name="connsiteX53" fmla="*/ 2754405 w 6263701"/>
              <a:gd name="connsiteY53" fmla="*/ 1306810 h 5132827"/>
              <a:gd name="connsiteX54" fmla="*/ 2819060 w 6263701"/>
              <a:gd name="connsiteY54" fmla="*/ 1288337 h 5132827"/>
              <a:gd name="connsiteX55" fmla="*/ 2911423 w 6263701"/>
              <a:gd name="connsiteY55" fmla="*/ 1242155 h 5132827"/>
              <a:gd name="connsiteX56" fmla="*/ 3179278 w 6263701"/>
              <a:gd name="connsiteY56" fmla="*/ 1177501 h 5132827"/>
              <a:gd name="connsiteX57" fmla="*/ 3327060 w 6263701"/>
              <a:gd name="connsiteY57" fmla="*/ 1122082 h 5132827"/>
              <a:gd name="connsiteX58" fmla="*/ 3456369 w 6263701"/>
              <a:gd name="connsiteY58" fmla="*/ 1103610 h 5132827"/>
              <a:gd name="connsiteX59" fmla="*/ 3539496 w 6263701"/>
              <a:gd name="connsiteY59" fmla="*/ 1085137 h 5132827"/>
              <a:gd name="connsiteX60" fmla="*/ 3631860 w 6263701"/>
              <a:gd name="connsiteY60" fmla="*/ 1066664 h 5132827"/>
              <a:gd name="connsiteX61" fmla="*/ 3982841 w 6263701"/>
              <a:gd name="connsiteY61" fmla="*/ 983537 h 5132827"/>
              <a:gd name="connsiteX62" fmla="*/ 4647860 w 6263701"/>
              <a:gd name="connsiteY62" fmla="*/ 955828 h 5132827"/>
              <a:gd name="connsiteX63" fmla="*/ 4740223 w 6263701"/>
              <a:gd name="connsiteY63" fmla="*/ 946591 h 5132827"/>
              <a:gd name="connsiteX64" fmla="*/ 5312878 w 6263701"/>
              <a:gd name="connsiteY64" fmla="*/ 965065 h 5132827"/>
              <a:gd name="connsiteX65" fmla="*/ 5746987 w 6263701"/>
              <a:gd name="connsiteY65" fmla="*/ 909646 h 5132827"/>
              <a:gd name="connsiteX66" fmla="*/ 6097969 w 6263701"/>
              <a:gd name="connsiteY66" fmla="*/ 863464 h 5132827"/>
              <a:gd name="connsiteX67" fmla="*/ 6208805 w 6263701"/>
              <a:gd name="connsiteY67" fmla="*/ 549428 h 5132827"/>
              <a:gd name="connsiteX68" fmla="*/ 6254987 w 6263701"/>
              <a:gd name="connsiteY68" fmla="*/ 420118 h 5132827"/>
              <a:gd name="connsiteX69" fmla="*/ 6245751 w 6263701"/>
              <a:gd name="connsiteY69" fmla="*/ 263101 h 5132827"/>
              <a:gd name="connsiteX0" fmla="*/ 6247183 w 6265133"/>
              <a:gd name="connsiteY0" fmla="*/ 263101 h 5132827"/>
              <a:gd name="connsiteX1" fmla="*/ 6080928 w 6265133"/>
              <a:gd name="connsiteY1" fmla="*/ 152264 h 5132827"/>
              <a:gd name="connsiteX2" fmla="*/ 5794601 w 6265133"/>
              <a:gd name="connsiteY2" fmla="*/ 124555 h 5132827"/>
              <a:gd name="connsiteX3" fmla="*/ 5415910 w 6265133"/>
              <a:gd name="connsiteY3" fmla="*/ 69136 h 5132827"/>
              <a:gd name="connsiteX4" fmla="*/ 5083401 w 6265133"/>
              <a:gd name="connsiteY4" fmla="*/ 32191 h 5132827"/>
              <a:gd name="connsiteX5" fmla="*/ 4806310 w 6265133"/>
              <a:gd name="connsiteY5" fmla="*/ 22955 h 5132827"/>
              <a:gd name="connsiteX6" fmla="*/ 3143764 w 6265133"/>
              <a:gd name="connsiteY6" fmla="*/ 32191 h 5132827"/>
              <a:gd name="connsiteX7" fmla="*/ 2728128 w 6265133"/>
              <a:gd name="connsiteY7" fmla="*/ 78373 h 5132827"/>
              <a:gd name="connsiteX8" fmla="*/ 2349437 w 6265133"/>
              <a:gd name="connsiteY8" fmla="*/ 106082 h 5132827"/>
              <a:gd name="connsiteX9" fmla="*/ 1887619 w 6265133"/>
              <a:gd name="connsiteY9" fmla="*/ 179973 h 5132827"/>
              <a:gd name="connsiteX10" fmla="*/ 1776783 w 6265133"/>
              <a:gd name="connsiteY10" fmla="*/ 207682 h 5132827"/>
              <a:gd name="connsiteX11" fmla="*/ 1675183 w 6265133"/>
              <a:gd name="connsiteY11" fmla="*/ 226155 h 5132827"/>
              <a:gd name="connsiteX12" fmla="*/ 1250310 w 6265133"/>
              <a:gd name="connsiteY12" fmla="*/ 336991 h 5132827"/>
              <a:gd name="connsiteX13" fmla="*/ 1139473 w 6265133"/>
              <a:gd name="connsiteY13" fmla="*/ 392410 h 5132827"/>
              <a:gd name="connsiteX14" fmla="*/ 696128 w 6265133"/>
              <a:gd name="connsiteY14" fmla="*/ 521719 h 5132827"/>
              <a:gd name="connsiteX15" fmla="*/ 77292 w 6265133"/>
              <a:gd name="connsiteY15" fmla="*/ 1316046 h 5132827"/>
              <a:gd name="connsiteX16" fmla="*/ 3401 w 6265133"/>
              <a:gd name="connsiteY16" fmla="*/ 1639319 h 5132827"/>
              <a:gd name="connsiteX17" fmla="*/ 21874 w 6265133"/>
              <a:gd name="connsiteY17" fmla="*/ 2054955 h 5132827"/>
              <a:gd name="connsiteX18" fmla="*/ 12636 w 6265133"/>
              <a:gd name="connsiteY18" fmla="*/ 3015537 h 5132827"/>
              <a:gd name="connsiteX19" fmla="*/ 68055 w 6265133"/>
              <a:gd name="connsiteY19" fmla="*/ 3726737 h 5132827"/>
              <a:gd name="connsiteX20" fmla="*/ 105001 w 6265133"/>
              <a:gd name="connsiteY20" fmla="*/ 4548774 h 5132827"/>
              <a:gd name="connsiteX21" fmla="*/ 317437 w 6265133"/>
              <a:gd name="connsiteY21" fmla="*/ 5112192 h 5132827"/>
              <a:gd name="connsiteX22" fmla="*/ 1213365 w 6265133"/>
              <a:gd name="connsiteY22" fmla="*/ 4945936 h 5132827"/>
              <a:gd name="connsiteX23" fmla="*/ 945509 w 6265133"/>
              <a:gd name="connsiteY23" fmla="*/ 4336337 h 5132827"/>
              <a:gd name="connsiteX24" fmla="*/ 973219 w 6265133"/>
              <a:gd name="connsiteY24" fmla="*/ 3874519 h 5132827"/>
              <a:gd name="connsiteX25" fmla="*/ 1056346 w 6265133"/>
              <a:gd name="connsiteY25" fmla="*/ 3745210 h 5132827"/>
              <a:gd name="connsiteX26" fmla="*/ 1121001 w 6265133"/>
              <a:gd name="connsiteY26" fmla="*/ 3662082 h 5132827"/>
              <a:gd name="connsiteX27" fmla="*/ 1194892 w 6265133"/>
              <a:gd name="connsiteY27" fmla="*/ 3551246 h 5132827"/>
              <a:gd name="connsiteX28" fmla="*/ 1241073 w 6265133"/>
              <a:gd name="connsiteY28" fmla="*/ 3440410 h 5132827"/>
              <a:gd name="connsiteX29" fmla="*/ 1287255 w 6265133"/>
              <a:gd name="connsiteY29" fmla="*/ 3320337 h 5132827"/>
              <a:gd name="connsiteX30" fmla="*/ 1305728 w 6265133"/>
              <a:gd name="connsiteY30" fmla="*/ 3274155 h 5132827"/>
              <a:gd name="connsiteX31" fmla="*/ 1435037 w 6265133"/>
              <a:gd name="connsiteY31" fmla="*/ 2978591 h 5132827"/>
              <a:gd name="connsiteX32" fmla="*/ 1555110 w 6265133"/>
              <a:gd name="connsiteY32" fmla="*/ 2729210 h 5132827"/>
              <a:gd name="connsiteX33" fmla="*/ 1592055 w 6265133"/>
              <a:gd name="connsiteY33" fmla="*/ 2646082 h 5132827"/>
              <a:gd name="connsiteX34" fmla="*/ 1656710 w 6265133"/>
              <a:gd name="connsiteY34" fmla="*/ 2479828 h 5132827"/>
              <a:gd name="connsiteX35" fmla="*/ 1665946 w 6265133"/>
              <a:gd name="connsiteY35" fmla="*/ 2442882 h 5132827"/>
              <a:gd name="connsiteX36" fmla="*/ 1730601 w 6265133"/>
              <a:gd name="connsiteY36" fmla="*/ 2258155 h 5132827"/>
              <a:gd name="connsiteX37" fmla="*/ 1758310 w 6265133"/>
              <a:gd name="connsiteY37" fmla="*/ 2221210 h 5132827"/>
              <a:gd name="connsiteX38" fmla="*/ 1841437 w 6265133"/>
              <a:gd name="connsiteY38" fmla="*/ 2091901 h 5132827"/>
              <a:gd name="connsiteX39" fmla="*/ 1869146 w 6265133"/>
              <a:gd name="connsiteY39" fmla="*/ 2054955 h 5132827"/>
              <a:gd name="connsiteX40" fmla="*/ 1924564 w 6265133"/>
              <a:gd name="connsiteY40" fmla="*/ 2008773 h 5132827"/>
              <a:gd name="connsiteX41" fmla="*/ 1989219 w 6265133"/>
              <a:gd name="connsiteY41" fmla="*/ 1944119 h 5132827"/>
              <a:gd name="connsiteX42" fmla="*/ 2063110 w 6265133"/>
              <a:gd name="connsiteY42" fmla="*/ 1879464 h 5132827"/>
              <a:gd name="connsiteX43" fmla="*/ 2118528 w 6265133"/>
              <a:gd name="connsiteY43" fmla="*/ 1824046 h 5132827"/>
              <a:gd name="connsiteX44" fmla="*/ 2164710 w 6265133"/>
              <a:gd name="connsiteY44" fmla="*/ 1787101 h 5132827"/>
              <a:gd name="connsiteX45" fmla="*/ 2210892 w 6265133"/>
              <a:gd name="connsiteY45" fmla="*/ 1740919 h 5132827"/>
              <a:gd name="connsiteX46" fmla="*/ 2294019 w 6265133"/>
              <a:gd name="connsiteY46" fmla="*/ 1694737 h 5132827"/>
              <a:gd name="connsiteX47" fmla="*/ 2349437 w 6265133"/>
              <a:gd name="connsiteY47" fmla="*/ 1648555 h 5132827"/>
              <a:gd name="connsiteX48" fmla="*/ 2432564 w 6265133"/>
              <a:gd name="connsiteY48" fmla="*/ 1583901 h 5132827"/>
              <a:gd name="connsiteX49" fmla="*/ 2469510 w 6265133"/>
              <a:gd name="connsiteY49" fmla="*/ 1556191 h 5132827"/>
              <a:gd name="connsiteX50" fmla="*/ 2672710 w 6265133"/>
              <a:gd name="connsiteY50" fmla="*/ 1343755 h 5132827"/>
              <a:gd name="connsiteX51" fmla="*/ 2718892 w 6265133"/>
              <a:gd name="connsiteY51" fmla="*/ 1325282 h 5132827"/>
              <a:gd name="connsiteX52" fmla="*/ 2755837 w 6265133"/>
              <a:gd name="connsiteY52" fmla="*/ 1306810 h 5132827"/>
              <a:gd name="connsiteX53" fmla="*/ 2820492 w 6265133"/>
              <a:gd name="connsiteY53" fmla="*/ 1288337 h 5132827"/>
              <a:gd name="connsiteX54" fmla="*/ 2912855 w 6265133"/>
              <a:gd name="connsiteY54" fmla="*/ 1242155 h 5132827"/>
              <a:gd name="connsiteX55" fmla="*/ 3180710 w 6265133"/>
              <a:gd name="connsiteY55" fmla="*/ 1177501 h 5132827"/>
              <a:gd name="connsiteX56" fmla="*/ 3328492 w 6265133"/>
              <a:gd name="connsiteY56" fmla="*/ 1122082 h 5132827"/>
              <a:gd name="connsiteX57" fmla="*/ 3457801 w 6265133"/>
              <a:gd name="connsiteY57" fmla="*/ 1103610 h 5132827"/>
              <a:gd name="connsiteX58" fmla="*/ 3540928 w 6265133"/>
              <a:gd name="connsiteY58" fmla="*/ 1085137 h 5132827"/>
              <a:gd name="connsiteX59" fmla="*/ 3633292 w 6265133"/>
              <a:gd name="connsiteY59" fmla="*/ 1066664 h 5132827"/>
              <a:gd name="connsiteX60" fmla="*/ 3984273 w 6265133"/>
              <a:gd name="connsiteY60" fmla="*/ 983537 h 5132827"/>
              <a:gd name="connsiteX61" fmla="*/ 4649292 w 6265133"/>
              <a:gd name="connsiteY61" fmla="*/ 955828 h 5132827"/>
              <a:gd name="connsiteX62" fmla="*/ 4741655 w 6265133"/>
              <a:gd name="connsiteY62" fmla="*/ 946591 h 5132827"/>
              <a:gd name="connsiteX63" fmla="*/ 5314310 w 6265133"/>
              <a:gd name="connsiteY63" fmla="*/ 965065 h 5132827"/>
              <a:gd name="connsiteX64" fmla="*/ 5748419 w 6265133"/>
              <a:gd name="connsiteY64" fmla="*/ 909646 h 5132827"/>
              <a:gd name="connsiteX65" fmla="*/ 6099401 w 6265133"/>
              <a:gd name="connsiteY65" fmla="*/ 863464 h 5132827"/>
              <a:gd name="connsiteX66" fmla="*/ 6210237 w 6265133"/>
              <a:gd name="connsiteY66" fmla="*/ 549428 h 5132827"/>
              <a:gd name="connsiteX67" fmla="*/ 6256419 w 6265133"/>
              <a:gd name="connsiteY67" fmla="*/ 420118 h 5132827"/>
              <a:gd name="connsiteX68" fmla="*/ 6247183 w 6265133"/>
              <a:gd name="connsiteY68" fmla="*/ 263101 h 5132827"/>
              <a:gd name="connsiteX0" fmla="*/ 6237986 w 6255936"/>
              <a:gd name="connsiteY0" fmla="*/ 263101 h 5132827"/>
              <a:gd name="connsiteX1" fmla="*/ 6071731 w 6255936"/>
              <a:gd name="connsiteY1" fmla="*/ 152264 h 5132827"/>
              <a:gd name="connsiteX2" fmla="*/ 5785404 w 6255936"/>
              <a:gd name="connsiteY2" fmla="*/ 124555 h 5132827"/>
              <a:gd name="connsiteX3" fmla="*/ 5406713 w 6255936"/>
              <a:gd name="connsiteY3" fmla="*/ 69136 h 5132827"/>
              <a:gd name="connsiteX4" fmla="*/ 5074204 w 6255936"/>
              <a:gd name="connsiteY4" fmla="*/ 32191 h 5132827"/>
              <a:gd name="connsiteX5" fmla="*/ 4797113 w 6255936"/>
              <a:gd name="connsiteY5" fmla="*/ 22955 h 5132827"/>
              <a:gd name="connsiteX6" fmla="*/ 3134567 w 6255936"/>
              <a:gd name="connsiteY6" fmla="*/ 32191 h 5132827"/>
              <a:gd name="connsiteX7" fmla="*/ 2718931 w 6255936"/>
              <a:gd name="connsiteY7" fmla="*/ 78373 h 5132827"/>
              <a:gd name="connsiteX8" fmla="*/ 2340240 w 6255936"/>
              <a:gd name="connsiteY8" fmla="*/ 106082 h 5132827"/>
              <a:gd name="connsiteX9" fmla="*/ 1878422 w 6255936"/>
              <a:gd name="connsiteY9" fmla="*/ 179973 h 5132827"/>
              <a:gd name="connsiteX10" fmla="*/ 1767586 w 6255936"/>
              <a:gd name="connsiteY10" fmla="*/ 207682 h 5132827"/>
              <a:gd name="connsiteX11" fmla="*/ 1665986 w 6255936"/>
              <a:gd name="connsiteY11" fmla="*/ 226155 h 5132827"/>
              <a:gd name="connsiteX12" fmla="*/ 1241113 w 6255936"/>
              <a:gd name="connsiteY12" fmla="*/ 336991 h 5132827"/>
              <a:gd name="connsiteX13" fmla="*/ 1130276 w 6255936"/>
              <a:gd name="connsiteY13" fmla="*/ 392410 h 5132827"/>
              <a:gd name="connsiteX14" fmla="*/ 686931 w 6255936"/>
              <a:gd name="connsiteY14" fmla="*/ 521719 h 5132827"/>
              <a:gd name="connsiteX15" fmla="*/ 68095 w 6255936"/>
              <a:gd name="connsiteY15" fmla="*/ 1316046 h 5132827"/>
              <a:gd name="connsiteX16" fmla="*/ 12677 w 6255936"/>
              <a:gd name="connsiteY16" fmla="*/ 2054955 h 5132827"/>
              <a:gd name="connsiteX17" fmla="*/ 3439 w 6255936"/>
              <a:gd name="connsiteY17" fmla="*/ 3015537 h 5132827"/>
              <a:gd name="connsiteX18" fmla="*/ 58858 w 6255936"/>
              <a:gd name="connsiteY18" fmla="*/ 3726737 h 5132827"/>
              <a:gd name="connsiteX19" fmla="*/ 95804 w 6255936"/>
              <a:gd name="connsiteY19" fmla="*/ 4548774 h 5132827"/>
              <a:gd name="connsiteX20" fmla="*/ 308240 w 6255936"/>
              <a:gd name="connsiteY20" fmla="*/ 5112192 h 5132827"/>
              <a:gd name="connsiteX21" fmla="*/ 1204168 w 6255936"/>
              <a:gd name="connsiteY21" fmla="*/ 4945936 h 5132827"/>
              <a:gd name="connsiteX22" fmla="*/ 936312 w 6255936"/>
              <a:gd name="connsiteY22" fmla="*/ 4336337 h 5132827"/>
              <a:gd name="connsiteX23" fmla="*/ 964022 w 6255936"/>
              <a:gd name="connsiteY23" fmla="*/ 3874519 h 5132827"/>
              <a:gd name="connsiteX24" fmla="*/ 1047149 w 6255936"/>
              <a:gd name="connsiteY24" fmla="*/ 3745210 h 5132827"/>
              <a:gd name="connsiteX25" fmla="*/ 1111804 w 6255936"/>
              <a:gd name="connsiteY25" fmla="*/ 3662082 h 5132827"/>
              <a:gd name="connsiteX26" fmla="*/ 1185695 w 6255936"/>
              <a:gd name="connsiteY26" fmla="*/ 3551246 h 5132827"/>
              <a:gd name="connsiteX27" fmla="*/ 1231876 w 6255936"/>
              <a:gd name="connsiteY27" fmla="*/ 3440410 h 5132827"/>
              <a:gd name="connsiteX28" fmla="*/ 1278058 w 6255936"/>
              <a:gd name="connsiteY28" fmla="*/ 3320337 h 5132827"/>
              <a:gd name="connsiteX29" fmla="*/ 1296531 w 6255936"/>
              <a:gd name="connsiteY29" fmla="*/ 3274155 h 5132827"/>
              <a:gd name="connsiteX30" fmla="*/ 1425840 w 6255936"/>
              <a:gd name="connsiteY30" fmla="*/ 2978591 h 5132827"/>
              <a:gd name="connsiteX31" fmla="*/ 1545913 w 6255936"/>
              <a:gd name="connsiteY31" fmla="*/ 2729210 h 5132827"/>
              <a:gd name="connsiteX32" fmla="*/ 1582858 w 6255936"/>
              <a:gd name="connsiteY32" fmla="*/ 2646082 h 5132827"/>
              <a:gd name="connsiteX33" fmla="*/ 1647513 w 6255936"/>
              <a:gd name="connsiteY33" fmla="*/ 2479828 h 5132827"/>
              <a:gd name="connsiteX34" fmla="*/ 1656749 w 6255936"/>
              <a:gd name="connsiteY34" fmla="*/ 2442882 h 5132827"/>
              <a:gd name="connsiteX35" fmla="*/ 1721404 w 6255936"/>
              <a:gd name="connsiteY35" fmla="*/ 2258155 h 5132827"/>
              <a:gd name="connsiteX36" fmla="*/ 1749113 w 6255936"/>
              <a:gd name="connsiteY36" fmla="*/ 2221210 h 5132827"/>
              <a:gd name="connsiteX37" fmla="*/ 1832240 w 6255936"/>
              <a:gd name="connsiteY37" fmla="*/ 2091901 h 5132827"/>
              <a:gd name="connsiteX38" fmla="*/ 1859949 w 6255936"/>
              <a:gd name="connsiteY38" fmla="*/ 2054955 h 5132827"/>
              <a:gd name="connsiteX39" fmla="*/ 1915367 w 6255936"/>
              <a:gd name="connsiteY39" fmla="*/ 2008773 h 5132827"/>
              <a:gd name="connsiteX40" fmla="*/ 1980022 w 6255936"/>
              <a:gd name="connsiteY40" fmla="*/ 1944119 h 5132827"/>
              <a:gd name="connsiteX41" fmla="*/ 2053913 w 6255936"/>
              <a:gd name="connsiteY41" fmla="*/ 1879464 h 5132827"/>
              <a:gd name="connsiteX42" fmla="*/ 2109331 w 6255936"/>
              <a:gd name="connsiteY42" fmla="*/ 1824046 h 5132827"/>
              <a:gd name="connsiteX43" fmla="*/ 2155513 w 6255936"/>
              <a:gd name="connsiteY43" fmla="*/ 1787101 h 5132827"/>
              <a:gd name="connsiteX44" fmla="*/ 2201695 w 6255936"/>
              <a:gd name="connsiteY44" fmla="*/ 1740919 h 5132827"/>
              <a:gd name="connsiteX45" fmla="*/ 2284822 w 6255936"/>
              <a:gd name="connsiteY45" fmla="*/ 1694737 h 5132827"/>
              <a:gd name="connsiteX46" fmla="*/ 2340240 w 6255936"/>
              <a:gd name="connsiteY46" fmla="*/ 1648555 h 5132827"/>
              <a:gd name="connsiteX47" fmla="*/ 2423367 w 6255936"/>
              <a:gd name="connsiteY47" fmla="*/ 1583901 h 5132827"/>
              <a:gd name="connsiteX48" fmla="*/ 2460313 w 6255936"/>
              <a:gd name="connsiteY48" fmla="*/ 1556191 h 5132827"/>
              <a:gd name="connsiteX49" fmla="*/ 2663513 w 6255936"/>
              <a:gd name="connsiteY49" fmla="*/ 1343755 h 5132827"/>
              <a:gd name="connsiteX50" fmla="*/ 2709695 w 6255936"/>
              <a:gd name="connsiteY50" fmla="*/ 1325282 h 5132827"/>
              <a:gd name="connsiteX51" fmla="*/ 2746640 w 6255936"/>
              <a:gd name="connsiteY51" fmla="*/ 1306810 h 5132827"/>
              <a:gd name="connsiteX52" fmla="*/ 2811295 w 6255936"/>
              <a:gd name="connsiteY52" fmla="*/ 1288337 h 5132827"/>
              <a:gd name="connsiteX53" fmla="*/ 2903658 w 6255936"/>
              <a:gd name="connsiteY53" fmla="*/ 1242155 h 5132827"/>
              <a:gd name="connsiteX54" fmla="*/ 3171513 w 6255936"/>
              <a:gd name="connsiteY54" fmla="*/ 1177501 h 5132827"/>
              <a:gd name="connsiteX55" fmla="*/ 3319295 w 6255936"/>
              <a:gd name="connsiteY55" fmla="*/ 1122082 h 5132827"/>
              <a:gd name="connsiteX56" fmla="*/ 3448604 w 6255936"/>
              <a:gd name="connsiteY56" fmla="*/ 1103610 h 5132827"/>
              <a:gd name="connsiteX57" fmla="*/ 3531731 w 6255936"/>
              <a:gd name="connsiteY57" fmla="*/ 1085137 h 5132827"/>
              <a:gd name="connsiteX58" fmla="*/ 3624095 w 6255936"/>
              <a:gd name="connsiteY58" fmla="*/ 1066664 h 5132827"/>
              <a:gd name="connsiteX59" fmla="*/ 3975076 w 6255936"/>
              <a:gd name="connsiteY59" fmla="*/ 983537 h 5132827"/>
              <a:gd name="connsiteX60" fmla="*/ 4640095 w 6255936"/>
              <a:gd name="connsiteY60" fmla="*/ 955828 h 5132827"/>
              <a:gd name="connsiteX61" fmla="*/ 4732458 w 6255936"/>
              <a:gd name="connsiteY61" fmla="*/ 946591 h 5132827"/>
              <a:gd name="connsiteX62" fmla="*/ 5305113 w 6255936"/>
              <a:gd name="connsiteY62" fmla="*/ 965065 h 5132827"/>
              <a:gd name="connsiteX63" fmla="*/ 5739222 w 6255936"/>
              <a:gd name="connsiteY63" fmla="*/ 909646 h 5132827"/>
              <a:gd name="connsiteX64" fmla="*/ 6090204 w 6255936"/>
              <a:gd name="connsiteY64" fmla="*/ 863464 h 5132827"/>
              <a:gd name="connsiteX65" fmla="*/ 6201040 w 6255936"/>
              <a:gd name="connsiteY65" fmla="*/ 549428 h 5132827"/>
              <a:gd name="connsiteX66" fmla="*/ 6247222 w 6255936"/>
              <a:gd name="connsiteY66" fmla="*/ 420118 h 5132827"/>
              <a:gd name="connsiteX67" fmla="*/ 6237986 w 6255936"/>
              <a:gd name="connsiteY67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43577 w 6258400"/>
              <a:gd name="connsiteY12" fmla="*/ 336991 h 5132827"/>
              <a:gd name="connsiteX13" fmla="*/ 1132740 w 6258400"/>
              <a:gd name="connsiteY13" fmla="*/ 392410 h 5132827"/>
              <a:gd name="connsiteX14" fmla="*/ 689395 w 6258400"/>
              <a:gd name="connsiteY14" fmla="*/ 521719 h 5132827"/>
              <a:gd name="connsiteX15" fmla="*/ 125977 w 6258400"/>
              <a:gd name="connsiteY15" fmla="*/ 1159028 h 5132827"/>
              <a:gd name="connsiteX16" fmla="*/ 15141 w 6258400"/>
              <a:gd name="connsiteY16" fmla="*/ 2054955 h 5132827"/>
              <a:gd name="connsiteX17" fmla="*/ 5903 w 6258400"/>
              <a:gd name="connsiteY17" fmla="*/ 3015537 h 5132827"/>
              <a:gd name="connsiteX18" fmla="*/ 61322 w 6258400"/>
              <a:gd name="connsiteY18" fmla="*/ 3726737 h 5132827"/>
              <a:gd name="connsiteX19" fmla="*/ 98268 w 6258400"/>
              <a:gd name="connsiteY19" fmla="*/ 4548774 h 5132827"/>
              <a:gd name="connsiteX20" fmla="*/ 310704 w 6258400"/>
              <a:gd name="connsiteY20" fmla="*/ 5112192 h 5132827"/>
              <a:gd name="connsiteX21" fmla="*/ 1206632 w 6258400"/>
              <a:gd name="connsiteY21" fmla="*/ 4945936 h 5132827"/>
              <a:gd name="connsiteX22" fmla="*/ 938776 w 6258400"/>
              <a:gd name="connsiteY22" fmla="*/ 4336337 h 5132827"/>
              <a:gd name="connsiteX23" fmla="*/ 966486 w 6258400"/>
              <a:gd name="connsiteY23" fmla="*/ 3874519 h 5132827"/>
              <a:gd name="connsiteX24" fmla="*/ 1049613 w 6258400"/>
              <a:gd name="connsiteY24" fmla="*/ 3745210 h 5132827"/>
              <a:gd name="connsiteX25" fmla="*/ 1114268 w 6258400"/>
              <a:gd name="connsiteY25" fmla="*/ 3662082 h 5132827"/>
              <a:gd name="connsiteX26" fmla="*/ 1188159 w 6258400"/>
              <a:gd name="connsiteY26" fmla="*/ 3551246 h 5132827"/>
              <a:gd name="connsiteX27" fmla="*/ 1234340 w 6258400"/>
              <a:gd name="connsiteY27" fmla="*/ 3440410 h 5132827"/>
              <a:gd name="connsiteX28" fmla="*/ 1280522 w 6258400"/>
              <a:gd name="connsiteY28" fmla="*/ 3320337 h 5132827"/>
              <a:gd name="connsiteX29" fmla="*/ 1298995 w 6258400"/>
              <a:gd name="connsiteY29" fmla="*/ 3274155 h 5132827"/>
              <a:gd name="connsiteX30" fmla="*/ 1428304 w 6258400"/>
              <a:gd name="connsiteY30" fmla="*/ 2978591 h 5132827"/>
              <a:gd name="connsiteX31" fmla="*/ 1548377 w 6258400"/>
              <a:gd name="connsiteY31" fmla="*/ 2729210 h 5132827"/>
              <a:gd name="connsiteX32" fmla="*/ 1585322 w 6258400"/>
              <a:gd name="connsiteY32" fmla="*/ 2646082 h 5132827"/>
              <a:gd name="connsiteX33" fmla="*/ 1649977 w 6258400"/>
              <a:gd name="connsiteY33" fmla="*/ 2479828 h 5132827"/>
              <a:gd name="connsiteX34" fmla="*/ 1659213 w 6258400"/>
              <a:gd name="connsiteY34" fmla="*/ 2442882 h 5132827"/>
              <a:gd name="connsiteX35" fmla="*/ 1723868 w 6258400"/>
              <a:gd name="connsiteY35" fmla="*/ 2258155 h 5132827"/>
              <a:gd name="connsiteX36" fmla="*/ 1751577 w 6258400"/>
              <a:gd name="connsiteY36" fmla="*/ 2221210 h 5132827"/>
              <a:gd name="connsiteX37" fmla="*/ 1834704 w 6258400"/>
              <a:gd name="connsiteY37" fmla="*/ 2091901 h 5132827"/>
              <a:gd name="connsiteX38" fmla="*/ 1862413 w 6258400"/>
              <a:gd name="connsiteY38" fmla="*/ 2054955 h 5132827"/>
              <a:gd name="connsiteX39" fmla="*/ 1917831 w 6258400"/>
              <a:gd name="connsiteY39" fmla="*/ 2008773 h 5132827"/>
              <a:gd name="connsiteX40" fmla="*/ 1982486 w 6258400"/>
              <a:gd name="connsiteY40" fmla="*/ 1944119 h 5132827"/>
              <a:gd name="connsiteX41" fmla="*/ 2056377 w 6258400"/>
              <a:gd name="connsiteY41" fmla="*/ 1879464 h 5132827"/>
              <a:gd name="connsiteX42" fmla="*/ 2111795 w 6258400"/>
              <a:gd name="connsiteY42" fmla="*/ 1824046 h 5132827"/>
              <a:gd name="connsiteX43" fmla="*/ 2157977 w 6258400"/>
              <a:gd name="connsiteY43" fmla="*/ 1787101 h 5132827"/>
              <a:gd name="connsiteX44" fmla="*/ 2204159 w 6258400"/>
              <a:gd name="connsiteY44" fmla="*/ 1740919 h 5132827"/>
              <a:gd name="connsiteX45" fmla="*/ 2287286 w 6258400"/>
              <a:gd name="connsiteY45" fmla="*/ 1694737 h 5132827"/>
              <a:gd name="connsiteX46" fmla="*/ 2342704 w 6258400"/>
              <a:gd name="connsiteY46" fmla="*/ 1648555 h 5132827"/>
              <a:gd name="connsiteX47" fmla="*/ 2425831 w 6258400"/>
              <a:gd name="connsiteY47" fmla="*/ 1583901 h 5132827"/>
              <a:gd name="connsiteX48" fmla="*/ 2462777 w 6258400"/>
              <a:gd name="connsiteY48" fmla="*/ 1556191 h 5132827"/>
              <a:gd name="connsiteX49" fmla="*/ 2665977 w 6258400"/>
              <a:gd name="connsiteY49" fmla="*/ 1343755 h 5132827"/>
              <a:gd name="connsiteX50" fmla="*/ 2712159 w 6258400"/>
              <a:gd name="connsiteY50" fmla="*/ 1325282 h 5132827"/>
              <a:gd name="connsiteX51" fmla="*/ 2749104 w 6258400"/>
              <a:gd name="connsiteY51" fmla="*/ 1306810 h 5132827"/>
              <a:gd name="connsiteX52" fmla="*/ 2813759 w 6258400"/>
              <a:gd name="connsiteY52" fmla="*/ 1288337 h 5132827"/>
              <a:gd name="connsiteX53" fmla="*/ 2906122 w 6258400"/>
              <a:gd name="connsiteY53" fmla="*/ 1242155 h 5132827"/>
              <a:gd name="connsiteX54" fmla="*/ 3173977 w 6258400"/>
              <a:gd name="connsiteY54" fmla="*/ 1177501 h 5132827"/>
              <a:gd name="connsiteX55" fmla="*/ 3321759 w 6258400"/>
              <a:gd name="connsiteY55" fmla="*/ 1122082 h 5132827"/>
              <a:gd name="connsiteX56" fmla="*/ 3451068 w 6258400"/>
              <a:gd name="connsiteY56" fmla="*/ 1103610 h 5132827"/>
              <a:gd name="connsiteX57" fmla="*/ 3534195 w 6258400"/>
              <a:gd name="connsiteY57" fmla="*/ 1085137 h 5132827"/>
              <a:gd name="connsiteX58" fmla="*/ 3626559 w 6258400"/>
              <a:gd name="connsiteY58" fmla="*/ 1066664 h 5132827"/>
              <a:gd name="connsiteX59" fmla="*/ 3977540 w 6258400"/>
              <a:gd name="connsiteY59" fmla="*/ 983537 h 5132827"/>
              <a:gd name="connsiteX60" fmla="*/ 4642559 w 6258400"/>
              <a:gd name="connsiteY60" fmla="*/ 955828 h 5132827"/>
              <a:gd name="connsiteX61" fmla="*/ 4734922 w 6258400"/>
              <a:gd name="connsiteY61" fmla="*/ 946591 h 5132827"/>
              <a:gd name="connsiteX62" fmla="*/ 5307577 w 6258400"/>
              <a:gd name="connsiteY62" fmla="*/ 965065 h 5132827"/>
              <a:gd name="connsiteX63" fmla="*/ 5741686 w 6258400"/>
              <a:gd name="connsiteY63" fmla="*/ 909646 h 5132827"/>
              <a:gd name="connsiteX64" fmla="*/ 6092668 w 6258400"/>
              <a:gd name="connsiteY64" fmla="*/ 863464 h 5132827"/>
              <a:gd name="connsiteX65" fmla="*/ 6203504 w 6258400"/>
              <a:gd name="connsiteY65" fmla="*/ 549428 h 5132827"/>
              <a:gd name="connsiteX66" fmla="*/ 6249686 w 6258400"/>
              <a:gd name="connsiteY66" fmla="*/ 420118 h 5132827"/>
              <a:gd name="connsiteX67" fmla="*/ 6240450 w 6258400"/>
              <a:gd name="connsiteY67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43577 w 6258400"/>
              <a:gd name="connsiteY12" fmla="*/ 336991 h 5132827"/>
              <a:gd name="connsiteX13" fmla="*/ 1132740 w 6258400"/>
              <a:gd name="connsiteY13" fmla="*/ 392410 h 5132827"/>
              <a:gd name="connsiteX14" fmla="*/ 670922 w 6258400"/>
              <a:gd name="connsiteY14" fmla="*/ 494010 h 5132827"/>
              <a:gd name="connsiteX15" fmla="*/ 125977 w 6258400"/>
              <a:gd name="connsiteY15" fmla="*/ 1159028 h 5132827"/>
              <a:gd name="connsiteX16" fmla="*/ 15141 w 6258400"/>
              <a:gd name="connsiteY16" fmla="*/ 2054955 h 5132827"/>
              <a:gd name="connsiteX17" fmla="*/ 5903 w 6258400"/>
              <a:gd name="connsiteY17" fmla="*/ 3015537 h 5132827"/>
              <a:gd name="connsiteX18" fmla="*/ 61322 w 6258400"/>
              <a:gd name="connsiteY18" fmla="*/ 3726737 h 5132827"/>
              <a:gd name="connsiteX19" fmla="*/ 98268 w 6258400"/>
              <a:gd name="connsiteY19" fmla="*/ 4548774 h 5132827"/>
              <a:gd name="connsiteX20" fmla="*/ 310704 w 6258400"/>
              <a:gd name="connsiteY20" fmla="*/ 5112192 h 5132827"/>
              <a:gd name="connsiteX21" fmla="*/ 1206632 w 6258400"/>
              <a:gd name="connsiteY21" fmla="*/ 4945936 h 5132827"/>
              <a:gd name="connsiteX22" fmla="*/ 938776 w 6258400"/>
              <a:gd name="connsiteY22" fmla="*/ 4336337 h 5132827"/>
              <a:gd name="connsiteX23" fmla="*/ 966486 w 6258400"/>
              <a:gd name="connsiteY23" fmla="*/ 3874519 h 5132827"/>
              <a:gd name="connsiteX24" fmla="*/ 1049613 w 6258400"/>
              <a:gd name="connsiteY24" fmla="*/ 3745210 h 5132827"/>
              <a:gd name="connsiteX25" fmla="*/ 1114268 w 6258400"/>
              <a:gd name="connsiteY25" fmla="*/ 3662082 h 5132827"/>
              <a:gd name="connsiteX26" fmla="*/ 1188159 w 6258400"/>
              <a:gd name="connsiteY26" fmla="*/ 3551246 h 5132827"/>
              <a:gd name="connsiteX27" fmla="*/ 1234340 w 6258400"/>
              <a:gd name="connsiteY27" fmla="*/ 3440410 h 5132827"/>
              <a:gd name="connsiteX28" fmla="*/ 1280522 w 6258400"/>
              <a:gd name="connsiteY28" fmla="*/ 3320337 h 5132827"/>
              <a:gd name="connsiteX29" fmla="*/ 1298995 w 6258400"/>
              <a:gd name="connsiteY29" fmla="*/ 3274155 h 5132827"/>
              <a:gd name="connsiteX30" fmla="*/ 1428304 w 6258400"/>
              <a:gd name="connsiteY30" fmla="*/ 2978591 h 5132827"/>
              <a:gd name="connsiteX31" fmla="*/ 1548377 w 6258400"/>
              <a:gd name="connsiteY31" fmla="*/ 2729210 h 5132827"/>
              <a:gd name="connsiteX32" fmla="*/ 1585322 w 6258400"/>
              <a:gd name="connsiteY32" fmla="*/ 2646082 h 5132827"/>
              <a:gd name="connsiteX33" fmla="*/ 1649977 w 6258400"/>
              <a:gd name="connsiteY33" fmla="*/ 2479828 h 5132827"/>
              <a:gd name="connsiteX34" fmla="*/ 1659213 w 6258400"/>
              <a:gd name="connsiteY34" fmla="*/ 2442882 h 5132827"/>
              <a:gd name="connsiteX35" fmla="*/ 1723868 w 6258400"/>
              <a:gd name="connsiteY35" fmla="*/ 2258155 h 5132827"/>
              <a:gd name="connsiteX36" fmla="*/ 1751577 w 6258400"/>
              <a:gd name="connsiteY36" fmla="*/ 2221210 h 5132827"/>
              <a:gd name="connsiteX37" fmla="*/ 1834704 w 6258400"/>
              <a:gd name="connsiteY37" fmla="*/ 2091901 h 5132827"/>
              <a:gd name="connsiteX38" fmla="*/ 1862413 w 6258400"/>
              <a:gd name="connsiteY38" fmla="*/ 2054955 h 5132827"/>
              <a:gd name="connsiteX39" fmla="*/ 1917831 w 6258400"/>
              <a:gd name="connsiteY39" fmla="*/ 2008773 h 5132827"/>
              <a:gd name="connsiteX40" fmla="*/ 1982486 w 6258400"/>
              <a:gd name="connsiteY40" fmla="*/ 1944119 h 5132827"/>
              <a:gd name="connsiteX41" fmla="*/ 2056377 w 6258400"/>
              <a:gd name="connsiteY41" fmla="*/ 1879464 h 5132827"/>
              <a:gd name="connsiteX42" fmla="*/ 2111795 w 6258400"/>
              <a:gd name="connsiteY42" fmla="*/ 1824046 h 5132827"/>
              <a:gd name="connsiteX43" fmla="*/ 2157977 w 6258400"/>
              <a:gd name="connsiteY43" fmla="*/ 1787101 h 5132827"/>
              <a:gd name="connsiteX44" fmla="*/ 2204159 w 6258400"/>
              <a:gd name="connsiteY44" fmla="*/ 1740919 h 5132827"/>
              <a:gd name="connsiteX45" fmla="*/ 2287286 w 6258400"/>
              <a:gd name="connsiteY45" fmla="*/ 1694737 h 5132827"/>
              <a:gd name="connsiteX46" fmla="*/ 2342704 w 6258400"/>
              <a:gd name="connsiteY46" fmla="*/ 1648555 h 5132827"/>
              <a:gd name="connsiteX47" fmla="*/ 2425831 w 6258400"/>
              <a:gd name="connsiteY47" fmla="*/ 1583901 h 5132827"/>
              <a:gd name="connsiteX48" fmla="*/ 2462777 w 6258400"/>
              <a:gd name="connsiteY48" fmla="*/ 1556191 h 5132827"/>
              <a:gd name="connsiteX49" fmla="*/ 2665977 w 6258400"/>
              <a:gd name="connsiteY49" fmla="*/ 1343755 h 5132827"/>
              <a:gd name="connsiteX50" fmla="*/ 2712159 w 6258400"/>
              <a:gd name="connsiteY50" fmla="*/ 1325282 h 5132827"/>
              <a:gd name="connsiteX51" fmla="*/ 2749104 w 6258400"/>
              <a:gd name="connsiteY51" fmla="*/ 1306810 h 5132827"/>
              <a:gd name="connsiteX52" fmla="*/ 2813759 w 6258400"/>
              <a:gd name="connsiteY52" fmla="*/ 1288337 h 5132827"/>
              <a:gd name="connsiteX53" fmla="*/ 2906122 w 6258400"/>
              <a:gd name="connsiteY53" fmla="*/ 1242155 h 5132827"/>
              <a:gd name="connsiteX54" fmla="*/ 3173977 w 6258400"/>
              <a:gd name="connsiteY54" fmla="*/ 1177501 h 5132827"/>
              <a:gd name="connsiteX55" fmla="*/ 3321759 w 6258400"/>
              <a:gd name="connsiteY55" fmla="*/ 1122082 h 5132827"/>
              <a:gd name="connsiteX56" fmla="*/ 3451068 w 6258400"/>
              <a:gd name="connsiteY56" fmla="*/ 1103610 h 5132827"/>
              <a:gd name="connsiteX57" fmla="*/ 3534195 w 6258400"/>
              <a:gd name="connsiteY57" fmla="*/ 1085137 h 5132827"/>
              <a:gd name="connsiteX58" fmla="*/ 3626559 w 6258400"/>
              <a:gd name="connsiteY58" fmla="*/ 1066664 h 5132827"/>
              <a:gd name="connsiteX59" fmla="*/ 3977540 w 6258400"/>
              <a:gd name="connsiteY59" fmla="*/ 983537 h 5132827"/>
              <a:gd name="connsiteX60" fmla="*/ 4642559 w 6258400"/>
              <a:gd name="connsiteY60" fmla="*/ 955828 h 5132827"/>
              <a:gd name="connsiteX61" fmla="*/ 4734922 w 6258400"/>
              <a:gd name="connsiteY61" fmla="*/ 946591 h 5132827"/>
              <a:gd name="connsiteX62" fmla="*/ 5307577 w 6258400"/>
              <a:gd name="connsiteY62" fmla="*/ 965065 h 5132827"/>
              <a:gd name="connsiteX63" fmla="*/ 5741686 w 6258400"/>
              <a:gd name="connsiteY63" fmla="*/ 909646 h 5132827"/>
              <a:gd name="connsiteX64" fmla="*/ 6092668 w 6258400"/>
              <a:gd name="connsiteY64" fmla="*/ 863464 h 5132827"/>
              <a:gd name="connsiteX65" fmla="*/ 6203504 w 6258400"/>
              <a:gd name="connsiteY65" fmla="*/ 549428 h 5132827"/>
              <a:gd name="connsiteX66" fmla="*/ 6249686 w 6258400"/>
              <a:gd name="connsiteY66" fmla="*/ 420118 h 5132827"/>
              <a:gd name="connsiteX67" fmla="*/ 6240450 w 6258400"/>
              <a:gd name="connsiteY67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43577 w 6258400"/>
              <a:gd name="connsiteY12" fmla="*/ 336991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114268 w 6258400"/>
              <a:gd name="connsiteY24" fmla="*/ 3662082 h 5132827"/>
              <a:gd name="connsiteX25" fmla="*/ 1188159 w 6258400"/>
              <a:gd name="connsiteY25" fmla="*/ 3551246 h 5132827"/>
              <a:gd name="connsiteX26" fmla="*/ 1234340 w 6258400"/>
              <a:gd name="connsiteY26" fmla="*/ 3440410 h 5132827"/>
              <a:gd name="connsiteX27" fmla="*/ 1280522 w 6258400"/>
              <a:gd name="connsiteY27" fmla="*/ 3320337 h 5132827"/>
              <a:gd name="connsiteX28" fmla="*/ 1298995 w 6258400"/>
              <a:gd name="connsiteY28" fmla="*/ 3274155 h 5132827"/>
              <a:gd name="connsiteX29" fmla="*/ 1428304 w 6258400"/>
              <a:gd name="connsiteY29" fmla="*/ 2978591 h 5132827"/>
              <a:gd name="connsiteX30" fmla="*/ 1548377 w 6258400"/>
              <a:gd name="connsiteY30" fmla="*/ 2729210 h 5132827"/>
              <a:gd name="connsiteX31" fmla="*/ 1585322 w 6258400"/>
              <a:gd name="connsiteY31" fmla="*/ 2646082 h 5132827"/>
              <a:gd name="connsiteX32" fmla="*/ 1649977 w 6258400"/>
              <a:gd name="connsiteY32" fmla="*/ 2479828 h 5132827"/>
              <a:gd name="connsiteX33" fmla="*/ 1659213 w 6258400"/>
              <a:gd name="connsiteY33" fmla="*/ 2442882 h 5132827"/>
              <a:gd name="connsiteX34" fmla="*/ 1723868 w 6258400"/>
              <a:gd name="connsiteY34" fmla="*/ 2258155 h 5132827"/>
              <a:gd name="connsiteX35" fmla="*/ 1751577 w 6258400"/>
              <a:gd name="connsiteY35" fmla="*/ 2221210 h 5132827"/>
              <a:gd name="connsiteX36" fmla="*/ 1834704 w 6258400"/>
              <a:gd name="connsiteY36" fmla="*/ 2091901 h 5132827"/>
              <a:gd name="connsiteX37" fmla="*/ 1862413 w 6258400"/>
              <a:gd name="connsiteY37" fmla="*/ 2054955 h 5132827"/>
              <a:gd name="connsiteX38" fmla="*/ 1917831 w 6258400"/>
              <a:gd name="connsiteY38" fmla="*/ 2008773 h 5132827"/>
              <a:gd name="connsiteX39" fmla="*/ 1982486 w 6258400"/>
              <a:gd name="connsiteY39" fmla="*/ 1944119 h 5132827"/>
              <a:gd name="connsiteX40" fmla="*/ 2056377 w 6258400"/>
              <a:gd name="connsiteY40" fmla="*/ 1879464 h 5132827"/>
              <a:gd name="connsiteX41" fmla="*/ 2111795 w 6258400"/>
              <a:gd name="connsiteY41" fmla="*/ 1824046 h 5132827"/>
              <a:gd name="connsiteX42" fmla="*/ 2157977 w 6258400"/>
              <a:gd name="connsiteY42" fmla="*/ 1787101 h 5132827"/>
              <a:gd name="connsiteX43" fmla="*/ 2204159 w 6258400"/>
              <a:gd name="connsiteY43" fmla="*/ 1740919 h 5132827"/>
              <a:gd name="connsiteX44" fmla="*/ 2287286 w 6258400"/>
              <a:gd name="connsiteY44" fmla="*/ 1694737 h 5132827"/>
              <a:gd name="connsiteX45" fmla="*/ 2342704 w 6258400"/>
              <a:gd name="connsiteY45" fmla="*/ 1648555 h 5132827"/>
              <a:gd name="connsiteX46" fmla="*/ 2425831 w 6258400"/>
              <a:gd name="connsiteY46" fmla="*/ 1583901 h 5132827"/>
              <a:gd name="connsiteX47" fmla="*/ 2462777 w 6258400"/>
              <a:gd name="connsiteY47" fmla="*/ 1556191 h 5132827"/>
              <a:gd name="connsiteX48" fmla="*/ 2665977 w 6258400"/>
              <a:gd name="connsiteY48" fmla="*/ 1343755 h 5132827"/>
              <a:gd name="connsiteX49" fmla="*/ 2712159 w 6258400"/>
              <a:gd name="connsiteY49" fmla="*/ 1325282 h 5132827"/>
              <a:gd name="connsiteX50" fmla="*/ 2749104 w 6258400"/>
              <a:gd name="connsiteY50" fmla="*/ 1306810 h 5132827"/>
              <a:gd name="connsiteX51" fmla="*/ 2813759 w 6258400"/>
              <a:gd name="connsiteY51" fmla="*/ 1288337 h 5132827"/>
              <a:gd name="connsiteX52" fmla="*/ 2906122 w 6258400"/>
              <a:gd name="connsiteY52" fmla="*/ 1242155 h 5132827"/>
              <a:gd name="connsiteX53" fmla="*/ 3173977 w 6258400"/>
              <a:gd name="connsiteY53" fmla="*/ 1177501 h 5132827"/>
              <a:gd name="connsiteX54" fmla="*/ 3321759 w 6258400"/>
              <a:gd name="connsiteY54" fmla="*/ 1122082 h 5132827"/>
              <a:gd name="connsiteX55" fmla="*/ 3451068 w 6258400"/>
              <a:gd name="connsiteY55" fmla="*/ 1103610 h 5132827"/>
              <a:gd name="connsiteX56" fmla="*/ 3534195 w 6258400"/>
              <a:gd name="connsiteY56" fmla="*/ 1085137 h 5132827"/>
              <a:gd name="connsiteX57" fmla="*/ 3626559 w 6258400"/>
              <a:gd name="connsiteY57" fmla="*/ 1066664 h 5132827"/>
              <a:gd name="connsiteX58" fmla="*/ 3977540 w 6258400"/>
              <a:gd name="connsiteY58" fmla="*/ 983537 h 5132827"/>
              <a:gd name="connsiteX59" fmla="*/ 4642559 w 6258400"/>
              <a:gd name="connsiteY59" fmla="*/ 955828 h 5132827"/>
              <a:gd name="connsiteX60" fmla="*/ 4734922 w 6258400"/>
              <a:gd name="connsiteY60" fmla="*/ 946591 h 5132827"/>
              <a:gd name="connsiteX61" fmla="*/ 5307577 w 6258400"/>
              <a:gd name="connsiteY61" fmla="*/ 965065 h 5132827"/>
              <a:gd name="connsiteX62" fmla="*/ 5741686 w 6258400"/>
              <a:gd name="connsiteY62" fmla="*/ 909646 h 5132827"/>
              <a:gd name="connsiteX63" fmla="*/ 6092668 w 6258400"/>
              <a:gd name="connsiteY63" fmla="*/ 863464 h 5132827"/>
              <a:gd name="connsiteX64" fmla="*/ 6203504 w 6258400"/>
              <a:gd name="connsiteY64" fmla="*/ 549428 h 5132827"/>
              <a:gd name="connsiteX65" fmla="*/ 6249686 w 6258400"/>
              <a:gd name="connsiteY65" fmla="*/ 420118 h 5132827"/>
              <a:gd name="connsiteX66" fmla="*/ 6240450 w 6258400"/>
              <a:gd name="connsiteY66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114268 w 6258400"/>
              <a:gd name="connsiteY24" fmla="*/ 3662082 h 5132827"/>
              <a:gd name="connsiteX25" fmla="*/ 1188159 w 6258400"/>
              <a:gd name="connsiteY25" fmla="*/ 3551246 h 5132827"/>
              <a:gd name="connsiteX26" fmla="*/ 1234340 w 6258400"/>
              <a:gd name="connsiteY26" fmla="*/ 3440410 h 5132827"/>
              <a:gd name="connsiteX27" fmla="*/ 1280522 w 6258400"/>
              <a:gd name="connsiteY27" fmla="*/ 3320337 h 5132827"/>
              <a:gd name="connsiteX28" fmla="*/ 1298995 w 6258400"/>
              <a:gd name="connsiteY28" fmla="*/ 3274155 h 5132827"/>
              <a:gd name="connsiteX29" fmla="*/ 1428304 w 6258400"/>
              <a:gd name="connsiteY29" fmla="*/ 2978591 h 5132827"/>
              <a:gd name="connsiteX30" fmla="*/ 1548377 w 6258400"/>
              <a:gd name="connsiteY30" fmla="*/ 2729210 h 5132827"/>
              <a:gd name="connsiteX31" fmla="*/ 1585322 w 6258400"/>
              <a:gd name="connsiteY31" fmla="*/ 2646082 h 5132827"/>
              <a:gd name="connsiteX32" fmla="*/ 1649977 w 6258400"/>
              <a:gd name="connsiteY32" fmla="*/ 2479828 h 5132827"/>
              <a:gd name="connsiteX33" fmla="*/ 1659213 w 6258400"/>
              <a:gd name="connsiteY33" fmla="*/ 2442882 h 5132827"/>
              <a:gd name="connsiteX34" fmla="*/ 1723868 w 6258400"/>
              <a:gd name="connsiteY34" fmla="*/ 2258155 h 5132827"/>
              <a:gd name="connsiteX35" fmla="*/ 1751577 w 6258400"/>
              <a:gd name="connsiteY35" fmla="*/ 2221210 h 5132827"/>
              <a:gd name="connsiteX36" fmla="*/ 1834704 w 6258400"/>
              <a:gd name="connsiteY36" fmla="*/ 2091901 h 5132827"/>
              <a:gd name="connsiteX37" fmla="*/ 1862413 w 6258400"/>
              <a:gd name="connsiteY37" fmla="*/ 2054955 h 5132827"/>
              <a:gd name="connsiteX38" fmla="*/ 1917831 w 6258400"/>
              <a:gd name="connsiteY38" fmla="*/ 2008773 h 5132827"/>
              <a:gd name="connsiteX39" fmla="*/ 1982486 w 6258400"/>
              <a:gd name="connsiteY39" fmla="*/ 1944119 h 5132827"/>
              <a:gd name="connsiteX40" fmla="*/ 2056377 w 6258400"/>
              <a:gd name="connsiteY40" fmla="*/ 1879464 h 5132827"/>
              <a:gd name="connsiteX41" fmla="*/ 2111795 w 6258400"/>
              <a:gd name="connsiteY41" fmla="*/ 1824046 h 5132827"/>
              <a:gd name="connsiteX42" fmla="*/ 2157977 w 6258400"/>
              <a:gd name="connsiteY42" fmla="*/ 1787101 h 5132827"/>
              <a:gd name="connsiteX43" fmla="*/ 2204159 w 6258400"/>
              <a:gd name="connsiteY43" fmla="*/ 1740919 h 5132827"/>
              <a:gd name="connsiteX44" fmla="*/ 2287286 w 6258400"/>
              <a:gd name="connsiteY44" fmla="*/ 1694737 h 5132827"/>
              <a:gd name="connsiteX45" fmla="*/ 2342704 w 6258400"/>
              <a:gd name="connsiteY45" fmla="*/ 1648555 h 5132827"/>
              <a:gd name="connsiteX46" fmla="*/ 2425831 w 6258400"/>
              <a:gd name="connsiteY46" fmla="*/ 1583901 h 5132827"/>
              <a:gd name="connsiteX47" fmla="*/ 2462777 w 6258400"/>
              <a:gd name="connsiteY47" fmla="*/ 1556191 h 5132827"/>
              <a:gd name="connsiteX48" fmla="*/ 2665977 w 6258400"/>
              <a:gd name="connsiteY48" fmla="*/ 1343755 h 5132827"/>
              <a:gd name="connsiteX49" fmla="*/ 2712159 w 6258400"/>
              <a:gd name="connsiteY49" fmla="*/ 1325282 h 5132827"/>
              <a:gd name="connsiteX50" fmla="*/ 2749104 w 6258400"/>
              <a:gd name="connsiteY50" fmla="*/ 1306810 h 5132827"/>
              <a:gd name="connsiteX51" fmla="*/ 2813759 w 6258400"/>
              <a:gd name="connsiteY51" fmla="*/ 1288337 h 5132827"/>
              <a:gd name="connsiteX52" fmla="*/ 2906122 w 6258400"/>
              <a:gd name="connsiteY52" fmla="*/ 1242155 h 5132827"/>
              <a:gd name="connsiteX53" fmla="*/ 3173977 w 6258400"/>
              <a:gd name="connsiteY53" fmla="*/ 1177501 h 5132827"/>
              <a:gd name="connsiteX54" fmla="*/ 3321759 w 6258400"/>
              <a:gd name="connsiteY54" fmla="*/ 1122082 h 5132827"/>
              <a:gd name="connsiteX55" fmla="*/ 3451068 w 6258400"/>
              <a:gd name="connsiteY55" fmla="*/ 1103610 h 5132827"/>
              <a:gd name="connsiteX56" fmla="*/ 3534195 w 6258400"/>
              <a:gd name="connsiteY56" fmla="*/ 1085137 h 5132827"/>
              <a:gd name="connsiteX57" fmla="*/ 3626559 w 6258400"/>
              <a:gd name="connsiteY57" fmla="*/ 1066664 h 5132827"/>
              <a:gd name="connsiteX58" fmla="*/ 3977540 w 6258400"/>
              <a:gd name="connsiteY58" fmla="*/ 983537 h 5132827"/>
              <a:gd name="connsiteX59" fmla="*/ 4642559 w 6258400"/>
              <a:gd name="connsiteY59" fmla="*/ 955828 h 5132827"/>
              <a:gd name="connsiteX60" fmla="*/ 4734922 w 6258400"/>
              <a:gd name="connsiteY60" fmla="*/ 946591 h 5132827"/>
              <a:gd name="connsiteX61" fmla="*/ 5307577 w 6258400"/>
              <a:gd name="connsiteY61" fmla="*/ 965065 h 5132827"/>
              <a:gd name="connsiteX62" fmla="*/ 5741686 w 6258400"/>
              <a:gd name="connsiteY62" fmla="*/ 909646 h 5132827"/>
              <a:gd name="connsiteX63" fmla="*/ 6092668 w 6258400"/>
              <a:gd name="connsiteY63" fmla="*/ 863464 h 5132827"/>
              <a:gd name="connsiteX64" fmla="*/ 6203504 w 6258400"/>
              <a:gd name="connsiteY64" fmla="*/ 549428 h 5132827"/>
              <a:gd name="connsiteX65" fmla="*/ 6249686 w 6258400"/>
              <a:gd name="connsiteY65" fmla="*/ 420118 h 5132827"/>
              <a:gd name="connsiteX66" fmla="*/ 6240450 w 6258400"/>
              <a:gd name="connsiteY66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188159 w 6258400"/>
              <a:gd name="connsiteY24" fmla="*/ 3551246 h 5132827"/>
              <a:gd name="connsiteX25" fmla="*/ 1234340 w 6258400"/>
              <a:gd name="connsiteY25" fmla="*/ 3440410 h 5132827"/>
              <a:gd name="connsiteX26" fmla="*/ 1280522 w 6258400"/>
              <a:gd name="connsiteY26" fmla="*/ 3320337 h 5132827"/>
              <a:gd name="connsiteX27" fmla="*/ 1298995 w 6258400"/>
              <a:gd name="connsiteY27" fmla="*/ 3274155 h 5132827"/>
              <a:gd name="connsiteX28" fmla="*/ 1428304 w 6258400"/>
              <a:gd name="connsiteY28" fmla="*/ 2978591 h 5132827"/>
              <a:gd name="connsiteX29" fmla="*/ 1548377 w 6258400"/>
              <a:gd name="connsiteY29" fmla="*/ 2729210 h 5132827"/>
              <a:gd name="connsiteX30" fmla="*/ 1585322 w 6258400"/>
              <a:gd name="connsiteY30" fmla="*/ 2646082 h 5132827"/>
              <a:gd name="connsiteX31" fmla="*/ 1649977 w 6258400"/>
              <a:gd name="connsiteY31" fmla="*/ 2479828 h 5132827"/>
              <a:gd name="connsiteX32" fmla="*/ 1659213 w 6258400"/>
              <a:gd name="connsiteY32" fmla="*/ 2442882 h 5132827"/>
              <a:gd name="connsiteX33" fmla="*/ 1723868 w 6258400"/>
              <a:gd name="connsiteY33" fmla="*/ 2258155 h 5132827"/>
              <a:gd name="connsiteX34" fmla="*/ 1751577 w 6258400"/>
              <a:gd name="connsiteY34" fmla="*/ 2221210 h 5132827"/>
              <a:gd name="connsiteX35" fmla="*/ 1834704 w 6258400"/>
              <a:gd name="connsiteY35" fmla="*/ 2091901 h 5132827"/>
              <a:gd name="connsiteX36" fmla="*/ 1862413 w 6258400"/>
              <a:gd name="connsiteY36" fmla="*/ 2054955 h 5132827"/>
              <a:gd name="connsiteX37" fmla="*/ 1917831 w 6258400"/>
              <a:gd name="connsiteY37" fmla="*/ 2008773 h 5132827"/>
              <a:gd name="connsiteX38" fmla="*/ 1982486 w 6258400"/>
              <a:gd name="connsiteY38" fmla="*/ 1944119 h 5132827"/>
              <a:gd name="connsiteX39" fmla="*/ 2056377 w 6258400"/>
              <a:gd name="connsiteY39" fmla="*/ 1879464 h 5132827"/>
              <a:gd name="connsiteX40" fmla="*/ 2111795 w 6258400"/>
              <a:gd name="connsiteY40" fmla="*/ 1824046 h 5132827"/>
              <a:gd name="connsiteX41" fmla="*/ 2157977 w 6258400"/>
              <a:gd name="connsiteY41" fmla="*/ 1787101 h 5132827"/>
              <a:gd name="connsiteX42" fmla="*/ 2204159 w 6258400"/>
              <a:gd name="connsiteY42" fmla="*/ 1740919 h 5132827"/>
              <a:gd name="connsiteX43" fmla="*/ 2287286 w 6258400"/>
              <a:gd name="connsiteY43" fmla="*/ 1694737 h 5132827"/>
              <a:gd name="connsiteX44" fmla="*/ 2342704 w 6258400"/>
              <a:gd name="connsiteY44" fmla="*/ 1648555 h 5132827"/>
              <a:gd name="connsiteX45" fmla="*/ 2425831 w 6258400"/>
              <a:gd name="connsiteY45" fmla="*/ 1583901 h 5132827"/>
              <a:gd name="connsiteX46" fmla="*/ 2462777 w 6258400"/>
              <a:gd name="connsiteY46" fmla="*/ 1556191 h 5132827"/>
              <a:gd name="connsiteX47" fmla="*/ 2665977 w 6258400"/>
              <a:gd name="connsiteY47" fmla="*/ 1343755 h 5132827"/>
              <a:gd name="connsiteX48" fmla="*/ 2712159 w 6258400"/>
              <a:gd name="connsiteY48" fmla="*/ 1325282 h 5132827"/>
              <a:gd name="connsiteX49" fmla="*/ 2749104 w 6258400"/>
              <a:gd name="connsiteY49" fmla="*/ 1306810 h 5132827"/>
              <a:gd name="connsiteX50" fmla="*/ 2813759 w 6258400"/>
              <a:gd name="connsiteY50" fmla="*/ 1288337 h 5132827"/>
              <a:gd name="connsiteX51" fmla="*/ 2906122 w 6258400"/>
              <a:gd name="connsiteY51" fmla="*/ 1242155 h 5132827"/>
              <a:gd name="connsiteX52" fmla="*/ 3173977 w 6258400"/>
              <a:gd name="connsiteY52" fmla="*/ 1177501 h 5132827"/>
              <a:gd name="connsiteX53" fmla="*/ 3321759 w 6258400"/>
              <a:gd name="connsiteY53" fmla="*/ 1122082 h 5132827"/>
              <a:gd name="connsiteX54" fmla="*/ 3451068 w 6258400"/>
              <a:gd name="connsiteY54" fmla="*/ 1103610 h 5132827"/>
              <a:gd name="connsiteX55" fmla="*/ 3534195 w 6258400"/>
              <a:gd name="connsiteY55" fmla="*/ 1085137 h 5132827"/>
              <a:gd name="connsiteX56" fmla="*/ 3626559 w 6258400"/>
              <a:gd name="connsiteY56" fmla="*/ 1066664 h 5132827"/>
              <a:gd name="connsiteX57" fmla="*/ 3977540 w 6258400"/>
              <a:gd name="connsiteY57" fmla="*/ 983537 h 5132827"/>
              <a:gd name="connsiteX58" fmla="*/ 4642559 w 6258400"/>
              <a:gd name="connsiteY58" fmla="*/ 955828 h 5132827"/>
              <a:gd name="connsiteX59" fmla="*/ 4734922 w 6258400"/>
              <a:gd name="connsiteY59" fmla="*/ 946591 h 5132827"/>
              <a:gd name="connsiteX60" fmla="*/ 5307577 w 6258400"/>
              <a:gd name="connsiteY60" fmla="*/ 965065 h 5132827"/>
              <a:gd name="connsiteX61" fmla="*/ 5741686 w 6258400"/>
              <a:gd name="connsiteY61" fmla="*/ 909646 h 5132827"/>
              <a:gd name="connsiteX62" fmla="*/ 6092668 w 6258400"/>
              <a:gd name="connsiteY62" fmla="*/ 863464 h 5132827"/>
              <a:gd name="connsiteX63" fmla="*/ 6203504 w 6258400"/>
              <a:gd name="connsiteY63" fmla="*/ 549428 h 5132827"/>
              <a:gd name="connsiteX64" fmla="*/ 6249686 w 6258400"/>
              <a:gd name="connsiteY64" fmla="*/ 420118 h 5132827"/>
              <a:gd name="connsiteX65" fmla="*/ 6240450 w 6258400"/>
              <a:gd name="connsiteY65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234340 w 6258400"/>
              <a:gd name="connsiteY24" fmla="*/ 3440410 h 5132827"/>
              <a:gd name="connsiteX25" fmla="*/ 1280522 w 6258400"/>
              <a:gd name="connsiteY25" fmla="*/ 3320337 h 5132827"/>
              <a:gd name="connsiteX26" fmla="*/ 1298995 w 6258400"/>
              <a:gd name="connsiteY26" fmla="*/ 3274155 h 5132827"/>
              <a:gd name="connsiteX27" fmla="*/ 1428304 w 6258400"/>
              <a:gd name="connsiteY27" fmla="*/ 2978591 h 5132827"/>
              <a:gd name="connsiteX28" fmla="*/ 1548377 w 6258400"/>
              <a:gd name="connsiteY28" fmla="*/ 2729210 h 5132827"/>
              <a:gd name="connsiteX29" fmla="*/ 1585322 w 6258400"/>
              <a:gd name="connsiteY29" fmla="*/ 2646082 h 5132827"/>
              <a:gd name="connsiteX30" fmla="*/ 1649977 w 6258400"/>
              <a:gd name="connsiteY30" fmla="*/ 2479828 h 5132827"/>
              <a:gd name="connsiteX31" fmla="*/ 1659213 w 6258400"/>
              <a:gd name="connsiteY31" fmla="*/ 2442882 h 5132827"/>
              <a:gd name="connsiteX32" fmla="*/ 1723868 w 6258400"/>
              <a:gd name="connsiteY32" fmla="*/ 2258155 h 5132827"/>
              <a:gd name="connsiteX33" fmla="*/ 1751577 w 6258400"/>
              <a:gd name="connsiteY33" fmla="*/ 2221210 h 5132827"/>
              <a:gd name="connsiteX34" fmla="*/ 1834704 w 6258400"/>
              <a:gd name="connsiteY34" fmla="*/ 2091901 h 5132827"/>
              <a:gd name="connsiteX35" fmla="*/ 1862413 w 6258400"/>
              <a:gd name="connsiteY35" fmla="*/ 2054955 h 5132827"/>
              <a:gd name="connsiteX36" fmla="*/ 1917831 w 6258400"/>
              <a:gd name="connsiteY36" fmla="*/ 2008773 h 5132827"/>
              <a:gd name="connsiteX37" fmla="*/ 1982486 w 6258400"/>
              <a:gd name="connsiteY37" fmla="*/ 1944119 h 5132827"/>
              <a:gd name="connsiteX38" fmla="*/ 2056377 w 6258400"/>
              <a:gd name="connsiteY38" fmla="*/ 1879464 h 5132827"/>
              <a:gd name="connsiteX39" fmla="*/ 2111795 w 6258400"/>
              <a:gd name="connsiteY39" fmla="*/ 1824046 h 5132827"/>
              <a:gd name="connsiteX40" fmla="*/ 2157977 w 6258400"/>
              <a:gd name="connsiteY40" fmla="*/ 1787101 h 5132827"/>
              <a:gd name="connsiteX41" fmla="*/ 2204159 w 6258400"/>
              <a:gd name="connsiteY41" fmla="*/ 1740919 h 5132827"/>
              <a:gd name="connsiteX42" fmla="*/ 2287286 w 6258400"/>
              <a:gd name="connsiteY42" fmla="*/ 1694737 h 5132827"/>
              <a:gd name="connsiteX43" fmla="*/ 2342704 w 6258400"/>
              <a:gd name="connsiteY43" fmla="*/ 1648555 h 5132827"/>
              <a:gd name="connsiteX44" fmla="*/ 2425831 w 6258400"/>
              <a:gd name="connsiteY44" fmla="*/ 1583901 h 5132827"/>
              <a:gd name="connsiteX45" fmla="*/ 2462777 w 6258400"/>
              <a:gd name="connsiteY45" fmla="*/ 1556191 h 5132827"/>
              <a:gd name="connsiteX46" fmla="*/ 2665977 w 6258400"/>
              <a:gd name="connsiteY46" fmla="*/ 1343755 h 5132827"/>
              <a:gd name="connsiteX47" fmla="*/ 2712159 w 6258400"/>
              <a:gd name="connsiteY47" fmla="*/ 1325282 h 5132827"/>
              <a:gd name="connsiteX48" fmla="*/ 2749104 w 6258400"/>
              <a:gd name="connsiteY48" fmla="*/ 1306810 h 5132827"/>
              <a:gd name="connsiteX49" fmla="*/ 2813759 w 6258400"/>
              <a:gd name="connsiteY49" fmla="*/ 1288337 h 5132827"/>
              <a:gd name="connsiteX50" fmla="*/ 2906122 w 6258400"/>
              <a:gd name="connsiteY50" fmla="*/ 1242155 h 5132827"/>
              <a:gd name="connsiteX51" fmla="*/ 3173977 w 6258400"/>
              <a:gd name="connsiteY51" fmla="*/ 1177501 h 5132827"/>
              <a:gd name="connsiteX52" fmla="*/ 3321759 w 6258400"/>
              <a:gd name="connsiteY52" fmla="*/ 1122082 h 5132827"/>
              <a:gd name="connsiteX53" fmla="*/ 3451068 w 6258400"/>
              <a:gd name="connsiteY53" fmla="*/ 1103610 h 5132827"/>
              <a:gd name="connsiteX54" fmla="*/ 3534195 w 6258400"/>
              <a:gd name="connsiteY54" fmla="*/ 1085137 h 5132827"/>
              <a:gd name="connsiteX55" fmla="*/ 3626559 w 6258400"/>
              <a:gd name="connsiteY55" fmla="*/ 1066664 h 5132827"/>
              <a:gd name="connsiteX56" fmla="*/ 3977540 w 6258400"/>
              <a:gd name="connsiteY56" fmla="*/ 983537 h 5132827"/>
              <a:gd name="connsiteX57" fmla="*/ 4642559 w 6258400"/>
              <a:gd name="connsiteY57" fmla="*/ 955828 h 5132827"/>
              <a:gd name="connsiteX58" fmla="*/ 4734922 w 6258400"/>
              <a:gd name="connsiteY58" fmla="*/ 946591 h 5132827"/>
              <a:gd name="connsiteX59" fmla="*/ 5307577 w 6258400"/>
              <a:gd name="connsiteY59" fmla="*/ 965065 h 5132827"/>
              <a:gd name="connsiteX60" fmla="*/ 5741686 w 6258400"/>
              <a:gd name="connsiteY60" fmla="*/ 909646 h 5132827"/>
              <a:gd name="connsiteX61" fmla="*/ 6092668 w 6258400"/>
              <a:gd name="connsiteY61" fmla="*/ 863464 h 5132827"/>
              <a:gd name="connsiteX62" fmla="*/ 6203504 w 6258400"/>
              <a:gd name="connsiteY62" fmla="*/ 549428 h 5132827"/>
              <a:gd name="connsiteX63" fmla="*/ 6249686 w 6258400"/>
              <a:gd name="connsiteY63" fmla="*/ 420118 h 5132827"/>
              <a:gd name="connsiteX64" fmla="*/ 6240450 w 6258400"/>
              <a:gd name="connsiteY64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234340 w 6258400"/>
              <a:gd name="connsiteY24" fmla="*/ 3440410 h 5132827"/>
              <a:gd name="connsiteX25" fmla="*/ 1280522 w 6258400"/>
              <a:gd name="connsiteY25" fmla="*/ 3320337 h 5132827"/>
              <a:gd name="connsiteX26" fmla="*/ 1428304 w 6258400"/>
              <a:gd name="connsiteY26" fmla="*/ 2978591 h 5132827"/>
              <a:gd name="connsiteX27" fmla="*/ 1548377 w 6258400"/>
              <a:gd name="connsiteY27" fmla="*/ 2729210 h 5132827"/>
              <a:gd name="connsiteX28" fmla="*/ 1585322 w 6258400"/>
              <a:gd name="connsiteY28" fmla="*/ 2646082 h 5132827"/>
              <a:gd name="connsiteX29" fmla="*/ 1649977 w 6258400"/>
              <a:gd name="connsiteY29" fmla="*/ 2479828 h 5132827"/>
              <a:gd name="connsiteX30" fmla="*/ 1659213 w 6258400"/>
              <a:gd name="connsiteY30" fmla="*/ 2442882 h 5132827"/>
              <a:gd name="connsiteX31" fmla="*/ 1723868 w 6258400"/>
              <a:gd name="connsiteY31" fmla="*/ 2258155 h 5132827"/>
              <a:gd name="connsiteX32" fmla="*/ 1751577 w 6258400"/>
              <a:gd name="connsiteY32" fmla="*/ 2221210 h 5132827"/>
              <a:gd name="connsiteX33" fmla="*/ 1834704 w 6258400"/>
              <a:gd name="connsiteY33" fmla="*/ 2091901 h 5132827"/>
              <a:gd name="connsiteX34" fmla="*/ 1862413 w 6258400"/>
              <a:gd name="connsiteY34" fmla="*/ 2054955 h 5132827"/>
              <a:gd name="connsiteX35" fmla="*/ 1917831 w 6258400"/>
              <a:gd name="connsiteY35" fmla="*/ 2008773 h 5132827"/>
              <a:gd name="connsiteX36" fmla="*/ 1982486 w 6258400"/>
              <a:gd name="connsiteY36" fmla="*/ 1944119 h 5132827"/>
              <a:gd name="connsiteX37" fmla="*/ 2056377 w 6258400"/>
              <a:gd name="connsiteY37" fmla="*/ 1879464 h 5132827"/>
              <a:gd name="connsiteX38" fmla="*/ 2111795 w 6258400"/>
              <a:gd name="connsiteY38" fmla="*/ 1824046 h 5132827"/>
              <a:gd name="connsiteX39" fmla="*/ 2157977 w 6258400"/>
              <a:gd name="connsiteY39" fmla="*/ 1787101 h 5132827"/>
              <a:gd name="connsiteX40" fmla="*/ 2204159 w 6258400"/>
              <a:gd name="connsiteY40" fmla="*/ 1740919 h 5132827"/>
              <a:gd name="connsiteX41" fmla="*/ 2287286 w 6258400"/>
              <a:gd name="connsiteY41" fmla="*/ 1694737 h 5132827"/>
              <a:gd name="connsiteX42" fmla="*/ 2342704 w 6258400"/>
              <a:gd name="connsiteY42" fmla="*/ 1648555 h 5132827"/>
              <a:gd name="connsiteX43" fmla="*/ 2425831 w 6258400"/>
              <a:gd name="connsiteY43" fmla="*/ 1583901 h 5132827"/>
              <a:gd name="connsiteX44" fmla="*/ 2462777 w 6258400"/>
              <a:gd name="connsiteY44" fmla="*/ 1556191 h 5132827"/>
              <a:gd name="connsiteX45" fmla="*/ 2665977 w 6258400"/>
              <a:gd name="connsiteY45" fmla="*/ 1343755 h 5132827"/>
              <a:gd name="connsiteX46" fmla="*/ 2712159 w 6258400"/>
              <a:gd name="connsiteY46" fmla="*/ 1325282 h 5132827"/>
              <a:gd name="connsiteX47" fmla="*/ 2749104 w 6258400"/>
              <a:gd name="connsiteY47" fmla="*/ 1306810 h 5132827"/>
              <a:gd name="connsiteX48" fmla="*/ 2813759 w 6258400"/>
              <a:gd name="connsiteY48" fmla="*/ 1288337 h 5132827"/>
              <a:gd name="connsiteX49" fmla="*/ 2906122 w 6258400"/>
              <a:gd name="connsiteY49" fmla="*/ 1242155 h 5132827"/>
              <a:gd name="connsiteX50" fmla="*/ 3173977 w 6258400"/>
              <a:gd name="connsiteY50" fmla="*/ 1177501 h 5132827"/>
              <a:gd name="connsiteX51" fmla="*/ 3321759 w 6258400"/>
              <a:gd name="connsiteY51" fmla="*/ 1122082 h 5132827"/>
              <a:gd name="connsiteX52" fmla="*/ 3451068 w 6258400"/>
              <a:gd name="connsiteY52" fmla="*/ 1103610 h 5132827"/>
              <a:gd name="connsiteX53" fmla="*/ 3534195 w 6258400"/>
              <a:gd name="connsiteY53" fmla="*/ 1085137 h 5132827"/>
              <a:gd name="connsiteX54" fmla="*/ 3626559 w 6258400"/>
              <a:gd name="connsiteY54" fmla="*/ 1066664 h 5132827"/>
              <a:gd name="connsiteX55" fmla="*/ 3977540 w 6258400"/>
              <a:gd name="connsiteY55" fmla="*/ 983537 h 5132827"/>
              <a:gd name="connsiteX56" fmla="*/ 4642559 w 6258400"/>
              <a:gd name="connsiteY56" fmla="*/ 955828 h 5132827"/>
              <a:gd name="connsiteX57" fmla="*/ 4734922 w 6258400"/>
              <a:gd name="connsiteY57" fmla="*/ 946591 h 5132827"/>
              <a:gd name="connsiteX58" fmla="*/ 5307577 w 6258400"/>
              <a:gd name="connsiteY58" fmla="*/ 965065 h 5132827"/>
              <a:gd name="connsiteX59" fmla="*/ 5741686 w 6258400"/>
              <a:gd name="connsiteY59" fmla="*/ 909646 h 5132827"/>
              <a:gd name="connsiteX60" fmla="*/ 6092668 w 6258400"/>
              <a:gd name="connsiteY60" fmla="*/ 863464 h 5132827"/>
              <a:gd name="connsiteX61" fmla="*/ 6203504 w 6258400"/>
              <a:gd name="connsiteY61" fmla="*/ 549428 h 5132827"/>
              <a:gd name="connsiteX62" fmla="*/ 6249686 w 6258400"/>
              <a:gd name="connsiteY62" fmla="*/ 420118 h 5132827"/>
              <a:gd name="connsiteX63" fmla="*/ 6240450 w 6258400"/>
              <a:gd name="connsiteY63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049613 w 6258400"/>
              <a:gd name="connsiteY23" fmla="*/ 3745210 h 5132827"/>
              <a:gd name="connsiteX24" fmla="*/ 1234340 w 6258400"/>
              <a:gd name="connsiteY24" fmla="*/ 3440410 h 5132827"/>
              <a:gd name="connsiteX25" fmla="*/ 1428304 w 6258400"/>
              <a:gd name="connsiteY25" fmla="*/ 2978591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69686 w 6258400"/>
              <a:gd name="connsiteY23" fmla="*/ 3763682 h 5132827"/>
              <a:gd name="connsiteX24" fmla="*/ 1234340 w 6258400"/>
              <a:gd name="connsiteY24" fmla="*/ 3440410 h 5132827"/>
              <a:gd name="connsiteX25" fmla="*/ 1428304 w 6258400"/>
              <a:gd name="connsiteY25" fmla="*/ 2978591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69686 w 6258400"/>
              <a:gd name="connsiteY23" fmla="*/ 3763682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42559 w 6258400"/>
              <a:gd name="connsiteY55" fmla="*/ 955828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3977540 w 6258400"/>
              <a:gd name="connsiteY54" fmla="*/ 983537 h 5132827"/>
              <a:gd name="connsiteX55" fmla="*/ 4651795 w 6258400"/>
              <a:gd name="connsiteY55" fmla="*/ 918882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734922 w 6258400"/>
              <a:gd name="connsiteY56" fmla="*/ 946591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307577 w 6258400"/>
              <a:gd name="connsiteY57" fmla="*/ 9650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41686 w 6258400"/>
              <a:gd name="connsiteY58" fmla="*/ 909646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092668 w 6258400"/>
              <a:gd name="connsiteY59" fmla="*/ 863464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20377 w 6258400"/>
              <a:gd name="connsiteY59" fmla="*/ 881936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20377 w 6258400"/>
              <a:gd name="connsiteY59" fmla="*/ 881936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11141 w 6258400"/>
              <a:gd name="connsiteY59" fmla="*/ 844990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58400"/>
              <a:gd name="connsiteY0" fmla="*/ 263101 h 5132827"/>
              <a:gd name="connsiteX1" fmla="*/ 6074195 w 6258400"/>
              <a:gd name="connsiteY1" fmla="*/ 152264 h 5132827"/>
              <a:gd name="connsiteX2" fmla="*/ 5787868 w 6258400"/>
              <a:gd name="connsiteY2" fmla="*/ 124555 h 5132827"/>
              <a:gd name="connsiteX3" fmla="*/ 5409177 w 6258400"/>
              <a:gd name="connsiteY3" fmla="*/ 69136 h 5132827"/>
              <a:gd name="connsiteX4" fmla="*/ 5076668 w 6258400"/>
              <a:gd name="connsiteY4" fmla="*/ 32191 h 5132827"/>
              <a:gd name="connsiteX5" fmla="*/ 4799577 w 6258400"/>
              <a:gd name="connsiteY5" fmla="*/ 22955 h 5132827"/>
              <a:gd name="connsiteX6" fmla="*/ 3137031 w 6258400"/>
              <a:gd name="connsiteY6" fmla="*/ 32191 h 5132827"/>
              <a:gd name="connsiteX7" fmla="*/ 2721395 w 6258400"/>
              <a:gd name="connsiteY7" fmla="*/ 78373 h 5132827"/>
              <a:gd name="connsiteX8" fmla="*/ 2342704 w 6258400"/>
              <a:gd name="connsiteY8" fmla="*/ 106082 h 5132827"/>
              <a:gd name="connsiteX9" fmla="*/ 1880886 w 6258400"/>
              <a:gd name="connsiteY9" fmla="*/ 179973 h 5132827"/>
              <a:gd name="connsiteX10" fmla="*/ 1770050 w 6258400"/>
              <a:gd name="connsiteY10" fmla="*/ 207682 h 5132827"/>
              <a:gd name="connsiteX11" fmla="*/ 1668450 w 6258400"/>
              <a:gd name="connsiteY11" fmla="*/ 226155 h 5132827"/>
              <a:gd name="connsiteX12" fmla="*/ 1234340 w 6258400"/>
              <a:gd name="connsiteY12" fmla="*/ 300046 h 5132827"/>
              <a:gd name="connsiteX13" fmla="*/ 670922 w 6258400"/>
              <a:gd name="connsiteY13" fmla="*/ 494010 h 5132827"/>
              <a:gd name="connsiteX14" fmla="*/ 125977 w 6258400"/>
              <a:gd name="connsiteY14" fmla="*/ 1159028 h 5132827"/>
              <a:gd name="connsiteX15" fmla="*/ 15141 w 6258400"/>
              <a:gd name="connsiteY15" fmla="*/ 2054955 h 5132827"/>
              <a:gd name="connsiteX16" fmla="*/ 5903 w 6258400"/>
              <a:gd name="connsiteY16" fmla="*/ 3015537 h 5132827"/>
              <a:gd name="connsiteX17" fmla="*/ 61322 w 6258400"/>
              <a:gd name="connsiteY17" fmla="*/ 3726737 h 5132827"/>
              <a:gd name="connsiteX18" fmla="*/ 98268 w 6258400"/>
              <a:gd name="connsiteY18" fmla="*/ 4548774 h 5132827"/>
              <a:gd name="connsiteX19" fmla="*/ 310704 w 6258400"/>
              <a:gd name="connsiteY19" fmla="*/ 5112192 h 5132827"/>
              <a:gd name="connsiteX20" fmla="*/ 1206632 w 6258400"/>
              <a:gd name="connsiteY20" fmla="*/ 4945936 h 5132827"/>
              <a:gd name="connsiteX21" fmla="*/ 938776 w 6258400"/>
              <a:gd name="connsiteY21" fmla="*/ 4336337 h 5132827"/>
              <a:gd name="connsiteX22" fmla="*/ 966486 w 6258400"/>
              <a:gd name="connsiteY22" fmla="*/ 3874519 h 5132827"/>
              <a:gd name="connsiteX23" fmla="*/ 1123504 w 6258400"/>
              <a:gd name="connsiteY23" fmla="*/ 3652846 h 5132827"/>
              <a:gd name="connsiteX24" fmla="*/ 1234340 w 6258400"/>
              <a:gd name="connsiteY24" fmla="*/ 3440410 h 5132827"/>
              <a:gd name="connsiteX25" fmla="*/ 1492958 w 6258400"/>
              <a:gd name="connsiteY25" fmla="*/ 3043245 h 5132827"/>
              <a:gd name="connsiteX26" fmla="*/ 1548377 w 6258400"/>
              <a:gd name="connsiteY26" fmla="*/ 2729210 h 5132827"/>
              <a:gd name="connsiteX27" fmla="*/ 1585322 w 6258400"/>
              <a:gd name="connsiteY27" fmla="*/ 2646082 h 5132827"/>
              <a:gd name="connsiteX28" fmla="*/ 1649977 w 6258400"/>
              <a:gd name="connsiteY28" fmla="*/ 2479828 h 5132827"/>
              <a:gd name="connsiteX29" fmla="*/ 1659213 w 6258400"/>
              <a:gd name="connsiteY29" fmla="*/ 2442882 h 5132827"/>
              <a:gd name="connsiteX30" fmla="*/ 1723868 w 6258400"/>
              <a:gd name="connsiteY30" fmla="*/ 2258155 h 5132827"/>
              <a:gd name="connsiteX31" fmla="*/ 1751577 w 6258400"/>
              <a:gd name="connsiteY31" fmla="*/ 2221210 h 5132827"/>
              <a:gd name="connsiteX32" fmla="*/ 1834704 w 6258400"/>
              <a:gd name="connsiteY32" fmla="*/ 2091901 h 5132827"/>
              <a:gd name="connsiteX33" fmla="*/ 1862413 w 6258400"/>
              <a:gd name="connsiteY33" fmla="*/ 2054955 h 5132827"/>
              <a:gd name="connsiteX34" fmla="*/ 1917831 w 6258400"/>
              <a:gd name="connsiteY34" fmla="*/ 2008773 h 5132827"/>
              <a:gd name="connsiteX35" fmla="*/ 1982486 w 6258400"/>
              <a:gd name="connsiteY35" fmla="*/ 1944119 h 5132827"/>
              <a:gd name="connsiteX36" fmla="*/ 2056377 w 6258400"/>
              <a:gd name="connsiteY36" fmla="*/ 1879464 h 5132827"/>
              <a:gd name="connsiteX37" fmla="*/ 2111795 w 6258400"/>
              <a:gd name="connsiteY37" fmla="*/ 1824046 h 5132827"/>
              <a:gd name="connsiteX38" fmla="*/ 2157977 w 6258400"/>
              <a:gd name="connsiteY38" fmla="*/ 1787101 h 5132827"/>
              <a:gd name="connsiteX39" fmla="*/ 2204159 w 6258400"/>
              <a:gd name="connsiteY39" fmla="*/ 1740919 h 5132827"/>
              <a:gd name="connsiteX40" fmla="*/ 2287286 w 6258400"/>
              <a:gd name="connsiteY40" fmla="*/ 1694737 h 5132827"/>
              <a:gd name="connsiteX41" fmla="*/ 2342704 w 6258400"/>
              <a:gd name="connsiteY41" fmla="*/ 1648555 h 5132827"/>
              <a:gd name="connsiteX42" fmla="*/ 2425831 w 6258400"/>
              <a:gd name="connsiteY42" fmla="*/ 1583901 h 5132827"/>
              <a:gd name="connsiteX43" fmla="*/ 2462777 w 6258400"/>
              <a:gd name="connsiteY43" fmla="*/ 1556191 h 5132827"/>
              <a:gd name="connsiteX44" fmla="*/ 2665977 w 6258400"/>
              <a:gd name="connsiteY44" fmla="*/ 1343755 h 5132827"/>
              <a:gd name="connsiteX45" fmla="*/ 2712159 w 6258400"/>
              <a:gd name="connsiteY45" fmla="*/ 1325282 h 5132827"/>
              <a:gd name="connsiteX46" fmla="*/ 2749104 w 6258400"/>
              <a:gd name="connsiteY46" fmla="*/ 1306810 h 5132827"/>
              <a:gd name="connsiteX47" fmla="*/ 2813759 w 6258400"/>
              <a:gd name="connsiteY47" fmla="*/ 1288337 h 5132827"/>
              <a:gd name="connsiteX48" fmla="*/ 2906122 w 6258400"/>
              <a:gd name="connsiteY48" fmla="*/ 1242155 h 5132827"/>
              <a:gd name="connsiteX49" fmla="*/ 3173977 w 6258400"/>
              <a:gd name="connsiteY49" fmla="*/ 1177501 h 5132827"/>
              <a:gd name="connsiteX50" fmla="*/ 3321759 w 6258400"/>
              <a:gd name="connsiteY50" fmla="*/ 1122082 h 5132827"/>
              <a:gd name="connsiteX51" fmla="*/ 3451068 w 6258400"/>
              <a:gd name="connsiteY51" fmla="*/ 1103610 h 5132827"/>
              <a:gd name="connsiteX52" fmla="*/ 3534195 w 6258400"/>
              <a:gd name="connsiteY52" fmla="*/ 1085137 h 5132827"/>
              <a:gd name="connsiteX53" fmla="*/ 3626559 w 6258400"/>
              <a:gd name="connsiteY53" fmla="*/ 1066664 h 5132827"/>
              <a:gd name="connsiteX54" fmla="*/ 4060668 w 6258400"/>
              <a:gd name="connsiteY54" fmla="*/ 1002010 h 5132827"/>
              <a:gd name="connsiteX55" fmla="*/ 4651795 w 6258400"/>
              <a:gd name="connsiteY55" fmla="*/ 918882 h 5132827"/>
              <a:gd name="connsiteX56" fmla="*/ 4836522 w 6258400"/>
              <a:gd name="connsiteY56" fmla="*/ 909646 h 5132827"/>
              <a:gd name="connsiteX57" fmla="*/ 5409177 w 6258400"/>
              <a:gd name="connsiteY57" fmla="*/ 863465 h 5132827"/>
              <a:gd name="connsiteX58" fmla="*/ 5760158 w 6258400"/>
              <a:gd name="connsiteY58" fmla="*/ 835755 h 5132827"/>
              <a:gd name="connsiteX59" fmla="*/ 6111141 w 6258400"/>
              <a:gd name="connsiteY59" fmla="*/ 844990 h 5132827"/>
              <a:gd name="connsiteX60" fmla="*/ 6203504 w 6258400"/>
              <a:gd name="connsiteY60" fmla="*/ 549428 h 5132827"/>
              <a:gd name="connsiteX61" fmla="*/ 6249686 w 6258400"/>
              <a:gd name="connsiteY61" fmla="*/ 420118 h 5132827"/>
              <a:gd name="connsiteX62" fmla="*/ 6240450 w 6258400"/>
              <a:gd name="connsiteY62" fmla="*/ 263101 h 5132827"/>
              <a:gd name="connsiteX0" fmla="*/ 6240450 w 6264332"/>
              <a:gd name="connsiteY0" fmla="*/ 263101 h 5132827"/>
              <a:gd name="connsiteX1" fmla="*/ 6074195 w 6264332"/>
              <a:gd name="connsiteY1" fmla="*/ 152264 h 5132827"/>
              <a:gd name="connsiteX2" fmla="*/ 5787868 w 6264332"/>
              <a:gd name="connsiteY2" fmla="*/ 124555 h 5132827"/>
              <a:gd name="connsiteX3" fmla="*/ 5409177 w 6264332"/>
              <a:gd name="connsiteY3" fmla="*/ 69136 h 5132827"/>
              <a:gd name="connsiteX4" fmla="*/ 5076668 w 6264332"/>
              <a:gd name="connsiteY4" fmla="*/ 32191 h 5132827"/>
              <a:gd name="connsiteX5" fmla="*/ 4799577 w 6264332"/>
              <a:gd name="connsiteY5" fmla="*/ 22955 h 5132827"/>
              <a:gd name="connsiteX6" fmla="*/ 3137031 w 6264332"/>
              <a:gd name="connsiteY6" fmla="*/ 32191 h 5132827"/>
              <a:gd name="connsiteX7" fmla="*/ 2721395 w 6264332"/>
              <a:gd name="connsiteY7" fmla="*/ 78373 h 5132827"/>
              <a:gd name="connsiteX8" fmla="*/ 2342704 w 6264332"/>
              <a:gd name="connsiteY8" fmla="*/ 106082 h 5132827"/>
              <a:gd name="connsiteX9" fmla="*/ 1880886 w 6264332"/>
              <a:gd name="connsiteY9" fmla="*/ 179973 h 5132827"/>
              <a:gd name="connsiteX10" fmla="*/ 1770050 w 6264332"/>
              <a:gd name="connsiteY10" fmla="*/ 207682 h 5132827"/>
              <a:gd name="connsiteX11" fmla="*/ 1668450 w 6264332"/>
              <a:gd name="connsiteY11" fmla="*/ 226155 h 5132827"/>
              <a:gd name="connsiteX12" fmla="*/ 1234340 w 6264332"/>
              <a:gd name="connsiteY12" fmla="*/ 300046 h 5132827"/>
              <a:gd name="connsiteX13" fmla="*/ 670922 w 6264332"/>
              <a:gd name="connsiteY13" fmla="*/ 494010 h 5132827"/>
              <a:gd name="connsiteX14" fmla="*/ 125977 w 6264332"/>
              <a:gd name="connsiteY14" fmla="*/ 1159028 h 5132827"/>
              <a:gd name="connsiteX15" fmla="*/ 15141 w 6264332"/>
              <a:gd name="connsiteY15" fmla="*/ 2054955 h 5132827"/>
              <a:gd name="connsiteX16" fmla="*/ 5903 w 6264332"/>
              <a:gd name="connsiteY16" fmla="*/ 3015537 h 5132827"/>
              <a:gd name="connsiteX17" fmla="*/ 61322 w 6264332"/>
              <a:gd name="connsiteY17" fmla="*/ 3726737 h 5132827"/>
              <a:gd name="connsiteX18" fmla="*/ 98268 w 6264332"/>
              <a:gd name="connsiteY18" fmla="*/ 4548774 h 5132827"/>
              <a:gd name="connsiteX19" fmla="*/ 310704 w 6264332"/>
              <a:gd name="connsiteY19" fmla="*/ 5112192 h 5132827"/>
              <a:gd name="connsiteX20" fmla="*/ 1206632 w 6264332"/>
              <a:gd name="connsiteY20" fmla="*/ 4945936 h 5132827"/>
              <a:gd name="connsiteX21" fmla="*/ 938776 w 6264332"/>
              <a:gd name="connsiteY21" fmla="*/ 4336337 h 5132827"/>
              <a:gd name="connsiteX22" fmla="*/ 966486 w 6264332"/>
              <a:gd name="connsiteY22" fmla="*/ 3874519 h 5132827"/>
              <a:gd name="connsiteX23" fmla="*/ 1123504 w 6264332"/>
              <a:gd name="connsiteY23" fmla="*/ 3652846 h 5132827"/>
              <a:gd name="connsiteX24" fmla="*/ 1234340 w 6264332"/>
              <a:gd name="connsiteY24" fmla="*/ 3440410 h 5132827"/>
              <a:gd name="connsiteX25" fmla="*/ 1492958 w 6264332"/>
              <a:gd name="connsiteY25" fmla="*/ 3043245 h 5132827"/>
              <a:gd name="connsiteX26" fmla="*/ 1548377 w 6264332"/>
              <a:gd name="connsiteY26" fmla="*/ 2729210 h 5132827"/>
              <a:gd name="connsiteX27" fmla="*/ 1585322 w 6264332"/>
              <a:gd name="connsiteY27" fmla="*/ 2646082 h 5132827"/>
              <a:gd name="connsiteX28" fmla="*/ 1649977 w 6264332"/>
              <a:gd name="connsiteY28" fmla="*/ 2479828 h 5132827"/>
              <a:gd name="connsiteX29" fmla="*/ 1659213 w 6264332"/>
              <a:gd name="connsiteY29" fmla="*/ 2442882 h 5132827"/>
              <a:gd name="connsiteX30" fmla="*/ 1723868 w 6264332"/>
              <a:gd name="connsiteY30" fmla="*/ 2258155 h 5132827"/>
              <a:gd name="connsiteX31" fmla="*/ 1751577 w 6264332"/>
              <a:gd name="connsiteY31" fmla="*/ 2221210 h 5132827"/>
              <a:gd name="connsiteX32" fmla="*/ 1834704 w 6264332"/>
              <a:gd name="connsiteY32" fmla="*/ 2091901 h 5132827"/>
              <a:gd name="connsiteX33" fmla="*/ 1862413 w 6264332"/>
              <a:gd name="connsiteY33" fmla="*/ 2054955 h 5132827"/>
              <a:gd name="connsiteX34" fmla="*/ 1917831 w 6264332"/>
              <a:gd name="connsiteY34" fmla="*/ 2008773 h 5132827"/>
              <a:gd name="connsiteX35" fmla="*/ 1982486 w 6264332"/>
              <a:gd name="connsiteY35" fmla="*/ 1944119 h 5132827"/>
              <a:gd name="connsiteX36" fmla="*/ 2056377 w 6264332"/>
              <a:gd name="connsiteY36" fmla="*/ 1879464 h 5132827"/>
              <a:gd name="connsiteX37" fmla="*/ 2111795 w 6264332"/>
              <a:gd name="connsiteY37" fmla="*/ 1824046 h 5132827"/>
              <a:gd name="connsiteX38" fmla="*/ 2157977 w 6264332"/>
              <a:gd name="connsiteY38" fmla="*/ 1787101 h 5132827"/>
              <a:gd name="connsiteX39" fmla="*/ 2204159 w 6264332"/>
              <a:gd name="connsiteY39" fmla="*/ 1740919 h 5132827"/>
              <a:gd name="connsiteX40" fmla="*/ 2287286 w 6264332"/>
              <a:gd name="connsiteY40" fmla="*/ 1694737 h 5132827"/>
              <a:gd name="connsiteX41" fmla="*/ 2342704 w 6264332"/>
              <a:gd name="connsiteY41" fmla="*/ 1648555 h 5132827"/>
              <a:gd name="connsiteX42" fmla="*/ 2425831 w 6264332"/>
              <a:gd name="connsiteY42" fmla="*/ 1583901 h 5132827"/>
              <a:gd name="connsiteX43" fmla="*/ 2462777 w 6264332"/>
              <a:gd name="connsiteY43" fmla="*/ 1556191 h 5132827"/>
              <a:gd name="connsiteX44" fmla="*/ 2665977 w 6264332"/>
              <a:gd name="connsiteY44" fmla="*/ 1343755 h 5132827"/>
              <a:gd name="connsiteX45" fmla="*/ 2712159 w 6264332"/>
              <a:gd name="connsiteY45" fmla="*/ 1325282 h 5132827"/>
              <a:gd name="connsiteX46" fmla="*/ 2749104 w 6264332"/>
              <a:gd name="connsiteY46" fmla="*/ 1306810 h 5132827"/>
              <a:gd name="connsiteX47" fmla="*/ 2813759 w 6264332"/>
              <a:gd name="connsiteY47" fmla="*/ 1288337 h 5132827"/>
              <a:gd name="connsiteX48" fmla="*/ 2906122 w 6264332"/>
              <a:gd name="connsiteY48" fmla="*/ 1242155 h 5132827"/>
              <a:gd name="connsiteX49" fmla="*/ 3173977 w 6264332"/>
              <a:gd name="connsiteY49" fmla="*/ 1177501 h 5132827"/>
              <a:gd name="connsiteX50" fmla="*/ 3321759 w 6264332"/>
              <a:gd name="connsiteY50" fmla="*/ 1122082 h 5132827"/>
              <a:gd name="connsiteX51" fmla="*/ 3451068 w 6264332"/>
              <a:gd name="connsiteY51" fmla="*/ 1103610 h 5132827"/>
              <a:gd name="connsiteX52" fmla="*/ 3534195 w 6264332"/>
              <a:gd name="connsiteY52" fmla="*/ 1085137 h 5132827"/>
              <a:gd name="connsiteX53" fmla="*/ 3626559 w 6264332"/>
              <a:gd name="connsiteY53" fmla="*/ 1066664 h 5132827"/>
              <a:gd name="connsiteX54" fmla="*/ 4060668 w 6264332"/>
              <a:gd name="connsiteY54" fmla="*/ 1002010 h 5132827"/>
              <a:gd name="connsiteX55" fmla="*/ 4651795 w 6264332"/>
              <a:gd name="connsiteY55" fmla="*/ 918882 h 5132827"/>
              <a:gd name="connsiteX56" fmla="*/ 4836522 w 6264332"/>
              <a:gd name="connsiteY56" fmla="*/ 909646 h 5132827"/>
              <a:gd name="connsiteX57" fmla="*/ 5409177 w 6264332"/>
              <a:gd name="connsiteY57" fmla="*/ 863465 h 5132827"/>
              <a:gd name="connsiteX58" fmla="*/ 5760158 w 6264332"/>
              <a:gd name="connsiteY58" fmla="*/ 835755 h 5132827"/>
              <a:gd name="connsiteX59" fmla="*/ 6111141 w 6264332"/>
              <a:gd name="connsiteY59" fmla="*/ 844990 h 5132827"/>
              <a:gd name="connsiteX60" fmla="*/ 6249686 w 6264332"/>
              <a:gd name="connsiteY60" fmla="*/ 420118 h 5132827"/>
              <a:gd name="connsiteX61" fmla="*/ 6240450 w 6264332"/>
              <a:gd name="connsiteY61" fmla="*/ 263101 h 5132827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862413 w 6264332"/>
              <a:gd name="connsiteY32" fmla="*/ 2032000 h 5109872"/>
              <a:gd name="connsiteX33" fmla="*/ 1917831 w 6264332"/>
              <a:gd name="connsiteY33" fmla="*/ 1985818 h 5109872"/>
              <a:gd name="connsiteX34" fmla="*/ 1982486 w 6264332"/>
              <a:gd name="connsiteY34" fmla="*/ 1921164 h 5109872"/>
              <a:gd name="connsiteX35" fmla="*/ 2056377 w 6264332"/>
              <a:gd name="connsiteY35" fmla="*/ 1856509 h 5109872"/>
              <a:gd name="connsiteX36" fmla="*/ 2111795 w 6264332"/>
              <a:gd name="connsiteY36" fmla="*/ 1801091 h 5109872"/>
              <a:gd name="connsiteX37" fmla="*/ 2157977 w 6264332"/>
              <a:gd name="connsiteY37" fmla="*/ 1764146 h 5109872"/>
              <a:gd name="connsiteX38" fmla="*/ 2204159 w 6264332"/>
              <a:gd name="connsiteY38" fmla="*/ 1717964 h 5109872"/>
              <a:gd name="connsiteX39" fmla="*/ 2287286 w 6264332"/>
              <a:gd name="connsiteY39" fmla="*/ 1671782 h 5109872"/>
              <a:gd name="connsiteX40" fmla="*/ 2342704 w 6264332"/>
              <a:gd name="connsiteY40" fmla="*/ 1625600 h 5109872"/>
              <a:gd name="connsiteX41" fmla="*/ 2425831 w 6264332"/>
              <a:gd name="connsiteY41" fmla="*/ 1560946 h 5109872"/>
              <a:gd name="connsiteX42" fmla="*/ 2462777 w 6264332"/>
              <a:gd name="connsiteY42" fmla="*/ 1533236 h 5109872"/>
              <a:gd name="connsiteX43" fmla="*/ 2665977 w 6264332"/>
              <a:gd name="connsiteY43" fmla="*/ 1320800 h 5109872"/>
              <a:gd name="connsiteX44" fmla="*/ 2712159 w 6264332"/>
              <a:gd name="connsiteY44" fmla="*/ 1302327 h 5109872"/>
              <a:gd name="connsiteX45" fmla="*/ 2749104 w 6264332"/>
              <a:gd name="connsiteY45" fmla="*/ 1283855 h 5109872"/>
              <a:gd name="connsiteX46" fmla="*/ 2813759 w 6264332"/>
              <a:gd name="connsiteY46" fmla="*/ 1265382 h 5109872"/>
              <a:gd name="connsiteX47" fmla="*/ 2906122 w 6264332"/>
              <a:gd name="connsiteY47" fmla="*/ 1219200 h 5109872"/>
              <a:gd name="connsiteX48" fmla="*/ 3173977 w 6264332"/>
              <a:gd name="connsiteY48" fmla="*/ 1154546 h 5109872"/>
              <a:gd name="connsiteX49" fmla="*/ 3321759 w 6264332"/>
              <a:gd name="connsiteY49" fmla="*/ 1099127 h 5109872"/>
              <a:gd name="connsiteX50" fmla="*/ 3451068 w 6264332"/>
              <a:gd name="connsiteY50" fmla="*/ 1080655 h 5109872"/>
              <a:gd name="connsiteX51" fmla="*/ 3534195 w 6264332"/>
              <a:gd name="connsiteY51" fmla="*/ 1062182 h 5109872"/>
              <a:gd name="connsiteX52" fmla="*/ 3626559 w 6264332"/>
              <a:gd name="connsiteY52" fmla="*/ 1043709 h 5109872"/>
              <a:gd name="connsiteX53" fmla="*/ 4060668 w 6264332"/>
              <a:gd name="connsiteY53" fmla="*/ 979055 h 5109872"/>
              <a:gd name="connsiteX54" fmla="*/ 4651795 w 6264332"/>
              <a:gd name="connsiteY54" fmla="*/ 895927 h 5109872"/>
              <a:gd name="connsiteX55" fmla="*/ 4836522 w 6264332"/>
              <a:gd name="connsiteY55" fmla="*/ 886691 h 5109872"/>
              <a:gd name="connsiteX56" fmla="*/ 5409177 w 6264332"/>
              <a:gd name="connsiteY56" fmla="*/ 840510 h 5109872"/>
              <a:gd name="connsiteX57" fmla="*/ 5760158 w 6264332"/>
              <a:gd name="connsiteY57" fmla="*/ 812800 h 5109872"/>
              <a:gd name="connsiteX58" fmla="*/ 6111141 w 6264332"/>
              <a:gd name="connsiteY58" fmla="*/ 822035 h 5109872"/>
              <a:gd name="connsiteX59" fmla="*/ 6249686 w 6264332"/>
              <a:gd name="connsiteY59" fmla="*/ 397163 h 5109872"/>
              <a:gd name="connsiteX60" fmla="*/ 6240450 w 6264332"/>
              <a:gd name="connsiteY6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1982486 w 6264332"/>
              <a:gd name="connsiteY33" fmla="*/ 1921164 h 5109872"/>
              <a:gd name="connsiteX34" fmla="*/ 2056377 w 6264332"/>
              <a:gd name="connsiteY34" fmla="*/ 1856509 h 5109872"/>
              <a:gd name="connsiteX35" fmla="*/ 2111795 w 6264332"/>
              <a:gd name="connsiteY35" fmla="*/ 1801091 h 5109872"/>
              <a:gd name="connsiteX36" fmla="*/ 2157977 w 6264332"/>
              <a:gd name="connsiteY36" fmla="*/ 1764146 h 5109872"/>
              <a:gd name="connsiteX37" fmla="*/ 2204159 w 6264332"/>
              <a:gd name="connsiteY37" fmla="*/ 1717964 h 5109872"/>
              <a:gd name="connsiteX38" fmla="*/ 2287286 w 6264332"/>
              <a:gd name="connsiteY38" fmla="*/ 1671782 h 5109872"/>
              <a:gd name="connsiteX39" fmla="*/ 2342704 w 6264332"/>
              <a:gd name="connsiteY39" fmla="*/ 1625600 h 5109872"/>
              <a:gd name="connsiteX40" fmla="*/ 2425831 w 6264332"/>
              <a:gd name="connsiteY40" fmla="*/ 1560946 h 5109872"/>
              <a:gd name="connsiteX41" fmla="*/ 2462777 w 6264332"/>
              <a:gd name="connsiteY41" fmla="*/ 1533236 h 5109872"/>
              <a:gd name="connsiteX42" fmla="*/ 2665977 w 6264332"/>
              <a:gd name="connsiteY42" fmla="*/ 1320800 h 5109872"/>
              <a:gd name="connsiteX43" fmla="*/ 2712159 w 6264332"/>
              <a:gd name="connsiteY43" fmla="*/ 1302327 h 5109872"/>
              <a:gd name="connsiteX44" fmla="*/ 2749104 w 6264332"/>
              <a:gd name="connsiteY44" fmla="*/ 1283855 h 5109872"/>
              <a:gd name="connsiteX45" fmla="*/ 2813759 w 6264332"/>
              <a:gd name="connsiteY45" fmla="*/ 1265382 h 5109872"/>
              <a:gd name="connsiteX46" fmla="*/ 2906122 w 6264332"/>
              <a:gd name="connsiteY46" fmla="*/ 1219200 h 5109872"/>
              <a:gd name="connsiteX47" fmla="*/ 3173977 w 6264332"/>
              <a:gd name="connsiteY47" fmla="*/ 1154546 h 5109872"/>
              <a:gd name="connsiteX48" fmla="*/ 3321759 w 6264332"/>
              <a:gd name="connsiteY48" fmla="*/ 1099127 h 5109872"/>
              <a:gd name="connsiteX49" fmla="*/ 3451068 w 6264332"/>
              <a:gd name="connsiteY49" fmla="*/ 1080655 h 5109872"/>
              <a:gd name="connsiteX50" fmla="*/ 3534195 w 6264332"/>
              <a:gd name="connsiteY50" fmla="*/ 1062182 h 5109872"/>
              <a:gd name="connsiteX51" fmla="*/ 3626559 w 6264332"/>
              <a:gd name="connsiteY51" fmla="*/ 1043709 h 5109872"/>
              <a:gd name="connsiteX52" fmla="*/ 4060668 w 6264332"/>
              <a:gd name="connsiteY52" fmla="*/ 979055 h 5109872"/>
              <a:gd name="connsiteX53" fmla="*/ 4651795 w 6264332"/>
              <a:gd name="connsiteY53" fmla="*/ 895927 h 5109872"/>
              <a:gd name="connsiteX54" fmla="*/ 4836522 w 6264332"/>
              <a:gd name="connsiteY54" fmla="*/ 886691 h 5109872"/>
              <a:gd name="connsiteX55" fmla="*/ 5409177 w 6264332"/>
              <a:gd name="connsiteY55" fmla="*/ 840510 h 5109872"/>
              <a:gd name="connsiteX56" fmla="*/ 5760158 w 6264332"/>
              <a:gd name="connsiteY56" fmla="*/ 812800 h 5109872"/>
              <a:gd name="connsiteX57" fmla="*/ 6111141 w 6264332"/>
              <a:gd name="connsiteY57" fmla="*/ 822035 h 5109872"/>
              <a:gd name="connsiteX58" fmla="*/ 6249686 w 6264332"/>
              <a:gd name="connsiteY58" fmla="*/ 397163 h 5109872"/>
              <a:gd name="connsiteX59" fmla="*/ 6240450 w 6264332"/>
              <a:gd name="connsiteY59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056377 w 6264332"/>
              <a:gd name="connsiteY33" fmla="*/ 1856509 h 5109872"/>
              <a:gd name="connsiteX34" fmla="*/ 2111795 w 6264332"/>
              <a:gd name="connsiteY34" fmla="*/ 1801091 h 5109872"/>
              <a:gd name="connsiteX35" fmla="*/ 2157977 w 6264332"/>
              <a:gd name="connsiteY35" fmla="*/ 1764146 h 5109872"/>
              <a:gd name="connsiteX36" fmla="*/ 2204159 w 6264332"/>
              <a:gd name="connsiteY36" fmla="*/ 1717964 h 5109872"/>
              <a:gd name="connsiteX37" fmla="*/ 2287286 w 6264332"/>
              <a:gd name="connsiteY37" fmla="*/ 1671782 h 5109872"/>
              <a:gd name="connsiteX38" fmla="*/ 2342704 w 6264332"/>
              <a:gd name="connsiteY38" fmla="*/ 1625600 h 5109872"/>
              <a:gd name="connsiteX39" fmla="*/ 2425831 w 6264332"/>
              <a:gd name="connsiteY39" fmla="*/ 1560946 h 5109872"/>
              <a:gd name="connsiteX40" fmla="*/ 2462777 w 6264332"/>
              <a:gd name="connsiteY40" fmla="*/ 1533236 h 5109872"/>
              <a:gd name="connsiteX41" fmla="*/ 2665977 w 6264332"/>
              <a:gd name="connsiteY41" fmla="*/ 1320800 h 5109872"/>
              <a:gd name="connsiteX42" fmla="*/ 2712159 w 6264332"/>
              <a:gd name="connsiteY42" fmla="*/ 1302327 h 5109872"/>
              <a:gd name="connsiteX43" fmla="*/ 2749104 w 6264332"/>
              <a:gd name="connsiteY43" fmla="*/ 1283855 h 5109872"/>
              <a:gd name="connsiteX44" fmla="*/ 2813759 w 6264332"/>
              <a:gd name="connsiteY44" fmla="*/ 1265382 h 5109872"/>
              <a:gd name="connsiteX45" fmla="*/ 2906122 w 6264332"/>
              <a:gd name="connsiteY45" fmla="*/ 1219200 h 5109872"/>
              <a:gd name="connsiteX46" fmla="*/ 3173977 w 6264332"/>
              <a:gd name="connsiteY46" fmla="*/ 1154546 h 5109872"/>
              <a:gd name="connsiteX47" fmla="*/ 3321759 w 6264332"/>
              <a:gd name="connsiteY47" fmla="*/ 1099127 h 5109872"/>
              <a:gd name="connsiteX48" fmla="*/ 3451068 w 6264332"/>
              <a:gd name="connsiteY48" fmla="*/ 1080655 h 5109872"/>
              <a:gd name="connsiteX49" fmla="*/ 3534195 w 6264332"/>
              <a:gd name="connsiteY49" fmla="*/ 1062182 h 5109872"/>
              <a:gd name="connsiteX50" fmla="*/ 3626559 w 6264332"/>
              <a:gd name="connsiteY50" fmla="*/ 1043709 h 5109872"/>
              <a:gd name="connsiteX51" fmla="*/ 4060668 w 6264332"/>
              <a:gd name="connsiteY51" fmla="*/ 979055 h 5109872"/>
              <a:gd name="connsiteX52" fmla="*/ 4651795 w 6264332"/>
              <a:gd name="connsiteY52" fmla="*/ 895927 h 5109872"/>
              <a:gd name="connsiteX53" fmla="*/ 4836522 w 6264332"/>
              <a:gd name="connsiteY53" fmla="*/ 886691 h 5109872"/>
              <a:gd name="connsiteX54" fmla="*/ 5409177 w 6264332"/>
              <a:gd name="connsiteY54" fmla="*/ 840510 h 5109872"/>
              <a:gd name="connsiteX55" fmla="*/ 5760158 w 6264332"/>
              <a:gd name="connsiteY55" fmla="*/ 812800 h 5109872"/>
              <a:gd name="connsiteX56" fmla="*/ 6111141 w 6264332"/>
              <a:gd name="connsiteY56" fmla="*/ 822035 h 5109872"/>
              <a:gd name="connsiteX57" fmla="*/ 6249686 w 6264332"/>
              <a:gd name="connsiteY57" fmla="*/ 397163 h 5109872"/>
              <a:gd name="connsiteX58" fmla="*/ 6240450 w 6264332"/>
              <a:gd name="connsiteY5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157977 w 6264332"/>
              <a:gd name="connsiteY34" fmla="*/ 1764146 h 5109872"/>
              <a:gd name="connsiteX35" fmla="*/ 2204159 w 6264332"/>
              <a:gd name="connsiteY35" fmla="*/ 1717964 h 5109872"/>
              <a:gd name="connsiteX36" fmla="*/ 2287286 w 6264332"/>
              <a:gd name="connsiteY36" fmla="*/ 1671782 h 5109872"/>
              <a:gd name="connsiteX37" fmla="*/ 2342704 w 6264332"/>
              <a:gd name="connsiteY37" fmla="*/ 1625600 h 5109872"/>
              <a:gd name="connsiteX38" fmla="*/ 2425831 w 6264332"/>
              <a:gd name="connsiteY38" fmla="*/ 1560946 h 5109872"/>
              <a:gd name="connsiteX39" fmla="*/ 2462777 w 6264332"/>
              <a:gd name="connsiteY39" fmla="*/ 1533236 h 5109872"/>
              <a:gd name="connsiteX40" fmla="*/ 2665977 w 6264332"/>
              <a:gd name="connsiteY40" fmla="*/ 1320800 h 5109872"/>
              <a:gd name="connsiteX41" fmla="*/ 2712159 w 6264332"/>
              <a:gd name="connsiteY41" fmla="*/ 1302327 h 5109872"/>
              <a:gd name="connsiteX42" fmla="*/ 2749104 w 6264332"/>
              <a:gd name="connsiteY42" fmla="*/ 1283855 h 5109872"/>
              <a:gd name="connsiteX43" fmla="*/ 2813759 w 6264332"/>
              <a:gd name="connsiteY43" fmla="*/ 1265382 h 5109872"/>
              <a:gd name="connsiteX44" fmla="*/ 2906122 w 6264332"/>
              <a:gd name="connsiteY44" fmla="*/ 1219200 h 5109872"/>
              <a:gd name="connsiteX45" fmla="*/ 3173977 w 6264332"/>
              <a:gd name="connsiteY45" fmla="*/ 1154546 h 5109872"/>
              <a:gd name="connsiteX46" fmla="*/ 3321759 w 6264332"/>
              <a:gd name="connsiteY46" fmla="*/ 1099127 h 5109872"/>
              <a:gd name="connsiteX47" fmla="*/ 3451068 w 6264332"/>
              <a:gd name="connsiteY47" fmla="*/ 1080655 h 5109872"/>
              <a:gd name="connsiteX48" fmla="*/ 3534195 w 6264332"/>
              <a:gd name="connsiteY48" fmla="*/ 1062182 h 5109872"/>
              <a:gd name="connsiteX49" fmla="*/ 3626559 w 6264332"/>
              <a:gd name="connsiteY49" fmla="*/ 1043709 h 5109872"/>
              <a:gd name="connsiteX50" fmla="*/ 4060668 w 6264332"/>
              <a:gd name="connsiteY50" fmla="*/ 979055 h 5109872"/>
              <a:gd name="connsiteX51" fmla="*/ 4651795 w 6264332"/>
              <a:gd name="connsiteY51" fmla="*/ 895927 h 5109872"/>
              <a:gd name="connsiteX52" fmla="*/ 4836522 w 6264332"/>
              <a:gd name="connsiteY52" fmla="*/ 886691 h 5109872"/>
              <a:gd name="connsiteX53" fmla="*/ 5409177 w 6264332"/>
              <a:gd name="connsiteY53" fmla="*/ 840510 h 5109872"/>
              <a:gd name="connsiteX54" fmla="*/ 5760158 w 6264332"/>
              <a:gd name="connsiteY54" fmla="*/ 812800 h 5109872"/>
              <a:gd name="connsiteX55" fmla="*/ 6111141 w 6264332"/>
              <a:gd name="connsiteY55" fmla="*/ 822035 h 5109872"/>
              <a:gd name="connsiteX56" fmla="*/ 6249686 w 6264332"/>
              <a:gd name="connsiteY56" fmla="*/ 397163 h 5109872"/>
              <a:gd name="connsiteX57" fmla="*/ 6240450 w 6264332"/>
              <a:gd name="connsiteY57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204159 w 6264332"/>
              <a:gd name="connsiteY34" fmla="*/ 1717964 h 5109872"/>
              <a:gd name="connsiteX35" fmla="*/ 2287286 w 6264332"/>
              <a:gd name="connsiteY35" fmla="*/ 1671782 h 5109872"/>
              <a:gd name="connsiteX36" fmla="*/ 2342704 w 6264332"/>
              <a:gd name="connsiteY36" fmla="*/ 1625600 h 5109872"/>
              <a:gd name="connsiteX37" fmla="*/ 2425831 w 6264332"/>
              <a:gd name="connsiteY37" fmla="*/ 1560946 h 5109872"/>
              <a:gd name="connsiteX38" fmla="*/ 2462777 w 6264332"/>
              <a:gd name="connsiteY38" fmla="*/ 1533236 h 5109872"/>
              <a:gd name="connsiteX39" fmla="*/ 2665977 w 6264332"/>
              <a:gd name="connsiteY39" fmla="*/ 1320800 h 5109872"/>
              <a:gd name="connsiteX40" fmla="*/ 2712159 w 6264332"/>
              <a:gd name="connsiteY40" fmla="*/ 1302327 h 5109872"/>
              <a:gd name="connsiteX41" fmla="*/ 2749104 w 6264332"/>
              <a:gd name="connsiteY41" fmla="*/ 1283855 h 5109872"/>
              <a:gd name="connsiteX42" fmla="*/ 2813759 w 6264332"/>
              <a:gd name="connsiteY42" fmla="*/ 1265382 h 5109872"/>
              <a:gd name="connsiteX43" fmla="*/ 2906122 w 6264332"/>
              <a:gd name="connsiteY43" fmla="*/ 1219200 h 5109872"/>
              <a:gd name="connsiteX44" fmla="*/ 3173977 w 6264332"/>
              <a:gd name="connsiteY44" fmla="*/ 1154546 h 5109872"/>
              <a:gd name="connsiteX45" fmla="*/ 3321759 w 6264332"/>
              <a:gd name="connsiteY45" fmla="*/ 1099127 h 5109872"/>
              <a:gd name="connsiteX46" fmla="*/ 3451068 w 6264332"/>
              <a:gd name="connsiteY46" fmla="*/ 1080655 h 5109872"/>
              <a:gd name="connsiteX47" fmla="*/ 3534195 w 6264332"/>
              <a:gd name="connsiteY47" fmla="*/ 1062182 h 5109872"/>
              <a:gd name="connsiteX48" fmla="*/ 3626559 w 6264332"/>
              <a:gd name="connsiteY48" fmla="*/ 1043709 h 5109872"/>
              <a:gd name="connsiteX49" fmla="*/ 4060668 w 6264332"/>
              <a:gd name="connsiteY49" fmla="*/ 979055 h 5109872"/>
              <a:gd name="connsiteX50" fmla="*/ 4651795 w 6264332"/>
              <a:gd name="connsiteY50" fmla="*/ 895927 h 5109872"/>
              <a:gd name="connsiteX51" fmla="*/ 4836522 w 6264332"/>
              <a:gd name="connsiteY51" fmla="*/ 886691 h 5109872"/>
              <a:gd name="connsiteX52" fmla="*/ 5409177 w 6264332"/>
              <a:gd name="connsiteY52" fmla="*/ 840510 h 5109872"/>
              <a:gd name="connsiteX53" fmla="*/ 5760158 w 6264332"/>
              <a:gd name="connsiteY53" fmla="*/ 812800 h 5109872"/>
              <a:gd name="connsiteX54" fmla="*/ 6111141 w 6264332"/>
              <a:gd name="connsiteY54" fmla="*/ 822035 h 5109872"/>
              <a:gd name="connsiteX55" fmla="*/ 6249686 w 6264332"/>
              <a:gd name="connsiteY55" fmla="*/ 397163 h 5109872"/>
              <a:gd name="connsiteX56" fmla="*/ 6240450 w 6264332"/>
              <a:gd name="connsiteY56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204159 w 6264332"/>
              <a:gd name="connsiteY34" fmla="*/ 1717964 h 5109872"/>
              <a:gd name="connsiteX35" fmla="*/ 2287286 w 6264332"/>
              <a:gd name="connsiteY35" fmla="*/ 1671782 h 5109872"/>
              <a:gd name="connsiteX36" fmla="*/ 2425831 w 6264332"/>
              <a:gd name="connsiteY36" fmla="*/ 1560946 h 5109872"/>
              <a:gd name="connsiteX37" fmla="*/ 2462777 w 6264332"/>
              <a:gd name="connsiteY37" fmla="*/ 1533236 h 5109872"/>
              <a:gd name="connsiteX38" fmla="*/ 2665977 w 6264332"/>
              <a:gd name="connsiteY38" fmla="*/ 1320800 h 5109872"/>
              <a:gd name="connsiteX39" fmla="*/ 2712159 w 6264332"/>
              <a:gd name="connsiteY39" fmla="*/ 1302327 h 5109872"/>
              <a:gd name="connsiteX40" fmla="*/ 2749104 w 6264332"/>
              <a:gd name="connsiteY40" fmla="*/ 1283855 h 5109872"/>
              <a:gd name="connsiteX41" fmla="*/ 2813759 w 6264332"/>
              <a:gd name="connsiteY41" fmla="*/ 1265382 h 5109872"/>
              <a:gd name="connsiteX42" fmla="*/ 2906122 w 6264332"/>
              <a:gd name="connsiteY42" fmla="*/ 1219200 h 5109872"/>
              <a:gd name="connsiteX43" fmla="*/ 3173977 w 6264332"/>
              <a:gd name="connsiteY43" fmla="*/ 1154546 h 5109872"/>
              <a:gd name="connsiteX44" fmla="*/ 3321759 w 6264332"/>
              <a:gd name="connsiteY44" fmla="*/ 1099127 h 5109872"/>
              <a:gd name="connsiteX45" fmla="*/ 3451068 w 6264332"/>
              <a:gd name="connsiteY45" fmla="*/ 1080655 h 5109872"/>
              <a:gd name="connsiteX46" fmla="*/ 3534195 w 6264332"/>
              <a:gd name="connsiteY46" fmla="*/ 1062182 h 5109872"/>
              <a:gd name="connsiteX47" fmla="*/ 3626559 w 6264332"/>
              <a:gd name="connsiteY47" fmla="*/ 1043709 h 5109872"/>
              <a:gd name="connsiteX48" fmla="*/ 4060668 w 6264332"/>
              <a:gd name="connsiteY48" fmla="*/ 979055 h 5109872"/>
              <a:gd name="connsiteX49" fmla="*/ 4651795 w 6264332"/>
              <a:gd name="connsiteY49" fmla="*/ 895927 h 5109872"/>
              <a:gd name="connsiteX50" fmla="*/ 4836522 w 6264332"/>
              <a:gd name="connsiteY50" fmla="*/ 886691 h 5109872"/>
              <a:gd name="connsiteX51" fmla="*/ 5409177 w 6264332"/>
              <a:gd name="connsiteY51" fmla="*/ 840510 h 5109872"/>
              <a:gd name="connsiteX52" fmla="*/ 5760158 w 6264332"/>
              <a:gd name="connsiteY52" fmla="*/ 812800 h 5109872"/>
              <a:gd name="connsiteX53" fmla="*/ 6111141 w 6264332"/>
              <a:gd name="connsiteY53" fmla="*/ 822035 h 5109872"/>
              <a:gd name="connsiteX54" fmla="*/ 6249686 w 6264332"/>
              <a:gd name="connsiteY54" fmla="*/ 397163 h 5109872"/>
              <a:gd name="connsiteX55" fmla="*/ 6240450 w 6264332"/>
              <a:gd name="connsiteY55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204159 w 6264332"/>
              <a:gd name="connsiteY34" fmla="*/ 1717964 h 5109872"/>
              <a:gd name="connsiteX35" fmla="*/ 2425831 w 6264332"/>
              <a:gd name="connsiteY35" fmla="*/ 1560946 h 5109872"/>
              <a:gd name="connsiteX36" fmla="*/ 2462777 w 6264332"/>
              <a:gd name="connsiteY36" fmla="*/ 1533236 h 5109872"/>
              <a:gd name="connsiteX37" fmla="*/ 2665977 w 6264332"/>
              <a:gd name="connsiteY37" fmla="*/ 1320800 h 5109872"/>
              <a:gd name="connsiteX38" fmla="*/ 2712159 w 6264332"/>
              <a:gd name="connsiteY38" fmla="*/ 1302327 h 5109872"/>
              <a:gd name="connsiteX39" fmla="*/ 2749104 w 6264332"/>
              <a:gd name="connsiteY39" fmla="*/ 1283855 h 5109872"/>
              <a:gd name="connsiteX40" fmla="*/ 2813759 w 6264332"/>
              <a:gd name="connsiteY40" fmla="*/ 1265382 h 5109872"/>
              <a:gd name="connsiteX41" fmla="*/ 2906122 w 6264332"/>
              <a:gd name="connsiteY41" fmla="*/ 1219200 h 5109872"/>
              <a:gd name="connsiteX42" fmla="*/ 3173977 w 6264332"/>
              <a:gd name="connsiteY42" fmla="*/ 1154546 h 5109872"/>
              <a:gd name="connsiteX43" fmla="*/ 3321759 w 6264332"/>
              <a:gd name="connsiteY43" fmla="*/ 1099127 h 5109872"/>
              <a:gd name="connsiteX44" fmla="*/ 3451068 w 6264332"/>
              <a:gd name="connsiteY44" fmla="*/ 1080655 h 5109872"/>
              <a:gd name="connsiteX45" fmla="*/ 3534195 w 6264332"/>
              <a:gd name="connsiteY45" fmla="*/ 1062182 h 5109872"/>
              <a:gd name="connsiteX46" fmla="*/ 3626559 w 6264332"/>
              <a:gd name="connsiteY46" fmla="*/ 1043709 h 5109872"/>
              <a:gd name="connsiteX47" fmla="*/ 4060668 w 6264332"/>
              <a:gd name="connsiteY47" fmla="*/ 979055 h 5109872"/>
              <a:gd name="connsiteX48" fmla="*/ 4651795 w 6264332"/>
              <a:gd name="connsiteY48" fmla="*/ 895927 h 5109872"/>
              <a:gd name="connsiteX49" fmla="*/ 4836522 w 6264332"/>
              <a:gd name="connsiteY49" fmla="*/ 886691 h 5109872"/>
              <a:gd name="connsiteX50" fmla="*/ 5409177 w 6264332"/>
              <a:gd name="connsiteY50" fmla="*/ 840510 h 5109872"/>
              <a:gd name="connsiteX51" fmla="*/ 5760158 w 6264332"/>
              <a:gd name="connsiteY51" fmla="*/ 812800 h 5109872"/>
              <a:gd name="connsiteX52" fmla="*/ 6111141 w 6264332"/>
              <a:gd name="connsiteY52" fmla="*/ 822035 h 5109872"/>
              <a:gd name="connsiteX53" fmla="*/ 6249686 w 6264332"/>
              <a:gd name="connsiteY53" fmla="*/ 397163 h 5109872"/>
              <a:gd name="connsiteX54" fmla="*/ 6240450 w 6264332"/>
              <a:gd name="connsiteY5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462777 w 6264332"/>
              <a:gd name="connsiteY35" fmla="*/ 1533236 h 5109872"/>
              <a:gd name="connsiteX36" fmla="*/ 2665977 w 6264332"/>
              <a:gd name="connsiteY36" fmla="*/ 1320800 h 5109872"/>
              <a:gd name="connsiteX37" fmla="*/ 2712159 w 6264332"/>
              <a:gd name="connsiteY37" fmla="*/ 1302327 h 5109872"/>
              <a:gd name="connsiteX38" fmla="*/ 2749104 w 6264332"/>
              <a:gd name="connsiteY38" fmla="*/ 1283855 h 5109872"/>
              <a:gd name="connsiteX39" fmla="*/ 2813759 w 6264332"/>
              <a:gd name="connsiteY39" fmla="*/ 1265382 h 5109872"/>
              <a:gd name="connsiteX40" fmla="*/ 2906122 w 6264332"/>
              <a:gd name="connsiteY40" fmla="*/ 1219200 h 5109872"/>
              <a:gd name="connsiteX41" fmla="*/ 3173977 w 6264332"/>
              <a:gd name="connsiteY41" fmla="*/ 1154546 h 5109872"/>
              <a:gd name="connsiteX42" fmla="*/ 3321759 w 6264332"/>
              <a:gd name="connsiteY42" fmla="*/ 1099127 h 5109872"/>
              <a:gd name="connsiteX43" fmla="*/ 3451068 w 6264332"/>
              <a:gd name="connsiteY43" fmla="*/ 1080655 h 5109872"/>
              <a:gd name="connsiteX44" fmla="*/ 3534195 w 6264332"/>
              <a:gd name="connsiteY44" fmla="*/ 1062182 h 5109872"/>
              <a:gd name="connsiteX45" fmla="*/ 3626559 w 6264332"/>
              <a:gd name="connsiteY45" fmla="*/ 1043709 h 5109872"/>
              <a:gd name="connsiteX46" fmla="*/ 4060668 w 6264332"/>
              <a:gd name="connsiteY46" fmla="*/ 979055 h 5109872"/>
              <a:gd name="connsiteX47" fmla="*/ 4651795 w 6264332"/>
              <a:gd name="connsiteY47" fmla="*/ 895927 h 5109872"/>
              <a:gd name="connsiteX48" fmla="*/ 4836522 w 6264332"/>
              <a:gd name="connsiteY48" fmla="*/ 886691 h 5109872"/>
              <a:gd name="connsiteX49" fmla="*/ 5409177 w 6264332"/>
              <a:gd name="connsiteY49" fmla="*/ 840510 h 5109872"/>
              <a:gd name="connsiteX50" fmla="*/ 5760158 w 6264332"/>
              <a:gd name="connsiteY50" fmla="*/ 812800 h 5109872"/>
              <a:gd name="connsiteX51" fmla="*/ 6111141 w 6264332"/>
              <a:gd name="connsiteY51" fmla="*/ 822035 h 5109872"/>
              <a:gd name="connsiteX52" fmla="*/ 6249686 w 6264332"/>
              <a:gd name="connsiteY52" fmla="*/ 397163 h 5109872"/>
              <a:gd name="connsiteX53" fmla="*/ 6240450 w 6264332"/>
              <a:gd name="connsiteY53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712159 w 6264332"/>
              <a:gd name="connsiteY36" fmla="*/ 1302327 h 5109872"/>
              <a:gd name="connsiteX37" fmla="*/ 2749104 w 6264332"/>
              <a:gd name="connsiteY37" fmla="*/ 1283855 h 5109872"/>
              <a:gd name="connsiteX38" fmla="*/ 2813759 w 6264332"/>
              <a:gd name="connsiteY38" fmla="*/ 1265382 h 5109872"/>
              <a:gd name="connsiteX39" fmla="*/ 2906122 w 6264332"/>
              <a:gd name="connsiteY39" fmla="*/ 1219200 h 5109872"/>
              <a:gd name="connsiteX40" fmla="*/ 3173977 w 6264332"/>
              <a:gd name="connsiteY40" fmla="*/ 1154546 h 5109872"/>
              <a:gd name="connsiteX41" fmla="*/ 3321759 w 6264332"/>
              <a:gd name="connsiteY41" fmla="*/ 1099127 h 5109872"/>
              <a:gd name="connsiteX42" fmla="*/ 3451068 w 6264332"/>
              <a:gd name="connsiteY42" fmla="*/ 1080655 h 5109872"/>
              <a:gd name="connsiteX43" fmla="*/ 3534195 w 6264332"/>
              <a:gd name="connsiteY43" fmla="*/ 1062182 h 5109872"/>
              <a:gd name="connsiteX44" fmla="*/ 3626559 w 6264332"/>
              <a:gd name="connsiteY44" fmla="*/ 1043709 h 5109872"/>
              <a:gd name="connsiteX45" fmla="*/ 4060668 w 6264332"/>
              <a:gd name="connsiteY45" fmla="*/ 979055 h 5109872"/>
              <a:gd name="connsiteX46" fmla="*/ 4651795 w 6264332"/>
              <a:gd name="connsiteY46" fmla="*/ 895927 h 5109872"/>
              <a:gd name="connsiteX47" fmla="*/ 4836522 w 6264332"/>
              <a:gd name="connsiteY47" fmla="*/ 886691 h 5109872"/>
              <a:gd name="connsiteX48" fmla="*/ 5409177 w 6264332"/>
              <a:gd name="connsiteY48" fmla="*/ 840510 h 5109872"/>
              <a:gd name="connsiteX49" fmla="*/ 5760158 w 6264332"/>
              <a:gd name="connsiteY49" fmla="*/ 812800 h 5109872"/>
              <a:gd name="connsiteX50" fmla="*/ 6111141 w 6264332"/>
              <a:gd name="connsiteY50" fmla="*/ 822035 h 5109872"/>
              <a:gd name="connsiteX51" fmla="*/ 6249686 w 6264332"/>
              <a:gd name="connsiteY51" fmla="*/ 397163 h 5109872"/>
              <a:gd name="connsiteX52" fmla="*/ 6240450 w 6264332"/>
              <a:gd name="connsiteY52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712159 w 6264332"/>
              <a:gd name="connsiteY36" fmla="*/ 1302327 h 5109872"/>
              <a:gd name="connsiteX37" fmla="*/ 2813759 w 6264332"/>
              <a:gd name="connsiteY37" fmla="*/ 1265382 h 5109872"/>
              <a:gd name="connsiteX38" fmla="*/ 2906122 w 6264332"/>
              <a:gd name="connsiteY38" fmla="*/ 1219200 h 5109872"/>
              <a:gd name="connsiteX39" fmla="*/ 3173977 w 6264332"/>
              <a:gd name="connsiteY39" fmla="*/ 1154546 h 5109872"/>
              <a:gd name="connsiteX40" fmla="*/ 3321759 w 6264332"/>
              <a:gd name="connsiteY40" fmla="*/ 1099127 h 5109872"/>
              <a:gd name="connsiteX41" fmla="*/ 3451068 w 6264332"/>
              <a:gd name="connsiteY41" fmla="*/ 1080655 h 5109872"/>
              <a:gd name="connsiteX42" fmla="*/ 3534195 w 6264332"/>
              <a:gd name="connsiteY42" fmla="*/ 1062182 h 5109872"/>
              <a:gd name="connsiteX43" fmla="*/ 3626559 w 6264332"/>
              <a:gd name="connsiteY43" fmla="*/ 1043709 h 5109872"/>
              <a:gd name="connsiteX44" fmla="*/ 4060668 w 6264332"/>
              <a:gd name="connsiteY44" fmla="*/ 979055 h 5109872"/>
              <a:gd name="connsiteX45" fmla="*/ 4651795 w 6264332"/>
              <a:gd name="connsiteY45" fmla="*/ 895927 h 5109872"/>
              <a:gd name="connsiteX46" fmla="*/ 4836522 w 6264332"/>
              <a:gd name="connsiteY46" fmla="*/ 886691 h 5109872"/>
              <a:gd name="connsiteX47" fmla="*/ 5409177 w 6264332"/>
              <a:gd name="connsiteY47" fmla="*/ 840510 h 5109872"/>
              <a:gd name="connsiteX48" fmla="*/ 5760158 w 6264332"/>
              <a:gd name="connsiteY48" fmla="*/ 812800 h 5109872"/>
              <a:gd name="connsiteX49" fmla="*/ 6111141 w 6264332"/>
              <a:gd name="connsiteY49" fmla="*/ 822035 h 5109872"/>
              <a:gd name="connsiteX50" fmla="*/ 6249686 w 6264332"/>
              <a:gd name="connsiteY50" fmla="*/ 397163 h 5109872"/>
              <a:gd name="connsiteX51" fmla="*/ 6240450 w 6264332"/>
              <a:gd name="connsiteY51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712159 w 6264332"/>
              <a:gd name="connsiteY36" fmla="*/ 1302327 h 5109872"/>
              <a:gd name="connsiteX37" fmla="*/ 2813759 w 6264332"/>
              <a:gd name="connsiteY37" fmla="*/ 1265382 h 5109872"/>
              <a:gd name="connsiteX38" fmla="*/ 3173977 w 6264332"/>
              <a:gd name="connsiteY38" fmla="*/ 1154546 h 5109872"/>
              <a:gd name="connsiteX39" fmla="*/ 3321759 w 6264332"/>
              <a:gd name="connsiteY39" fmla="*/ 1099127 h 5109872"/>
              <a:gd name="connsiteX40" fmla="*/ 3451068 w 6264332"/>
              <a:gd name="connsiteY40" fmla="*/ 1080655 h 5109872"/>
              <a:gd name="connsiteX41" fmla="*/ 3534195 w 6264332"/>
              <a:gd name="connsiteY41" fmla="*/ 1062182 h 5109872"/>
              <a:gd name="connsiteX42" fmla="*/ 3626559 w 6264332"/>
              <a:gd name="connsiteY42" fmla="*/ 1043709 h 5109872"/>
              <a:gd name="connsiteX43" fmla="*/ 4060668 w 6264332"/>
              <a:gd name="connsiteY43" fmla="*/ 979055 h 5109872"/>
              <a:gd name="connsiteX44" fmla="*/ 4651795 w 6264332"/>
              <a:gd name="connsiteY44" fmla="*/ 895927 h 5109872"/>
              <a:gd name="connsiteX45" fmla="*/ 4836522 w 6264332"/>
              <a:gd name="connsiteY45" fmla="*/ 886691 h 5109872"/>
              <a:gd name="connsiteX46" fmla="*/ 5409177 w 6264332"/>
              <a:gd name="connsiteY46" fmla="*/ 840510 h 5109872"/>
              <a:gd name="connsiteX47" fmla="*/ 5760158 w 6264332"/>
              <a:gd name="connsiteY47" fmla="*/ 812800 h 5109872"/>
              <a:gd name="connsiteX48" fmla="*/ 6111141 w 6264332"/>
              <a:gd name="connsiteY48" fmla="*/ 822035 h 5109872"/>
              <a:gd name="connsiteX49" fmla="*/ 6249686 w 6264332"/>
              <a:gd name="connsiteY49" fmla="*/ 397163 h 5109872"/>
              <a:gd name="connsiteX50" fmla="*/ 6240450 w 6264332"/>
              <a:gd name="connsiteY5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665977 w 6264332"/>
              <a:gd name="connsiteY35" fmla="*/ 1320800 h 5109872"/>
              <a:gd name="connsiteX36" fmla="*/ 2813759 w 6264332"/>
              <a:gd name="connsiteY36" fmla="*/ 1265382 h 5109872"/>
              <a:gd name="connsiteX37" fmla="*/ 3173977 w 6264332"/>
              <a:gd name="connsiteY37" fmla="*/ 1154546 h 5109872"/>
              <a:gd name="connsiteX38" fmla="*/ 3321759 w 6264332"/>
              <a:gd name="connsiteY38" fmla="*/ 1099127 h 5109872"/>
              <a:gd name="connsiteX39" fmla="*/ 3451068 w 6264332"/>
              <a:gd name="connsiteY39" fmla="*/ 1080655 h 5109872"/>
              <a:gd name="connsiteX40" fmla="*/ 3534195 w 6264332"/>
              <a:gd name="connsiteY40" fmla="*/ 1062182 h 5109872"/>
              <a:gd name="connsiteX41" fmla="*/ 3626559 w 6264332"/>
              <a:gd name="connsiteY41" fmla="*/ 1043709 h 5109872"/>
              <a:gd name="connsiteX42" fmla="*/ 4060668 w 6264332"/>
              <a:gd name="connsiteY42" fmla="*/ 979055 h 5109872"/>
              <a:gd name="connsiteX43" fmla="*/ 4651795 w 6264332"/>
              <a:gd name="connsiteY43" fmla="*/ 895927 h 5109872"/>
              <a:gd name="connsiteX44" fmla="*/ 4836522 w 6264332"/>
              <a:gd name="connsiteY44" fmla="*/ 886691 h 5109872"/>
              <a:gd name="connsiteX45" fmla="*/ 5409177 w 6264332"/>
              <a:gd name="connsiteY45" fmla="*/ 840510 h 5109872"/>
              <a:gd name="connsiteX46" fmla="*/ 5760158 w 6264332"/>
              <a:gd name="connsiteY46" fmla="*/ 812800 h 5109872"/>
              <a:gd name="connsiteX47" fmla="*/ 6111141 w 6264332"/>
              <a:gd name="connsiteY47" fmla="*/ 822035 h 5109872"/>
              <a:gd name="connsiteX48" fmla="*/ 6249686 w 6264332"/>
              <a:gd name="connsiteY48" fmla="*/ 397163 h 5109872"/>
              <a:gd name="connsiteX49" fmla="*/ 6240450 w 6264332"/>
              <a:gd name="connsiteY49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13759 w 6264332"/>
              <a:gd name="connsiteY35" fmla="*/ 1265382 h 5109872"/>
              <a:gd name="connsiteX36" fmla="*/ 3173977 w 6264332"/>
              <a:gd name="connsiteY36" fmla="*/ 1154546 h 5109872"/>
              <a:gd name="connsiteX37" fmla="*/ 3321759 w 6264332"/>
              <a:gd name="connsiteY37" fmla="*/ 1099127 h 5109872"/>
              <a:gd name="connsiteX38" fmla="*/ 3451068 w 6264332"/>
              <a:gd name="connsiteY38" fmla="*/ 1080655 h 5109872"/>
              <a:gd name="connsiteX39" fmla="*/ 3534195 w 6264332"/>
              <a:gd name="connsiteY39" fmla="*/ 1062182 h 5109872"/>
              <a:gd name="connsiteX40" fmla="*/ 3626559 w 6264332"/>
              <a:gd name="connsiteY40" fmla="*/ 1043709 h 5109872"/>
              <a:gd name="connsiteX41" fmla="*/ 4060668 w 6264332"/>
              <a:gd name="connsiteY41" fmla="*/ 979055 h 5109872"/>
              <a:gd name="connsiteX42" fmla="*/ 4651795 w 6264332"/>
              <a:gd name="connsiteY42" fmla="*/ 895927 h 5109872"/>
              <a:gd name="connsiteX43" fmla="*/ 4836522 w 6264332"/>
              <a:gd name="connsiteY43" fmla="*/ 886691 h 5109872"/>
              <a:gd name="connsiteX44" fmla="*/ 5409177 w 6264332"/>
              <a:gd name="connsiteY44" fmla="*/ 840510 h 5109872"/>
              <a:gd name="connsiteX45" fmla="*/ 5760158 w 6264332"/>
              <a:gd name="connsiteY45" fmla="*/ 812800 h 5109872"/>
              <a:gd name="connsiteX46" fmla="*/ 6111141 w 6264332"/>
              <a:gd name="connsiteY46" fmla="*/ 822035 h 5109872"/>
              <a:gd name="connsiteX47" fmla="*/ 6249686 w 6264332"/>
              <a:gd name="connsiteY47" fmla="*/ 397163 h 5109872"/>
              <a:gd name="connsiteX48" fmla="*/ 6240450 w 6264332"/>
              <a:gd name="connsiteY4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73977 w 6264332"/>
              <a:gd name="connsiteY36" fmla="*/ 1154546 h 5109872"/>
              <a:gd name="connsiteX37" fmla="*/ 3321759 w 6264332"/>
              <a:gd name="connsiteY37" fmla="*/ 1099127 h 5109872"/>
              <a:gd name="connsiteX38" fmla="*/ 3451068 w 6264332"/>
              <a:gd name="connsiteY38" fmla="*/ 1080655 h 5109872"/>
              <a:gd name="connsiteX39" fmla="*/ 3534195 w 6264332"/>
              <a:gd name="connsiteY39" fmla="*/ 1062182 h 5109872"/>
              <a:gd name="connsiteX40" fmla="*/ 3626559 w 6264332"/>
              <a:gd name="connsiteY40" fmla="*/ 1043709 h 5109872"/>
              <a:gd name="connsiteX41" fmla="*/ 4060668 w 6264332"/>
              <a:gd name="connsiteY41" fmla="*/ 979055 h 5109872"/>
              <a:gd name="connsiteX42" fmla="*/ 4651795 w 6264332"/>
              <a:gd name="connsiteY42" fmla="*/ 895927 h 5109872"/>
              <a:gd name="connsiteX43" fmla="*/ 4836522 w 6264332"/>
              <a:gd name="connsiteY43" fmla="*/ 886691 h 5109872"/>
              <a:gd name="connsiteX44" fmla="*/ 5409177 w 6264332"/>
              <a:gd name="connsiteY44" fmla="*/ 840510 h 5109872"/>
              <a:gd name="connsiteX45" fmla="*/ 5760158 w 6264332"/>
              <a:gd name="connsiteY45" fmla="*/ 812800 h 5109872"/>
              <a:gd name="connsiteX46" fmla="*/ 6111141 w 6264332"/>
              <a:gd name="connsiteY46" fmla="*/ 822035 h 5109872"/>
              <a:gd name="connsiteX47" fmla="*/ 6249686 w 6264332"/>
              <a:gd name="connsiteY47" fmla="*/ 397163 h 5109872"/>
              <a:gd name="connsiteX48" fmla="*/ 6240450 w 6264332"/>
              <a:gd name="connsiteY4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321759 w 6264332"/>
              <a:gd name="connsiteY37" fmla="*/ 1099127 h 5109872"/>
              <a:gd name="connsiteX38" fmla="*/ 3451068 w 6264332"/>
              <a:gd name="connsiteY38" fmla="*/ 1080655 h 5109872"/>
              <a:gd name="connsiteX39" fmla="*/ 3534195 w 6264332"/>
              <a:gd name="connsiteY39" fmla="*/ 1062182 h 5109872"/>
              <a:gd name="connsiteX40" fmla="*/ 3626559 w 6264332"/>
              <a:gd name="connsiteY40" fmla="*/ 1043709 h 5109872"/>
              <a:gd name="connsiteX41" fmla="*/ 4060668 w 6264332"/>
              <a:gd name="connsiteY41" fmla="*/ 979055 h 5109872"/>
              <a:gd name="connsiteX42" fmla="*/ 4651795 w 6264332"/>
              <a:gd name="connsiteY42" fmla="*/ 895927 h 5109872"/>
              <a:gd name="connsiteX43" fmla="*/ 4836522 w 6264332"/>
              <a:gd name="connsiteY43" fmla="*/ 886691 h 5109872"/>
              <a:gd name="connsiteX44" fmla="*/ 5409177 w 6264332"/>
              <a:gd name="connsiteY44" fmla="*/ 840510 h 5109872"/>
              <a:gd name="connsiteX45" fmla="*/ 5760158 w 6264332"/>
              <a:gd name="connsiteY45" fmla="*/ 812800 h 5109872"/>
              <a:gd name="connsiteX46" fmla="*/ 6111141 w 6264332"/>
              <a:gd name="connsiteY46" fmla="*/ 822035 h 5109872"/>
              <a:gd name="connsiteX47" fmla="*/ 6249686 w 6264332"/>
              <a:gd name="connsiteY47" fmla="*/ 397163 h 5109872"/>
              <a:gd name="connsiteX48" fmla="*/ 6240450 w 6264332"/>
              <a:gd name="connsiteY4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451068 w 6264332"/>
              <a:gd name="connsiteY37" fmla="*/ 1080655 h 5109872"/>
              <a:gd name="connsiteX38" fmla="*/ 3534195 w 6264332"/>
              <a:gd name="connsiteY38" fmla="*/ 1062182 h 5109872"/>
              <a:gd name="connsiteX39" fmla="*/ 3626559 w 6264332"/>
              <a:gd name="connsiteY39" fmla="*/ 1043709 h 5109872"/>
              <a:gd name="connsiteX40" fmla="*/ 4060668 w 6264332"/>
              <a:gd name="connsiteY40" fmla="*/ 979055 h 5109872"/>
              <a:gd name="connsiteX41" fmla="*/ 4651795 w 6264332"/>
              <a:gd name="connsiteY41" fmla="*/ 895927 h 5109872"/>
              <a:gd name="connsiteX42" fmla="*/ 4836522 w 6264332"/>
              <a:gd name="connsiteY42" fmla="*/ 886691 h 5109872"/>
              <a:gd name="connsiteX43" fmla="*/ 5409177 w 6264332"/>
              <a:gd name="connsiteY43" fmla="*/ 840510 h 5109872"/>
              <a:gd name="connsiteX44" fmla="*/ 5760158 w 6264332"/>
              <a:gd name="connsiteY44" fmla="*/ 812800 h 5109872"/>
              <a:gd name="connsiteX45" fmla="*/ 6111141 w 6264332"/>
              <a:gd name="connsiteY45" fmla="*/ 822035 h 5109872"/>
              <a:gd name="connsiteX46" fmla="*/ 6249686 w 6264332"/>
              <a:gd name="connsiteY46" fmla="*/ 397163 h 5109872"/>
              <a:gd name="connsiteX47" fmla="*/ 6240450 w 6264332"/>
              <a:gd name="connsiteY47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451068 w 6264332"/>
              <a:gd name="connsiteY37" fmla="*/ 1080655 h 5109872"/>
              <a:gd name="connsiteX38" fmla="*/ 3626559 w 6264332"/>
              <a:gd name="connsiteY38" fmla="*/ 1043709 h 5109872"/>
              <a:gd name="connsiteX39" fmla="*/ 4060668 w 6264332"/>
              <a:gd name="connsiteY39" fmla="*/ 979055 h 5109872"/>
              <a:gd name="connsiteX40" fmla="*/ 4651795 w 6264332"/>
              <a:gd name="connsiteY40" fmla="*/ 895927 h 5109872"/>
              <a:gd name="connsiteX41" fmla="*/ 4836522 w 6264332"/>
              <a:gd name="connsiteY41" fmla="*/ 886691 h 5109872"/>
              <a:gd name="connsiteX42" fmla="*/ 5409177 w 6264332"/>
              <a:gd name="connsiteY42" fmla="*/ 840510 h 5109872"/>
              <a:gd name="connsiteX43" fmla="*/ 5760158 w 6264332"/>
              <a:gd name="connsiteY43" fmla="*/ 812800 h 5109872"/>
              <a:gd name="connsiteX44" fmla="*/ 6111141 w 6264332"/>
              <a:gd name="connsiteY44" fmla="*/ 822035 h 5109872"/>
              <a:gd name="connsiteX45" fmla="*/ 6249686 w 6264332"/>
              <a:gd name="connsiteY45" fmla="*/ 397163 h 5109872"/>
              <a:gd name="connsiteX46" fmla="*/ 6240450 w 6264332"/>
              <a:gd name="connsiteY46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3626559 w 6264332"/>
              <a:gd name="connsiteY37" fmla="*/ 1043709 h 5109872"/>
              <a:gd name="connsiteX38" fmla="*/ 4060668 w 6264332"/>
              <a:gd name="connsiteY38" fmla="*/ 979055 h 5109872"/>
              <a:gd name="connsiteX39" fmla="*/ 4651795 w 6264332"/>
              <a:gd name="connsiteY39" fmla="*/ 895927 h 5109872"/>
              <a:gd name="connsiteX40" fmla="*/ 4836522 w 6264332"/>
              <a:gd name="connsiteY40" fmla="*/ 886691 h 5109872"/>
              <a:gd name="connsiteX41" fmla="*/ 5409177 w 6264332"/>
              <a:gd name="connsiteY41" fmla="*/ 840510 h 5109872"/>
              <a:gd name="connsiteX42" fmla="*/ 5760158 w 6264332"/>
              <a:gd name="connsiteY42" fmla="*/ 812800 h 5109872"/>
              <a:gd name="connsiteX43" fmla="*/ 6111141 w 6264332"/>
              <a:gd name="connsiteY43" fmla="*/ 822035 h 5109872"/>
              <a:gd name="connsiteX44" fmla="*/ 6249686 w 6264332"/>
              <a:gd name="connsiteY44" fmla="*/ 397163 h 5109872"/>
              <a:gd name="connsiteX45" fmla="*/ 6240450 w 6264332"/>
              <a:gd name="connsiteY45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25831 w 6264332"/>
              <a:gd name="connsiteY34" fmla="*/ 1560946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4060668 w 6264332"/>
              <a:gd name="connsiteY37" fmla="*/ 979055 h 5109872"/>
              <a:gd name="connsiteX38" fmla="*/ 4651795 w 6264332"/>
              <a:gd name="connsiteY38" fmla="*/ 895927 h 5109872"/>
              <a:gd name="connsiteX39" fmla="*/ 4836522 w 6264332"/>
              <a:gd name="connsiteY39" fmla="*/ 886691 h 5109872"/>
              <a:gd name="connsiteX40" fmla="*/ 5409177 w 6264332"/>
              <a:gd name="connsiteY40" fmla="*/ 840510 h 5109872"/>
              <a:gd name="connsiteX41" fmla="*/ 5760158 w 6264332"/>
              <a:gd name="connsiteY41" fmla="*/ 812800 h 5109872"/>
              <a:gd name="connsiteX42" fmla="*/ 6111141 w 6264332"/>
              <a:gd name="connsiteY42" fmla="*/ 822035 h 5109872"/>
              <a:gd name="connsiteX43" fmla="*/ 6249686 w 6264332"/>
              <a:gd name="connsiteY43" fmla="*/ 397163 h 5109872"/>
              <a:gd name="connsiteX44" fmla="*/ 6240450 w 6264332"/>
              <a:gd name="connsiteY4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11795 w 6264332"/>
              <a:gd name="connsiteY33" fmla="*/ 1801091 h 5109872"/>
              <a:gd name="connsiteX34" fmla="*/ 2444303 w 6264332"/>
              <a:gd name="connsiteY34" fmla="*/ 1616364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4060668 w 6264332"/>
              <a:gd name="connsiteY37" fmla="*/ 979055 h 5109872"/>
              <a:gd name="connsiteX38" fmla="*/ 4651795 w 6264332"/>
              <a:gd name="connsiteY38" fmla="*/ 895927 h 5109872"/>
              <a:gd name="connsiteX39" fmla="*/ 4836522 w 6264332"/>
              <a:gd name="connsiteY39" fmla="*/ 886691 h 5109872"/>
              <a:gd name="connsiteX40" fmla="*/ 5409177 w 6264332"/>
              <a:gd name="connsiteY40" fmla="*/ 840510 h 5109872"/>
              <a:gd name="connsiteX41" fmla="*/ 5760158 w 6264332"/>
              <a:gd name="connsiteY41" fmla="*/ 812800 h 5109872"/>
              <a:gd name="connsiteX42" fmla="*/ 6111141 w 6264332"/>
              <a:gd name="connsiteY42" fmla="*/ 822035 h 5109872"/>
              <a:gd name="connsiteX43" fmla="*/ 6249686 w 6264332"/>
              <a:gd name="connsiteY43" fmla="*/ 397163 h 5109872"/>
              <a:gd name="connsiteX44" fmla="*/ 6240450 w 6264332"/>
              <a:gd name="connsiteY4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1917831 w 6264332"/>
              <a:gd name="connsiteY32" fmla="*/ 1985818 h 5109872"/>
              <a:gd name="connsiteX33" fmla="*/ 2130268 w 6264332"/>
              <a:gd name="connsiteY33" fmla="*/ 1856509 h 5109872"/>
              <a:gd name="connsiteX34" fmla="*/ 2444303 w 6264332"/>
              <a:gd name="connsiteY34" fmla="*/ 1616364 h 5109872"/>
              <a:gd name="connsiteX35" fmla="*/ 2822995 w 6264332"/>
              <a:gd name="connsiteY35" fmla="*/ 1357746 h 5109872"/>
              <a:gd name="connsiteX36" fmla="*/ 3192449 w 6264332"/>
              <a:gd name="connsiteY36" fmla="*/ 1200728 h 5109872"/>
              <a:gd name="connsiteX37" fmla="*/ 4060668 w 6264332"/>
              <a:gd name="connsiteY37" fmla="*/ 979055 h 5109872"/>
              <a:gd name="connsiteX38" fmla="*/ 4651795 w 6264332"/>
              <a:gd name="connsiteY38" fmla="*/ 895927 h 5109872"/>
              <a:gd name="connsiteX39" fmla="*/ 4836522 w 6264332"/>
              <a:gd name="connsiteY39" fmla="*/ 886691 h 5109872"/>
              <a:gd name="connsiteX40" fmla="*/ 5409177 w 6264332"/>
              <a:gd name="connsiteY40" fmla="*/ 840510 h 5109872"/>
              <a:gd name="connsiteX41" fmla="*/ 5760158 w 6264332"/>
              <a:gd name="connsiteY41" fmla="*/ 812800 h 5109872"/>
              <a:gd name="connsiteX42" fmla="*/ 6111141 w 6264332"/>
              <a:gd name="connsiteY42" fmla="*/ 822035 h 5109872"/>
              <a:gd name="connsiteX43" fmla="*/ 6249686 w 6264332"/>
              <a:gd name="connsiteY43" fmla="*/ 397163 h 5109872"/>
              <a:gd name="connsiteX44" fmla="*/ 6240450 w 6264332"/>
              <a:gd name="connsiteY44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751577 w 6264332"/>
              <a:gd name="connsiteY30" fmla="*/ 2198255 h 5109872"/>
              <a:gd name="connsiteX31" fmla="*/ 1834704 w 6264332"/>
              <a:gd name="connsiteY31" fmla="*/ 2068946 h 5109872"/>
              <a:gd name="connsiteX32" fmla="*/ 2130268 w 6264332"/>
              <a:gd name="connsiteY32" fmla="*/ 1856509 h 5109872"/>
              <a:gd name="connsiteX33" fmla="*/ 2444303 w 6264332"/>
              <a:gd name="connsiteY33" fmla="*/ 1616364 h 5109872"/>
              <a:gd name="connsiteX34" fmla="*/ 2822995 w 6264332"/>
              <a:gd name="connsiteY34" fmla="*/ 1357746 h 5109872"/>
              <a:gd name="connsiteX35" fmla="*/ 3192449 w 6264332"/>
              <a:gd name="connsiteY35" fmla="*/ 1200728 h 5109872"/>
              <a:gd name="connsiteX36" fmla="*/ 4060668 w 6264332"/>
              <a:gd name="connsiteY36" fmla="*/ 979055 h 5109872"/>
              <a:gd name="connsiteX37" fmla="*/ 4651795 w 6264332"/>
              <a:gd name="connsiteY37" fmla="*/ 895927 h 5109872"/>
              <a:gd name="connsiteX38" fmla="*/ 4836522 w 6264332"/>
              <a:gd name="connsiteY38" fmla="*/ 886691 h 5109872"/>
              <a:gd name="connsiteX39" fmla="*/ 5409177 w 6264332"/>
              <a:gd name="connsiteY39" fmla="*/ 840510 h 5109872"/>
              <a:gd name="connsiteX40" fmla="*/ 5760158 w 6264332"/>
              <a:gd name="connsiteY40" fmla="*/ 812800 h 5109872"/>
              <a:gd name="connsiteX41" fmla="*/ 6111141 w 6264332"/>
              <a:gd name="connsiteY41" fmla="*/ 822035 h 5109872"/>
              <a:gd name="connsiteX42" fmla="*/ 6249686 w 6264332"/>
              <a:gd name="connsiteY42" fmla="*/ 397163 h 5109872"/>
              <a:gd name="connsiteX43" fmla="*/ 6240450 w 6264332"/>
              <a:gd name="connsiteY43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659213 w 6264332"/>
              <a:gd name="connsiteY28" fmla="*/ 2419927 h 5109872"/>
              <a:gd name="connsiteX29" fmla="*/ 1723868 w 6264332"/>
              <a:gd name="connsiteY29" fmla="*/ 2235200 h 5109872"/>
              <a:gd name="connsiteX30" fmla="*/ 1834704 w 6264332"/>
              <a:gd name="connsiteY30" fmla="*/ 2068946 h 5109872"/>
              <a:gd name="connsiteX31" fmla="*/ 2130268 w 6264332"/>
              <a:gd name="connsiteY31" fmla="*/ 1856509 h 5109872"/>
              <a:gd name="connsiteX32" fmla="*/ 2444303 w 6264332"/>
              <a:gd name="connsiteY32" fmla="*/ 1616364 h 5109872"/>
              <a:gd name="connsiteX33" fmla="*/ 2822995 w 6264332"/>
              <a:gd name="connsiteY33" fmla="*/ 1357746 h 5109872"/>
              <a:gd name="connsiteX34" fmla="*/ 3192449 w 6264332"/>
              <a:gd name="connsiteY34" fmla="*/ 1200728 h 5109872"/>
              <a:gd name="connsiteX35" fmla="*/ 4060668 w 6264332"/>
              <a:gd name="connsiteY35" fmla="*/ 979055 h 5109872"/>
              <a:gd name="connsiteX36" fmla="*/ 4651795 w 6264332"/>
              <a:gd name="connsiteY36" fmla="*/ 895927 h 5109872"/>
              <a:gd name="connsiteX37" fmla="*/ 4836522 w 6264332"/>
              <a:gd name="connsiteY37" fmla="*/ 886691 h 5109872"/>
              <a:gd name="connsiteX38" fmla="*/ 5409177 w 6264332"/>
              <a:gd name="connsiteY38" fmla="*/ 840510 h 5109872"/>
              <a:gd name="connsiteX39" fmla="*/ 5760158 w 6264332"/>
              <a:gd name="connsiteY39" fmla="*/ 812800 h 5109872"/>
              <a:gd name="connsiteX40" fmla="*/ 6111141 w 6264332"/>
              <a:gd name="connsiteY40" fmla="*/ 822035 h 5109872"/>
              <a:gd name="connsiteX41" fmla="*/ 6249686 w 6264332"/>
              <a:gd name="connsiteY41" fmla="*/ 397163 h 5109872"/>
              <a:gd name="connsiteX42" fmla="*/ 6240450 w 6264332"/>
              <a:gd name="connsiteY42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723868 w 6264332"/>
              <a:gd name="connsiteY28" fmla="*/ 2235200 h 5109872"/>
              <a:gd name="connsiteX29" fmla="*/ 1834704 w 6264332"/>
              <a:gd name="connsiteY29" fmla="*/ 2068946 h 5109872"/>
              <a:gd name="connsiteX30" fmla="*/ 2130268 w 6264332"/>
              <a:gd name="connsiteY30" fmla="*/ 1856509 h 5109872"/>
              <a:gd name="connsiteX31" fmla="*/ 2444303 w 6264332"/>
              <a:gd name="connsiteY31" fmla="*/ 1616364 h 5109872"/>
              <a:gd name="connsiteX32" fmla="*/ 2822995 w 6264332"/>
              <a:gd name="connsiteY32" fmla="*/ 1357746 h 5109872"/>
              <a:gd name="connsiteX33" fmla="*/ 3192449 w 6264332"/>
              <a:gd name="connsiteY33" fmla="*/ 1200728 h 5109872"/>
              <a:gd name="connsiteX34" fmla="*/ 4060668 w 6264332"/>
              <a:gd name="connsiteY34" fmla="*/ 979055 h 5109872"/>
              <a:gd name="connsiteX35" fmla="*/ 4651795 w 6264332"/>
              <a:gd name="connsiteY35" fmla="*/ 895927 h 5109872"/>
              <a:gd name="connsiteX36" fmla="*/ 4836522 w 6264332"/>
              <a:gd name="connsiteY36" fmla="*/ 886691 h 5109872"/>
              <a:gd name="connsiteX37" fmla="*/ 5409177 w 6264332"/>
              <a:gd name="connsiteY37" fmla="*/ 840510 h 5109872"/>
              <a:gd name="connsiteX38" fmla="*/ 5760158 w 6264332"/>
              <a:gd name="connsiteY38" fmla="*/ 812800 h 5109872"/>
              <a:gd name="connsiteX39" fmla="*/ 6111141 w 6264332"/>
              <a:gd name="connsiteY39" fmla="*/ 822035 h 5109872"/>
              <a:gd name="connsiteX40" fmla="*/ 6249686 w 6264332"/>
              <a:gd name="connsiteY40" fmla="*/ 397163 h 5109872"/>
              <a:gd name="connsiteX41" fmla="*/ 6240450 w 6264332"/>
              <a:gd name="connsiteY41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834704 w 6264332"/>
              <a:gd name="connsiteY28" fmla="*/ 2068946 h 5109872"/>
              <a:gd name="connsiteX29" fmla="*/ 2130268 w 6264332"/>
              <a:gd name="connsiteY29" fmla="*/ 1856509 h 5109872"/>
              <a:gd name="connsiteX30" fmla="*/ 2444303 w 6264332"/>
              <a:gd name="connsiteY30" fmla="*/ 1616364 h 5109872"/>
              <a:gd name="connsiteX31" fmla="*/ 2822995 w 6264332"/>
              <a:gd name="connsiteY31" fmla="*/ 1357746 h 5109872"/>
              <a:gd name="connsiteX32" fmla="*/ 3192449 w 6264332"/>
              <a:gd name="connsiteY32" fmla="*/ 1200728 h 5109872"/>
              <a:gd name="connsiteX33" fmla="*/ 4060668 w 6264332"/>
              <a:gd name="connsiteY33" fmla="*/ 979055 h 5109872"/>
              <a:gd name="connsiteX34" fmla="*/ 4651795 w 6264332"/>
              <a:gd name="connsiteY34" fmla="*/ 895927 h 5109872"/>
              <a:gd name="connsiteX35" fmla="*/ 4836522 w 6264332"/>
              <a:gd name="connsiteY35" fmla="*/ 886691 h 5109872"/>
              <a:gd name="connsiteX36" fmla="*/ 5409177 w 6264332"/>
              <a:gd name="connsiteY36" fmla="*/ 840510 h 5109872"/>
              <a:gd name="connsiteX37" fmla="*/ 5760158 w 6264332"/>
              <a:gd name="connsiteY37" fmla="*/ 812800 h 5109872"/>
              <a:gd name="connsiteX38" fmla="*/ 6111141 w 6264332"/>
              <a:gd name="connsiteY38" fmla="*/ 822035 h 5109872"/>
              <a:gd name="connsiteX39" fmla="*/ 6249686 w 6264332"/>
              <a:gd name="connsiteY39" fmla="*/ 397163 h 5109872"/>
              <a:gd name="connsiteX40" fmla="*/ 6240450 w 6264332"/>
              <a:gd name="connsiteY4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92958 w 6264332"/>
              <a:gd name="connsiteY24" fmla="*/ 3020290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908595 w 6264332"/>
              <a:gd name="connsiteY28" fmla="*/ 2078183 h 5109872"/>
              <a:gd name="connsiteX29" fmla="*/ 2130268 w 6264332"/>
              <a:gd name="connsiteY29" fmla="*/ 1856509 h 5109872"/>
              <a:gd name="connsiteX30" fmla="*/ 2444303 w 6264332"/>
              <a:gd name="connsiteY30" fmla="*/ 1616364 h 5109872"/>
              <a:gd name="connsiteX31" fmla="*/ 2822995 w 6264332"/>
              <a:gd name="connsiteY31" fmla="*/ 1357746 h 5109872"/>
              <a:gd name="connsiteX32" fmla="*/ 3192449 w 6264332"/>
              <a:gd name="connsiteY32" fmla="*/ 1200728 h 5109872"/>
              <a:gd name="connsiteX33" fmla="*/ 4060668 w 6264332"/>
              <a:gd name="connsiteY33" fmla="*/ 979055 h 5109872"/>
              <a:gd name="connsiteX34" fmla="*/ 4651795 w 6264332"/>
              <a:gd name="connsiteY34" fmla="*/ 895927 h 5109872"/>
              <a:gd name="connsiteX35" fmla="*/ 4836522 w 6264332"/>
              <a:gd name="connsiteY35" fmla="*/ 886691 h 5109872"/>
              <a:gd name="connsiteX36" fmla="*/ 5409177 w 6264332"/>
              <a:gd name="connsiteY36" fmla="*/ 840510 h 5109872"/>
              <a:gd name="connsiteX37" fmla="*/ 5760158 w 6264332"/>
              <a:gd name="connsiteY37" fmla="*/ 812800 h 5109872"/>
              <a:gd name="connsiteX38" fmla="*/ 6111141 w 6264332"/>
              <a:gd name="connsiteY38" fmla="*/ 822035 h 5109872"/>
              <a:gd name="connsiteX39" fmla="*/ 6249686 w 6264332"/>
              <a:gd name="connsiteY39" fmla="*/ 397163 h 5109872"/>
              <a:gd name="connsiteX40" fmla="*/ 6240450 w 6264332"/>
              <a:gd name="connsiteY4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787868 w 6264332"/>
              <a:gd name="connsiteY2" fmla="*/ 101600 h 5109872"/>
              <a:gd name="connsiteX3" fmla="*/ 5409177 w 6264332"/>
              <a:gd name="connsiteY3" fmla="*/ 46181 h 5109872"/>
              <a:gd name="connsiteX4" fmla="*/ 4799577 w 6264332"/>
              <a:gd name="connsiteY4" fmla="*/ 0 h 5109872"/>
              <a:gd name="connsiteX5" fmla="*/ 3137031 w 6264332"/>
              <a:gd name="connsiteY5" fmla="*/ 9236 h 5109872"/>
              <a:gd name="connsiteX6" fmla="*/ 2721395 w 6264332"/>
              <a:gd name="connsiteY6" fmla="*/ 55418 h 5109872"/>
              <a:gd name="connsiteX7" fmla="*/ 2342704 w 6264332"/>
              <a:gd name="connsiteY7" fmla="*/ 83127 h 5109872"/>
              <a:gd name="connsiteX8" fmla="*/ 1880886 w 6264332"/>
              <a:gd name="connsiteY8" fmla="*/ 157018 h 5109872"/>
              <a:gd name="connsiteX9" fmla="*/ 1770050 w 6264332"/>
              <a:gd name="connsiteY9" fmla="*/ 184727 h 5109872"/>
              <a:gd name="connsiteX10" fmla="*/ 1668450 w 6264332"/>
              <a:gd name="connsiteY10" fmla="*/ 203200 h 5109872"/>
              <a:gd name="connsiteX11" fmla="*/ 1234340 w 6264332"/>
              <a:gd name="connsiteY11" fmla="*/ 277091 h 5109872"/>
              <a:gd name="connsiteX12" fmla="*/ 670922 w 6264332"/>
              <a:gd name="connsiteY12" fmla="*/ 471055 h 5109872"/>
              <a:gd name="connsiteX13" fmla="*/ 125977 w 6264332"/>
              <a:gd name="connsiteY13" fmla="*/ 1136073 h 5109872"/>
              <a:gd name="connsiteX14" fmla="*/ 15141 w 6264332"/>
              <a:gd name="connsiteY14" fmla="*/ 2032000 h 5109872"/>
              <a:gd name="connsiteX15" fmla="*/ 5903 w 6264332"/>
              <a:gd name="connsiteY15" fmla="*/ 2992582 h 5109872"/>
              <a:gd name="connsiteX16" fmla="*/ 61322 w 6264332"/>
              <a:gd name="connsiteY16" fmla="*/ 3703782 h 5109872"/>
              <a:gd name="connsiteX17" fmla="*/ 98268 w 6264332"/>
              <a:gd name="connsiteY17" fmla="*/ 4525819 h 5109872"/>
              <a:gd name="connsiteX18" fmla="*/ 310704 w 6264332"/>
              <a:gd name="connsiteY18" fmla="*/ 5089237 h 5109872"/>
              <a:gd name="connsiteX19" fmla="*/ 1206632 w 6264332"/>
              <a:gd name="connsiteY19" fmla="*/ 4922981 h 5109872"/>
              <a:gd name="connsiteX20" fmla="*/ 938776 w 6264332"/>
              <a:gd name="connsiteY20" fmla="*/ 4313382 h 5109872"/>
              <a:gd name="connsiteX21" fmla="*/ 966486 w 6264332"/>
              <a:gd name="connsiteY21" fmla="*/ 3851564 h 5109872"/>
              <a:gd name="connsiteX22" fmla="*/ 1123504 w 6264332"/>
              <a:gd name="connsiteY22" fmla="*/ 3629891 h 5109872"/>
              <a:gd name="connsiteX23" fmla="*/ 1234340 w 6264332"/>
              <a:gd name="connsiteY23" fmla="*/ 3417455 h 5109872"/>
              <a:gd name="connsiteX24" fmla="*/ 1483721 w 6264332"/>
              <a:gd name="connsiteY24" fmla="*/ 3140363 h 5109872"/>
              <a:gd name="connsiteX25" fmla="*/ 1548377 w 6264332"/>
              <a:gd name="connsiteY25" fmla="*/ 2706255 h 5109872"/>
              <a:gd name="connsiteX26" fmla="*/ 1585322 w 6264332"/>
              <a:gd name="connsiteY26" fmla="*/ 2623127 h 5109872"/>
              <a:gd name="connsiteX27" fmla="*/ 1649977 w 6264332"/>
              <a:gd name="connsiteY27" fmla="*/ 2456873 h 5109872"/>
              <a:gd name="connsiteX28" fmla="*/ 1908595 w 6264332"/>
              <a:gd name="connsiteY28" fmla="*/ 2078183 h 5109872"/>
              <a:gd name="connsiteX29" fmla="*/ 2130268 w 6264332"/>
              <a:gd name="connsiteY29" fmla="*/ 1856509 h 5109872"/>
              <a:gd name="connsiteX30" fmla="*/ 2444303 w 6264332"/>
              <a:gd name="connsiteY30" fmla="*/ 1616364 h 5109872"/>
              <a:gd name="connsiteX31" fmla="*/ 2822995 w 6264332"/>
              <a:gd name="connsiteY31" fmla="*/ 1357746 h 5109872"/>
              <a:gd name="connsiteX32" fmla="*/ 3192449 w 6264332"/>
              <a:gd name="connsiteY32" fmla="*/ 1200728 h 5109872"/>
              <a:gd name="connsiteX33" fmla="*/ 4060668 w 6264332"/>
              <a:gd name="connsiteY33" fmla="*/ 979055 h 5109872"/>
              <a:gd name="connsiteX34" fmla="*/ 4651795 w 6264332"/>
              <a:gd name="connsiteY34" fmla="*/ 895927 h 5109872"/>
              <a:gd name="connsiteX35" fmla="*/ 4836522 w 6264332"/>
              <a:gd name="connsiteY35" fmla="*/ 886691 h 5109872"/>
              <a:gd name="connsiteX36" fmla="*/ 5409177 w 6264332"/>
              <a:gd name="connsiteY36" fmla="*/ 840510 h 5109872"/>
              <a:gd name="connsiteX37" fmla="*/ 5760158 w 6264332"/>
              <a:gd name="connsiteY37" fmla="*/ 812800 h 5109872"/>
              <a:gd name="connsiteX38" fmla="*/ 6111141 w 6264332"/>
              <a:gd name="connsiteY38" fmla="*/ 822035 h 5109872"/>
              <a:gd name="connsiteX39" fmla="*/ 6249686 w 6264332"/>
              <a:gd name="connsiteY39" fmla="*/ 397163 h 5109872"/>
              <a:gd name="connsiteX40" fmla="*/ 6240450 w 6264332"/>
              <a:gd name="connsiteY40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5409177 w 6264332"/>
              <a:gd name="connsiteY2" fmla="*/ 46181 h 5109872"/>
              <a:gd name="connsiteX3" fmla="*/ 4799577 w 6264332"/>
              <a:gd name="connsiteY3" fmla="*/ 0 h 5109872"/>
              <a:gd name="connsiteX4" fmla="*/ 3137031 w 6264332"/>
              <a:gd name="connsiteY4" fmla="*/ 9236 h 5109872"/>
              <a:gd name="connsiteX5" fmla="*/ 2721395 w 6264332"/>
              <a:gd name="connsiteY5" fmla="*/ 55418 h 5109872"/>
              <a:gd name="connsiteX6" fmla="*/ 2342704 w 6264332"/>
              <a:gd name="connsiteY6" fmla="*/ 83127 h 5109872"/>
              <a:gd name="connsiteX7" fmla="*/ 1880886 w 6264332"/>
              <a:gd name="connsiteY7" fmla="*/ 157018 h 5109872"/>
              <a:gd name="connsiteX8" fmla="*/ 1770050 w 6264332"/>
              <a:gd name="connsiteY8" fmla="*/ 184727 h 5109872"/>
              <a:gd name="connsiteX9" fmla="*/ 1668450 w 6264332"/>
              <a:gd name="connsiteY9" fmla="*/ 203200 h 5109872"/>
              <a:gd name="connsiteX10" fmla="*/ 1234340 w 6264332"/>
              <a:gd name="connsiteY10" fmla="*/ 277091 h 5109872"/>
              <a:gd name="connsiteX11" fmla="*/ 670922 w 6264332"/>
              <a:gd name="connsiteY11" fmla="*/ 471055 h 5109872"/>
              <a:gd name="connsiteX12" fmla="*/ 125977 w 6264332"/>
              <a:gd name="connsiteY12" fmla="*/ 1136073 h 5109872"/>
              <a:gd name="connsiteX13" fmla="*/ 15141 w 6264332"/>
              <a:gd name="connsiteY13" fmla="*/ 2032000 h 5109872"/>
              <a:gd name="connsiteX14" fmla="*/ 5903 w 6264332"/>
              <a:gd name="connsiteY14" fmla="*/ 2992582 h 5109872"/>
              <a:gd name="connsiteX15" fmla="*/ 61322 w 6264332"/>
              <a:gd name="connsiteY15" fmla="*/ 3703782 h 5109872"/>
              <a:gd name="connsiteX16" fmla="*/ 98268 w 6264332"/>
              <a:gd name="connsiteY16" fmla="*/ 4525819 h 5109872"/>
              <a:gd name="connsiteX17" fmla="*/ 310704 w 6264332"/>
              <a:gd name="connsiteY17" fmla="*/ 5089237 h 5109872"/>
              <a:gd name="connsiteX18" fmla="*/ 1206632 w 6264332"/>
              <a:gd name="connsiteY18" fmla="*/ 4922981 h 5109872"/>
              <a:gd name="connsiteX19" fmla="*/ 938776 w 6264332"/>
              <a:gd name="connsiteY19" fmla="*/ 4313382 h 5109872"/>
              <a:gd name="connsiteX20" fmla="*/ 966486 w 6264332"/>
              <a:gd name="connsiteY20" fmla="*/ 3851564 h 5109872"/>
              <a:gd name="connsiteX21" fmla="*/ 1123504 w 6264332"/>
              <a:gd name="connsiteY21" fmla="*/ 3629891 h 5109872"/>
              <a:gd name="connsiteX22" fmla="*/ 1234340 w 6264332"/>
              <a:gd name="connsiteY22" fmla="*/ 3417455 h 5109872"/>
              <a:gd name="connsiteX23" fmla="*/ 1483721 w 6264332"/>
              <a:gd name="connsiteY23" fmla="*/ 3140363 h 5109872"/>
              <a:gd name="connsiteX24" fmla="*/ 1548377 w 6264332"/>
              <a:gd name="connsiteY24" fmla="*/ 2706255 h 5109872"/>
              <a:gd name="connsiteX25" fmla="*/ 1585322 w 6264332"/>
              <a:gd name="connsiteY25" fmla="*/ 2623127 h 5109872"/>
              <a:gd name="connsiteX26" fmla="*/ 1649977 w 6264332"/>
              <a:gd name="connsiteY26" fmla="*/ 2456873 h 5109872"/>
              <a:gd name="connsiteX27" fmla="*/ 1908595 w 6264332"/>
              <a:gd name="connsiteY27" fmla="*/ 2078183 h 5109872"/>
              <a:gd name="connsiteX28" fmla="*/ 2130268 w 6264332"/>
              <a:gd name="connsiteY28" fmla="*/ 1856509 h 5109872"/>
              <a:gd name="connsiteX29" fmla="*/ 2444303 w 6264332"/>
              <a:gd name="connsiteY29" fmla="*/ 1616364 h 5109872"/>
              <a:gd name="connsiteX30" fmla="*/ 2822995 w 6264332"/>
              <a:gd name="connsiteY30" fmla="*/ 1357746 h 5109872"/>
              <a:gd name="connsiteX31" fmla="*/ 3192449 w 6264332"/>
              <a:gd name="connsiteY31" fmla="*/ 1200728 h 5109872"/>
              <a:gd name="connsiteX32" fmla="*/ 4060668 w 6264332"/>
              <a:gd name="connsiteY32" fmla="*/ 979055 h 5109872"/>
              <a:gd name="connsiteX33" fmla="*/ 4651795 w 6264332"/>
              <a:gd name="connsiteY33" fmla="*/ 895927 h 5109872"/>
              <a:gd name="connsiteX34" fmla="*/ 4836522 w 6264332"/>
              <a:gd name="connsiteY34" fmla="*/ 886691 h 5109872"/>
              <a:gd name="connsiteX35" fmla="*/ 5409177 w 6264332"/>
              <a:gd name="connsiteY35" fmla="*/ 840510 h 5109872"/>
              <a:gd name="connsiteX36" fmla="*/ 5760158 w 6264332"/>
              <a:gd name="connsiteY36" fmla="*/ 812800 h 5109872"/>
              <a:gd name="connsiteX37" fmla="*/ 6111141 w 6264332"/>
              <a:gd name="connsiteY37" fmla="*/ 822035 h 5109872"/>
              <a:gd name="connsiteX38" fmla="*/ 6249686 w 6264332"/>
              <a:gd name="connsiteY38" fmla="*/ 397163 h 5109872"/>
              <a:gd name="connsiteX39" fmla="*/ 6240450 w 6264332"/>
              <a:gd name="connsiteY39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4799577 w 6264332"/>
              <a:gd name="connsiteY2" fmla="*/ 0 h 5109872"/>
              <a:gd name="connsiteX3" fmla="*/ 3137031 w 6264332"/>
              <a:gd name="connsiteY3" fmla="*/ 9236 h 5109872"/>
              <a:gd name="connsiteX4" fmla="*/ 2721395 w 6264332"/>
              <a:gd name="connsiteY4" fmla="*/ 55418 h 5109872"/>
              <a:gd name="connsiteX5" fmla="*/ 2342704 w 6264332"/>
              <a:gd name="connsiteY5" fmla="*/ 83127 h 5109872"/>
              <a:gd name="connsiteX6" fmla="*/ 1880886 w 6264332"/>
              <a:gd name="connsiteY6" fmla="*/ 157018 h 5109872"/>
              <a:gd name="connsiteX7" fmla="*/ 1770050 w 6264332"/>
              <a:gd name="connsiteY7" fmla="*/ 184727 h 5109872"/>
              <a:gd name="connsiteX8" fmla="*/ 1668450 w 6264332"/>
              <a:gd name="connsiteY8" fmla="*/ 203200 h 5109872"/>
              <a:gd name="connsiteX9" fmla="*/ 1234340 w 6264332"/>
              <a:gd name="connsiteY9" fmla="*/ 277091 h 5109872"/>
              <a:gd name="connsiteX10" fmla="*/ 670922 w 6264332"/>
              <a:gd name="connsiteY10" fmla="*/ 471055 h 5109872"/>
              <a:gd name="connsiteX11" fmla="*/ 125977 w 6264332"/>
              <a:gd name="connsiteY11" fmla="*/ 1136073 h 5109872"/>
              <a:gd name="connsiteX12" fmla="*/ 15141 w 6264332"/>
              <a:gd name="connsiteY12" fmla="*/ 2032000 h 5109872"/>
              <a:gd name="connsiteX13" fmla="*/ 5903 w 6264332"/>
              <a:gd name="connsiteY13" fmla="*/ 2992582 h 5109872"/>
              <a:gd name="connsiteX14" fmla="*/ 61322 w 6264332"/>
              <a:gd name="connsiteY14" fmla="*/ 3703782 h 5109872"/>
              <a:gd name="connsiteX15" fmla="*/ 98268 w 6264332"/>
              <a:gd name="connsiteY15" fmla="*/ 4525819 h 5109872"/>
              <a:gd name="connsiteX16" fmla="*/ 310704 w 6264332"/>
              <a:gd name="connsiteY16" fmla="*/ 5089237 h 5109872"/>
              <a:gd name="connsiteX17" fmla="*/ 1206632 w 6264332"/>
              <a:gd name="connsiteY17" fmla="*/ 4922981 h 5109872"/>
              <a:gd name="connsiteX18" fmla="*/ 938776 w 6264332"/>
              <a:gd name="connsiteY18" fmla="*/ 4313382 h 5109872"/>
              <a:gd name="connsiteX19" fmla="*/ 966486 w 6264332"/>
              <a:gd name="connsiteY19" fmla="*/ 3851564 h 5109872"/>
              <a:gd name="connsiteX20" fmla="*/ 1123504 w 6264332"/>
              <a:gd name="connsiteY20" fmla="*/ 3629891 h 5109872"/>
              <a:gd name="connsiteX21" fmla="*/ 1234340 w 6264332"/>
              <a:gd name="connsiteY21" fmla="*/ 3417455 h 5109872"/>
              <a:gd name="connsiteX22" fmla="*/ 1483721 w 6264332"/>
              <a:gd name="connsiteY22" fmla="*/ 3140363 h 5109872"/>
              <a:gd name="connsiteX23" fmla="*/ 1548377 w 6264332"/>
              <a:gd name="connsiteY23" fmla="*/ 2706255 h 5109872"/>
              <a:gd name="connsiteX24" fmla="*/ 1585322 w 6264332"/>
              <a:gd name="connsiteY24" fmla="*/ 2623127 h 5109872"/>
              <a:gd name="connsiteX25" fmla="*/ 1649977 w 6264332"/>
              <a:gd name="connsiteY25" fmla="*/ 2456873 h 5109872"/>
              <a:gd name="connsiteX26" fmla="*/ 1908595 w 6264332"/>
              <a:gd name="connsiteY26" fmla="*/ 2078183 h 5109872"/>
              <a:gd name="connsiteX27" fmla="*/ 2130268 w 6264332"/>
              <a:gd name="connsiteY27" fmla="*/ 1856509 h 5109872"/>
              <a:gd name="connsiteX28" fmla="*/ 2444303 w 6264332"/>
              <a:gd name="connsiteY28" fmla="*/ 1616364 h 5109872"/>
              <a:gd name="connsiteX29" fmla="*/ 2822995 w 6264332"/>
              <a:gd name="connsiteY29" fmla="*/ 1357746 h 5109872"/>
              <a:gd name="connsiteX30" fmla="*/ 3192449 w 6264332"/>
              <a:gd name="connsiteY30" fmla="*/ 1200728 h 5109872"/>
              <a:gd name="connsiteX31" fmla="*/ 4060668 w 6264332"/>
              <a:gd name="connsiteY31" fmla="*/ 979055 h 5109872"/>
              <a:gd name="connsiteX32" fmla="*/ 4651795 w 6264332"/>
              <a:gd name="connsiteY32" fmla="*/ 895927 h 5109872"/>
              <a:gd name="connsiteX33" fmla="*/ 4836522 w 6264332"/>
              <a:gd name="connsiteY33" fmla="*/ 886691 h 5109872"/>
              <a:gd name="connsiteX34" fmla="*/ 5409177 w 6264332"/>
              <a:gd name="connsiteY34" fmla="*/ 840510 h 5109872"/>
              <a:gd name="connsiteX35" fmla="*/ 5760158 w 6264332"/>
              <a:gd name="connsiteY35" fmla="*/ 812800 h 5109872"/>
              <a:gd name="connsiteX36" fmla="*/ 6111141 w 6264332"/>
              <a:gd name="connsiteY36" fmla="*/ 822035 h 5109872"/>
              <a:gd name="connsiteX37" fmla="*/ 6249686 w 6264332"/>
              <a:gd name="connsiteY37" fmla="*/ 397163 h 5109872"/>
              <a:gd name="connsiteX38" fmla="*/ 6240450 w 6264332"/>
              <a:gd name="connsiteY38" fmla="*/ 240146 h 5109872"/>
              <a:gd name="connsiteX0" fmla="*/ 6240450 w 6264332"/>
              <a:gd name="connsiteY0" fmla="*/ 240146 h 5109872"/>
              <a:gd name="connsiteX1" fmla="*/ 6074195 w 6264332"/>
              <a:gd name="connsiteY1" fmla="*/ 129309 h 5109872"/>
              <a:gd name="connsiteX2" fmla="*/ 4799577 w 6264332"/>
              <a:gd name="connsiteY2" fmla="*/ 0 h 5109872"/>
              <a:gd name="connsiteX3" fmla="*/ 3137031 w 6264332"/>
              <a:gd name="connsiteY3" fmla="*/ 9236 h 5109872"/>
              <a:gd name="connsiteX4" fmla="*/ 2721395 w 6264332"/>
              <a:gd name="connsiteY4" fmla="*/ 55418 h 5109872"/>
              <a:gd name="connsiteX5" fmla="*/ 2342704 w 6264332"/>
              <a:gd name="connsiteY5" fmla="*/ 83127 h 5109872"/>
              <a:gd name="connsiteX6" fmla="*/ 1880886 w 6264332"/>
              <a:gd name="connsiteY6" fmla="*/ 157018 h 5109872"/>
              <a:gd name="connsiteX7" fmla="*/ 1770050 w 6264332"/>
              <a:gd name="connsiteY7" fmla="*/ 184727 h 5109872"/>
              <a:gd name="connsiteX8" fmla="*/ 1668450 w 6264332"/>
              <a:gd name="connsiteY8" fmla="*/ 203200 h 5109872"/>
              <a:gd name="connsiteX9" fmla="*/ 1234340 w 6264332"/>
              <a:gd name="connsiteY9" fmla="*/ 277091 h 5109872"/>
              <a:gd name="connsiteX10" fmla="*/ 670922 w 6264332"/>
              <a:gd name="connsiteY10" fmla="*/ 471055 h 5109872"/>
              <a:gd name="connsiteX11" fmla="*/ 125977 w 6264332"/>
              <a:gd name="connsiteY11" fmla="*/ 1136073 h 5109872"/>
              <a:gd name="connsiteX12" fmla="*/ 15141 w 6264332"/>
              <a:gd name="connsiteY12" fmla="*/ 2032000 h 5109872"/>
              <a:gd name="connsiteX13" fmla="*/ 5903 w 6264332"/>
              <a:gd name="connsiteY13" fmla="*/ 2992582 h 5109872"/>
              <a:gd name="connsiteX14" fmla="*/ 61322 w 6264332"/>
              <a:gd name="connsiteY14" fmla="*/ 3703782 h 5109872"/>
              <a:gd name="connsiteX15" fmla="*/ 98268 w 6264332"/>
              <a:gd name="connsiteY15" fmla="*/ 4525819 h 5109872"/>
              <a:gd name="connsiteX16" fmla="*/ 310704 w 6264332"/>
              <a:gd name="connsiteY16" fmla="*/ 5089237 h 5109872"/>
              <a:gd name="connsiteX17" fmla="*/ 1206632 w 6264332"/>
              <a:gd name="connsiteY17" fmla="*/ 4922981 h 5109872"/>
              <a:gd name="connsiteX18" fmla="*/ 938776 w 6264332"/>
              <a:gd name="connsiteY18" fmla="*/ 4313382 h 5109872"/>
              <a:gd name="connsiteX19" fmla="*/ 966486 w 6264332"/>
              <a:gd name="connsiteY19" fmla="*/ 3851564 h 5109872"/>
              <a:gd name="connsiteX20" fmla="*/ 1123504 w 6264332"/>
              <a:gd name="connsiteY20" fmla="*/ 3629891 h 5109872"/>
              <a:gd name="connsiteX21" fmla="*/ 1234340 w 6264332"/>
              <a:gd name="connsiteY21" fmla="*/ 3417455 h 5109872"/>
              <a:gd name="connsiteX22" fmla="*/ 1483721 w 6264332"/>
              <a:gd name="connsiteY22" fmla="*/ 3140363 h 5109872"/>
              <a:gd name="connsiteX23" fmla="*/ 1548377 w 6264332"/>
              <a:gd name="connsiteY23" fmla="*/ 2706255 h 5109872"/>
              <a:gd name="connsiteX24" fmla="*/ 1585322 w 6264332"/>
              <a:gd name="connsiteY24" fmla="*/ 2623127 h 5109872"/>
              <a:gd name="connsiteX25" fmla="*/ 1649977 w 6264332"/>
              <a:gd name="connsiteY25" fmla="*/ 2456873 h 5109872"/>
              <a:gd name="connsiteX26" fmla="*/ 1908595 w 6264332"/>
              <a:gd name="connsiteY26" fmla="*/ 2078183 h 5109872"/>
              <a:gd name="connsiteX27" fmla="*/ 2130268 w 6264332"/>
              <a:gd name="connsiteY27" fmla="*/ 1856509 h 5109872"/>
              <a:gd name="connsiteX28" fmla="*/ 2444303 w 6264332"/>
              <a:gd name="connsiteY28" fmla="*/ 1616364 h 5109872"/>
              <a:gd name="connsiteX29" fmla="*/ 2822995 w 6264332"/>
              <a:gd name="connsiteY29" fmla="*/ 1357746 h 5109872"/>
              <a:gd name="connsiteX30" fmla="*/ 3192449 w 6264332"/>
              <a:gd name="connsiteY30" fmla="*/ 1200728 h 5109872"/>
              <a:gd name="connsiteX31" fmla="*/ 4060668 w 6264332"/>
              <a:gd name="connsiteY31" fmla="*/ 979055 h 5109872"/>
              <a:gd name="connsiteX32" fmla="*/ 4651795 w 6264332"/>
              <a:gd name="connsiteY32" fmla="*/ 895927 h 5109872"/>
              <a:gd name="connsiteX33" fmla="*/ 4836522 w 6264332"/>
              <a:gd name="connsiteY33" fmla="*/ 886691 h 5109872"/>
              <a:gd name="connsiteX34" fmla="*/ 5409177 w 6264332"/>
              <a:gd name="connsiteY34" fmla="*/ 840510 h 5109872"/>
              <a:gd name="connsiteX35" fmla="*/ 5760158 w 6264332"/>
              <a:gd name="connsiteY35" fmla="*/ 812800 h 5109872"/>
              <a:gd name="connsiteX36" fmla="*/ 6111141 w 6264332"/>
              <a:gd name="connsiteY36" fmla="*/ 822035 h 5109872"/>
              <a:gd name="connsiteX37" fmla="*/ 6249686 w 6264332"/>
              <a:gd name="connsiteY37" fmla="*/ 397163 h 5109872"/>
              <a:gd name="connsiteX38" fmla="*/ 6240450 w 6264332"/>
              <a:gd name="connsiteY38" fmla="*/ 240146 h 5109872"/>
              <a:gd name="connsiteX0" fmla="*/ 6240450 w 6264332"/>
              <a:gd name="connsiteY0" fmla="*/ 249382 h 5119108"/>
              <a:gd name="connsiteX1" fmla="*/ 6074195 w 6264332"/>
              <a:gd name="connsiteY1" fmla="*/ 138545 h 5119108"/>
              <a:gd name="connsiteX2" fmla="*/ 4845759 w 6264332"/>
              <a:gd name="connsiteY2" fmla="*/ 0 h 5119108"/>
              <a:gd name="connsiteX3" fmla="*/ 3137031 w 6264332"/>
              <a:gd name="connsiteY3" fmla="*/ 18472 h 5119108"/>
              <a:gd name="connsiteX4" fmla="*/ 2721395 w 6264332"/>
              <a:gd name="connsiteY4" fmla="*/ 64654 h 5119108"/>
              <a:gd name="connsiteX5" fmla="*/ 2342704 w 6264332"/>
              <a:gd name="connsiteY5" fmla="*/ 92363 h 5119108"/>
              <a:gd name="connsiteX6" fmla="*/ 1880886 w 6264332"/>
              <a:gd name="connsiteY6" fmla="*/ 166254 h 5119108"/>
              <a:gd name="connsiteX7" fmla="*/ 1770050 w 6264332"/>
              <a:gd name="connsiteY7" fmla="*/ 193963 h 5119108"/>
              <a:gd name="connsiteX8" fmla="*/ 1668450 w 6264332"/>
              <a:gd name="connsiteY8" fmla="*/ 212436 h 5119108"/>
              <a:gd name="connsiteX9" fmla="*/ 1234340 w 6264332"/>
              <a:gd name="connsiteY9" fmla="*/ 286327 h 5119108"/>
              <a:gd name="connsiteX10" fmla="*/ 670922 w 6264332"/>
              <a:gd name="connsiteY10" fmla="*/ 480291 h 5119108"/>
              <a:gd name="connsiteX11" fmla="*/ 125977 w 6264332"/>
              <a:gd name="connsiteY11" fmla="*/ 1145309 h 5119108"/>
              <a:gd name="connsiteX12" fmla="*/ 15141 w 6264332"/>
              <a:gd name="connsiteY12" fmla="*/ 2041236 h 5119108"/>
              <a:gd name="connsiteX13" fmla="*/ 5903 w 6264332"/>
              <a:gd name="connsiteY13" fmla="*/ 3001818 h 5119108"/>
              <a:gd name="connsiteX14" fmla="*/ 61322 w 6264332"/>
              <a:gd name="connsiteY14" fmla="*/ 3713018 h 5119108"/>
              <a:gd name="connsiteX15" fmla="*/ 98268 w 6264332"/>
              <a:gd name="connsiteY15" fmla="*/ 4535055 h 5119108"/>
              <a:gd name="connsiteX16" fmla="*/ 310704 w 6264332"/>
              <a:gd name="connsiteY16" fmla="*/ 5098473 h 5119108"/>
              <a:gd name="connsiteX17" fmla="*/ 1206632 w 6264332"/>
              <a:gd name="connsiteY17" fmla="*/ 4932217 h 5119108"/>
              <a:gd name="connsiteX18" fmla="*/ 938776 w 6264332"/>
              <a:gd name="connsiteY18" fmla="*/ 4322618 h 5119108"/>
              <a:gd name="connsiteX19" fmla="*/ 966486 w 6264332"/>
              <a:gd name="connsiteY19" fmla="*/ 3860800 h 5119108"/>
              <a:gd name="connsiteX20" fmla="*/ 1123504 w 6264332"/>
              <a:gd name="connsiteY20" fmla="*/ 3639127 h 5119108"/>
              <a:gd name="connsiteX21" fmla="*/ 1234340 w 6264332"/>
              <a:gd name="connsiteY21" fmla="*/ 3426691 h 5119108"/>
              <a:gd name="connsiteX22" fmla="*/ 1483721 w 6264332"/>
              <a:gd name="connsiteY22" fmla="*/ 3149599 h 5119108"/>
              <a:gd name="connsiteX23" fmla="*/ 1548377 w 6264332"/>
              <a:gd name="connsiteY23" fmla="*/ 2715491 h 5119108"/>
              <a:gd name="connsiteX24" fmla="*/ 1585322 w 6264332"/>
              <a:gd name="connsiteY24" fmla="*/ 2632363 h 5119108"/>
              <a:gd name="connsiteX25" fmla="*/ 1649977 w 6264332"/>
              <a:gd name="connsiteY25" fmla="*/ 2466109 h 5119108"/>
              <a:gd name="connsiteX26" fmla="*/ 1908595 w 6264332"/>
              <a:gd name="connsiteY26" fmla="*/ 2087419 h 5119108"/>
              <a:gd name="connsiteX27" fmla="*/ 2130268 w 6264332"/>
              <a:gd name="connsiteY27" fmla="*/ 1865745 h 5119108"/>
              <a:gd name="connsiteX28" fmla="*/ 2444303 w 6264332"/>
              <a:gd name="connsiteY28" fmla="*/ 1625600 h 5119108"/>
              <a:gd name="connsiteX29" fmla="*/ 2822995 w 6264332"/>
              <a:gd name="connsiteY29" fmla="*/ 1366982 h 5119108"/>
              <a:gd name="connsiteX30" fmla="*/ 3192449 w 6264332"/>
              <a:gd name="connsiteY30" fmla="*/ 1209964 h 5119108"/>
              <a:gd name="connsiteX31" fmla="*/ 4060668 w 6264332"/>
              <a:gd name="connsiteY31" fmla="*/ 988291 h 5119108"/>
              <a:gd name="connsiteX32" fmla="*/ 4651795 w 6264332"/>
              <a:gd name="connsiteY32" fmla="*/ 905163 h 5119108"/>
              <a:gd name="connsiteX33" fmla="*/ 4836522 w 6264332"/>
              <a:gd name="connsiteY33" fmla="*/ 895927 h 5119108"/>
              <a:gd name="connsiteX34" fmla="*/ 5409177 w 6264332"/>
              <a:gd name="connsiteY34" fmla="*/ 849746 h 5119108"/>
              <a:gd name="connsiteX35" fmla="*/ 5760158 w 6264332"/>
              <a:gd name="connsiteY35" fmla="*/ 822036 h 5119108"/>
              <a:gd name="connsiteX36" fmla="*/ 6111141 w 6264332"/>
              <a:gd name="connsiteY36" fmla="*/ 831271 h 5119108"/>
              <a:gd name="connsiteX37" fmla="*/ 6249686 w 6264332"/>
              <a:gd name="connsiteY37" fmla="*/ 406399 h 5119108"/>
              <a:gd name="connsiteX38" fmla="*/ 6240450 w 6264332"/>
              <a:gd name="connsiteY38" fmla="*/ 249382 h 5119108"/>
              <a:gd name="connsiteX0" fmla="*/ 6240450 w 6264332"/>
              <a:gd name="connsiteY0" fmla="*/ 249382 h 5119108"/>
              <a:gd name="connsiteX1" fmla="*/ 6074195 w 6264332"/>
              <a:gd name="connsiteY1" fmla="*/ 138545 h 5119108"/>
              <a:gd name="connsiteX2" fmla="*/ 4845759 w 6264332"/>
              <a:gd name="connsiteY2" fmla="*/ 0 h 5119108"/>
              <a:gd name="connsiteX3" fmla="*/ 3137031 w 6264332"/>
              <a:gd name="connsiteY3" fmla="*/ 18472 h 5119108"/>
              <a:gd name="connsiteX4" fmla="*/ 2721395 w 6264332"/>
              <a:gd name="connsiteY4" fmla="*/ 64654 h 5119108"/>
              <a:gd name="connsiteX5" fmla="*/ 2342704 w 6264332"/>
              <a:gd name="connsiteY5" fmla="*/ 92363 h 5119108"/>
              <a:gd name="connsiteX6" fmla="*/ 1880886 w 6264332"/>
              <a:gd name="connsiteY6" fmla="*/ 166254 h 5119108"/>
              <a:gd name="connsiteX7" fmla="*/ 1770050 w 6264332"/>
              <a:gd name="connsiteY7" fmla="*/ 193963 h 5119108"/>
              <a:gd name="connsiteX8" fmla="*/ 1668450 w 6264332"/>
              <a:gd name="connsiteY8" fmla="*/ 212436 h 5119108"/>
              <a:gd name="connsiteX9" fmla="*/ 1234340 w 6264332"/>
              <a:gd name="connsiteY9" fmla="*/ 286327 h 5119108"/>
              <a:gd name="connsiteX10" fmla="*/ 670922 w 6264332"/>
              <a:gd name="connsiteY10" fmla="*/ 480291 h 5119108"/>
              <a:gd name="connsiteX11" fmla="*/ 125977 w 6264332"/>
              <a:gd name="connsiteY11" fmla="*/ 1145309 h 5119108"/>
              <a:gd name="connsiteX12" fmla="*/ 15141 w 6264332"/>
              <a:gd name="connsiteY12" fmla="*/ 2041236 h 5119108"/>
              <a:gd name="connsiteX13" fmla="*/ 5903 w 6264332"/>
              <a:gd name="connsiteY13" fmla="*/ 3001818 h 5119108"/>
              <a:gd name="connsiteX14" fmla="*/ 61322 w 6264332"/>
              <a:gd name="connsiteY14" fmla="*/ 3713018 h 5119108"/>
              <a:gd name="connsiteX15" fmla="*/ 98268 w 6264332"/>
              <a:gd name="connsiteY15" fmla="*/ 4535055 h 5119108"/>
              <a:gd name="connsiteX16" fmla="*/ 310704 w 6264332"/>
              <a:gd name="connsiteY16" fmla="*/ 5098473 h 5119108"/>
              <a:gd name="connsiteX17" fmla="*/ 1206632 w 6264332"/>
              <a:gd name="connsiteY17" fmla="*/ 4932217 h 5119108"/>
              <a:gd name="connsiteX18" fmla="*/ 938776 w 6264332"/>
              <a:gd name="connsiteY18" fmla="*/ 4322618 h 5119108"/>
              <a:gd name="connsiteX19" fmla="*/ 966486 w 6264332"/>
              <a:gd name="connsiteY19" fmla="*/ 3860800 h 5119108"/>
              <a:gd name="connsiteX20" fmla="*/ 1123504 w 6264332"/>
              <a:gd name="connsiteY20" fmla="*/ 3639127 h 5119108"/>
              <a:gd name="connsiteX21" fmla="*/ 1234340 w 6264332"/>
              <a:gd name="connsiteY21" fmla="*/ 3426691 h 5119108"/>
              <a:gd name="connsiteX22" fmla="*/ 1483721 w 6264332"/>
              <a:gd name="connsiteY22" fmla="*/ 3149599 h 5119108"/>
              <a:gd name="connsiteX23" fmla="*/ 1548377 w 6264332"/>
              <a:gd name="connsiteY23" fmla="*/ 2715491 h 5119108"/>
              <a:gd name="connsiteX24" fmla="*/ 1585322 w 6264332"/>
              <a:gd name="connsiteY24" fmla="*/ 2632363 h 5119108"/>
              <a:gd name="connsiteX25" fmla="*/ 1649977 w 6264332"/>
              <a:gd name="connsiteY25" fmla="*/ 2466109 h 5119108"/>
              <a:gd name="connsiteX26" fmla="*/ 1908595 w 6264332"/>
              <a:gd name="connsiteY26" fmla="*/ 2087419 h 5119108"/>
              <a:gd name="connsiteX27" fmla="*/ 2130268 w 6264332"/>
              <a:gd name="connsiteY27" fmla="*/ 1865745 h 5119108"/>
              <a:gd name="connsiteX28" fmla="*/ 2444303 w 6264332"/>
              <a:gd name="connsiteY28" fmla="*/ 1625600 h 5119108"/>
              <a:gd name="connsiteX29" fmla="*/ 2822995 w 6264332"/>
              <a:gd name="connsiteY29" fmla="*/ 1366982 h 5119108"/>
              <a:gd name="connsiteX30" fmla="*/ 3192449 w 6264332"/>
              <a:gd name="connsiteY30" fmla="*/ 1209964 h 5119108"/>
              <a:gd name="connsiteX31" fmla="*/ 4060668 w 6264332"/>
              <a:gd name="connsiteY31" fmla="*/ 988291 h 5119108"/>
              <a:gd name="connsiteX32" fmla="*/ 4651795 w 6264332"/>
              <a:gd name="connsiteY32" fmla="*/ 905163 h 5119108"/>
              <a:gd name="connsiteX33" fmla="*/ 4836522 w 6264332"/>
              <a:gd name="connsiteY33" fmla="*/ 895927 h 5119108"/>
              <a:gd name="connsiteX34" fmla="*/ 5409177 w 6264332"/>
              <a:gd name="connsiteY34" fmla="*/ 849746 h 5119108"/>
              <a:gd name="connsiteX35" fmla="*/ 5760158 w 6264332"/>
              <a:gd name="connsiteY35" fmla="*/ 822036 h 5119108"/>
              <a:gd name="connsiteX36" fmla="*/ 6111141 w 6264332"/>
              <a:gd name="connsiteY36" fmla="*/ 831271 h 5119108"/>
              <a:gd name="connsiteX37" fmla="*/ 6249686 w 6264332"/>
              <a:gd name="connsiteY37" fmla="*/ 406399 h 5119108"/>
              <a:gd name="connsiteX38" fmla="*/ 6240450 w 6264332"/>
              <a:gd name="connsiteY38" fmla="*/ 249382 h 5119108"/>
              <a:gd name="connsiteX0" fmla="*/ 6240450 w 6264332"/>
              <a:gd name="connsiteY0" fmla="*/ 249382 h 5117246"/>
              <a:gd name="connsiteX1" fmla="*/ 6074195 w 6264332"/>
              <a:gd name="connsiteY1" fmla="*/ 138545 h 5117246"/>
              <a:gd name="connsiteX2" fmla="*/ 4845759 w 6264332"/>
              <a:gd name="connsiteY2" fmla="*/ 0 h 5117246"/>
              <a:gd name="connsiteX3" fmla="*/ 3137031 w 6264332"/>
              <a:gd name="connsiteY3" fmla="*/ 18472 h 5117246"/>
              <a:gd name="connsiteX4" fmla="*/ 2721395 w 6264332"/>
              <a:gd name="connsiteY4" fmla="*/ 64654 h 5117246"/>
              <a:gd name="connsiteX5" fmla="*/ 2342704 w 6264332"/>
              <a:gd name="connsiteY5" fmla="*/ 92363 h 5117246"/>
              <a:gd name="connsiteX6" fmla="*/ 1880886 w 6264332"/>
              <a:gd name="connsiteY6" fmla="*/ 166254 h 5117246"/>
              <a:gd name="connsiteX7" fmla="*/ 1770050 w 6264332"/>
              <a:gd name="connsiteY7" fmla="*/ 193963 h 5117246"/>
              <a:gd name="connsiteX8" fmla="*/ 1668450 w 6264332"/>
              <a:gd name="connsiteY8" fmla="*/ 212436 h 5117246"/>
              <a:gd name="connsiteX9" fmla="*/ 1234340 w 6264332"/>
              <a:gd name="connsiteY9" fmla="*/ 286327 h 5117246"/>
              <a:gd name="connsiteX10" fmla="*/ 670922 w 6264332"/>
              <a:gd name="connsiteY10" fmla="*/ 480291 h 5117246"/>
              <a:gd name="connsiteX11" fmla="*/ 125977 w 6264332"/>
              <a:gd name="connsiteY11" fmla="*/ 1145309 h 5117246"/>
              <a:gd name="connsiteX12" fmla="*/ 15141 w 6264332"/>
              <a:gd name="connsiteY12" fmla="*/ 2041236 h 5117246"/>
              <a:gd name="connsiteX13" fmla="*/ 5903 w 6264332"/>
              <a:gd name="connsiteY13" fmla="*/ 3001818 h 5117246"/>
              <a:gd name="connsiteX14" fmla="*/ 61322 w 6264332"/>
              <a:gd name="connsiteY14" fmla="*/ 3713018 h 5117246"/>
              <a:gd name="connsiteX15" fmla="*/ 98268 w 6264332"/>
              <a:gd name="connsiteY15" fmla="*/ 4535055 h 5117246"/>
              <a:gd name="connsiteX16" fmla="*/ 310704 w 6264332"/>
              <a:gd name="connsiteY16" fmla="*/ 5098473 h 5117246"/>
              <a:gd name="connsiteX17" fmla="*/ 1206632 w 6264332"/>
              <a:gd name="connsiteY17" fmla="*/ 4932217 h 5117246"/>
              <a:gd name="connsiteX18" fmla="*/ 1105030 w 6264332"/>
              <a:gd name="connsiteY18" fmla="*/ 4433455 h 5117246"/>
              <a:gd name="connsiteX19" fmla="*/ 966486 w 6264332"/>
              <a:gd name="connsiteY19" fmla="*/ 3860800 h 5117246"/>
              <a:gd name="connsiteX20" fmla="*/ 1123504 w 6264332"/>
              <a:gd name="connsiteY20" fmla="*/ 3639127 h 5117246"/>
              <a:gd name="connsiteX21" fmla="*/ 1234340 w 6264332"/>
              <a:gd name="connsiteY21" fmla="*/ 3426691 h 5117246"/>
              <a:gd name="connsiteX22" fmla="*/ 1483721 w 6264332"/>
              <a:gd name="connsiteY22" fmla="*/ 3149599 h 5117246"/>
              <a:gd name="connsiteX23" fmla="*/ 1548377 w 6264332"/>
              <a:gd name="connsiteY23" fmla="*/ 2715491 h 5117246"/>
              <a:gd name="connsiteX24" fmla="*/ 1585322 w 6264332"/>
              <a:gd name="connsiteY24" fmla="*/ 2632363 h 5117246"/>
              <a:gd name="connsiteX25" fmla="*/ 1649977 w 6264332"/>
              <a:gd name="connsiteY25" fmla="*/ 2466109 h 5117246"/>
              <a:gd name="connsiteX26" fmla="*/ 1908595 w 6264332"/>
              <a:gd name="connsiteY26" fmla="*/ 2087419 h 5117246"/>
              <a:gd name="connsiteX27" fmla="*/ 2130268 w 6264332"/>
              <a:gd name="connsiteY27" fmla="*/ 1865745 h 5117246"/>
              <a:gd name="connsiteX28" fmla="*/ 2444303 w 6264332"/>
              <a:gd name="connsiteY28" fmla="*/ 1625600 h 5117246"/>
              <a:gd name="connsiteX29" fmla="*/ 2822995 w 6264332"/>
              <a:gd name="connsiteY29" fmla="*/ 1366982 h 5117246"/>
              <a:gd name="connsiteX30" fmla="*/ 3192449 w 6264332"/>
              <a:gd name="connsiteY30" fmla="*/ 1209964 h 5117246"/>
              <a:gd name="connsiteX31" fmla="*/ 4060668 w 6264332"/>
              <a:gd name="connsiteY31" fmla="*/ 988291 h 5117246"/>
              <a:gd name="connsiteX32" fmla="*/ 4651795 w 6264332"/>
              <a:gd name="connsiteY32" fmla="*/ 905163 h 5117246"/>
              <a:gd name="connsiteX33" fmla="*/ 4836522 w 6264332"/>
              <a:gd name="connsiteY33" fmla="*/ 895927 h 5117246"/>
              <a:gd name="connsiteX34" fmla="*/ 5409177 w 6264332"/>
              <a:gd name="connsiteY34" fmla="*/ 849746 h 5117246"/>
              <a:gd name="connsiteX35" fmla="*/ 5760158 w 6264332"/>
              <a:gd name="connsiteY35" fmla="*/ 822036 h 5117246"/>
              <a:gd name="connsiteX36" fmla="*/ 6111141 w 6264332"/>
              <a:gd name="connsiteY36" fmla="*/ 831271 h 5117246"/>
              <a:gd name="connsiteX37" fmla="*/ 6249686 w 6264332"/>
              <a:gd name="connsiteY37" fmla="*/ 406399 h 5117246"/>
              <a:gd name="connsiteX38" fmla="*/ 6240450 w 6264332"/>
              <a:gd name="connsiteY38" fmla="*/ 249382 h 5117246"/>
              <a:gd name="connsiteX0" fmla="*/ 6240450 w 6264332"/>
              <a:gd name="connsiteY0" fmla="*/ 249382 h 5117246"/>
              <a:gd name="connsiteX1" fmla="*/ 6074195 w 6264332"/>
              <a:gd name="connsiteY1" fmla="*/ 138545 h 5117246"/>
              <a:gd name="connsiteX2" fmla="*/ 4845759 w 6264332"/>
              <a:gd name="connsiteY2" fmla="*/ 0 h 5117246"/>
              <a:gd name="connsiteX3" fmla="*/ 3137031 w 6264332"/>
              <a:gd name="connsiteY3" fmla="*/ 18472 h 5117246"/>
              <a:gd name="connsiteX4" fmla="*/ 2721395 w 6264332"/>
              <a:gd name="connsiteY4" fmla="*/ 64654 h 5117246"/>
              <a:gd name="connsiteX5" fmla="*/ 2342704 w 6264332"/>
              <a:gd name="connsiteY5" fmla="*/ 92363 h 5117246"/>
              <a:gd name="connsiteX6" fmla="*/ 1880886 w 6264332"/>
              <a:gd name="connsiteY6" fmla="*/ 166254 h 5117246"/>
              <a:gd name="connsiteX7" fmla="*/ 1770050 w 6264332"/>
              <a:gd name="connsiteY7" fmla="*/ 193963 h 5117246"/>
              <a:gd name="connsiteX8" fmla="*/ 1668450 w 6264332"/>
              <a:gd name="connsiteY8" fmla="*/ 212436 h 5117246"/>
              <a:gd name="connsiteX9" fmla="*/ 1234340 w 6264332"/>
              <a:gd name="connsiteY9" fmla="*/ 286327 h 5117246"/>
              <a:gd name="connsiteX10" fmla="*/ 670922 w 6264332"/>
              <a:gd name="connsiteY10" fmla="*/ 480291 h 5117246"/>
              <a:gd name="connsiteX11" fmla="*/ 125977 w 6264332"/>
              <a:gd name="connsiteY11" fmla="*/ 1145309 h 5117246"/>
              <a:gd name="connsiteX12" fmla="*/ 15141 w 6264332"/>
              <a:gd name="connsiteY12" fmla="*/ 2041236 h 5117246"/>
              <a:gd name="connsiteX13" fmla="*/ 5903 w 6264332"/>
              <a:gd name="connsiteY13" fmla="*/ 3001818 h 5117246"/>
              <a:gd name="connsiteX14" fmla="*/ 61322 w 6264332"/>
              <a:gd name="connsiteY14" fmla="*/ 3713018 h 5117246"/>
              <a:gd name="connsiteX15" fmla="*/ 98268 w 6264332"/>
              <a:gd name="connsiteY15" fmla="*/ 4535055 h 5117246"/>
              <a:gd name="connsiteX16" fmla="*/ 310704 w 6264332"/>
              <a:gd name="connsiteY16" fmla="*/ 5098473 h 5117246"/>
              <a:gd name="connsiteX17" fmla="*/ 1206632 w 6264332"/>
              <a:gd name="connsiteY17" fmla="*/ 4932217 h 5117246"/>
              <a:gd name="connsiteX18" fmla="*/ 1105030 w 6264332"/>
              <a:gd name="connsiteY18" fmla="*/ 4433455 h 5117246"/>
              <a:gd name="connsiteX19" fmla="*/ 1049613 w 6264332"/>
              <a:gd name="connsiteY19" fmla="*/ 3925454 h 5117246"/>
              <a:gd name="connsiteX20" fmla="*/ 1123504 w 6264332"/>
              <a:gd name="connsiteY20" fmla="*/ 3639127 h 5117246"/>
              <a:gd name="connsiteX21" fmla="*/ 1234340 w 6264332"/>
              <a:gd name="connsiteY21" fmla="*/ 3426691 h 5117246"/>
              <a:gd name="connsiteX22" fmla="*/ 1483721 w 6264332"/>
              <a:gd name="connsiteY22" fmla="*/ 3149599 h 5117246"/>
              <a:gd name="connsiteX23" fmla="*/ 1548377 w 6264332"/>
              <a:gd name="connsiteY23" fmla="*/ 2715491 h 5117246"/>
              <a:gd name="connsiteX24" fmla="*/ 1585322 w 6264332"/>
              <a:gd name="connsiteY24" fmla="*/ 2632363 h 5117246"/>
              <a:gd name="connsiteX25" fmla="*/ 1649977 w 6264332"/>
              <a:gd name="connsiteY25" fmla="*/ 2466109 h 5117246"/>
              <a:gd name="connsiteX26" fmla="*/ 1908595 w 6264332"/>
              <a:gd name="connsiteY26" fmla="*/ 2087419 h 5117246"/>
              <a:gd name="connsiteX27" fmla="*/ 2130268 w 6264332"/>
              <a:gd name="connsiteY27" fmla="*/ 1865745 h 5117246"/>
              <a:gd name="connsiteX28" fmla="*/ 2444303 w 6264332"/>
              <a:gd name="connsiteY28" fmla="*/ 1625600 h 5117246"/>
              <a:gd name="connsiteX29" fmla="*/ 2822995 w 6264332"/>
              <a:gd name="connsiteY29" fmla="*/ 1366982 h 5117246"/>
              <a:gd name="connsiteX30" fmla="*/ 3192449 w 6264332"/>
              <a:gd name="connsiteY30" fmla="*/ 1209964 h 5117246"/>
              <a:gd name="connsiteX31" fmla="*/ 4060668 w 6264332"/>
              <a:gd name="connsiteY31" fmla="*/ 988291 h 5117246"/>
              <a:gd name="connsiteX32" fmla="*/ 4651795 w 6264332"/>
              <a:gd name="connsiteY32" fmla="*/ 905163 h 5117246"/>
              <a:gd name="connsiteX33" fmla="*/ 4836522 w 6264332"/>
              <a:gd name="connsiteY33" fmla="*/ 895927 h 5117246"/>
              <a:gd name="connsiteX34" fmla="*/ 5409177 w 6264332"/>
              <a:gd name="connsiteY34" fmla="*/ 849746 h 5117246"/>
              <a:gd name="connsiteX35" fmla="*/ 5760158 w 6264332"/>
              <a:gd name="connsiteY35" fmla="*/ 822036 h 5117246"/>
              <a:gd name="connsiteX36" fmla="*/ 6111141 w 6264332"/>
              <a:gd name="connsiteY36" fmla="*/ 831271 h 5117246"/>
              <a:gd name="connsiteX37" fmla="*/ 6249686 w 6264332"/>
              <a:gd name="connsiteY37" fmla="*/ 406399 h 5117246"/>
              <a:gd name="connsiteX38" fmla="*/ 6240450 w 6264332"/>
              <a:gd name="connsiteY38" fmla="*/ 249382 h 5117246"/>
              <a:gd name="connsiteX0" fmla="*/ 6240450 w 6264332"/>
              <a:gd name="connsiteY0" fmla="*/ 249382 h 5134164"/>
              <a:gd name="connsiteX1" fmla="*/ 6074195 w 6264332"/>
              <a:gd name="connsiteY1" fmla="*/ 138545 h 5134164"/>
              <a:gd name="connsiteX2" fmla="*/ 4845759 w 6264332"/>
              <a:gd name="connsiteY2" fmla="*/ 0 h 5134164"/>
              <a:gd name="connsiteX3" fmla="*/ 3137031 w 6264332"/>
              <a:gd name="connsiteY3" fmla="*/ 18472 h 5134164"/>
              <a:gd name="connsiteX4" fmla="*/ 2721395 w 6264332"/>
              <a:gd name="connsiteY4" fmla="*/ 64654 h 5134164"/>
              <a:gd name="connsiteX5" fmla="*/ 2342704 w 6264332"/>
              <a:gd name="connsiteY5" fmla="*/ 92363 h 5134164"/>
              <a:gd name="connsiteX6" fmla="*/ 1880886 w 6264332"/>
              <a:gd name="connsiteY6" fmla="*/ 166254 h 5134164"/>
              <a:gd name="connsiteX7" fmla="*/ 1770050 w 6264332"/>
              <a:gd name="connsiteY7" fmla="*/ 193963 h 5134164"/>
              <a:gd name="connsiteX8" fmla="*/ 1668450 w 6264332"/>
              <a:gd name="connsiteY8" fmla="*/ 212436 h 5134164"/>
              <a:gd name="connsiteX9" fmla="*/ 1234340 w 6264332"/>
              <a:gd name="connsiteY9" fmla="*/ 286327 h 5134164"/>
              <a:gd name="connsiteX10" fmla="*/ 670922 w 6264332"/>
              <a:gd name="connsiteY10" fmla="*/ 480291 h 5134164"/>
              <a:gd name="connsiteX11" fmla="*/ 125977 w 6264332"/>
              <a:gd name="connsiteY11" fmla="*/ 1145309 h 5134164"/>
              <a:gd name="connsiteX12" fmla="*/ 15141 w 6264332"/>
              <a:gd name="connsiteY12" fmla="*/ 2041236 h 5134164"/>
              <a:gd name="connsiteX13" fmla="*/ 5903 w 6264332"/>
              <a:gd name="connsiteY13" fmla="*/ 3001818 h 5134164"/>
              <a:gd name="connsiteX14" fmla="*/ 61322 w 6264332"/>
              <a:gd name="connsiteY14" fmla="*/ 3713018 h 5134164"/>
              <a:gd name="connsiteX15" fmla="*/ 98268 w 6264332"/>
              <a:gd name="connsiteY15" fmla="*/ 4535055 h 5134164"/>
              <a:gd name="connsiteX16" fmla="*/ 310704 w 6264332"/>
              <a:gd name="connsiteY16" fmla="*/ 5098473 h 5134164"/>
              <a:gd name="connsiteX17" fmla="*/ 1058850 w 6264332"/>
              <a:gd name="connsiteY17" fmla="*/ 5006108 h 5134164"/>
              <a:gd name="connsiteX18" fmla="*/ 1105030 w 6264332"/>
              <a:gd name="connsiteY18" fmla="*/ 4433455 h 5134164"/>
              <a:gd name="connsiteX19" fmla="*/ 1049613 w 6264332"/>
              <a:gd name="connsiteY19" fmla="*/ 3925454 h 5134164"/>
              <a:gd name="connsiteX20" fmla="*/ 1123504 w 6264332"/>
              <a:gd name="connsiteY20" fmla="*/ 3639127 h 5134164"/>
              <a:gd name="connsiteX21" fmla="*/ 1234340 w 6264332"/>
              <a:gd name="connsiteY21" fmla="*/ 3426691 h 5134164"/>
              <a:gd name="connsiteX22" fmla="*/ 1483721 w 6264332"/>
              <a:gd name="connsiteY22" fmla="*/ 3149599 h 5134164"/>
              <a:gd name="connsiteX23" fmla="*/ 1548377 w 6264332"/>
              <a:gd name="connsiteY23" fmla="*/ 2715491 h 5134164"/>
              <a:gd name="connsiteX24" fmla="*/ 1585322 w 6264332"/>
              <a:gd name="connsiteY24" fmla="*/ 2632363 h 5134164"/>
              <a:gd name="connsiteX25" fmla="*/ 1649977 w 6264332"/>
              <a:gd name="connsiteY25" fmla="*/ 2466109 h 5134164"/>
              <a:gd name="connsiteX26" fmla="*/ 1908595 w 6264332"/>
              <a:gd name="connsiteY26" fmla="*/ 2087419 h 5134164"/>
              <a:gd name="connsiteX27" fmla="*/ 2130268 w 6264332"/>
              <a:gd name="connsiteY27" fmla="*/ 1865745 h 5134164"/>
              <a:gd name="connsiteX28" fmla="*/ 2444303 w 6264332"/>
              <a:gd name="connsiteY28" fmla="*/ 1625600 h 5134164"/>
              <a:gd name="connsiteX29" fmla="*/ 2822995 w 6264332"/>
              <a:gd name="connsiteY29" fmla="*/ 1366982 h 5134164"/>
              <a:gd name="connsiteX30" fmla="*/ 3192449 w 6264332"/>
              <a:gd name="connsiteY30" fmla="*/ 1209964 h 5134164"/>
              <a:gd name="connsiteX31" fmla="*/ 4060668 w 6264332"/>
              <a:gd name="connsiteY31" fmla="*/ 988291 h 5134164"/>
              <a:gd name="connsiteX32" fmla="*/ 4651795 w 6264332"/>
              <a:gd name="connsiteY32" fmla="*/ 905163 h 5134164"/>
              <a:gd name="connsiteX33" fmla="*/ 4836522 w 6264332"/>
              <a:gd name="connsiteY33" fmla="*/ 895927 h 5134164"/>
              <a:gd name="connsiteX34" fmla="*/ 5409177 w 6264332"/>
              <a:gd name="connsiteY34" fmla="*/ 849746 h 5134164"/>
              <a:gd name="connsiteX35" fmla="*/ 5760158 w 6264332"/>
              <a:gd name="connsiteY35" fmla="*/ 822036 h 5134164"/>
              <a:gd name="connsiteX36" fmla="*/ 6111141 w 6264332"/>
              <a:gd name="connsiteY36" fmla="*/ 831271 h 5134164"/>
              <a:gd name="connsiteX37" fmla="*/ 6249686 w 6264332"/>
              <a:gd name="connsiteY37" fmla="*/ 406399 h 5134164"/>
              <a:gd name="connsiteX38" fmla="*/ 6240450 w 6264332"/>
              <a:gd name="connsiteY38" fmla="*/ 249382 h 5134164"/>
              <a:gd name="connsiteX0" fmla="*/ 6240450 w 6264332"/>
              <a:gd name="connsiteY0" fmla="*/ 249382 h 5134164"/>
              <a:gd name="connsiteX1" fmla="*/ 6074195 w 6264332"/>
              <a:gd name="connsiteY1" fmla="*/ 138545 h 5134164"/>
              <a:gd name="connsiteX2" fmla="*/ 4845759 w 6264332"/>
              <a:gd name="connsiteY2" fmla="*/ 0 h 5134164"/>
              <a:gd name="connsiteX3" fmla="*/ 3137031 w 6264332"/>
              <a:gd name="connsiteY3" fmla="*/ 18472 h 5134164"/>
              <a:gd name="connsiteX4" fmla="*/ 2721395 w 6264332"/>
              <a:gd name="connsiteY4" fmla="*/ 64654 h 5134164"/>
              <a:gd name="connsiteX5" fmla="*/ 2342704 w 6264332"/>
              <a:gd name="connsiteY5" fmla="*/ 92363 h 5134164"/>
              <a:gd name="connsiteX6" fmla="*/ 1880886 w 6264332"/>
              <a:gd name="connsiteY6" fmla="*/ 166254 h 5134164"/>
              <a:gd name="connsiteX7" fmla="*/ 1770050 w 6264332"/>
              <a:gd name="connsiteY7" fmla="*/ 193963 h 5134164"/>
              <a:gd name="connsiteX8" fmla="*/ 1668450 w 6264332"/>
              <a:gd name="connsiteY8" fmla="*/ 212436 h 5134164"/>
              <a:gd name="connsiteX9" fmla="*/ 1234340 w 6264332"/>
              <a:gd name="connsiteY9" fmla="*/ 286327 h 5134164"/>
              <a:gd name="connsiteX10" fmla="*/ 670922 w 6264332"/>
              <a:gd name="connsiteY10" fmla="*/ 480291 h 5134164"/>
              <a:gd name="connsiteX11" fmla="*/ 125977 w 6264332"/>
              <a:gd name="connsiteY11" fmla="*/ 1145309 h 5134164"/>
              <a:gd name="connsiteX12" fmla="*/ 15141 w 6264332"/>
              <a:gd name="connsiteY12" fmla="*/ 2041236 h 5134164"/>
              <a:gd name="connsiteX13" fmla="*/ 5903 w 6264332"/>
              <a:gd name="connsiteY13" fmla="*/ 3001818 h 5134164"/>
              <a:gd name="connsiteX14" fmla="*/ 61322 w 6264332"/>
              <a:gd name="connsiteY14" fmla="*/ 3713018 h 5134164"/>
              <a:gd name="connsiteX15" fmla="*/ 98268 w 6264332"/>
              <a:gd name="connsiteY15" fmla="*/ 4535055 h 5134164"/>
              <a:gd name="connsiteX16" fmla="*/ 310704 w 6264332"/>
              <a:gd name="connsiteY16" fmla="*/ 5098473 h 5134164"/>
              <a:gd name="connsiteX17" fmla="*/ 1058850 w 6264332"/>
              <a:gd name="connsiteY17" fmla="*/ 5006108 h 5134164"/>
              <a:gd name="connsiteX18" fmla="*/ 1105030 w 6264332"/>
              <a:gd name="connsiteY18" fmla="*/ 4433455 h 5134164"/>
              <a:gd name="connsiteX19" fmla="*/ 1215867 w 6264332"/>
              <a:gd name="connsiteY19" fmla="*/ 4174836 h 5134164"/>
              <a:gd name="connsiteX20" fmla="*/ 1123504 w 6264332"/>
              <a:gd name="connsiteY20" fmla="*/ 3639127 h 5134164"/>
              <a:gd name="connsiteX21" fmla="*/ 1234340 w 6264332"/>
              <a:gd name="connsiteY21" fmla="*/ 3426691 h 5134164"/>
              <a:gd name="connsiteX22" fmla="*/ 1483721 w 6264332"/>
              <a:gd name="connsiteY22" fmla="*/ 3149599 h 5134164"/>
              <a:gd name="connsiteX23" fmla="*/ 1548377 w 6264332"/>
              <a:gd name="connsiteY23" fmla="*/ 2715491 h 5134164"/>
              <a:gd name="connsiteX24" fmla="*/ 1585322 w 6264332"/>
              <a:gd name="connsiteY24" fmla="*/ 2632363 h 5134164"/>
              <a:gd name="connsiteX25" fmla="*/ 1649977 w 6264332"/>
              <a:gd name="connsiteY25" fmla="*/ 2466109 h 5134164"/>
              <a:gd name="connsiteX26" fmla="*/ 1908595 w 6264332"/>
              <a:gd name="connsiteY26" fmla="*/ 2087419 h 5134164"/>
              <a:gd name="connsiteX27" fmla="*/ 2130268 w 6264332"/>
              <a:gd name="connsiteY27" fmla="*/ 1865745 h 5134164"/>
              <a:gd name="connsiteX28" fmla="*/ 2444303 w 6264332"/>
              <a:gd name="connsiteY28" fmla="*/ 1625600 h 5134164"/>
              <a:gd name="connsiteX29" fmla="*/ 2822995 w 6264332"/>
              <a:gd name="connsiteY29" fmla="*/ 1366982 h 5134164"/>
              <a:gd name="connsiteX30" fmla="*/ 3192449 w 6264332"/>
              <a:gd name="connsiteY30" fmla="*/ 1209964 h 5134164"/>
              <a:gd name="connsiteX31" fmla="*/ 4060668 w 6264332"/>
              <a:gd name="connsiteY31" fmla="*/ 988291 h 5134164"/>
              <a:gd name="connsiteX32" fmla="*/ 4651795 w 6264332"/>
              <a:gd name="connsiteY32" fmla="*/ 905163 h 5134164"/>
              <a:gd name="connsiteX33" fmla="*/ 4836522 w 6264332"/>
              <a:gd name="connsiteY33" fmla="*/ 895927 h 5134164"/>
              <a:gd name="connsiteX34" fmla="*/ 5409177 w 6264332"/>
              <a:gd name="connsiteY34" fmla="*/ 849746 h 5134164"/>
              <a:gd name="connsiteX35" fmla="*/ 5760158 w 6264332"/>
              <a:gd name="connsiteY35" fmla="*/ 822036 h 5134164"/>
              <a:gd name="connsiteX36" fmla="*/ 6111141 w 6264332"/>
              <a:gd name="connsiteY36" fmla="*/ 831271 h 5134164"/>
              <a:gd name="connsiteX37" fmla="*/ 6249686 w 6264332"/>
              <a:gd name="connsiteY37" fmla="*/ 406399 h 5134164"/>
              <a:gd name="connsiteX38" fmla="*/ 6240450 w 6264332"/>
              <a:gd name="connsiteY38" fmla="*/ 249382 h 5134164"/>
              <a:gd name="connsiteX0" fmla="*/ 6240450 w 6264332"/>
              <a:gd name="connsiteY0" fmla="*/ 249382 h 5130115"/>
              <a:gd name="connsiteX1" fmla="*/ 6074195 w 6264332"/>
              <a:gd name="connsiteY1" fmla="*/ 138545 h 5130115"/>
              <a:gd name="connsiteX2" fmla="*/ 4845759 w 6264332"/>
              <a:gd name="connsiteY2" fmla="*/ 0 h 5130115"/>
              <a:gd name="connsiteX3" fmla="*/ 3137031 w 6264332"/>
              <a:gd name="connsiteY3" fmla="*/ 18472 h 5130115"/>
              <a:gd name="connsiteX4" fmla="*/ 2721395 w 6264332"/>
              <a:gd name="connsiteY4" fmla="*/ 64654 h 5130115"/>
              <a:gd name="connsiteX5" fmla="*/ 2342704 w 6264332"/>
              <a:gd name="connsiteY5" fmla="*/ 92363 h 5130115"/>
              <a:gd name="connsiteX6" fmla="*/ 1880886 w 6264332"/>
              <a:gd name="connsiteY6" fmla="*/ 166254 h 5130115"/>
              <a:gd name="connsiteX7" fmla="*/ 1770050 w 6264332"/>
              <a:gd name="connsiteY7" fmla="*/ 193963 h 5130115"/>
              <a:gd name="connsiteX8" fmla="*/ 1668450 w 6264332"/>
              <a:gd name="connsiteY8" fmla="*/ 212436 h 5130115"/>
              <a:gd name="connsiteX9" fmla="*/ 1234340 w 6264332"/>
              <a:gd name="connsiteY9" fmla="*/ 286327 h 5130115"/>
              <a:gd name="connsiteX10" fmla="*/ 670922 w 6264332"/>
              <a:gd name="connsiteY10" fmla="*/ 480291 h 5130115"/>
              <a:gd name="connsiteX11" fmla="*/ 125977 w 6264332"/>
              <a:gd name="connsiteY11" fmla="*/ 1145309 h 5130115"/>
              <a:gd name="connsiteX12" fmla="*/ 15141 w 6264332"/>
              <a:gd name="connsiteY12" fmla="*/ 2041236 h 5130115"/>
              <a:gd name="connsiteX13" fmla="*/ 5903 w 6264332"/>
              <a:gd name="connsiteY13" fmla="*/ 3001818 h 5130115"/>
              <a:gd name="connsiteX14" fmla="*/ 61322 w 6264332"/>
              <a:gd name="connsiteY14" fmla="*/ 3713018 h 5130115"/>
              <a:gd name="connsiteX15" fmla="*/ 98268 w 6264332"/>
              <a:gd name="connsiteY15" fmla="*/ 4535055 h 5130115"/>
              <a:gd name="connsiteX16" fmla="*/ 310704 w 6264332"/>
              <a:gd name="connsiteY16" fmla="*/ 5098473 h 5130115"/>
              <a:gd name="connsiteX17" fmla="*/ 1058850 w 6264332"/>
              <a:gd name="connsiteY17" fmla="*/ 5006108 h 5130115"/>
              <a:gd name="connsiteX18" fmla="*/ 1077321 w 6264332"/>
              <a:gd name="connsiteY18" fmla="*/ 4562764 h 5130115"/>
              <a:gd name="connsiteX19" fmla="*/ 1215867 w 6264332"/>
              <a:gd name="connsiteY19" fmla="*/ 4174836 h 5130115"/>
              <a:gd name="connsiteX20" fmla="*/ 1123504 w 6264332"/>
              <a:gd name="connsiteY20" fmla="*/ 3639127 h 5130115"/>
              <a:gd name="connsiteX21" fmla="*/ 1234340 w 6264332"/>
              <a:gd name="connsiteY21" fmla="*/ 3426691 h 5130115"/>
              <a:gd name="connsiteX22" fmla="*/ 1483721 w 6264332"/>
              <a:gd name="connsiteY22" fmla="*/ 3149599 h 5130115"/>
              <a:gd name="connsiteX23" fmla="*/ 1548377 w 6264332"/>
              <a:gd name="connsiteY23" fmla="*/ 2715491 h 5130115"/>
              <a:gd name="connsiteX24" fmla="*/ 1585322 w 6264332"/>
              <a:gd name="connsiteY24" fmla="*/ 2632363 h 5130115"/>
              <a:gd name="connsiteX25" fmla="*/ 1649977 w 6264332"/>
              <a:gd name="connsiteY25" fmla="*/ 2466109 h 5130115"/>
              <a:gd name="connsiteX26" fmla="*/ 1908595 w 6264332"/>
              <a:gd name="connsiteY26" fmla="*/ 2087419 h 5130115"/>
              <a:gd name="connsiteX27" fmla="*/ 2130268 w 6264332"/>
              <a:gd name="connsiteY27" fmla="*/ 1865745 h 5130115"/>
              <a:gd name="connsiteX28" fmla="*/ 2444303 w 6264332"/>
              <a:gd name="connsiteY28" fmla="*/ 1625600 h 5130115"/>
              <a:gd name="connsiteX29" fmla="*/ 2822995 w 6264332"/>
              <a:gd name="connsiteY29" fmla="*/ 1366982 h 5130115"/>
              <a:gd name="connsiteX30" fmla="*/ 3192449 w 6264332"/>
              <a:gd name="connsiteY30" fmla="*/ 1209964 h 5130115"/>
              <a:gd name="connsiteX31" fmla="*/ 4060668 w 6264332"/>
              <a:gd name="connsiteY31" fmla="*/ 988291 h 5130115"/>
              <a:gd name="connsiteX32" fmla="*/ 4651795 w 6264332"/>
              <a:gd name="connsiteY32" fmla="*/ 905163 h 5130115"/>
              <a:gd name="connsiteX33" fmla="*/ 4836522 w 6264332"/>
              <a:gd name="connsiteY33" fmla="*/ 895927 h 5130115"/>
              <a:gd name="connsiteX34" fmla="*/ 5409177 w 6264332"/>
              <a:gd name="connsiteY34" fmla="*/ 849746 h 5130115"/>
              <a:gd name="connsiteX35" fmla="*/ 5760158 w 6264332"/>
              <a:gd name="connsiteY35" fmla="*/ 822036 h 5130115"/>
              <a:gd name="connsiteX36" fmla="*/ 6111141 w 6264332"/>
              <a:gd name="connsiteY36" fmla="*/ 831271 h 5130115"/>
              <a:gd name="connsiteX37" fmla="*/ 6249686 w 6264332"/>
              <a:gd name="connsiteY37" fmla="*/ 406399 h 5130115"/>
              <a:gd name="connsiteX38" fmla="*/ 6240450 w 6264332"/>
              <a:gd name="connsiteY38" fmla="*/ 249382 h 5130115"/>
              <a:gd name="connsiteX0" fmla="*/ 6240450 w 6264332"/>
              <a:gd name="connsiteY0" fmla="*/ 249382 h 5121621"/>
              <a:gd name="connsiteX1" fmla="*/ 6074195 w 6264332"/>
              <a:gd name="connsiteY1" fmla="*/ 138545 h 5121621"/>
              <a:gd name="connsiteX2" fmla="*/ 4845759 w 6264332"/>
              <a:gd name="connsiteY2" fmla="*/ 0 h 5121621"/>
              <a:gd name="connsiteX3" fmla="*/ 3137031 w 6264332"/>
              <a:gd name="connsiteY3" fmla="*/ 18472 h 5121621"/>
              <a:gd name="connsiteX4" fmla="*/ 2721395 w 6264332"/>
              <a:gd name="connsiteY4" fmla="*/ 64654 h 5121621"/>
              <a:gd name="connsiteX5" fmla="*/ 2342704 w 6264332"/>
              <a:gd name="connsiteY5" fmla="*/ 92363 h 5121621"/>
              <a:gd name="connsiteX6" fmla="*/ 1880886 w 6264332"/>
              <a:gd name="connsiteY6" fmla="*/ 166254 h 5121621"/>
              <a:gd name="connsiteX7" fmla="*/ 1770050 w 6264332"/>
              <a:gd name="connsiteY7" fmla="*/ 193963 h 5121621"/>
              <a:gd name="connsiteX8" fmla="*/ 1668450 w 6264332"/>
              <a:gd name="connsiteY8" fmla="*/ 212436 h 5121621"/>
              <a:gd name="connsiteX9" fmla="*/ 1234340 w 6264332"/>
              <a:gd name="connsiteY9" fmla="*/ 286327 h 5121621"/>
              <a:gd name="connsiteX10" fmla="*/ 670922 w 6264332"/>
              <a:gd name="connsiteY10" fmla="*/ 480291 h 5121621"/>
              <a:gd name="connsiteX11" fmla="*/ 125977 w 6264332"/>
              <a:gd name="connsiteY11" fmla="*/ 1145309 h 5121621"/>
              <a:gd name="connsiteX12" fmla="*/ 15141 w 6264332"/>
              <a:gd name="connsiteY12" fmla="*/ 2041236 h 5121621"/>
              <a:gd name="connsiteX13" fmla="*/ 5903 w 6264332"/>
              <a:gd name="connsiteY13" fmla="*/ 3001818 h 5121621"/>
              <a:gd name="connsiteX14" fmla="*/ 61322 w 6264332"/>
              <a:gd name="connsiteY14" fmla="*/ 3713018 h 5121621"/>
              <a:gd name="connsiteX15" fmla="*/ 98268 w 6264332"/>
              <a:gd name="connsiteY15" fmla="*/ 4535055 h 5121621"/>
              <a:gd name="connsiteX16" fmla="*/ 310704 w 6264332"/>
              <a:gd name="connsiteY16" fmla="*/ 5098473 h 5121621"/>
              <a:gd name="connsiteX17" fmla="*/ 1058850 w 6264332"/>
              <a:gd name="connsiteY17" fmla="*/ 4969162 h 5121621"/>
              <a:gd name="connsiteX18" fmla="*/ 1077321 w 6264332"/>
              <a:gd name="connsiteY18" fmla="*/ 4562764 h 5121621"/>
              <a:gd name="connsiteX19" fmla="*/ 1215867 w 6264332"/>
              <a:gd name="connsiteY19" fmla="*/ 4174836 h 5121621"/>
              <a:gd name="connsiteX20" fmla="*/ 1123504 w 6264332"/>
              <a:gd name="connsiteY20" fmla="*/ 3639127 h 5121621"/>
              <a:gd name="connsiteX21" fmla="*/ 1234340 w 6264332"/>
              <a:gd name="connsiteY21" fmla="*/ 3426691 h 5121621"/>
              <a:gd name="connsiteX22" fmla="*/ 1483721 w 6264332"/>
              <a:gd name="connsiteY22" fmla="*/ 3149599 h 5121621"/>
              <a:gd name="connsiteX23" fmla="*/ 1548377 w 6264332"/>
              <a:gd name="connsiteY23" fmla="*/ 2715491 h 5121621"/>
              <a:gd name="connsiteX24" fmla="*/ 1585322 w 6264332"/>
              <a:gd name="connsiteY24" fmla="*/ 2632363 h 5121621"/>
              <a:gd name="connsiteX25" fmla="*/ 1649977 w 6264332"/>
              <a:gd name="connsiteY25" fmla="*/ 2466109 h 5121621"/>
              <a:gd name="connsiteX26" fmla="*/ 1908595 w 6264332"/>
              <a:gd name="connsiteY26" fmla="*/ 2087419 h 5121621"/>
              <a:gd name="connsiteX27" fmla="*/ 2130268 w 6264332"/>
              <a:gd name="connsiteY27" fmla="*/ 1865745 h 5121621"/>
              <a:gd name="connsiteX28" fmla="*/ 2444303 w 6264332"/>
              <a:gd name="connsiteY28" fmla="*/ 1625600 h 5121621"/>
              <a:gd name="connsiteX29" fmla="*/ 2822995 w 6264332"/>
              <a:gd name="connsiteY29" fmla="*/ 1366982 h 5121621"/>
              <a:gd name="connsiteX30" fmla="*/ 3192449 w 6264332"/>
              <a:gd name="connsiteY30" fmla="*/ 1209964 h 5121621"/>
              <a:gd name="connsiteX31" fmla="*/ 4060668 w 6264332"/>
              <a:gd name="connsiteY31" fmla="*/ 988291 h 5121621"/>
              <a:gd name="connsiteX32" fmla="*/ 4651795 w 6264332"/>
              <a:gd name="connsiteY32" fmla="*/ 905163 h 5121621"/>
              <a:gd name="connsiteX33" fmla="*/ 4836522 w 6264332"/>
              <a:gd name="connsiteY33" fmla="*/ 895927 h 5121621"/>
              <a:gd name="connsiteX34" fmla="*/ 5409177 w 6264332"/>
              <a:gd name="connsiteY34" fmla="*/ 849746 h 5121621"/>
              <a:gd name="connsiteX35" fmla="*/ 5760158 w 6264332"/>
              <a:gd name="connsiteY35" fmla="*/ 822036 h 5121621"/>
              <a:gd name="connsiteX36" fmla="*/ 6111141 w 6264332"/>
              <a:gd name="connsiteY36" fmla="*/ 831271 h 5121621"/>
              <a:gd name="connsiteX37" fmla="*/ 6249686 w 6264332"/>
              <a:gd name="connsiteY37" fmla="*/ 406399 h 5121621"/>
              <a:gd name="connsiteX38" fmla="*/ 6240450 w 6264332"/>
              <a:gd name="connsiteY38" fmla="*/ 249382 h 5121621"/>
              <a:gd name="connsiteX0" fmla="*/ 6240450 w 6264332"/>
              <a:gd name="connsiteY0" fmla="*/ 249382 h 5052474"/>
              <a:gd name="connsiteX1" fmla="*/ 6074195 w 6264332"/>
              <a:gd name="connsiteY1" fmla="*/ 138545 h 5052474"/>
              <a:gd name="connsiteX2" fmla="*/ 4845759 w 6264332"/>
              <a:gd name="connsiteY2" fmla="*/ 0 h 5052474"/>
              <a:gd name="connsiteX3" fmla="*/ 3137031 w 6264332"/>
              <a:gd name="connsiteY3" fmla="*/ 18472 h 5052474"/>
              <a:gd name="connsiteX4" fmla="*/ 2721395 w 6264332"/>
              <a:gd name="connsiteY4" fmla="*/ 64654 h 5052474"/>
              <a:gd name="connsiteX5" fmla="*/ 2342704 w 6264332"/>
              <a:gd name="connsiteY5" fmla="*/ 92363 h 5052474"/>
              <a:gd name="connsiteX6" fmla="*/ 1880886 w 6264332"/>
              <a:gd name="connsiteY6" fmla="*/ 166254 h 5052474"/>
              <a:gd name="connsiteX7" fmla="*/ 1770050 w 6264332"/>
              <a:gd name="connsiteY7" fmla="*/ 193963 h 5052474"/>
              <a:gd name="connsiteX8" fmla="*/ 1668450 w 6264332"/>
              <a:gd name="connsiteY8" fmla="*/ 212436 h 5052474"/>
              <a:gd name="connsiteX9" fmla="*/ 1234340 w 6264332"/>
              <a:gd name="connsiteY9" fmla="*/ 286327 h 5052474"/>
              <a:gd name="connsiteX10" fmla="*/ 670922 w 6264332"/>
              <a:gd name="connsiteY10" fmla="*/ 480291 h 5052474"/>
              <a:gd name="connsiteX11" fmla="*/ 125977 w 6264332"/>
              <a:gd name="connsiteY11" fmla="*/ 1145309 h 5052474"/>
              <a:gd name="connsiteX12" fmla="*/ 15141 w 6264332"/>
              <a:gd name="connsiteY12" fmla="*/ 2041236 h 5052474"/>
              <a:gd name="connsiteX13" fmla="*/ 5903 w 6264332"/>
              <a:gd name="connsiteY13" fmla="*/ 3001818 h 5052474"/>
              <a:gd name="connsiteX14" fmla="*/ 61322 w 6264332"/>
              <a:gd name="connsiteY14" fmla="*/ 3713018 h 5052474"/>
              <a:gd name="connsiteX15" fmla="*/ 98268 w 6264332"/>
              <a:gd name="connsiteY15" fmla="*/ 4535055 h 5052474"/>
              <a:gd name="connsiteX16" fmla="*/ 301468 w 6264332"/>
              <a:gd name="connsiteY16" fmla="*/ 5015346 h 5052474"/>
              <a:gd name="connsiteX17" fmla="*/ 1058850 w 6264332"/>
              <a:gd name="connsiteY17" fmla="*/ 4969162 h 5052474"/>
              <a:gd name="connsiteX18" fmla="*/ 1077321 w 6264332"/>
              <a:gd name="connsiteY18" fmla="*/ 4562764 h 5052474"/>
              <a:gd name="connsiteX19" fmla="*/ 1215867 w 6264332"/>
              <a:gd name="connsiteY19" fmla="*/ 4174836 h 5052474"/>
              <a:gd name="connsiteX20" fmla="*/ 1123504 w 6264332"/>
              <a:gd name="connsiteY20" fmla="*/ 3639127 h 5052474"/>
              <a:gd name="connsiteX21" fmla="*/ 1234340 w 6264332"/>
              <a:gd name="connsiteY21" fmla="*/ 3426691 h 5052474"/>
              <a:gd name="connsiteX22" fmla="*/ 1483721 w 6264332"/>
              <a:gd name="connsiteY22" fmla="*/ 3149599 h 5052474"/>
              <a:gd name="connsiteX23" fmla="*/ 1548377 w 6264332"/>
              <a:gd name="connsiteY23" fmla="*/ 2715491 h 5052474"/>
              <a:gd name="connsiteX24" fmla="*/ 1585322 w 6264332"/>
              <a:gd name="connsiteY24" fmla="*/ 2632363 h 5052474"/>
              <a:gd name="connsiteX25" fmla="*/ 1649977 w 6264332"/>
              <a:gd name="connsiteY25" fmla="*/ 2466109 h 5052474"/>
              <a:gd name="connsiteX26" fmla="*/ 1908595 w 6264332"/>
              <a:gd name="connsiteY26" fmla="*/ 2087419 h 5052474"/>
              <a:gd name="connsiteX27" fmla="*/ 2130268 w 6264332"/>
              <a:gd name="connsiteY27" fmla="*/ 1865745 h 5052474"/>
              <a:gd name="connsiteX28" fmla="*/ 2444303 w 6264332"/>
              <a:gd name="connsiteY28" fmla="*/ 1625600 h 5052474"/>
              <a:gd name="connsiteX29" fmla="*/ 2822995 w 6264332"/>
              <a:gd name="connsiteY29" fmla="*/ 1366982 h 5052474"/>
              <a:gd name="connsiteX30" fmla="*/ 3192449 w 6264332"/>
              <a:gd name="connsiteY30" fmla="*/ 1209964 h 5052474"/>
              <a:gd name="connsiteX31" fmla="*/ 4060668 w 6264332"/>
              <a:gd name="connsiteY31" fmla="*/ 988291 h 5052474"/>
              <a:gd name="connsiteX32" fmla="*/ 4651795 w 6264332"/>
              <a:gd name="connsiteY32" fmla="*/ 905163 h 5052474"/>
              <a:gd name="connsiteX33" fmla="*/ 4836522 w 6264332"/>
              <a:gd name="connsiteY33" fmla="*/ 895927 h 5052474"/>
              <a:gd name="connsiteX34" fmla="*/ 5409177 w 6264332"/>
              <a:gd name="connsiteY34" fmla="*/ 849746 h 5052474"/>
              <a:gd name="connsiteX35" fmla="*/ 5760158 w 6264332"/>
              <a:gd name="connsiteY35" fmla="*/ 822036 h 5052474"/>
              <a:gd name="connsiteX36" fmla="*/ 6111141 w 6264332"/>
              <a:gd name="connsiteY36" fmla="*/ 831271 h 5052474"/>
              <a:gd name="connsiteX37" fmla="*/ 6249686 w 6264332"/>
              <a:gd name="connsiteY37" fmla="*/ 406399 h 5052474"/>
              <a:gd name="connsiteX38" fmla="*/ 6240450 w 6264332"/>
              <a:gd name="connsiteY38" fmla="*/ 249382 h 5052474"/>
              <a:gd name="connsiteX0" fmla="*/ 6240450 w 6264332"/>
              <a:gd name="connsiteY0" fmla="*/ 249382 h 5040241"/>
              <a:gd name="connsiteX1" fmla="*/ 6074195 w 6264332"/>
              <a:gd name="connsiteY1" fmla="*/ 138545 h 5040241"/>
              <a:gd name="connsiteX2" fmla="*/ 4845759 w 6264332"/>
              <a:gd name="connsiteY2" fmla="*/ 0 h 5040241"/>
              <a:gd name="connsiteX3" fmla="*/ 3137031 w 6264332"/>
              <a:gd name="connsiteY3" fmla="*/ 18472 h 5040241"/>
              <a:gd name="connsiteX4" fmla="*/ 2721395 w 6264332"/>
              <a:gd name="connsiteY4" fmla="*/ 64654 h 5040241"/>
              <a:gd name="connsiteX5" fmla="*/ 2342704 w 6264332"/>
              <a:gd name="connsiteY5" fmla="*/ 92363 h 5040241"/>
              <a:gd name="connsiteX6" fmla="*/ 1880886 w 6264332"/>
              <a:gd name="connsiteY6" fmla="*/ 166254 h 5040241"/>
              <a:gd name="connsiteX7" fmla="*/ 1770050 w 6264332"/>
              <a:gd name="connsiteY7" fmla="*/ 193963 h 5040241"/>
              <a:gd name="connsiteX8" fmla="*/ 1668450 w 6264332"/>
              <a:gd name="connsiteY8" fmla="*/ 212436 h 5040241"/>
              <a:gd name="connsiteX9" fmla="*/ 1234340 w 6264332"/>
              <a:gd name="connsiteY9" fmla="*/ 286327 h 5040241"/>
              <a:gd name="connsiteX10" fmla="*/ 670922 w 6264332"/>
              <a:gd name="connsiteY10" fmla="*/ 480291 h 5040241"/>
              <a:gd name="connsiteX11" fmla="*/ 125977 w 6264332"/>
              <a:gd name="connsiteY11" fmla="*/ 1145309 h 5040241"/>
              <a:gd name="connsiteX12" fmla="*/ 15141 w 6264332"/>
              <a:gd name="connsiteY12" fmla="*/ 2041236 h 5040241"/>
              <a:gd name="connsiteX13" fmla="*/ 5903 w 6264332"/>
              <a:gd name="connsiteY13" fmla="*/ 3001818 h 5040241"/>
              <a:gd name="connsiteX14" fmla="*/ 61322 w 6264332"/>
              <a:gd name="connsiteY14" fmla="*/ 3713018 h 5040241"/>
              <a:gd name="connsiteX15" fmla="*/ 98268 w 6264332"/>
              <a:gd name="connsiteY15" fmla="*/ 4535055 h 5040241"/>
              <a:gd name="connsiteX16" fmla="*/ 301468 w 6264332"/>
              <a:gd name="connsiteY16" fmla="*/ 5015346 h 5040241"/>
              <a:gd name="connsiteX17" fmla="*/ 1058850 w 6264332"/>
              <a:gd name="connsiteY17" fmla="*/ 4969162 h 5040241"/>
              <a:gd name="connsiteX18" fmla="*/ 1077321 w 6264332"/>
              <a:gd name="connsiteY18" fmla="*/ 4562764 h 5040241"/>
              <a:gd name="connsiteX19" fmla="*/ 1215867 w 6264332"/>
              <a:gd name="connsiteY19" fmla="*/ 4174836 h 5040241"/>
              <a:gd name="connsiteX20" fmla="*/ 1123504 w 6264332"/>
              <a:gd name="connsiteY20" fmla="*/ 3639127 h 5040241"/>
              <a:gd name="connsiteX21" fmla="*/ 1234340 w 6264332"/>
              <a:gd name="connsiteY21" fmla="*/ 3426691 h 5040241"/>
              <a:gd name="connsiteX22" fmla="*/ 1483721 w 6264332"/>
              <a:gd name="connsiteY22" fmla="*/ 3149599 h 5040241"/>
              <a:gd name="connsiteX23" fmla="*/ 1548377 w 6264332"/>
              <a:gd name="connsiteY23" fmla="*/ 2715491 h 5040241"/>
              <a:gd name="connsiteX24" fmla="*/ 1585322 w 6264332"/>
              <a:gd name="connsiteY24" fmla="*/ 2632363 h 5040241"/>
              <a:gd name="connsiteX25" fmla="*/ 1649977 w 6264332"/>
              <a:gd name="connsiteY25" fmla="*/ 2466109 h 5040241"/>
              <a:gd name="connsiteX26" fmla="*/ 1908595 w 6264332"/>
              <a:gd name="connsiteY26" fmla="*/ 2087419 h 5040241"/>
              <a:gd name="connsiteX27" fmla="*/ 2130268 w 6264332"/>
              <a:gd name="connsiteY27" fmla="*/ 1865745 h 5040241"/>
              <a:gd name="connsiteX28" fmla="*/ 2444303 w 6264332"/>
              <a:gd name="connsiteY28" fmla="*/ 1625600 h 5040241"/>
              <a:gd name="connsiteX29" fmla="*/ 2822995 w 6264332"/>
              <a:gd name="connsiteY29" fmla="*/ 1366982 h 5040241"/>
              <a:gd name="connsiteX30" fmla="*/ 3192449 w 6264332"/>
              <a:gd name="connsiteY30" fmla="*/ 1209964 h 5040241"/>
              <a:gd name="connsiteX31" fmla="*/ 4060668 w 6264332"/>
              <a:gd name="connsiteY31" fmla="*/ 988291 h 5040241"/>
              <a:gd name="connsiteX32" fmla="*/ 4651795 w 6264332"/>
              <a:gd name="connsiteY32" fmla="*/ 905163 h 5040241"/>
              <a:gd name="connsiteX33" fmla="*/ 4836522 w 6264332"/>
              <a:gd name="connsiteY33" fmla="*/ 895927 h 5040241"/>
              <a:gd name="connsiteX34" fmla="*/ 5409177 w 6264332"/>
              <a:gd name="connsiteY34" fmla="*/ 849746 h 5040241"/>
              <a:gd name="connsiteX35" fmla="*/ 5760158 w 6264332"/>
              <a:gd name="connsiteY35" fmla="*/ 822036 h 5040241"/>
              <a:gd name="connsiteX36" fmla="*/ 6111141 w 6264332"/>
              <a:gd name="connsiteY36" fmla="*/ 831271 h 5040241"/>
              <a:gd name="connsiteX37" fmla="*/ 6249686 w 6264332"/>
              <a:gd name="connsiteY37" fmla="*/ 406399 h 5040241"/>
              <a:gd name="connsiteX38" fmla="*/ 6240450 w 6264332"/>
              <a:gd name="connsiteY38" fmla="*/ 249382 h 5040241"/>
              <a:gd name="connsiteX0" fmla="*/ 6240450 w 6264332"/>
              <a:gd name="connsiteY0" fmla="*/ 249382 h 5056040"/>
              <a:gd name="connsiteX1" fmla="*/ 6074195 w 6264332"/>
              <a:gd name="connsiteY1" fmla="*/ 138545 h 5056040"/>
              <a:gd name="connsiteX2" fmla="*/ 4845759 w 6264332"/>
              <a:gd name="connsiteY2" fmla="*/ 0 h 5056040"/>
              <a:gd name="connsiteX3" fmla="*/ 3137031 w 6264332"/>
              <a:gd name="connsiteY3" fmla="*/ 18472 h 5056040"/>
              <a:gd name="connsiteX4" fmla="*/ 2721395 w 6264332"/>
              <a:gd name="connsiteY4" fmla="*/ 64654 h 5056040"/>
              <a:gd name="connsiteX5" fmla="*/ 2342704 w 6264332"/>
              <a:gd name="connsiteY5" fmla="*/ 92363 h 5056040"/>
              <a:gd name="connsiteX6" fmla="*/ 1880886 w 6264332"/>
              <a:gd name="connsiteY6" fmla="*/ 166254 h 5056040"/>
              <a:gd name="connsiteX7" fmla="*/ 1770050 w 6264332"/>
              <a:gd name="connsiteY7" fmla="*/ 193963 h 5056040"/>
              <a:gd name="connsiteX8" fmla="*/ 1668450 w 6264332"/>
              <a:gd name="connsiteY8" fmla="*/ 212436 h 5056040"/>
              <a:gd name="connsiteX9" fmla="*/ 1234340 w 6264332"/>
              <a:gd name="connsiteY9" fmla="*/ 286327 h 5056040"/>
              <a:gd name="connsiteX10" fmla="*/ 670922 w 6264332"/>
              <a:gd name="connsiteY10" fmla="*/ 480291 h 5056040"/>
              <a:gd name="connsiteX11" fmla="*/ 125977 w 6264332"/>
              <a:gd name="connsiteY11" fmla="*/ 1145309 h 5056040"/>
              <a:gd name="connsiteX12" fmla="*/ 15141 w 6264332"/>
              <a:gd name="connsiteY12" fmla="*/ 2041236 h 5056040"/>
              <a:gd name="connsiteX13" fmla="*/ 5903 w 6264332"/>
              <a:gd name="connsiteY13" fmla="*/ 3001818 h 5056040"/>
              <a:gd name="connsiteX14" fmla="*/ 61322 w 6264332"/>
              <a:gd name="connsiteY14" fmla="*/ 3713018 h 5056040"/>
              <a:gd name="connsiteX15" fmla="*/ 98268 w 6264332"/>
              <a:gd name="connsiteY15" fmla="*/ 4535055 h 5056040"/>
              <a:gd name="connsiteX16" fmla="*/ 301468 w 6264332"/>
              <a:gd name="connsiteY16" fmla="*/ 5015346 h 5056040"/>
              <a:gd name="connsiteX17" fmla="*/ 1012668 w 6264332"/>
              <a:gd name="connsiteY17" fmla="*/ 4978399 h 5056040"/>
              <a:gd name="connsiteX18" fmla="*/ 1077321 w 6264332"/>
              <a:gd name="connsiteY18" fmla="*/ 4562764 h 5056040"/>
              <a:gd name="connsiteX19" fmla="*/ 1215867 w 6264332"/>
              <a:gd name="connsiteY19" fmla="*/ 4174836 h 5056040"/>
              <a:gd name="connsiteX20" fmla="*/ 1123504 w 6264332"/>
              <a:gd name="connsiteY20" fmla="*/ 3639127 h 5056040"/>
              <a:gd name="connsiteX21" fmla="*/ 1234340 w 6264332"/>
              <a:gd name="connsiteY21" fmla="*/ 3426691 h 5056040"/>
              <a:gd name="connsiteX22" fmla="*/ 1483721 w 6264332"/>
              <a:gd name="connsiteY22" fmla="*/ 3149599 h 5056040"/>
              <a:gd name="connsiteX23" fmla="*/ 1548377 w 6264332"/>
              <a:gd name="connsiteY23" fmla="*/ 2715491 h 5056040"/>
              <a:gd name="connsiteX24" fmla="*/ 1585322 w 6264332"/>
              <a:gd name="connsiteY24" fmla="*/ 2632363 h 5056040"/>
              <a:gd name="connsiteX25" fmla="*/ 1649977 w 6264332"/>
              <a:gd name="connsiteY25" fmla="*/ 2466109 h 5056040"/>
              <a:gd name="connsiteX26" fmla="*/ 1908595 w 6264332"/>
              <a:gd name="connsiteY26" fmla="*/ 2087419 h 5056040"/>
              <a:gd name="connsiteX27" fmla="*/ 2130268 w 6264332"/>
              <a:gd name="connsiteY27" fmla="*/ 1865745 h 5056040"/>
              <a:gd name="connsiteX28" fmla="*/ 2444303 w 6264332"/>
              <a:gd name="connsiteY28" fmla="*/ 1625600 h 5056040"/>
              <a:gd name="connsiteX29" fmla="*/ 2822995 w 6264332"/>
              <a:gd name="connsiteY29" fmla="*/ 1366982 h 5056040"/>
              <a:gd name="connsiteX30" fmla="*/ 3192449 w 6264332"/>
              <a:gd name="connsiteY30" fmla="*/ 1209964 h 5056040"/>
              <a:gd name="connsiteX31" fmla="*/ 4060668 w 6264332"/>
              <a:gd name="connsiteY31" fmla="*/ 988291 h 5056040"/>
              <a:gd name="connsiteX32" fmla="*/ 4651795 w 6264332"/>
              <a:gd name="connsiteY32" fmla="*/ 905163 h 5056040"/>
              <a:gd name="connsiteX33" fmla="*/ 4836522 w 6264332"/>
              <a:gd name="connsiteY33" fmla="*/ 895927 h 5056040"/>
              <a:gd name="connsiteX34" fmla="*/ 5409177 w 6264332"/>
              <a:gd name="connsiteY34" fmla="*/ 849746 h 5056040"/>
              <a:gd name="connsiteX35" fmla="*/ 5760158 w 6264332"/>
              <a:gd name="connsiteY35" fmla="*/ 822036 h 5056040"/>
              <a:gd name="connsiteX36" fmla="*/ 6111141 w 6264332"/>
              <a:gd name="connsiteY36" fmla="*/ 831271 h 5056040"/>
              <a:gd name="connsiteX37" fmla="*/ 6249686 w 6264332"/>
              <a:gd name="connsiteY37" fmla="*/ 406399 h 5056040"/>
              <a:gd name="connsiteX38" fmla="*/ 6240450 w 6264332"/>
              <a:gd name="connsiteY38" fmla="*/ 249382 h 5056040"/>
              <a:gd name="connsiteX0" fmla="*/ 6240450 w 6264332"/>
              <a:gd name="connsiteY0" fmla="*/ 249382 h 5056040"/>
              <a:gd name="connsiteX1" fmla="*/ 6074195 w 6264332"/>
              <a:gd name="connsiteY1" fmla="*/ 138545 h 5056040"/>
              <a:gd name="connsiteX2" fmla="*/ 4845759 w 6264332"/>
              <a:gd name="connsiteY2" fmla="*/ 0 h 5056040"/>
              <a:gd name="connsiteX3" fmla="*/ 3137031 w 6264332"/>
              <a:gd name="connsiteY3" fmla="*/ 18472 h 5056040"/>
              <a:gd name="connsiteX4" fmla="*/ 2721395 w 6264332"/>
              <a:gd name="connsiteY4" fmla="*/ 64654 h 5056040"/>
              <a:gd name="connsiteX5" fmla="*/ 2342704 w 6264332"/>
              <a:gd name="connsiteY5" fmla="*/ 92363 h 5056040"/>
              <a:gd name="connsiteX6" fmla="*/ 1880886 w 6264332"/>
              <a:gd name="connsiteY6" fmla="*/ 166254 h 5056040"/>
              <a:gd name="connsiteX7" fmla="*/ 1770050 w 6264332"/>
              <a:gd name="connsiteY7" fmla="*/ 193963 h 5056040"/>
              <a:gd name="connsiteX8" fmla="*/ 1668450 w 6264332"/>
              <a:gd name="connsiteY8" fmla="*/ 212436 h 5056040"/>
              <a:gd name="connsiteX9" fmla="*/ 1234340 w 6264332"/>
              <a:gd name="connsiteY9" fmla="*/ 286327 h 5056040"/>
              <a:gd name="connsiteX10" fmla="*/ 670922 w 6264332"/>
              <a:gd name="connsiteY10" fmla="*/ 480291 h 5056040"/>
              <a:gd name="connsiteX11" fmla="*/ 125977 w 6264332"/>
              <a:gd name="connsiteY11" fmla="*/ 1145309 h 5056040"/>
              <a:gd name="connsiteX12" fmla="*/ 15141 w 6264332"/>
              <a:gd name="connsiteY12" fmla="*/ 2041236 h 5056040"/>
              <a:gd name="connsiteX13" fmla="*/ 5903 w 6264332"/>
              <a:gd name="connsiteY13" fmla="*/ 3001818 h 5056040"/>
              <a:gd name="connsiteX14" fmla="*/ 61322 w 6264332"/>
              <a:gd name="connsiteY14" fmla="*/ 3713018 h 5056040"/>
              <a:gd name="connsiteX15" fmla="*/ 98268 w 6264332"/>
              <a:gd name="connsiteY15" fmla="*/ 4535055 h 5056040"/>
              <a:gd name="connsiteX16" fmla="*/ 301468 w 6264332"/>
              <a:gd name="connsiteY16" fmla="*/ 5015346 h 5056040"/>
              <a:gd name="connsiteX17" fmla="*/ 1012668 w 6264332"/>
              <a:gd name="connsiteY17" fmla="*/ 4978399 h 5056040"/>
              <a:gd name="connsiteX18" fmla="*/ 1077321 w 6264332"/>
              <a:gd name="connsiteY18" fmla="*/ 4562764 h 5056040"/>
              <a:gd name="connsiteX19" fmla="*/ 1215867 w 6264332"/>
              <a:gd name="connsiteY19" fmla="*/ 4174836 h 5056040"/>
              <a:gd name="connsiteX20" fmla="*/ 1123504 w 6264332"/>
              <a:gd name="connsiteY20" fmla="*/ 3639127 h 5056040"/>
              <a:gd name="connsiteX21" fmla="*/ 1234340 w 6264332"/>
              <a:gd name="connsiteY21" fmla="*/ 3426691 h 5056040"/>
              <a:gd name="connsiteX22" fmla="*/ 1483721 w 6264332"/>
              <a:gd name="connsiteY22" fmla="*/ 3149599 h 5056040"/>
              <a:gd name="connsiteX23" fmla="*/ 1548377 w 6264332"/>
              <a:gd name="connsiteY23" fmla="*/ 2715491 h 5056040"/>
              <a:gd name="connsiteX24" fmla="*/ 1585322 w 6264332"/>
              <a:gd name="connsiteY24" fmla="*/ 2632363 h 5056040"/>
              <a:gd name="connsiteX25" fmla="*/ 1649977 w 6264332"/>
              <a:gd name="connsiteY25" fmla="*/ 2466109 h 5056040"/>
              <a:gd name="connsiteX26" fmla="*/ 1908595 w 6264332"/>
              <a:gd name="connsiteY26" fmla="*/ 2087419 h 5056040"/>
              <a:gd name="connsiteX27" fmla="*/ 2130268 w 6264332"/>
              <a:gd name="connsiteY27" fmla="*/ 1865745 h 5056040"/>
              <a:gd name="connsiteX28" fmla="*/ 2444303 w 6264332"/>
              <a:gd name="connsiteY28" fmla="*/ 1625600 h 5056040"/>
              <a:gd name="connsiteX29" fmla="*/ 2822995 w 6264332"/>
              <a:gd name="connsiteY29" fmla="*/ 1366982 h 5056040"/>
              <a:gd name="connsiteX30" fmla="*/ 3192449 w 6264332"/>
              <a:gd name="connsiteY30" fmla="*/ 1209964 h 5056040"/>
              <a:gd name="connsiteX31" fmla="*/ 4060668 w 6264332"/>
              <a:gd name="connsiteY31" fmla="*/ 988291 h 5056040"/>
              <a:gd name="connsiteX32" fmla="*/ 4651795 w 6264332"/>
              <a:gd name="connsiteY32" fmla="*/ 905163 h 5056040"/>
              <a:gd name="connsiteX33" fmla="*/ 4836522 w 6264332"/>
              <a:gd name="connsiteY33" fmla="*/ 895927 h 5056040"/>
              <a:gd name="connsiteX34" fmla="*/ 5409177 w 6264332"/>
              <a:gd name="connsiteY34" fmla="*/ 849746 h 5056040"/>
              <a:gd name="connsiteX35" fmla="*/ 5760158 w 6264332"/>
              <a:gd name="connsiteY35" fmla="*/ 822036 h 5056040"/>
              <a:gd name="connsiteX36" fmla="*/ 6111141 w 6264332"/>
              <a:gd name="connsiteY36" fmla="*/ 831271 h 5056040"/>
              <a:gd name="connsiteX37" fmla="*/ 6249686 w 6264332"/>
              <a:gd name="connsiteY37" fmla="*/ 406399 h 5056040"/>
              <a:gd name="connsiteX38" fmla="*/ 6240450 w 6264332"/>
              <a:gd name="connsiteY38" fmla="*/ 249382 h 5056040"/>
              <a:gd name="connsiteX0" fmla="*/ 6240450 w 6264332"/>
              <a:gd name="connsiteY0" fmla="*/ 249382 h 5056040"/>
              <a:gd name="connsiteX1" fmla="*/ 6074195 w 6264332"/>
              <a:gd name="connsiteY1" fmla="*/ 138545 h 5056040"/>
              <a:gd name="connsiteX2" fmla="*/ 4845759 w 6264332"/>
              <a:gd name="connsiteY2" fmla="*/ 0 h 5056040"/>
              <a:gd name="connsiteX3" fmla="*/ 3137031 w 6264332"/>
              <a:gd name="connsiteY3" fmla="*/ 18472 h 5056040"/>
              <a:gd name="connsiteX4" fmla="*/ 2721395 w 6264332"/>
              <a:gd name="connsiteY4" fmla="*/ 64654 h 5056040"/>
              <a:gd name="connsiteX5" fmla="*/ 2342704 w 6264332"/>
              <a:gd name="connsiteY5" fmla="*/ 92363 h 5056040"/>
              <a:gd name="connsiteX6" fmla="*/ 1880886 w 6264332"/>
              <a:gd name="connsiteY6" fmla="*/ 166254 h 5056040"/>
              <a:gd name="connsiteX7" fmla="*/ 1770050 w 6264332"/>
              <a:gd name="connsiteY7" fmla="*/ 193963 h 5056040"/>
              <a:gd name="connsiteX8" fmla="*/ 1668450 w 6264332"/>
              <a:gd name="connsiteY8" fmla="*/ 212436 h 5056040"/>
              <a:gd name="connsiteX9" fmla="*/ 1234340 w 6264332"/>
              <a:gd name="connsiteY9" fmla="*/ 286327 h 5056040"/>
              <a:gd name="connsiteX10" fmla="*/ 670922 w 6264332"/>
              <a:gd name="connsiteY10" fmla="*/ 480291 h 5056040"/>
              <a:gd name="connsiteX11" fmla="*/ 125977 w 6264332"/>
              <a:gd name="connsiteY11" fmla="*/ 1145309 h 5056040"/>
              <a:gd name="connsiteX12" fmla="*/ 15141 w 6264332"/>
              <a:gd name="connsiteY12" fmla="*/ 2041236 h 5056040"/>
              <a:gd name="connsiteX13" fmla="*/ 5903 w 6264332"/>
              <a:gd name="connsiteY13" fmla="*/ 3001818 h 5056040"/>
              <a:gd name="connsiteX14" fmla="*/ 61322 w 6264332"/>
              <a:gd name="connsiteY14" fmla="*/ 3713018 h 5056040"/>
              <a:gd name="connsiteX15" fmla="*/ 98268 w 6264332"/>
              <a:gd name="connsiteY15" fmla="*/ 4535055 h 5056040"/>
              <a:gd name="connsiteX16" fmla="*/ 301468 w 6264332"/>
              <a:gd name="connsiteY16" fmla="*/ 5015346 h 5056040"/>
              <a:gd name="connsiteX17" fmla="*/ 1012668 w 6264332"/>
              <a:gd name="connsiteY17" fmla="*/ 4978399 h 5056040"/>
              <a:gd name="connsiteX18" fmla="*/ 1077321 w 6264332"/>
              <a:gd name="connsiteY18" fmla="*/ 4562764 h 5056040"/>
              <a:gd name="connsiteX19" fmla="*/ 1215867 w 6264332"/>
              <a:gd name="connsiteY19" fmla="*/ 4174836 h 5056040"/>
              <a:gd name="connsiteX20" fmla="*/ 1123504 w 6264332"/>
              <a:gd name="connsiteY20" fmla="*/ 3639127 h 5056040"/>
              <a:gd name="connsiteX21" fmla="*/ 1234340 w 6264332"/>
              <a:gd name="connsiteY21" fmla="*/ 3426691 h 5056040"/>
              <a:gd name="connsiteX22" fmla="*/ 1483721 w 6264332"/>
              <a:gd name="connsiteY22" fmla="*/ 3149599 h 5056040"/>
              <a:gd name="connsiteX23" fmla="*/ 1548377 w 6264332"/>
              <a:gd name="connsiteY23" fmla="*/ 2715491 h 5056040"/>
              <a:gd name="connsiteX24" fmla="*/ 1585322 w 6264332"/>
              <a:gd name="connsiteY24" fmla="*/ 2632363 h 5056040"/>
              <a:gd name="connsiteX25" fmla="*/ 1649977 w 6264332"/>
              <a:gd name="connsiteY25" fmla="*/ 2466109 h 5056040"/>
              <a:gd name="connsiteX26" fmla="*/ 1908595 w 6264332"/>
              <a:gd name="connsiteY26" fmla="*/ 2087419 h 5056040"/>
              <a:gd name="connsiteX27" fmla="*/ 2130268 w 6264332"/>
              <a:gd name="connsiteY27" fmla="*/ 1865745 h 5056040"/>
              <a:gd name="connsiteX28" fmla="*/ 2444303 w 6264332"/>
              <a:gd name="connsiteY28" fmla="*/ 1625600 h 5056040"/>
              <a:gd name="connsiteX29" fmla="*/ 2822995 w 6264332"/>
              <a:gd name="connsiteY29" fmla="*/ 1366982 h 5056040"/>
              <a:gd name="connsiteX30" fmla="*/ 3192449 w 6264332"/>
              <a:gd name="connsiteY30" fmla="*/ 1209964 h 5056040"/>
              <a:gd name="connsiteX31" fmla="*/ 4060668 w 6264332"/>
              <a:gd name="connsiteY31" fmla="*/ 988291 h 5056040"/>
              <a:gd name="connsiteX32" fmla="*/ 4651795 w 6264332"/>
              <a:gd name="connsiteY32" fmla="*/ 905163 h 5056040"/>
              <a:gd name="connsiteX33" fmla="*/ 4836522 w 6264332"/>
              <a:gd name="connsiteY33" fmla="*/ 895927 h 5056040"/>
              <a:gd name="connsiteX34" fmla="*/ 5409177 w 6264332"/>
              <a:gd name="connsiteY34" fmla="*/ 849746 h 5056040"/>
              <a:gd name="connsiteX35" fmla="*/ 5760158 w 6264332"/>
              <a:gd name="connsiteY35" fmla="*/ 822036 h 5056040"/>
              <a:gd name="connsiteX36" fmla="*/ 6111141 w 6264332"/>
              <a:gd name="connsiteY36" fmla="*/ 831271 h 5056040"/>
              <a:gd name="connsiteX37" fmla="*/ 6249686 w 6264332"/>
              <a:gd name="connsiteY37" fmla="*/ 406399 h 5056040"/>
              <a:gd name="connsiteX38" fmla="*/ 6240450 w 6264332"/>
              <a:gd name="connsiteY38" fmla="*/ 249382 h 5056040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123504 w 6264332"/>
              <a:gd name="connsiteY20" fmla="*/ 3639127 h 5058647"/>
              <a:gd name="connsiteX21" fmla="*/ 1234340 w 6264332"/>
              <a:gd name="connsiteY21" fmla="*/ 3426691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123504 w 6264332"/>
              <a:gd name="connsiteY20" fmla="*/ 3639127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132740 w 6264332"/>
              <a:gd name="connsiteY20" fmla="*/ 3648363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70922 w 6264332"/>
              <a:gd name="connsiteY10" fmla="*/ 480291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206631 w 6264332"/>
              <a:gd name="connsiteY20" fmla="*/ 3666836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770050 w 6264332"/>
              <a:gd name="connsiteY7" fmla="*/ 193963 h 5058647"/>
              <a:gd name="connsiteX8" fmla="*/ 1668450 w 6264332"/>
              <a:gd name="connsiteY8" fmla="*/ 212436 h 5058647"/>
              <a:gd name="connsiteX9" fmla="*/ 1234340 w 6264332"/>
              <a:gd name="connsiteY9" fmla="*/ 286327 h 5058647"/>
              <a:gd name="connsiteX10" fmla="*/ 615504 w 6264332"/>
              <a:gd name="connsiteY10" fmla="*/ 498763 h 5058647"/>
              <a:gd name="connsiteX11" fmla="*/ 125977 w 6264332"/>
              <a:gd name="connsiteY11" fmla="*/ 1145309 h 5058647"/>
              <a:gd name="connsiteX12" fmla="*/ 15141 w 6264332"/>
              <a:gd name="connsiteY12" fmla="*/ 2041236 h 5058647"/>
              <a:gd name="connsiteX13" fmla="*/ 5903 w 6264332"/>
              <a:gd name="connsiteY13" fmla="*/ 3001818 h 5058647"/>
              <a:gd name="connsiteX14" fmla="*/ 61322 w 6264332"/>
              <a:gd name="connsiteY14" fmla="*/ 3713018 h 5058647"/>
              <a:gd name="connsiteX15" fmla="*/ 98268 w 6264332"/>
              <a:gd name="connsiteY15" fmla="*/ 4535055 h 5058647"/>
              <a:gd name="connsiteX16" fmla="*/ 301468 w 6264332"/>
              <a:gd name="connsiteY16" fmla="*/ 5015346 h 5058647"/>
              <a:gd name="connsiteX17" fmla="*/ 1012668 w 6264332"/>
              <a:gd name="connsiteY17" fmla="*/ 4978399 h 5058647"/>
              <a:gd name="connsiteX18" fmla="*/ 1141976 w 6264332"/>
              <a:gd name="connsiteY18" fmla="*/ 4507346 h 5058647"/>
              <a:gd name="connsiteX19" fmla="*/ 1215867 w 6264332"/>
              <a:gd name="connsiteY19" fmla="*/ 4174836 h 5058647"/>
              <a:gd name="connsiteX20" fmla="*/ 1206631 w 6264332"/>
              <a:gd name="connsiteY20" fmla="*/ 3666836 h 5058647"/>
              <a:gd name="connsiteX21" fmla="*/ 1271286 w 6264332"/>
              <a:gd name="connsiteY21" fmla="*/ 3362036 h 5058647"/>
              <a:gd name="connsiteX22" fmla="*/ 1483721 w 6264332"/>
              <a:gd name="connsiteY22" fmla="*/ 3149599 h 5058647"/>
              <a:gd name="connsiteX23" fmla="*/ 1548377 w 6264332"/>
              <a:gd name="connsiteY23" fmla="*/ 2715491 h 5058647"/>
              <a:gd name="connsiteX24" fmla="*/ 1585322 w 6264332"/>
              <a:gd name="connsiteY24" fmla="*/ 2632363 h 5058647"/>
              <a:gd name="connsiteX25" fmla="*/ 1649977 w 6264332"/>
              <a:gd name="connsiteY25" fmla="*/ 2466109 h 5058647"/>
              <a:gd name="connsiteX26" fmla="*/ 1908595 w 6264332"/>
              <a:gd name="connsiteY26" fmla="*/ 2087419 h 5058647"/>
              <a:gd name="connsiteX27" fmla="*/ 2130268 w 6264332"/>
              <a:gd name="connsiteY27" fmla="*/ 1865745 h 5058647"/>
              <a:gd name="connsiteX28" fmla="*/ 2444303 w 6264332"/>
              <a:gd name="connsiteY28" fmla="*/ 1625600 h 5058647"/>
              <a:gd name="connsiteX29" fmla="*/ 2822995 w 6264332"/>
              <a:gd name="connsiteY29" fmla="*/ 1366982 h 5058647"/>
              <a:gd name="connsiteX30" fmla="*/ 3192449 w 6264332"/>
              <a:gd name="connsiteY30" fmla="*/ 1209964 h 5058647"/>
              <a:gd name="connsiteX31" fmla="*/ 4060668 w 6264332"/>
              <a:gd name="connsiteY31" fmla="*/ 988291 h 5058647"/>
              <a:gd name="connsiteX32" fmla="*/ 4651795 w 6264332"/>
              <a:gd name="connsiteY32" fmla="*/ 905163 h 5058647"/>
              <a:gd name="connsiteX33" fmla="*/ 4836522 w 6264332"/>
              <a:gd name="connsiteY33" fmla="*/ 895927 h 5058647"/>
              <a:gd name="connsiteX34" fmla="*/ 5409177 w 6264332"/>
              <a:gd name="connsiteY34" fmla="*/ 849746 h 5058647"/>
              <a:gd name="connsiteX35" fmla="*/ 5760158 w 6264332"/>
              <a:gd name="connsiteY35" fmla="*/ 822036 h 5058647"/>
              <a:gd name="connsiteX36" fmla="*/ 6111141 w 6264332"/>
              <a:gd name="connsiteY36" fmla="*/ 831271 h 5058647"/>
              <a:gd name="connsiteX37" fmla="*/ 6249686 w 6264332"/>
              <a:gd name="connsiteY37" fmla="*/ 406399 h 5058647"/>
              <a:gd name="connsiteX38" fmla="*/ 6240450 w 6264332"/>
              <a:gd name="connsiteY38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668450 w 6264332"/>
              <a:gd name="connsiteY7" fmla="*/ 212436 h 5058647"/>
              <a:gd name="connsiteX8" fmla="*/ 1234340 w 6264332"/>
              <a:gd name="connsiteY8" fmla="*/ 286327 h 5058647"/>
              <a:gd name="connsiteX9" fmla="*/ 615504 w 6264332"/>
              <a:gd name="connsiteY9" fmla="*/ 498763 h 5058647"/>
              <a:gd name="connsiteX10" fmla="*/ 125977 w 6264332"/>
              <a:gd name="connsiteY10" fmla="*/ 1145309 h 5058647"/>
              <a:gd name="connsiteX11" fmla="*/ 15141 w 6264332"/>
              <a:gd name="connsiteY11" fmla="*/ 2041236 h 5058647"/>
              <a:gd name="connsiteX12" fmla="*/ 5903 w 6264332"/>
              <a:gd name="connsiteY12" fmla="*/ 3001818 h 5058647"/>
              <a:gd name="connsiteX13" fmla="*/ 61322 w 6264332"/>
              <a:gd name="connsiteY13" fmla="*/ 3713018 h 5058647"/>
              <a:gd name="connsiteX14" fmla="*/ 98268 w 6264332"/>
              <a:gd name="connsiteY14" fmla="*/ 4535055 h 5058647"/>
              <a:gd name="connsiteX15" fmla="*/ 301468 w 6264332"/>
              <a:gd name="connsiteY15" fmla="*/ 5015346 h 5058647"/>
              <a:gd name="connsiteX16" fmla="*/ 1012668 w 6264332"/>
              <a:gd name="connsiteY16" fmla="*/ 4978399 h 5058647"/>
              <a:gd name="connsiteX17" fmla="*/ 1141976 w 6264332"/>
              <a:gd name="connsiteY17" fmla="*/ 4507346 h 5058647"/>
              <a:gd name="connsiteX18" fmla="*/ 1215867 w 6264332"/>
              <a:gd name="connsiteY18" fmla="*/ 4174836 h 5058647"/>
              <a:gd name="connsiteX19" fmla="*/ 1206631 w 6264332"/>
              <a:gd name="connsiteY19" fmla="*/ 3666836 h 5058647"/>
              <a:gd name="connsiteX20" fmla="*/ 1271286 w 6264332"/>
              <a:gd name="connsiteY20" fmla="*/ 3362036 h 5058647"/>
              <a:gd name="connsiteX21" fmla="*/ 1483721 w 6264332"/>
              <a:gd name="connsiteY21" fmla="*/ 3149599 h 5058647"/>
              <a:gd name="connsiteX22" fmla="*/ 1548377 w 6264332"/>
              <a:gd name="connsiteY22" fmla="*/ 2715491 h 5058647"/>
              <a:gd name="connsiteX23" fmla="*/ 1585322 w 6264332"/>
              <a:gd name="connsiteY23" fmla="*/ 2632363 h 5058647"/>
              <a:gd name="connsiteX24" fmla="*/ 1649977 w 6264332"/>
              <a:gd name="connsiteY24" fmla="*/ 2466109 h 5058647"/>
              <a:gd name="connsiteX25" fmla="*/ 1908595 w 6264332"/>
              <a:gd name="connsiteY25" fmla="*/ 2087419 h 5058647"/>
              <a:gd name="connsiteX26" fmla="*/ 2130268 w 6264332"/>
              <a:gd name="connsiteY26" fmla="*/ 1865745 h 5058647"/>
              <a:gd name="connsiteX27" fmla="*/ 2444303 w 6264332"/>
              <a:gd name="connsiteY27" fmla="*/ 1625600 h 5058647"/>
              <a:gd name="connsiteX28" fmla="*/ 2822995 w 6264332"/>
              <a:gd name="connsiteY28" fmla="*/ 1366982 h 5058647"/>
              <a:gd name="connsiteX29" fmla="*/ 3192449 w 6264332"/>
              <a:gd name="connsiteY29" fmla="*/ 1209964 h 5058647"/>
              <a:gd name="connsiteX30" fmla="*/ 4060668 w 6264332"/>
              <a:gd name="connsiteY30" fmla="*/ 988291 h 5058647"/>
              <a:gd name="connsiteX31" fmla="*/ 4651795 w 6264332"/>
              <a:gd name="connsiteY31" fmla="*/ 905163 h 5058647"/>
              <a:gd name="connsiteX32" fmla="*/ 4836522 w 6264332"/>
              <a:gd name="connsiteY32" fmla="*/ 895927 h 5058647"/>
              <a:gd name="connsiteX33" fmla="*/ 5409177 w 6264332"/>
              <a:gd name="connsiteY33" fmla="*/ 849746 h 5058647"/>
              <a:gd name="connsiteX34" fmla="*/ 5760158 w 6264332"/>
              <a:gd name="connsiteY34" fmla="*/ 822036 h 5058647"/>
              <a:gd name="connsiteX35" fmla="*/ 6111141 w 6264332"/>
              <a:gd name="connsiteY35" fmla="*/ 831271 h 5058647"/>
              <a:gd name="connsiteX36" fmla="*/ 6249686 w 6264332"/>
              <a:gd name="connsiteY36" fmla="*/ 406399 h 5058647"/>
              <a:gd name="connsiteX37" fmla="*/ 6240450 w 6264332"/>
              <a:gd name="connsiteY37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66254 h 5058647"/>
              <a:gd name="connsiteX7" fmla="*/ 1234340 w 6264332"/>
              <a:gd name="connsiteY7" fmla="*/ 286327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271286 w 6264332"/>
              <a:gd name="connsiteY19" fmla="*/ 3362036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34340 w 6264332"/>
              <a:gd name="connsiteY7" fmla="*/ 286327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271286 w 6264332"/>
              <a:gd name="connsiteY19" fmla="*/ 3362036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271286 w 6264332"/>
              <a:gd name="connsiteY19" fmla="*/ 3362036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206631 w 6264332"/>
              <a:gd name="connsiteY18" fmla="*/ 3666836 h 5058647"/>
              <a:gd name="connsiteX19" fmla="*/ 1409831 w 6264332"/>
              <a:gd name="connsiteY19" fmla="*/ 3546763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215867 w 6264332"/>
              <a:gd name="connsiteY17" fmla="*/ 4174836 h 5058647"/>
              <a:gd name="connsiteX18" fmla="*/ 1345177 w 6264332"/>
              <a:gd name="connsiteY18" fmla="*/ 3925454 h 5058647"/>
              <a:gd name="connsiteX19" fmla="*/ 1409831 w 6264332"/>
              <a:gd name="connsiteY19" fmla="*/ 3546763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58647"/>
              <a:gd name="connsiteX1" fmla="*/ 6074195 w 6264332"/>
              <a:gd name="connsiteY1" fmla="*/ 138545 h 5058647"/>
              <a:gd name="connsiteX2" fmla="*/ 4845759 w 6264332"/>
              <a:gd name="connsiteY2" fmla="*/ 0 h 5058647"/>
              <a:gd name="connsiteX3" fmla="*/ 3137031 w 6264332"/>
              <a:gd name="connsiteY3" fmla="*/ 18472 h 5058647"/>
              <a:gd name="connsiteX4" fmla="*/ 2721395 w 6264332"/>
              <a:gd name="connsiteY4" fmla="*/ 64654 h 5058647"/>
              <a:gd name="connsiteX5" fmla="*/ 2342704 w 6264332"/>
              <a:gd name="connsiteY5" fmla="*/ 92363 h 5058647"/>
              <a:gd name="connsiteX6" fmla="*/ 1880886 w 6264332"/>
              <a:gd name="connsiteY6" fmla="*/ 110835 h 5058647"/>
              <a:gd name="connsiteX7" fmla="*/ 1262049 w 6264332"/>
              <a:gd name="connsiteY7" fmla="*/ 240145 h 5058647"/>
              <a:gd name="connsiteX8" fmla="*/ 615504 w 6264332"/>
              <a:gd name="connsiteY8" fmla="*/ 498763 h 5058647"/>
              <a:gd name="connsiteX9" fmla="*/ 125977 w 6264332"/>
              <a:gd name="connsiteY9" fmla="*/ 1145309 h 5058647"/>
              <a:gd name="connsiteX10" fmla="*/ 15141 w 6264332"/>
              <a:gd name="connsiteY10" fmla="*/ 2041236 h 5058647"/>
              <a:gd name="connsiteX11" fmla="*/ 5903 w 6264332"/>
              <a:gd name="connsiteY11" fmla="*/ 3001818 h 5058647"/>
              <a:gd name="connsiteX12" fmla="*/ 61322 w 6264332"/>
              <a:gd name="connsiteY12" fmla="*/ 3713018 h 5058647"/>
              <a:gd name="connsiteX13" fmla="*/ 98268 w 6264332"/>
              <a:gd name="connsiteY13" fmla="*/ 4535055 h 5058647"/>
              <a:gd name="connsiteX14" fmla="*/ 301468 w 6264332"/>
              <a:gd name="connsiteY14" fmla="*/ 5015346 h 5058647"/>
              <a:gd name="connsiteX15" fmla="*/ 1012668 w 6264332"/>
              <a:gd name="connsiteY15" fmla="*/ 4978399 h 5058647"/>
              <a:gd name="connsiteX16" fmla="*/ 1141976 w 6264332"/>
              <a:gd name="connsiteY16" fmla="*/ 4507346 h 5058647"/>
              <a:gd name="connsiteX17" fmla="*/ 1317467 w 6264332"/>
              <a:gd name="connsiteY17" fmla="*/ 4165600 h 5058647"/>
              <a:gd name="connsiteX18" fmla="*/ 1345177 w 6264332"/>
              <a:gd name="connsiteY18" fmla="*/ 3925454 h 5058647"/>
              <a:gd name="connsiteX19" fmla="*/ 1409831 w 6264332"/>
              <a:gd name="connsiteY19" fmla="*/ 3546763 h 5058647"/>
              <a:gd name="connsiteX20" fmla="*/ 1483721 w 6264332"/>
              <a:gd name="connsiteY20" fmla="*/ 3149599 h 5058647"/>
              <a:gd name="connsiteX21" fmla="*/ 1548377 w 6264332"/>
              <a:gd name="connsiteY21" fmla="*/ 2715491 h 5058647"/>
              <a:gd name="connsiteX22" fmla="*/ 1585322 w 6264332"/>
              <a:gd name="connsiteY22" fmla="*/ 2632363 h 5058647"/>
              <a:gd name="connsiteX23" fmla="*/ 1649977 w 6264332"/>
              <a:gd name="connsiteY23" fmla="*/ 2466109 h 5058647"/>
              <a:gd name="connsiteX24" fmla="*/ 1908595 w 6264332"/>
              <a:gd name="connsiteY24" fmla="*/ 2087419 h 5058647"/>
              <a:gd name="connsiteX25" fmla="*/ 2130268 w 6264332"/>
              <a:gd name="connsiteY25" fmla="*/ 1865745 h 5058647"/>
              <a:gd name="connsiteX26" fmla="*/ 2444303 w 6264332"/>
              <a:gd name="connsiteY26" fmla="*/ 1625600 h 5058647"/>
              <a:gd name="connsiteX27" fmla="*/ 2822995 w 6264332"/>
              <a:gd name="connsiteY27" fmla="*/ 1366982 h 5058647"/>
              <a:gd name="connsiteX28" fmla="*/ 3192449 w 6264332"/>
              <a:gd name="connsiteY28" fmla="*/ 1209964 h 5058647"/>
              <a:gd name="connsiteX29" fmla="*/ 4060668 w 6264332"/>
              <a:gd name="connsiteY29" fmla="*/ 988291 h 5058647"/>
              <a:gd name="connsiteX30" fmla="*/ 4651795 w 6264332"/>
              <a:gd name="connsiteY30" fmla="*/ 905163 h 5058647"/>
              <a:gd name="connsiteX31" fmla="*/ 4836522 w 6264332"/>
              <a:gd name="connsiteY31" fmla="*/ 895927 h 5058647"/>
              <a:gd name="connsiteX32" fmla="*/ 5409177 w 6264332"/>
              <a:gd name="connsiteY32" fmla="*/ 849746 h 5058647"/>
              <a:gd name="connsiteX33" fmla="*/ 5760158 w 6264332"/>
              <a:gd name="connsiteY33" fmla="*/ 822036 h 5058647"/>
              <a:gd name="connsiteX34" fmla="*/ 6111141 w 6264332"/>
              <a:gd name="connsiteY34" fmla="*/ 831271 h 5058647"/>
              <a:gd name="connsiteX35" fmla="*/ 6249686 w 6264332"/>
              <a:gd name="connsiteY35" fmla="*/ 406399 h 5058647"/>
              <a:gd name="connsiteX36" fmla="*/ 6240450 w 6264332"/>
              <a:gd name="connsiteY36" fmla="*/ 249382 h 5058647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17467 w 6264332"/>
              <a:gd name="connsiteY17" fmla="*/ 4165600 h 5061885"/>
              <a:gd name="connsiteX18" fmla="*/ 1345177 w 6264332"/>
              <a:gd name="connsiteY18" fmla="*/ 3925454 h 5061885"/>
              <a:gd name="connsiteX19" fmla="*/ 1409831 w 6264332"/>
              <a:gd name="connsiteY19" fmla="*/ 3546763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45177 w 6264332"/>
              <a:gd name="connsiteY18" fmla="*/ 3925454 h 5061885"/>
              <a:gd name="connsiteX19" fmla="*/ 1409831 w 6264332"/>
              <a:gd name="connsiteY19" fmla="*/ 3546763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45177 w 6264332"/>
              <a:gd name="connsiteY18" fmla="*/ 3925454 h 5061885"/>
              <a:gd name="connsiteX19" fmla="*/ 1437540 w 6264332"/>
              <a:gd name="connsiteY19" fmla="*/ 3574472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45177 w 6264332"/>
              <a:gd name="connsiteY18" fmla="*/ 3925454 h 5061885"/>
              <a:gd name="connsiteX19" fmla="*/ 1437540 w 6264332"/>
              <a:gd name="connsiteY19" fmla="*/ 3574472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40450 w 6264332"/>
              <a:gd name="connsiteY0" fmla="*/ 249382 h 5061885"/>
              <a:gd name="connsiteX1" fmla="*/ 6074195 w 6264332"/>
              <a:gd name="connsiteY1" fmla="*/ 138545 h 5061885"/>
              <a:gd name="connsiteX2" fmla="*/ 4845759 w 6264332"/>
              <a:gd name="connsiteY2" fmla="*/ 0 h 5061885"/>
              <a:gd name="connsiteX3" fmla="*/ 3137031 w 6264332"/>
              <a:gd name="connsiteY3" fmla="*/ 18472 h 5061885"/>
              <a:gd name="connsiteX4" fmla="*/ 2721395 w 6264332"/>
              <a:gd name="connsiteY4" fmla="*/ 64654 h 5061885"/>
              <a:gd name="connsiteX5" fmla="*/ 2342704 w 6264332"/>
              <a:gd name="connsiteY5" fmla="*/ 92363 h 5061885"/>
              <a:gd name="connsiteX6" fmla="*/ 1880886 w 6264332"/>
              <a:gd name="connsiteY6" fmla="*/ 110835 h 5061885"/>
              <a:gd name="connsiteX7" fmla="*/ 1262049 w 6264332"/>
              <a:gd name="connsiteY7" fmla="*/ 240145 h 5061885"/>
              <a:gd name="connsiteX8" fmla="*/ 615504 w 6264332"/>
              <a:gd name="connsiteY8" fmla="*/ 498763 h 5061885"/>
              <a:gd name="connsiteX9" fmla="*/ 125977 w 6264332"/>
              <a:gd name="connsiteY9" fmla="*/ 1145309 h 5061885"/>
              <a:gd name="connsiteX10" fmla="*/ 15141 w 6264332"/>
              <a:gd name="connsiteY10" fmla="*/ 2041236 h 5061885"/>
              <a:gd name="connsiteX11" fmla="*/ 5903 w 6264332"/>
              <a:gd name="connsiteY11" fmla="*/ 3001818 h 5061885"/>
              <a:gd name="connsiteX12" fmla="*/ 61322 w 6264332"/>
              <a:gd name="connsiteY12" fmla="*/ 3713018 h 5061885"/>
              <a:gd name="connsiteX13" fmla="*/ 98268 w 6264332"/>
              <a:gd name="connsiteY13" fmla="*/ 4535055 h 5061885"/>
              <a:gd name="connsiteX14" fmla="*/ 301468 w 6264332"/>
              <a:gd name="connsiteY14" fmla="*/ 5015346 h 5061885"/>
              <a:gd name="connsiteX15" fmla="*/ 1012668 w 6264332"/>
              <a:gd name="connsiteY15" fmla="*/ 4978399 h 5061885"/>
              <a:gd name="connsiteX16" fmla="*/ 1188158 w 6264332"/>
              <a:gd name="connsiteY16" fmla="*/ 4442691 h 5061885"/>
              <a:gd name="connsiteX17" fmla="*/ 1326704 w 6264332"/>
              <a:gd name="connsiteY17" fmla="*/ 4294909 h 5061885"/>
              <a:gd name="connsiteX18" fmla="*/ 1382122 w 6264332"/>
              <a:gd name="connsiteY18" fmla="*/ 3953163 h 5061885"/>
              <a:gd name="connsiteX19" fmla="*/ 1437540 w 6264332"/>
              <a:gd name="connsiteY19" fmla="*/ 3574472 h 5061885"/>
              <a:gd name="connsiteX20" fmla="*/ 1483721 w 6264332"/>
              <a:gd name="connsiteY20" fmla="*/ 3149599 h 5061885"/>
              <a:gd name="connsiteX21" fmla="*/ 1548377 w 6264332"/>
              <a:gd name="connsiteY21" fmla="*/ 2715491 h 5061885"/>
              <a:gd name="connsiteX22" fmla="*/ 1585322 w 6264332"/>
              <a:gd name="connsiteY22" fmla="*/ 2632363 h 5061885"/>
              <a:gd name="connsiteX23" fmla="*/ 1649977 w 6264332"/>
              <a:gd name="connsiteY23" fmla="*/ 2466109 h 5061885"/>
              <a:gd name="connsiteX24" fmla="*/ 1908595 w 6264332"/>
              <a:gd name="connsiteY24" fmla="*/ 2087419 h 5061885"/>
              <a:gd name="connsiteX25" fmla="*/ 2130268 w 6264332"/>
              <a:gd name="connsiteY25" fmla="*/ 1865745 h 5061885"/>
              <a:gd name="connsiteX26" fmla="*/ 2444303 w 6264332"/>
              <a:gd name="connsiteY26" fmla="*/ 1625600 h 5061885"/>
              <a:gd name="connsiteX27" fmla="*/ 2822995 w 6264332"/>
              <a:gd name="connsiteY27" fmla="*/ 1366982 h 5061885"/>
              <a:gd name="connsiteX28" fmla="*/ 3192449 w 6264332"/>
              <a:gd name="connsiteY28" fmla="*/ 1209964 h 5061885"/>
              <a:gd name="connsiteX29" fmla="*/ 4060668 w 6264332"/>
              <a:gd name="connsiteY29" fmla="*/ 988291 h 5061885"/>
              <a:gd name="connsiteX30" fmla="*/ 4651795 w 6264332"/>
              <a:gd name="connsiteY30" fmla="*/ 905163 h 5061885"/>
              <a:gd name="connsiteX31" fmla="*/ 4836522 w 6264332"/>
              <a:gd name="connsiteY31" fmla="*/ 895927 h 5061885"/>
              <a:gd name="connsiteX32" fmla="*/ 5409177 w 6264332"/>
              <a:gd name="connsiteY32" fmla="*/ 849746 h 5061885"/>
              <a:gd name="connsiteX33" fmla="*/ 5760158 w 6264332"/>
              <a:gd name="connsiteY33" fmla="*/ 822036 h 5061885"/>
              <a:gd name="connsiteX34" fmla="*/ 6111141 w 6264332"/>
              <a:gd name="connsiteY34" fmla="*/ 831271 h 5061885"/>
              <a:gd name="connsiteX35" fmla="*/ 6249686 w 6264332"/>
              <a:gd name="connsiteY35" fmla="*/ 406399 h 5061885"/>
              <a:gd name="connsiteX36" fmla="*/ 6240450 w 6264332"/>
              <a:gd name="connsiteY36" fmla="*/ 249382 h 5061885"/>
              <a:gd name="connsiteX0" fmla="*/ 6236035 w 6259917"/>
              <a:gd name="connsiteY0" fmla="*/ 249382 h 5061885"/>
              <a:gd name="connsiteX1" fmla="*/ 6069780 w 6259917"/>
              <a:gd name="connsiteY1" fmla="*/ 138545 h 5061885"/>
              <a:gd name="connsiteX2" fmla="*/ 4841344 w 6259917"/>
              <a:gd name="connsiteY2" fmla="*/ 0 h 5061885"/>
              <a:gd name="connsiteX3" fmla="*/ 3132616 w 6259917"/>
              <a:gd name="connsiteY3" fmla="*/ 18472 h 5061885"/>
              <a:gd name="connsiteX4" fmla="*/ 2716980 w 6259917"/>
              <a:gd name="connsiteY4" fmla="*/ 64654 h 5061885"/>
              <a:gd name="connsiteX5" fmla="*/ 2338289 w 6259917"/>
              <a:gd name="connsiteY5" fmla="*/ 92363 h 5061885"/>
              <a:gd name="connsiteX6" fmla="*/ 1876471 w 6259917"/>
              <a:gd name="connsiteY6" fmla="*/ 110835 h 5061885"/>
              <a:gd name="connsiteX7" fmla="*/ 1257634 w 6259917"/>
              <a:gd name="connsiteY7" fmla="*/ 240145 h 5061885"/>
              <a:gd name="connsiteX8" fmla="*/ 611089 w 6259917"/>
              <a:gd name="connsiteY8" fmla="*/ 498763 h 5061885"/>
              <a:gd name="connsiteX9" fmla="*/ 121562 w 6259917"/>
              <a:gd name="connsiteY9" fmla="*/ 1145309 h 5061885"/>
              <a:gd name="connsiteX10" fmla="*/ 1488 w 6259917"/>
              <a:gd name="connsiteY10" fmla="*/ 3001818 h 5061885"/>
              <a:gd name="connsiteX11" fmla="*/ 56907 w 6259917"/>
              <a:gd name="connsiteY11" fmla="*/ 3713018 h 5061885"/>
              <a:gd name="connsiteX12" fmla="*/ 93853 w 6259917"/>
              <a:gd name="connsiteY12" fmla="*/ 4535055 h 5061885"/>
              <a:gd name="connsiteX13" fmla="*/ 297053 w 6259917"/>
              <a:gd name="connsiteY13" fmla="*/ 5015346 h 5061885"/>
              <a:gd name="connsiteX14" fmla="*/ 1008253 w 6259917"/>
              <a:gd name="connsiteY14" fmla="*/ 4978399 h 5061885"/>
              <a:gd name="connsiteX15" fmla="*/ 1183743 w 6259917"/>
              <a:gd name="connsiteY15" fmla="*/ 4442691 h 5061885"/>
              <a:gd name="connsiteX16" fmla="*/ 1322289 w 6259917"/>
              <a:gd name="connsiteY16" fmla="*/ 4294909 h 5061885"/>
              <a:gd name="connsiteX17" fmla="*/ 1377707 w 6259917"/>
              <a:gd name="connsiteY17" fmla="*/ 3953163 h 5061885"/>
              <a:gd name="connsiteX18" fmla="*/ 1433125 w 6259917"/>
              <a:gd name="connsiteY18" fmla="*/ 3574472 h 5061885"/>
              <a:gd name="connsiteX19" fmla="*/ 1479306 w 6259917"/>
              <a:gd name="connsiteY19" fmla="*/ 3149599 h 5061885"/>
              <a:gd name="connsiteX20" fmla="*/ 1543962 w 6259917"/>
              <a:gd name="connsiteY20" fmla="*/ 2715491 h 5061885"/>
              <a:gd name="connsiteX21" fmla="*/ 1580907 w 6259917"/>
              <a:gd name="connsiteY21" fmla="*/ 2632363 h 5061885"/>
              <a:gd name="connsiteX22" fmla="*/ 1645562 w 6259917"/>
              <a:gd name="connsiteY22" fmla="*/ 2466109 h 5061885"/>
              <a:gd name="connsiteX23" fmla="*/ 1904180 w 6259917"/>
              <a:gd name="connsiteY23" fmla="*/ 2087419 h 5061885"/>
              <a:gd name="connsiteX24" fmla="*/ 2125853 w 6259917"/>
              <a:gd name="connsiteY24" fmla="*/ 1865745 h 5061885"/>
              <a:gd name="connsiteX25" fmla="*/ 2439888 w 6259917"/>
              <a:gd name="connsiteY25" fmla="*/ 1625600 h 5061885"/>
              <a:gd name="connsiteX26" fmla="*/ 2818580 w 6259917"/>
              <a:gd name="connsiteY26" fmla="*/ 1366982 h 5061885"/>
              <a:gd name="connsiteX27" fmla="*/ 3188034 w 6259917"/>
              <a:gd name="connsiteY27" fmla="*/ 1209964 h 5061885"/>
              <a:gd name="connsiteX28" fmla="*/ 4056253 w 6259917"/>
              <a:gd name="connsiteY28" fmla="*/ 988291 h 5061885"/>
              <a:gd name="connsiteX29" fmla="*/ 4647380 w 6259917"/>
              <a:gd name="connsiteY29" fmla="*/ 905163 h 5061885"/>
              <a:gd name="connsiteX30" fmla="*/ 4832107 w 6259917"/>
              <a:gd name="connsiteY30" fmla="*/ 895927 h 5061885"/>
              <a:gd name="connsiteX31" fmla="*/ 5404762 w 6259917"/>
              <a:gd name="connsiteY31" fmla="*/ 849746 h 5061885"/>
              <a:gd name="connsiteX32" fmla="*/ 5755743 w 6259917"/>
              <a:gd name="connsiteY32" fmla="*/ 822036 h 5061885"/>
              <a:gd name="connsiteX33" fmla="*/ 6106726 w 6259917"/>
              <a:gd name="connsiteY33" fmla="*/ 831271 h 5061885"/>
              <a:gd name="connsiteX34" fmla="*/ 6245271 w 6259917"/>
              <a:gd name="connsiteY34" fmla="*/ 406399 h 5061885"/>
              <a:gd name="connsiteX35" fmla="*/ 6236035 w 6259917"/>
              <a:gd name="connsiteY35" fmla="*/ 249382 h 5061885"/>
              <a:gd name="connsiteX0" fmla="*/ 6181000 w 6204882"/>
              <a:gd name="connsiteY0" fmla="*/ 249382 h 5061885"/>
              <a:gd name="connsiteX1" fmla="*/ 6014745 w 6204882"/>
              <a:gd name="connsiteY1" fmla="*/ 138545 h 5061885"/>
              <a:gd name="connsiteX2" fmla="*/ 4786309 w 6204882"/>
              <a:gd name="connsiteY2" fmla="*/ 0 h 5061885"/>
              <a:gd name="connsiteX3" fmla="*/ 3077581 w 6204882"/>
              <a:gd name="connsiteY3" fmla="*/ 18472 h 5061885"/>
              <a:gd name="connsiteX4" fmla="*/ 2661945 w 6204882"/>
              <a:gd name="connsiteY4" fmla="*/ 64654 h 5061885"/>
              <a:gd name="connsiteX5" fmla="*/ 2283254 w 6204882"/>
              <a:gd name="connsiteY5" fmla="*/ 92363 h 5061885"/>
              <a:gd name="connsiteX6" fmla="*/ 1821436 w 6204882"/>
              <a:gd name="connsiteY6" fmla="*/ 110835 h 5061885"/>
              <a:gd name="connsiteX7" fmla="*/ 1202599 w 6204882"/>
              <a:gd name="connsiteY7" fmla="*/ 240145 h 5061885"/>
              <a:gd name="connsiteX8" fmla="*/ 556054 w 6204882"/>
              <a:gd name="connsiteY8" fmla="*/ 498763 h 5061885"/>
              <a:gd name="connsiteX9" fmla="*/ 66527 w 6204882"/>
              <a:gd name="connsiteY9" fmla="*/ 1145309 h 5061885"/>
              <a:gd name="connsiteX10" fmla="*/ 1872 w 6204882"/>
              <a:gd name="connsiteY10" fmla="*/ 3713018 h 5061885"/>
              <a:gd name="connsiteX11" fmla="*/ 38818 w 6204882"/>
              <a:gd name="connsiteY11" fmla="*/ 4535055 h 5061885"/>
              <a:gd name="connsiteX12" fmla="*/ 242018 w 6204882"/>
              <a:gd name="connsiteY12" fmla="*/ 5015346 h 5061885"/>
              <a:gd name="connsiteX13" fmla="*/ 953218 w 6204882"/>
              <a:gd name="connsiteY13" fmla="*/ 4978399 h 5061885"/>
              <a:gd name="connsiteX14" fmla="*/ 1128708 w 6204882"/>
              <a:gd name="connsiteY14" fmla="*/ 4442691 h 5061885"/>
              <a:gd name="connsiteX15" fmla="*/ 1267254 w 6204882"/>
              <a:gd name="connsiteY15" fmla="*/ 4294909 h 5061885"/>
              <a:gd name="connsiteX16" fmla="*/ 1322672 w 6204882"/>
              <a:gd name="connsiteY16" fmla="*/ 3953163 h 5061885"/>
              <a:gd name="connsiteX17" fmla="*/ 1378090 w 6204882"/>
              <a:gd name="connsiteY17" fmla="*/ 3574472 h 5061885"/>
              <a:gd name="connsiteX18" fmla="*/ 1424271 w 6204882"/>
              <a:gd name="connsiteY18" fmla="*/ 3149599 h 5061885"/>
              <a:gd name="connsiteX19" fmla="*/ 1488927 w 6204882"/>
              <a:gd name="connsiteY19" fmla="*/ 2715491 h 5061885"/>
              <a:gd name="connsiteX20" fmla="*/ 1525872 w 6204882"/>
              <a:gd name="connsiteY20" fmla="*/ 2632363 h 5061885"/>
              <a:gd name="connsiteX21" fmla="*/ 1590527 w 6204882"/>
              <a:gd name="connsiteY21" fmla="*/ 2466109 h 5061885"/>
              <a:gd name="connsiteX22" fmla="*/ 1849145 w 6204882"/>
              <a:gd name="connsiteY22" fmla="*/ 2087419 h 5061885"/>
              <a:gd name="connsiteX23" fmla="*/ 2070818 w 6204882"/>
              <a:gd name="connsiteY23" fmla="*/ 1865745 h 5061885"/>
              <a:gd name="connsiteX24" fmla="*/ 2384853 w 6204882"/>
              <a:gd name="connsiteY24" fmla="*/ 1625600 h 5061885"/>
              <a:gd name="connsiteX25" fmla="*/ 2763545 w 6204882"/>
              <a:gd name="connsiteY25" fmla="*/ 1366982 h 5061885"/>
              <a:gd name="connsiteX26" fmla="*/ 3132999 w 6204882"/>
              <a:gd name="connsiteY26" fmla="*/ 1209964 h 5061885"/>
              <a:gd name="connsiteX27" fmla="*/ 4001218 w 6204882"/>
              <a:gd name="connsiteY27" fmla="*/ 988291 h 5061885"/>
              <a:gd name="connsiteX28" fmla="*/ 4592345 w 6204882"/>
              <a:gd name="connsiteY28" fmla="*/ 905163 h 5061885"/>
              <a:gd name="connsiteX29" fmla="*/ 4777072 w 6204882"/>
              <a:gd name="connsiteY29" fmla="*/ 895927 h 5061885"/>
              <a:gd name="connsiteX30" fmla="*/ 5349727 w 6204882"/>
              <a:gd name="connsiteY30" fmla="*/ 849746 h 5061885"/>
              <a:gd name="connsiteX31" fmla="*/ 5700708 w 6204882"/>
              <a:gd name="connsiteY31" fmla="*/ 822036 h 5061885"/>
              <a:gd name="connsiteX32" fmla="*/ 6051691 w 6204882"/>
              <a:gd name="connsiteY32" fmla="*/ 831271 h 5061885"/>
              <a:gd name="connsiteX33" fmla="*/ 6190236 w 6204882"/>
              <a:gd name="connsiteY33" fmla="*/ 406399 h 5061885"/>
              <a:gd name="connsiteX34" fmla="*/ 6181000 w 6204882"/>
              <a:gd name="connsiteY34" fmla="*/ 249382 h 5061885"/>
              <a:gd name="connsiteX0" fmla="*/ 6171625 w 6195507"/>
              <a:gd name="connsiteY0" fmla="*/ 249382 h 5061885"/>
              <a:gd name="connsiteX1" fmla="*/ 6005370 w 6195507"/>
              <a:gd name="connsiteY1" fmla="*/ 138545 h 5061885"/>
              <a:gd name="connsiteX2" fmla="*/ 4776934 w 6195507"/>
              <a:gd name="connsiteY2" fmla="*/ 0 h 5061885"/>
              <a:gd name="connsiteX3" fmla="*/ 3068206 w 6195507"/>
              <a:gd name="connsiteY3" fmla="*/ 18472 h 5061885"/>
              <a:gd name="connsiteX4" fmla="*/ 2652570 w 6195507"/>
              <a:gd name="connsiteY4" fmla="*/ 64654 h 5061885"/>
              <a:gd name="connsiteX5" fmla="*/ 2273879 w 6195507"/>
              <a:gd name="connsiteY5" fmla="*/ 92363 h 5061885"/>
              <a:gd name="connsiteX6" fmla="*/ 1812061 w 6195507"/>
              <a:gd name="connsiteY6" fmla="*/ 110835 h 5061885"/>
              <a:gd name="connsiteX7" fmla="*/ 1193224 w 6195507"/>
              <a:gd name="connsiteY7" fmla="*/ 240145 h 5061885"/>
              <a:gd name="connsiteX8" fmla="*/ 546679 w 6195507"/>
              <a:gd name="connsiteY8" fmla="*/ 498763 h 5061885"/>
              <a:gd name="connsiteX9" fmla="*/ 57152 w 6195507"/>
              <a:gd name="connsiteY9" fmla="*/ 1145309 h 5061885"/>
              <a:gd name="connsiteX10" fmla="*/ 29443 w 6195507"/>
              <a:gd name="connsiteY10" fmla="*/ 4535055 h 5061885"/>
              <a:gd name="connsiteX11" fmla="*/ 232643 w 6195507"/>
              <a:gd name="connsiteY11" fmla="*/ 5015346 h 5061885"/>
              <a:gd name="connsiteX12" fmla="*/ 943843 w 6195507"/>
              <a:gd name="connsiteY12" fmla="*/ 4978399 h 5061885"/>
              <a:gd name="connsiteX13" fmla="*/ 1119333 w 6195507"/>
              <a:gd name="connsiteY13" fmla="*/ 4442691 h 5061885"/>
              <a:gd name="connsiteX14" fmla="*/ 1257879 w 6195507"/>
              <a:gd name="connsiteY14" fmla="*/ 4294909 h 5061885"/>
              <a:gd name="connsiteX15" fmla="*/ 1313297 w 6195507"/>
              <a:gd name="connsiteY15" fmla="*/ 3953163 h 5061885"/>
              <a:gd name="connsiteX16" fmla="*/ 1368715 w 6195507"/>
              <a:gd name="connsiteY16" fmla="*/ 3574472 h 5061885"/>
              <a:gd name="connsiteX17" fmla="*/ 1414896 w 6195507"/>
              <a:gd name="connsiteY17" fmla="*/ 3149599 h 5061885"/>
              <a:gd name="connsiteX18" fmla="*/ 1479552 w 6195507"/>
              <a:gd name="connsiteY18" fmla="*/ 2715491 h 5061885"/>
              <a:gd name="connsiteX19" fmla="*/ 1516497 w 6195507"/>
              <a:gd name="connsiteY19" fmla="*/ 2632363 h 5061885"/>
              <a:gd name="connsiteX20" fmla="*/ 1581152 w 6195507"/>
              <a:gd name="connsiteY20" fmla="*/ 2466109 h 5061885"/>
              <a:gd name="connsiteX21" fmla="*/ 1839770 w 6195507"/>
              <a:gd name="connsiteY21" fmla="*/ 2087419 h 5061885"/>
              <a:gd name="connsiteX22" fmla="*/ 2061443 w 6195507"/>
              <a:gd name="connsiteY22" fmla="*/ 1865745 h 5061885"/>
              <a:gd name="connsiteX23" fmla="*/ 2375478 w 6195507"/>
              <a:gd name="connsiteY23" fmla="*/ 1625600 h 5061885"/>
              <a:gd name="connsiteX24" fmla="*/ 2754170 w 6195507"/>
              <a:gd name="connsiteY24" fmla="*/ 1366982 h 5061885"/>
              <a:gd name="connsiteX25" fmla="*/ 3123624 w 6195507"/>
              <a:gd name="connsiteY25" fmla="*/ 1209964 h 5061885"/>
              <a:gd name="connsiteX26" fmla="*/ 3991843 w 6195507"/>
              <a:gd name="connsiteY26" fmla="*/ 988291 h 5061885"/>
              <a:gd name="connsiteX27" fmla="*/ 4582970 w 6195507"/>
              <a:gd name="connsiteY27" fmla="*/ 905163 h 5061885"/>
              <a:gd name="connsiteX28" fmla="*/ 4767697 w 6195507"/>
              <a:gd name="connsiteY28" fmla="*/ 895927 h 5061885"/>
              <a:gd name="connsiteX29" fmla="*/ 5340352 w 6195507"/>
              <a:gd name="connsiteY29" fmla="*/ 849746 h 5061885"/>
              <a:gd name="connsiteX30" fmla="*/ 5691333 w 6195507"/>
              <a:gd name="connsiteY30" fmla="*/ 822036 h 5061885"/>
              <a:gd name="connsiteX31" fmla="*/ 6042316 w 6195507"/>
              <a:gd name="connsiteY31" fmla="*/ 831271 h 5061885"/>
              <a:gd name="connsiteX32" fmla="*/ 6180861 w 6195507"/>
              <a:gd name="connsiteY32" fmla="*/ 406399 h 5061885"/>
              <a:gd name="connsiteX33" fmla="*/ 6171625 w 6195507"/>
              <a:gd name="connsiteY33" fmla="*/ 249382 h 5061885"/>
              <a:gd name="connsiteX0" fmla="*/ 6171625 w 6195507"/>
              <a:gd name="connsiteY0" fmla="*/ 249382 h 5061885"/>
              <a:gd name="connsiteX1" fmla="*/ 6005370 w 6195507"/>
              <a:gd name="connsiteY1" fmla="*/ 138545 h 5061885"/>
              <a:gd name="connsiteX2" fmla="*/ 4776934 w 6195507"/>
              <a:gd name="connsiteY2" fmla="*/ 0 h 5061885"/>
              <a:gd name="connsiteX3" fmla="*/ 3068206 w 6195507"/>
              <a:gd name="connsiteY3" fmla="*/ 18472 h 5061885"/>
              <a:gd name="connsiteX4" fmla="*/ 2652570 w 6195507"/>
              <a:gd name="connsiteY4" fmla="*/ 64654 h 5061885"/>
              <a:gd name="connsiteX5" fmla="*/ 2273879 w 6195507"/>
              <a:gd name="connsiteY5" fmla="*/ 92363 h 5061885"/>
              <a:gd name="connsiteX6" fmla="*/ 1812061 w 6195507"/>
              <a:gd name="connsiteY6" fmla="*/ 110835 h 5061885"/>
              <a:gd name="connsiteX7" fmla="*/ 1193224 w 6195507"/>
              <a:gd name="connsiteY7" fmla="*/ 240145 h 5061885"/>
              <a:gd name="connsiteX8" fmla="*/ 546679 w 6195507"/>
              <a:gd name="connsiteY8" fmla="*/ 498763 h 5061885"/>
              <a:gd name="connsiteX9" fmla="*/ 57152 w 6195507"/>
              <a:gd name="connsiteY9" fmla="*/ 1145309 h 5061885"/>
              <a:gd name="connsiteX10" fmla="*/ 29443 w 6195507"/>
              <a:gd name="connsiteY10" fmla="*/ 4535055 h 5061885"/>
              <a:gd name="connsiteX11" fmla="*/ 232643 w 6195507"/>
              <a:gd name="connsiteY11" fmla="*/ 5015346 h 5061885"/>
              <a:gd name="connsiteX12" fmla="*/ 943843 w 6195507"/>
              <a:gd name="connsiteY12" fmla="*/ 4978399 h 5061885"/>
              <a:gd name="connsiteX13" fmla="*/ 1119333 w 6195507"/>
              <a:gd name="connsiteY13" fmla="*/ 4442691 h 5061885"/>
              <a:gd name="connsiteX14" fmla="*/ 1257879 w 6195507"/>
              <a:gd name="connsiteY14" fmla="*/ 4294909 h 5061885"/>
              <a:gd name="connsiteX15" fmla="*/ 1313297 w 6195507"/>
              <a:gd name="connsiteY15" fmla="*/ 3953163 h 5061885"/>
              <a:gd name="connsiteX16" fmla="*/ 1368715 w 6195507"/>
              <a:gd name="connsiteY16" fmla="*/ 3574472 h 5061885"/>
              <a:gd name="connsiteX17" fmla="*/ 1414896 w 6195507"/>
              <a:gd name="connsiteY17" fmla="*/ 3149599 h 5061885"/>
              <a:gd name="connsiteX18" fmla="*/ 1479552 w 6195507"/>
              <a:gd name="connsiteY18" fmla="*/ 2715491 h 5061885"/>
              <a:gd name="connsiteX19" fmla="*/ 1516497 w 6195507"/>
              <a:gd name="connsiteY19" fmla="*/ 2632363 h 5061885"/>
              <a:gd name="connsiteX20" fmla="*/ 1581152 w 6195507"/>
              <a:gd name="connsiteY20" fmla="*/ 2466109 h 5061885"/>
              <a:gd name="connsiteX21" fmla="*/ 1839770 w 6195507"/>
              <a:gd name="connsiteY21" fmla="*/ 2087419 h 5061885"/>
              <a:gd name="connsiteX22" fmla="*/ 2061443 w 6195507"/>
              <a:gd name="connsiteY22" fmla="*/ 1865745 h 5061885"/>
              <a:gd name="connsiteX23" fmla="*/ 2375478 w 6195507"/>
              <a:gd name="connsiteY23" fmla="*/ 1625600 h 5061885"/>
              <a:gd name="connsiteX24" fmla="*/ 2754170 w 6195507"/>
              <a:gd name="connsiteY24" fmla="*/ 1366982 h 5061885"/>
              <a:gd name="connsiteX25" fmla="*/ 3123624 w 6195507"/>
              <a:gd name="connsiteY25" fmla="*/ 1209964 h 5061885"/>
              <a:gd name="connsiteX26" fmla="*/ 3991843 w 6195507"/>
              <a:gd name="connsiteY26" fmla="*/ 988291 h 5061885"/>
              <a:gd name="connsiteX27" fmla="*/ 4582970 w 6195507"/>
              <a:gd name="connsiteY27" fmla="*/ 905163 h 5061885"/>
              <a:gd name="connsiteX28" fmla="*/ 4767697 w 6195507"/>
              <a:gd name="connsiteY28" fmla="*/ 895927 h 5061885"/>
              <a:gd name="connsiteX29" fmla="*/ 5340352 w 6195507"/>
              <a:gd name="connsiteY29" fmla="*/ 849746 h 5061885"/>
              <a:gd name="connsiteX30" fmla="*/ 5691333 w 6195507"/>
              <a:gd name="connsiteY30" fmla="*/ 822036 h 5061885"/>
              <a:gd name="connsiteX31" fmla="*/ 6042316 w 6195507"/>
              <a:gd name="connsiteY31" fmla="*/ 831271 h 5061885"/>
              <a:gd name="connsiteX32" fmla="*/ 6180861 w 6195507"/>
              <a:gd name="connsiteY32" fmla="*/ 406399 h 5061885"/>
              <a:gd name="connsiteX33" fmla="*/ 6171625 w 6195507"/>
              <a:gd name="connsiteY33" fmla="*/ 249382 h 5061885"/>
              <a:gd name="connsiteX0" fmla="*/ 6216443 w 6240325"/>
              <a:gd name="connsiteY0" fmla="*/ 249382 h 5061885"/>
              <a:gd name="connsiteX1" fmla="*/ 6050188 w 6240325"/>
              <a:gd name="connsiteY1" fmla="*/ 138545 h 5061885"/>
              <a:gd name="connsiteX2" fmla="*/ 4821752 w 6240325"/>
              <a:gd name="connsiteY2" fmla="*/ 0 h 5061885"/>
              <a:gd name="connsiteX3" fmla="*/ 3113024 w 6240325"/>
              <a:gd name="connsiteY3" fmla="*/ 18472 h 5061885"/>
              <a:gd name="connsiteX4" fmla="*/ 2697388 w 6240325"/>
              <a:gd name="connsiteY4" fmla="*/ 64654 h 5061885"/>
              <a:gd name="connsiteX5" fmla="*/ 2318697 w 6240325"/>
              <a:gd name="connsiteY5" fmla="*/ 92363 h 5061885"/>
              <a:gd name="connsiteX6" fmla="*/ 1856879 w 6240325"/>
              <a:gd name="connsiteY6" fmla="*/ 110835 h 5061885"/>
              <a:gd name="connsiteX7" fmla="*/ 1238042 w 6240325"/>
              <a:gd name="connsiteY7" fmla="*/ 240145 h 5061885"/>
              <a:gd name="connsiteX8" fmla="*/ 101970 w 6240325"/>
              <a:gd name="connsiteY8" fmla="*/ 1145309 h 5061885"/>
              <a:gd name="connsiteX9" fmla="*/ 74261 w 6240325"/>
              <a:gd name="connsiteY9" fmla="*/ 4535055 h 5061885"/>
              <a:gd name="connsiteX10" fmla="*/ 277461 w 6240325"/>
              <a:gd name="connsiteY10" fmla="*/ 5015346 h 5061885"/>
              <a:gd name="connsiteX11" fmla="*/ 988661 w 6240325"/>
              <a:gd name="connsiteY11" fmla="*/ 4978399 h 5061885"/>
              <a:gd name="connsiteX12" fmla="*/ 1164151 w 6240325"/>
              <a:gd name="connsiteY12" fmla="*/ 4442691 h 5061885"/>
              <a:gd name="connsiteX13" fmla="*/ 1302697 w 6240325"/>
              <a:gd name="connsiteY13" fmla="*/ 4294909 h 5061885"/>
              <a:gd name="connsiteX14" fmla="*/ 1358115 w 6240325"/>
              <a:gd name="connsiteY14" fmla="*/ 3953163 h 5061885"/>
              <a:gd name="connsiteX15" fmla="*/ 1413533 w 6240325"/>
              <a:gd name="connsiteY15" fmla="*/ 3574472 h 5061885"/>
              <a:gd name="connsiteX16" fmla="*/ 1459714 w 6240325"/>
              <a:gd name="connsiteY16" fmla="*/ 3149599 h 5061885"/>
              <a:gd name="connsiteX17" fmla="*/ 1524370 w 6240325"/>
              <a:gd name="connsiteY17" fmla="*/ 2715491 h 5061885"/>
              <a:gd name="connsiteX18" fmla="*/ 1561315 w 6240325"/>
              <a:gd name="connsiteY18" fmla="*/ 2632363 h 5061885"/>
              <a:gd name="connsiteX19" fmla="*/ 1625970 w 6240325"/>
              <a:gd name="connsiteY19" fmla="*/ 2466109 h 5061885"/>
              <a:gd name="connsiteX20" fmla="*/ 1884588 w 6240325"/>
              <a:gd name="connsiteY20" fmla="*/ 2087419 h 5061885"/>
              <a:gd name="connsiteX21" fmla="*/ 2106261 w 6240325"/>
              <a:gd name="connsiteY21" fmla="*/ 1865745 h 5061885"/>
              <a:gd name="connsiteX22" fmla="*/ 2420296 w 6240325"/>
              <a:gd name="connsiteY22" fmla="*/ 1625600 h 5061885"/>
              <a:gd name="connsiteX23" fmla="*/ 2798988 w 6240325"/>
              <a:gd name="connsiteY23" fmla="*/ 1366982 h 5061885"/>
              <a:gd name="connsiteX24" fmla="*/ 3168442 w 6240325"/>
              <a:gd name="connsiteY24" fmla="*/ 1209964 h 5061885"/>
              <a:gd name="connsiteX25" fmla="*/ 4036661 w 6240325"/>
              <a:gd name="connsiteY25" fmla="*/ 988291 h 5061885"/>
              <a:gd name="connsiteX26" fmla="*/ 4627788 w 6240325"/>
              <a:gd name="connsiteY26" fmla="*/ 905163 h 5061885"/>
              <a:gd name="connsiteX27" fmla="*/ 4812515 w 6240325"/>
              <a:gd name="connsiteY27" fmla="*/ 895927 h 5061885"/>
              <a:gd name="connsiteX28" fmla="*/ 5385170 w 6240325"/>
              <a:gd name="connsiteY28" fmla="*/ 849746 h 5061885"/>
              <a:gd name="connsiteX29" fmla="*/ 5736151 w 6240325"/>
              <a:gd name="connsiteY29" fmla="*/ 822036 h 5061885"/>
              <a:gd name="connsiteX30" fmla="*/ 6087134 w 6240325"/>
              <a:gd name="connsiteY30" fmla="*/ 831271 h 5061885"/>
              <a:gd name="connsiteX31" fmla="*/ 6225679 w 6240325"/>
              <a:gd name="connsiteY31" fmla="*/ 406399 h 5061885"/>
              <a:gd name="connsiteX32" fmla="*/ 6216443 w 6240325"/>
              <a:gd name="connsiteY32" fmla="*/ 249382 h 5061885"/>
              <a:gd name="connsiteX0" fmla="*/ 6261516 w 6285398"/>
              <a:gd name="connsiteY0" fmla="*/ 249382 h 5061885"/>
              <a:gd name="connsiteX1" fmla="*/ 6095261 w 6285398"/>
              <a:gd name="connsiteY1" fmla="*/ 138545 h 5061885"/>
              <a:gd name="connsiteX2" fmla="*/ 4866825 w 6285398"/>
              <a:gd name="connsiteY2" fmla="*/ 0 h 5061885"/>
              <a:gd name="connsiteX3" fmla="*/ 3158097 w 6285398"/>
              <a:gd name="connsiteY3" fmla="*/ 18472 h 5061885"/>
              <a:gd name="connsiteX4" fmla="*/ 2742461 w 6285398"/>
              <a:gd name="connsiteY4" fmla="*/ 64654 h 5061885"/>
              <a:gd name="connsiteX5" fmla="*/ 2363770 w 6285398"/>
              <a:gd name="connsiteY5" fmla="*/ 92363 h 5061885"/>
              <a:gd name="connsiteX6" fmla="*/ 1901952 w 6285398"/>
              <a:gd name="connsiteY6" fmla="*/ 110835 h 5061885"/>
              <a:gd name="connsiteX7" fmla="*/ 147043 w 6285398"/>
              <a:gd name="connsiteY7" fmla="*/ 1145309 h 5061885"/>
              <a:gd name="connsiteX8" fmla="*/ 119334 w 6285398"/>
              <a:gd name="connsiteY8" fmla="*/ 4535055 h 5061885"/>
              <a:gd name="connsiteX9" fmla="*/ 322534 w 6285398"/>
              <a:gd name="connsiteY9" fmla="*/ 5015346 h 5061885"/>
              <a:gd name="connsiteX10" fmla="*/ 1033734 w 6285398"/>
              <a:gd name="connsiteY10" fmla="*/ 4978399 h 5061885"/>
              <a:gd name="connsiteX11" fmla="*/ 1209224 w 6285398"/>
              <a:gd name="connsiteY11" fmla="*/ 4442691 h 5061885"/>
              <a:gd name="connsiteX12" fmla="*/ 1347770 w 6285398"/>
              <a:gd name="connsiteY12" fmla="*/ 4294909 h 5061885"/>
              <a:gd name="connsiteX13" fmla="*/ 1403188 w 6285398"/>
              <a:gd name="connsiteY13" fmla="*/ 3953163 h 5061885"/>
              <a:gd name="connsiteX14" fmla="*/ 1458606 w 6285398"/>
              <a:gd name="connsiteY14" fmla="*/ 3574472 h 5061885"/>
              <a:gd name="connsiteX15" fmla="*/ 1504787 w 6285398"/>
              <a:gd name="connsiteY15" fmla="*/ 3149599 h 5061885"/>
              <a:gd name="connsiteX16" fmla="*/ 1569443 w 6285398"/>
              <a:gd name="connsiteY16" fmla="*/ 2715491 h 5061885"/>
              <a:gd name="connsiteX17" fmla="*/ 1606388 w 6285398"/>
              <a:gd name="connsiteY17" fmla="*/ 2632363 h 5061885"/>
              <a:gd name="connsiteX18" fmla="*/ 1671043 w 6285398"/>
              <a:gd name="connsiteY18" fmla="*/ 2466109 h 5061885"/>
              <a:gd name="connsiteX19" fmla="*/ 1929661 w 6285398"/>
              <a:gd name="connsiteY19" fmla="*/ 2087419 h 5061885"/>
              <a:gd name="connsiteX20" fmla="*/ 2151334 w 6285398"/>
              <a:gd name="connsiteY20" fmla="*/ 1865745 h 5061885"/>
              <a:gd name="connsiteX21" fmla="*/ 2465369 w 6285398"/>
              <a:gd name="connsiteY21" fmla="*/ 1625600 h 5061885"/>
              <a:gd name="connsiteX22" fmla="*/ 2844061 w 6285398"/>
              <a:gd name="connsiteY22" fmla="*/ 1366982 h 5061885"/>
              <a:gd name="connsiteX23" fmla="*/ 3213515 w 6285398"/>
              <a:gd name="connsiteY23" fmla="*/ 1209964 h 5061885"/>
              <a:gd name="connsiteX24" fmla="*/ 4081734 w 6285398"/>
              <a:gd name="connsiteY24" fmla="*/ 988291 h 5061885"/>
              <a:gd name="connsiteX25" fmla="*/ 4672861 w 6285398"/>
              <a:gd name="connsiteY25" fmla="*/ 905163 h 5061885"/>
              <a:gd name="connsiteX26" fmla="*/ 4857588 w 6285398"/>
              <a:gd name="connsiteY26" fmla="*/ 895927 h 5061885"/>
              <a:gd name="connsiteX27" fmla="*/ 5430243 w 6285398"/>
              <a:gd name="connsiteY27" fmla="*/ 849746 h 5061885"/>
              <a:gd name="connsiteX28" fmla="*/ 5781224 w 6285398"/>
              <a:gd name="connsiteY28" fmla="*/ 822036 h 5061885"/>
              <a:gd name="connsiteX29" fmla="*/ 6132207 w 6285398"/>
              <a:gd name="connsiteY29" fmla="*/ 831271 h 5061885"/>
              <a:gd name="connsiteX30" fmla="*/ 6270752 w 6285398"/>
              <a:gd name="connsiteY30" fmla="*/ 406399 h 5061885"/>
              <a:gd name="connsiteX31" fmla="*/ 6261516 w 6285398"/>
              <a:gd name="connsiteY31" fmla="*/ 249382 h 5061885"/>
              <a:gd name="connsiteX0" fmla="*/ 6261516 w 6285398"/>
              <a:gd name="connsiteY0" fmla="*/ 249382 h 5061885"/>
              <a:gd name="connsiteX1" fmla="*/ 6095261 w 6285398"/>
              <a:gd name="connsiteY1" fmla="*/ 138545 h 5061885"/>
              <a:gd name="connsiteX2" fmla="*/ 4866825 w 6285398"/>
              <a:gd name="connsiteY2" fmla="*/ 0 h 5061885"/>
              <a:gd name="connsiteX3" fmla="*/ 3158097 w 6285398"/>
              <a:gd name="connsiteY3" fmla="*/ 18472 h 5061885"/>
              <a:gd name="connsiteX4" fmla="*/ 2742461 w 6285398"/>
              <a:gd name="connsiteY4" fmla="*/ 64654 h 5061885"/>
              <a:gd name="connsiteX5" fmla="*/ 1901952 w 6285398"/>
              <a:gd name="connsiteY5" fmla="*/ 110835 h 5061885"/>
              <a:gd name="connsiteX6" fmla="*/ 147043 w 6285398"/>
              <a:gd name="connsiteY6" fmla="*/ 1145309 h 5061885"/>
              <a:gd name="connsiteX7" fmla="*/ 119334 w 6285398"/>
              <a:gd name="connsiteY7" fmla="*/ 4535055 h 5061885"/>
              <a:gd name="connsiteX8" fmla="*/ 322534 w 6285398"/>
              <a:gd name="connsiteY8" fmla="*/ 5015346 h 5061885"/>
              <a:gd name="connsiteX9" fmla="*/ 1033734 w 6285398"/>
              <a:gd name="connsiteY9" fmla="*/ 4978399 h 5061885"/>
              <a:gd name="connsiteX10" fmla="*/ 1209224 w 6285398"/>
              <a:gd name="connsiteY10" fmla="*/ 4442691 h 5061885"/>
              <a:gd name="connsiteX11" fmla="*/ 1347770 w 6285398"/>
              <a:gd name="connsiteY11" fmla="*/ 4294909 h 5061885"/>
              <a:gd name="connsiteX12" fmla="*/ 1403188 w 6285398"/>
              <a:gd name="connsiteY12" fmla="*/ 3953163 h 5061885"/>
              <a:gd name="connsiteX13" fmla="*/ 1458606 w 6285398"/>
              <a:gd name="connsiteY13" fmla="*/ 3574472 h 5061885"/>
              <a:gd name="connsiteX14" fmla="*/ 1504787 w 6285398"/>
              <a:gd name="connsiteY14" fmla="*/ 3149599 h 5061885"/>
              <a:gd name="connsiteX15" fmla="*/ 1569443 w 6285398"/>
              <a:gd name="connsiteY15" fmla="*/ 2715491 h 5061885"/>
              <a:gd name="connsiteX16" fmla="*/ 1606388 w 6285398"/>
              <a:gd name="connsiteY16" fmla="*/ 2632363 h 5061885"/>
              <a:gd name="connsiteX17" fmla="*/ 1671043 w 6285398"/>
              <a:gd name="connsiteY17" fmla="*/ 2466109 h 5061885"/>
              <a:gd name="connsiteX18" fmla="*/ 1929661 w 6285398"/>
              <a:gd name="connsiteY18" fmla="*/ 2087419 h 5061885"/>
              <a:gd name="connsiteX19" fmla="*/ 2151334 w 6285398"/>
              <a:gd name="connsiteY19" fmla="*/ 1865745 h 5061885"/>
              <a:gd name="connsiteX20" fmla="*/ 2465369 w 6285398"/>
              <a:gd name="connsiteY20" fmla="*/ 1625600 h 5061885"/>
              <a:gd name="connsiteX21" fmla="*/ 2844061 w 6285398"/>
              <a:gd name="connsiteY21" fmla="*/ 1366982 h 5061885"/>
              <a:gd name="connsiteX22" fmla="*/ 3213515 w 6285398"/>
              <a:gd name="connsiteY22" fmla="*/ 1209964 h 5061885"/>
              <a:gd name="connsiteX23" fmla="*/ 4081734 w 6285398"/>
              <a:gd name="connsiteY23" fmla="*/ 988291 h 5061885"/>
              <a:gd name="connsiteX24" fmla="*/ 4672861 w 6285398"/>
              <a:gd name="connsiteY24" fmla="*/ 905163 h 5061885"/>
              <a:gd name="connsiteX25" fmla="*/ 4857588 w 6285398"/>
              <a:gd name="connsiteY25" fmla="*/ 895927 h 5061885"/>
              <a:gd name="connsiteX26" fmla="*/ 5430243 w 6285398"/>
              <a:gd name="connsiteY26" fmla="*/ 849746 h 5061885"/>
              <a:gd name="connsiteX27" fmla="*/ 5781224 w 6285398"/>
              <a:gd name="connsiteY27" fmla="*/ 822036 h 5061885"/>
              <a:gd name="connsiteX28" fmla="*/ 6132207 w 6285398"/>
              <a:gd name="connsiteY28" fmla="*/ 831271 h 5061885"/>
              <a:gd name="connsiteX29" fmla="*/ 6270752 w 6285398"/>
              <a:gd name="connsiteY29" fmla="*/ 406399 h 5061885"/>
              <a:gd name="connsiteX30" fmla="*/ 6261516 w 6285398"/>
              <a:gd name="connsiteY30" fmla="*/ 249382 h 5061885"/>
              <a:gd name="connsiteX0" fmla="*/ 6241926 w 6265808"/>
              <a:gd name="connsiteY0" fmla="*/ 249382 h 5061885"/>
              <a:gd name="connsiteX1" fmla="*/ 6075671 w 6265808"/>
              <a:gd name="connsiteY1" fmla="*/ 138545 h 5061885"/>
              <a:gd name="connsiteX2" fmla="*/ 4847235 w 6265808"/>
              <a:gd name="connsiteY2" fmla="*/ 0 h 5061885"/>
              <a:gd name="connsiteX3" fmla="*/ 3138507 w 6265808"/>
              <a:gd name="connsiteY3" fmla="*/ 18472 h 5061885"/>
              <a:gd name="connsiteX4" fmla="*/ 2722871 w 6265808"/>
              <a:gd name="connsiteY4" fmla="*/ 64654 h 5061885"/>
              <a:gd name="connsiteX5" fmla="*/ 1614507 w 6265808"/>
              <a:gd name="connsiteY5" fmla="*/ 110835 h 5061885"/>
              <a:gd name="connsiteX6" fmla="*/ 127453 w 6265808"/>
              <a:gd name="connsiteY6" fmla="*/ 1145309 h 5061885"/>
              <a:gd name="connsiteX7" fmla="*/ 99744 w 6265808"/>
              <a:gd name="connsiteY7" fmla="*/ 4535055 h 5061885"/>
              <a:gd name="connsiteX8" fmla="*/ 302944 w 6265808"/>
              <a:gd name="connsiteY8" fmla="*/ 5015346 h 5061885"/>
              <a:gd name="connsiteX9" fmla="*/ 1014144 w 6265808"/>
              <a:gd name="connsiteY9" fmla="*/ 4978399 h 5061885"/>
              <a:gd name="connsiteX10" fmla="*/ 1189634 w 6265808"/>
              <a:gd name="connsiteY10" fmla="*/ 4442691 h 5061885"/>
              <a:gd name="connsiteX11" fmla="*/ 1328180 w 6265808"/>
              <a:gd name="connsiteY11" fmla="*/ 4294909 h 5061885"/>
              <a:gd name="connsiteX12" fmla="*/ 1383598 w 6265808"/>
              <a:gd name="connsiteY12" fmla="*/ 3953163 h 5061885"/>
              <a:gd name="connsiteX13" fmla="*/ 1439016 w 6265808"/>
              <a:gd name="connsiteY13" fmla="*/ 3574472 h 5061885"/>
              <a:gd name="connsiteX14" fmla="*/ 1485197 w 6265808"/>
              <a:gd name="connsiteY14" fmla="*/ 3149599 h 5061885"/>
              <a:gd name="connsiteX15" fmla="*/ 1549853 w 6265808"/>
              <a:gd name="connsiteY15" fmla="*/ 2715491 h 5061885"/>
              <a:gd name="connsiteX16" fmla="*/ 1586798 w 6265808"/>
              <a:gd name="connsiteY16" fmla="*/ 2632363 h 5061885"/>
              <a:gd name="connsiteX17" fmla="*/ 1651453 w 6265808"/>
              <a:gd name="connsiteY17" fmla="*/ 2466109 h 5061885"/>
              <a:gd name="connsiteX18" fmla="*/ 1910071 w 6265808"/>
              <a:gd name="connsiteY18" fmla="*/ 2087419 h 5061885"/>
              <a:gd name="connsiteX19" fmla="*/ 2131744 w 6265808"/>
              <a:gd name="connsiteY19" fmla="*/ 1865745 h 5061885"/>
              <a:gd name="connsiteX20" fmla="*/ 2445779 w 6265808"/>
              <a:gd name="connsiteY20" fmla="*/ 1625600 h 5061885"/>
              <a:gd name="connsiteX21" fmla="*/ 2824471 w 6265808"/>
              <a:gd name="connsiteY21" fmla="*/ 1366982 h 5061885"/>
              <a:gd name="connsiteX22" fmla="*/ 3193925 w 6265808"/>
              <a:gd name="connsiteY22" fmla="*/ 1209964 h 5061885"/>
              <a:gd name="connsiteX23" fmla="*/ 4062144 w 6265808"/>
              <a:gd name="connsiteY23" fmla="*/ 988291 h 5061885"/>
              <a:gd name="connsiteX24" fmla="*/ 4653271 w 6265808"/>
              <a:gd name="connsiteY24" fmla="*/ 905163 h 5061885"/>
              <a:gd name="connsiteX25" fmla="*/ 4837998 w 6265808"/>
              <a:gd name="connsiteY25" fmla="*/ 895927 h 5061885"/>
              <a:gd name="connsiteX26" fmla="*/ 5410653 w 6265808"/>
              <a:gd name="connsiteY26" fmla="*/ 849746 h 5061885"/>
              <a:gd name="connsiteX27" fmla="*/ 5761634 w 6265808"/>
              <a:gd name="connsiteY27" fmla="*/ 822036 h 5061885"/>
              <a:gd name="connsiteX28" fmla="*/ 6112617 w 6265808"/>
              <a:gd name="connsiteY28" fmla="*/ 831271 h 5061885"/>
              <a:gd name="connsiteX29" fmla="*/ 6251162 w 6265808"/>
              <a:gd name="connsiteY29" fmla="*/ 406399 h 5061885"/>
              <a:gd name="connsiteX30" fmla="*/ 6241926 w 6265808"/>
              <a:gd name="connsiteY30" fmla="*/ 249382 h 5061885"/>
              <a:gd name="connsiteX0" fmla="*/ 6241926 w 6265808"/>
              <a:gd name="connsiteY0" fmla="*/ 249382 h 5061885"/>
              <a:gd name="connsiteX1" fmla="*/ 6075671 w 6265808"/>
              <a:gd name="connsiteY1" fmla="*/ 138545 h 5061885"/>
              <a:gd name="connsiteX2" fmla="*/ 4847235 w 6265808"/>
              <a:gd name="connsiteY2" fmla="*/ 0 h 5061885"/>
              <a:gd name="connsiteX3" fmla="*/ 3138507 w 6265808"/>
              <a:gd name="connsiteY3" fmla="*/ 18472 h 5061885"/>
              <a:gd name="connsiteX4" fmla="*/ 2722871 w 6265808"/>
              <a:gd name="connsiteY4" fmla="*/ 64654 h 5061885"/>
              <a:gd name="connsiteX5" fmla="*/ 1614507 w 6265808"/>
              <a:gd name="connsiteY5" fmla="*/ 110835 h 5061885"/>
              <a:gd name="connsiteX6" fmla="*/ 127453 w 6265808"/>
              <a:gd name="connsiteY6" fmla="*/ 1145309 h 5061885"/>
              <a:gd name="connsiteX7" fmla="*/ 99744 w 6265808"/>
              <a:gd name="connsiteY7" fmla="*/ 4535055 h 5061885"/>
              <a:gd name="connsiteX8" fmla="*/ 302944 w 6265808"/>
              <a:gd name="connsiteY8" fmla="*/ 5015346 h 5061885"/>
              <a:gd name="connsiteX9" fmla="*/ 1014144 w 6265808"/>
              <a:gd name="connsiteY9" fmla="*/ 4978399 h 5061885"/>
              <a:gd name="connsiteX10" fmla="*/ 1189634 w 6265808"/>
              <a:gd name="connsiteY10" fmla="*/ 4442691 h 5061885"/>
              <a:gd name="connsiteX11" fmla="*/ 1328180 w 6265808"/>
              <a:gd name="connsiteY11" fmla="*/ 4294909 h 5061885"/>
              <a:gd name="connsiteX12" fmla="*/ 1383598 w 6265808"/>
              <a:gd name="connsiteY12" fmla="*/ 3953163 h 5061885"/>
              <a:gd name="connsiteX13" fmla="*/ 1439016 w 6265808"/>
              <a:gd name="connsiteY13" fmla="*/ 3574472 h 5061885"/>
              <a:gd name="connsiteX14" fmla="*/ 1485197 w 6265808"/>
              <a:gd name="connsiteY14" fmla="*/ 3149599 h 5061885"/>
              <a:gd name="connsiteX15" fmla="*/ 1549853 w 6265808"/>
              <a:gd name="connsiteY15" fmla="*/ 2715491 h 5061885"/>
              <a:gd name="connsiteX16" fmla="*/ 1586798 w 6265808"/>
              <a:gd name="connsiteY16" fmla="*/ 2632363 h 5061885"/>
              <a:gd name="connsiteX17" fmla="*/ 1651453 w 6265808"/>
              <a:gd name="connsiteY17" fmla="*/ 2466109 h 5061885"/>
              <a:gd name="connsiteX18" fmla="*/ 1910071 w 6265808"/>
              <a:gd name="connsiteY18" fmla="*/ 2087419 h 5061885"/>
              <a:gd name="connsiteX19" fmla="*/ 2131744 w 6265808"/>
              <a:gd name="connsiteY19" fmla="*/ 1865745 h 5061885"/>
              <a:gd name="connsiteX20" fmla="*/ 2445779 w 6265808"/>
              <a:gd name="connsiteY20" fmla="*/ 1625600 h 5061885"/>
              <a:gd name="connsiteX21" fmla="*/ 2824471 w 6265808"/>
              <a:gd name="connsiteY21" fmla="*/ 1366982 h 5061885"/>
              <a:gd name="connsiteX22" fmla="*/ 3193925 w 6265808"/>
              <a:gd name="connsiteY22" fmla="*/ 1209964 h 5061885"/>
              <a:gd name="connsiteX23" fmla="*/ 4062144 w 6265808"/>
              <a:gd name="connsiteY23" fmla="*/ 988291 h 5061885"/>
              <a:gd name="connsiteX24" fmla="*/ 4653271 w 6265808"/>
              <a:gd name="connsiteY24" fmla="*/ 905163 h 5061885"/>
              <a:gd name="connsiteX25" fmla="*/ 4837998 w 6265808"/>
              <a:gd name="connsiteY25" fmla="*/ 895927 h 5061885"/>
              <a:gd name="connsiteX26" fmla="*/ 5410653 w 6265808"/>
              <a:gd name="connsiteY26" fmla="*/ 849746 h 5061885"/>
              <a:gd name="connsiteX27" fmla="*/ 5761634 w 6265808"/>
              <a:gd name="connsiteY27" fmla="*/ 822036 h 5061885"/>
              <a:gd name="connsiteX28" fmla="*/ 6112617 w 6265808"/>
              <a:gd name="connsiteY28" fmla="*/ 831271 h 5061885"/>
              <a:gd name="connsiteX29" fmla="*/ 6251162 w 6265808"/>
              <a:gd name="connsiteY29" fmla="*/ 406399 h 5061885"/>
              <a:gd name="connsiteX30" fmla="*/ 6241926 w 6265808"/>
              <a:gd name="connsiteY30" fmla="*/ 249382 h 5061885"/>
              <a:gd name="connsiteX0" fmla="*/ 6241926 w 6265808"/>
              <a:gd name="connsiteY0" fmla="*/ 279505 h 5092008"/>
              <a:gd name="connsiteX1" fmla="*/ 6075671 w 6265808"/>
              <a:gd name="connsiteY1" fmla="*/ 168668 h 5092008"/>
              <a:gd name="connsiteX2" fmla="*/ 4847235 w 6265808"/>
              <a:gd name="connsiteY2" fmla="*/ 30123 h 5092008"/>
              <a:gd name="connsiteX3" fmla="*/ 3138507 w 6265808"/>
              <a:gd name="connsiteY3" fmla="*/ 48595 h 5092008"/>
              <a:gd name="connsiteX4" fmla="*/ 2695162 w 6265808"/>
              <a:gd name="connsiteY4" fmla="*/ 2413 h 5092008"/>
              <a:gd name="connsiteX5" fmla="*/ 1614507 w 6265808"/>
              <a:gd name="connsiteY5" fmla="*/ 140958 h 5092008"/>
              <a:gd name="connsiteX6" fmla="*/ 127453 w 6265808"/>
              <a:gd name="connsiteY6" fmla="*/ 1175432 h 5092008"/>
              <a:gd name="connsiteX7" fmla="*/ 99744 w 6265808"/>
              <a:gd name="connsiteY7" fmla="*/ 4565178 h 5092008"/>
              <a:gd name="connsiteX8" fmla="*/ 302944 w 6265808"/>
              <a:gd name="connsiteY8" fmla="*/ 5045469 h 5092008"/>
              <a:gd name="connsiteX9" fmla="*/ 1014144 w 6265808"/>
              <a:gd name="connsiteY9" fmla="*/ 5008522 h 5092008"/>
              <a:gd name="connsiteX10" fmla="*/ 1189634 w 6265808"/>
              <a:gd name="connsiteY10" fmla="*/ 4472814 h 5092008"/>
              <a:gd name="connsiteX11" fmla="*/ 1328180 w 6265808"/>
              <a:gd name="connsiteY11" fmla="*/ 4325032 h 5092008"/>
              <a:gd name="connsiteX12" fmla="*/ 1383598 w 6265808"/>
              <a:gd name="connsiteY12" fmla="*/ 3983286 h 5092008"/>
              <a:gd name="connsiteX13" fmla="*/ 1439016 w 6265808"/>
              <a:gd name="connsiteY13" fmla="*/ 3604595 h 5092008"/>
              <a:gd name="connsiteX14" fmla="*/ 1485197 w 6265808"/>
              <a:gd name="connsiteY14" fmla="*/ 3179722 h 5092008"/>
              <a:gd name="connsiteX15" fmla="*/ 1549853 w 6265808"/>
              <a:gd name="connsiteY15" fmla="*/ 2745614 h 5092008"/>
              <a:gd name="connsiteX16" fmla="*/ 1586798 w 6265808"/>
              <a:gd name="connsiteY16" fmla="*/ 2662486 h 5092008"/>
              <a:gd name="connsiteX17" fmla="*/ 1651453 w 6265808"/>
              <a:gd name="connsiteY17" fmla="*/ 2496232 h 5092008"/>
              <a:gd name="connsiteX18" fmla="*/ 1910071 w 6265808"/>
              <a:gd name="connsiteY18" fmla="*/ 2117542 h 5092008"/>
              <a:gd name="connsiteX19" fmla="*/ 2131744 w 6265808"/>
              <a:gd name="connsiteY19" fmla="*/ 1895868 h 5092008"/>
              <a:gd name="connsiteX20" fmla="*/ 2445779 w 6265808"/>
              <a:gd name="connsiteY20" fmla="*/ 1655723 h 5092008"/>
              <a:gd name="connsiteX21" fmla="*/ 2824471 w 6265808"/>
              <a:gd name="connsiteY21" fmla="*/ 1397105 h 5092008"/>
              <a:gd name="connsiteX22" fmla="*/ 3193925 w 6265808"/>
              <a:gd name="connsiteY22" fmla="*/ 1240087 h 5092008"/>
              <a:gd name="connsiteX23" fmla="*/ 4062144 w 6265808"/>
              <a:gd name="connsiteY23" fmla="*/ 1018414 h 5092008"/>
              <a:gd name="connsiteX24" fmla="*/ 4653271 w 6265808"/>
              <a:gd name="connsiteY24" fmla="*/ 935286 h 5092008"/>
              <a:gd name="connsiteX25" fmla="*/ 4837998 w 6265808"/>
              <a:gd name="connsiteY25" fmla="*/ 926050 h 5092008"/>
              <a:gd name="connsiteX26" fmla="*/ 5410653 w 6265808"/>
              <a:gd name="connsiteY26" fmla="*/ 879869 h 5092008"/>
              <a:gd name="connsiteX27" fmla="*/ 5761634 w 6265808"/>
              <a:gd name="connsiteY27" fmla="*/ 852159 h 5092008"/>
              <a:gd name="connsiteX28" fmla="*/ 6112617 w 6265808"/>
              <a:gd name="connsiteY28" fmla="*/ 861394 h 5092008"/>
              <a:gd name="connsiteX29" fmla="*/ 6251162 w 6265808"/>
              <a:gd name="connsiteY29" fmla="*/ 436522 h 5092008"/>
              <a:gd name="connsiteX30" fmla="*/ 6241926 w 6265808"/>
              <a:gd name="connsiteY30" fmla="*/ 279505 h 5092008"/>
              <a:gd name="connsiteX0" fmla="*/ 6241926 w 6265808"/>
              <a:gd name="connsiteY0" fmla="*/ 279505 h 5092008"/>
              <a:gd name="connsiteX1" fmla="*/ 6075671 w 6265808"/>
              <a:gd name="connsiteY1" fmla="*/ 168668 h 5092008"/>
              <a:gd name="connsiteX2" fmla="*/ 4847235 w 6265808"/>
              <a:gd name="connsiteY2" fmla="*/ 30123 h 5092008"/>
              <a:gd name="connsiteX3" fmla="*/ 3138507 w 6265808"/>
              <a:gd name="connsiteY3" fmla="*/ 48595 h 5092008"/>
              <a:gd name="connsiteX4" fmla="*/ 2695162 w 6265808"/>
              <a:gd name="connsiteY4" fmla="*/ 2413 h 5092008"/>
              <a:gd name="connsiteX5" fmla="*/ 1614507 w 6265808"/>
              <a:gd name="connsiteY5" fmla="*/ 140958 h 5092008"/>
              <a:gd name="connsiteX6" fmla="*/ 127453 w 6265808"/>
              <a:gd name="connsiteY6" fmla="*/ 1175432 h 5092008"/>
              <a:gd name="connsiteX7" fmla="*/ 99744 w 6265808"/>
              <a:gd name="connsiteY7" fmla="*/ 4565178 h 5092008"/>
              <a:gd name="connsiteX8" fmla="*/ 302944 w 6265808"/>
              <a:gd name="connsiteY8" fmla="*/ 5045469 h 5092008"/>
              <a:gd name="connsiteX9" fmla="*/ 1014144 w 6265808"/>
              <a:gd name="connsiteY9" fmla="*/ 5008522 h 5092008"/>
              <a:gd name="connsiteX10" fmla="*/ 1189634 w 6265808"/>
              <a:gd name="connsiteY10" fmla="*/ 4472814 h 5092008"/>
              <a:gd name="connsiteX11" fmla="*/ 1328180 w 6265808"/>
              <a:gd name="connsiteY11" fmla="*/ 4325032 h 5092008"/>
              <a:gd name="connsiteX12" fmla="*/ 1383598 w 6265808"/>
              <a:gd name="connsiteY12" fmla="*/ 3983286 h 5092008"/>
              <a:gd name="connsiteX13" fmla="*/ 1439016 w 6265808"/>
              <a:gd name="connsiteY13" fmla="*/ 3604595 h 5092008"/>
              <a:gd name="connsiteX14" fmla="*/ 1485197 w 6265808"/>
              <a:gd name="connsiteY14" fmla="*/ 3179722 h 5092008"/>
              <a:gd name="connsiteX15" fmla="*/ 1549853 w 6265808"/>
              <a:gd name="connsiteY15" fmla="*/ 2745614 h 5092008"/>
              <a:gd name="connsiteX16" fmla="*/ 1586798 w 6265808"/>
              <a:gd name="connsiteY16" fmla="*/ 2662486 h 5092008"/>
              <a:gd name="connsiteX17" fmla="*/ 1651453 w 6265808"/>
              <a:gd name="connsiteY17" fmla="*/ 2496232 h 5092008"/>
              <a:gd name="connsiteX18" fmla="*/ 1910071 w 6265808"/>
              <a:gd name="connsiteY18" fmla="*/ 2117542 h 5092008"/>
              <a:gd name="connsiteX19" fmla="*/ 2131744 w 6265808"/>
              <a:gd name="connsiteY19" fmla="*/ 1895868 h 5092008"/>
              <a:gd name="connsiteX20" fmla="*/ 2445779 w 6265808"/>
              <a:gd name="connsiteY20" fmla="*/ 1655723 h 5092008"/>
              <a:gd name="connsiteX21" fmla="*/ 2824471 w 6265808"/>
              <a:gd name="connsiteY21" fmla="*/ 1397105 h 5092008"/>
              <a:gd name="connsiteX22" fmla="*/ 3193925 w 6265808"/>
              <a:gd name="connsiteY22" fmla="*/ 1240087 h 5092008"/>
              <a:gd name="connsiteX23" fmla="*/ 4062144 w 6265808"/>
              <a:gd name="connsiteY23" fmla="*/ 1018414 h 5092008"/>
              <a:gd name="connsiteX24" fmla="*/ 4653271 w 6265808"/>
              <a:gd name="connsiteY24" fmla="*/ 935286 h 5092008"/>
              <a:gd name="connsiteX25" fmla="*/ 4837998 w 6265808"/>
              <a:gd name="connsiteY25" fmla="*/ 926050 h 5092008"/>
              <a:gd name="connsiteX26" fmla="*/ 5410653 w 6265808"/>
              <a:gd name="connsiteY26" fmla="*/ 879869 h 5092008"/>
              <a:gd name="connsiteX27" fmla="*/ 5761634 w 6265808"/>
              <a:gd name="connsiteY27" fmla="*/ 852159 h 5092008"/>
              <a:gd name="connsiteX28" fmla="*/ 6112617 w 6265808"/>
              <a:gd name="connsiteY28" fmla="*/ 861394 h 5092008"/>
              <a:gd name="connsiteX29" fmla="*/ 6251162 w 6265808"/>
              <a:gd name="connsiteY29" fmla="*/ 436522 h 5092008"/>
              <a:gd name="connsiteX30" fmla="*/ 6241926 w 6265808"/>
              <a:gd name="connsiteY30" fmla="*/ 279505 h 5092008"/>
              <a:gd name="connsiteX0" fmla="*/ 6241926 w 6265808"/>
              <a:gd name="connsiteY0" fmla="*/ 249382 h 5061885"/>
              <a:gd name="connsiteX1" fmla="*/ 6075671 w 6265808"/>
              <a:gd name="connsiteY1" fmla="*/ 138545 h 5061885"/>
              <a:gd name="connsiteX2" fmla="*/ 4847235 w 6265808"/>
              <a:gd name="connsiteY2" fmla="*/ 0 h 5061885"/>
              <a:gd name="connsiteX3" fmla="*/ 3138507 w 6265808"/>
              <a:gd name="connsiteY3" fmla="*/ 18472 h 5061885"/>
              <a:gd name="connsiteX4" fmla="*/ 1614507 w 6265808"/>
              <a:gd name="connsiteY4" fmla="*/ 110835 h 5061885"/>
              <a:gd name="connsiteX5" fmla="*/ 127453 w 6265808"/>
              <a:gd name="connsiteY5" fmla="*/ 1145309 h 5061885"/>
              <a:gd name="connsiteX6" fmla="*/ 99744 w 6265808"/>
              <a:gd name="connsiteY6" fmla="*/ 4535055 h 5061885"/>
              <a:gd name="connsiteX7" fmla="*/ 302944 w 6265808"/>
              <a:gd name="connsiteY7" fmla="*/ 5015346 h 5061885"/>
              <a:gd name="connsiteX8" fmla="*/ 1014144 w 6265808"/>
              <a:gd name="connsiteY8" fmla="*/ 4978399 h 5061885"/>
              <a:gd name="connsiteX9" fmla="*/ 1189634 w 6265808"/>
              <a:gd name="connsiteY9" fmla="*/ 4442691 h 5061885"/>
              <a:gd name="connsiteX10" fmla="*/ 1328180 w 6265808"/>
              <a:gd name="connsiteY10" fmla="*/ 4294909 h 5061885"/>
              <a:gd name="connsiteX11" fmla="*/ 1383598 w 6265808"/>
              <a:gd name="connsiteY11" fmla="*/ 3953163 h 5061885"/>
              <a:gd name="connsiteX12" fmla="*/ 1439016 w 6265808"/>
              <a:gd name="connsiteY12" fmla="*/ 3574472 h 5061885"/>
              <a:gd name="connsiteX13" fmla="*/ 1485197 w 6265808"/>
              <a:gd name="connsiteY13" fmla="*/ 3149599 h 5061885"/>
              <a:gd name="connsiteX14" fmla="*/ 1549853 w 6265808"/>
              <a:gd name="connsiteY14" fmla="*/ 2715491 h 5061885"/>
              <a:gd name="connsiteX15" fmla="*/ 1586798 w 6265808"/>
              <a:gd name="connsiteY15" fmla="*/ 2632363 h 5061885"/>
              <a:gd name="connsiteX16" fmla="*/ 1651453 w 6265808"/>
              <a:gd name="connsiteY16" fmla="*/ 2466109 h 5061885"/>
              <a:gd name="connsiteX17" fmla="*/ 1910071 w 6265808"/>
              <a:gd name="connsiteY17" fmla="*/ 2087419 h 5061885"/>
              <a:gd name="connsiteX18" fmla="*/ 2131744 w 6265808"/>
              <a:gd name="connsiteY18" fmla="*/ 1865745 h 5061885"/>
              <a:gd name="connsiteX19" fmla="*/ 2445779 w 6265808"/>
              <a:gd name="connsiteY19" fmla="*/ 1625600 h 5061885"/>
              <a:gd name="connsiteX20" fmla="*/ 2824471 w 6265808"/>
              <a:gd name="connsiteY20" fmla="*/ 1366982 h 5061885"/>
              <a:gd name="connsiteX21" fmla="*/ 3193925 w 6265808"/>
              <a:gd name="connsiteY21" fmla="*/ 1209964 h 5061885"/>
              <a:gd name="connsiteX22" fmla="*/ 4062144 w 6265808"/>
              <a:gd name="connsiteY22" fmla="*/ 988291 h 5061885"/>
              <a:gd name="connsiteX23" fmla="*/ 4653271 w 6265808"/>
              <a:gd name="connsiteY23" fmla="*/ 905163 h 5061885"/>
              <a:gd name="connsiteX24" fmla="*/ 4837998 w 6265808"/>
              <a:gd name="connsiteY24" fmla="*/ 895927 h 5061885"/>
              <a:gd name="connsiteX25" fmla="*/ 5410653 w 6265808"/>
              <a:gd name="connsiteY25" fmla="*/ 849746 h 5061885"/>
              <a:gd name="connsiteX26" fmla="*/ 5761634 w 6265808"/>
              <a:gd name="connsiteY26" fmla="*/ 822036 h 5061885"/>
              <a:gd name="connsiteX27" fmla="*/ 6112617 w 6265808"/>
              <a:gd name="connsiteY27" fmla="*/ 831271 h 5061885"/>
              <a:gd name="connsiteX28" fmla="*/ 6251162 w 6265808"/>
              <a:gd name="connsiteY28" fmla="*/ 406399 h 5061885"/>
              <a:gd name="connsiteX29" fmla="*/ 6241926 w 6265808"/>
              <a:gd name="connsiteY29" fmla="*/ 249382 h 5061885"/>
              <a:gd name="connsiteX0" fmla="*/ 6238558 w 6262440"/>
              <a:gd name="connsiteY0" fmla="*/ 296608 h 5109111"/>
              <a:gd name="connsiteX1" fmla="*/ 6072303 w 6262440"/>
              <a:gd name="connsiteY1" fmla="*/ 185771 h 5109111"/>
              <a:gd name="connsiteX2" fmla="*/ 4843867 w 6262440"/>
              <a:gd name="connsiteY2" fmla="*/ 47226 h 5109111"/>
              <a:gd name="connsiteX3" fmla="*/ 3135139 w 6262440"/>
              <a:gd name="connsiteY3" fmla="*/ 65698 h 5109111"/>
              <a:gd name="connsiteX4" fmla="*/ 1564957 w 6262440"/>
              <a:gd name="connsiteY4" fmla="*/ 84170 h 5109111"/>
              <a:gd name="connsiteX5" fmla="*/ 124085 w 6262440"/>
              <a:gd name="connsiteY5" fmla="*/ 1192535 h 5109111"/>
              <a:gd name="connsiteX6" fmla="*/ 96376 w 6262440"/>
              <a:gd name="connsiteY6" fmla="*/ 4582281 h 5109111"/>
              <a:gd name="connsiteX7" fmla="*/ 299576 w 6262440"/>
              <a:gd name="connsiteY7" fmla="*/ 5062572 h 5109111"/>
              <a:gd name="connsiteX8" fmla="*/ 1010776 w 6262440"/>
              <a:gd name="connsiteY8" fmla="*/ 5025625 h 5109111"/>
              <a:gd name="connsiteX9" fmla="*/ 1186266 w 6262440"/>
              <a:gd name="connsiteY9" fmla="*/ 4489917 h 5109111"/>
              <a:gd name="connsiteX10" fmla="*/ 1324812 w 6262440"/>
              <a:gd name="connsiteY10" fmla="*/ 4342135 h 5109111"/>
              <a:gd name="connsiteX11" fmla="*/ 1380230 w 6262440"/>
              <a:gd name="connsiteY11" fmla="*/ 4000389 h 5109111"/>
              <a:gd name="connsiteX12" fmla="*/ 1435648 w 6262440"/>
              <a:gd name="connsiteY12" fmla="*/ 3621698 h 5109111"/>
              <a:gd name="connsiteX13" fmla="*/ 1481829 w 6262440"/>
              <a:gd name="connsiteY13" fmla="*/ 3196825 h 5109111"/>
              <a:gd name="connsiteX14" fmla="*/ 1546485 w 6262440"/>
              <a:gd name="connsiteY14" fmla="*/ 2762717 h 5109111"/>
              <a:gd name="connsiteX15" fmla="*/ 1583430 w 6262440"/>
              <a:gd name="connsiteY15" fmla="*/ 2679589 h 5109111"/>
              <a:gd name="connsiteX16" fmla="*/ 1648085 w 6262440"/>
              <a:gd name="connsiteY16" fmla="*/ 2513335 h 5109111"/>
              <a:gd name="connsiteX17" fmla="*/ 1906703 w 6262440"/>
              <a:gd name="connsiteY17" fmla="*/ 2134645 h 5109111"/>
              <a:gd name="connsiteX18" fmla="*/ 2128376 w 6262440"/>
              <a:gd name="connsiteY18" fmla="*/ 1912971 h 5109111"/>
              <a:gd name="connsiteX19" fmla="*/ 2442411 w 6262440"/>
              <a:gd name="connsiteY19" fmla="*/ 1672826 h 5109111"/>
              <a:gd name="connsiteX20" fmla="*/ 2821103 w 6262440"/>
              <a:gd name="connsiteY20" fmla="*/ 1414208 h 5109111"/>
              <a:gd name="connsiteX21" fmla="*/ 3190557 w 6262440"/>
              <a:gd name="connsiteY21" fmla="*/ 1257190 h 5109111"/>
              <a:gd name="connsiteX22" fmla="*/ 4058776 w 6262440"/>
              <a:gd name="connsiteY22" fmla="*/ 1035517 h 5109111"/>
              <a:gd name="connsiteX23" fmla="*/ 4649903 w 6262440"/>
              <a:gd name="connsiteY23" fmla="*/ 952389 h 5109111"/>
              <a:gd name="connsiteX24" fmla="*/ 4834630 w 6262440"/>
              <a:gd name="connsiteY24" fmla="*/ 943153 h 5109111"/>
              <a:gd name="connsiteX25" fmla="*/ 5407285 w 6262440"/>
              <a:gd name="connsiteY25" fmla="*/ 896972 h 5109111"/>
              <a:gd name="connsiteX26" fmla="*/ 5758266 w 6262440"/>
              <a:gd name="connsiteY26" fmla="*/ 869262 h 5109111"/>
              <a:gd name="connsiteX27" fmla="*/ 6109249 w 6262440"/>
              <a:gd name="connsiteY27" fmla="*/ 878497 h 5109111"/>
              <a:gd name="connsiteX28" fmla="*/ 6247794 w 6262440"/>
              <a:gd name="connsiteY28" fmla="*/ 453625 h 5109111"/>
              <a:gd name="connsiteX29" fmla="*/ 6238558 w 6262440"/>
              <a:gd name="connsiteY29" fmla="*/ 296608 h 5109111"/>
              <a:gd name="connsiteX0" fmla="*/ 6238558 w 6262440"/>
              <a:gd name="connsiteY0" fmla="*/ 276091 h 5088594"/>
              <a:gd name="connsiteX1" fmla="*/ 6072303 w 6262440"/>
              <a:gd name="connsiteY1" fmla="*/ 165254 h 5088594"/>
              <a:gd name="connsiteX2" fmla="*/ 4843867 w 6262440"/>
              <a:gd name="connsiteY2" fmla="*/ 26709 h 5088594"/>
              <a:gd name="connsiteX3" fmla="*/ 3135139 w 6262440"/>
              <a:gd name="connsiteY3" fmla="*/ 45181 h 5088594"/>
              <a:gd name="connsiteX4" fmla="*/ 1564957 w 6262440"/>
              <a:gd name="connsiteY4" fmla="*/ 63653 h 5088594"/>
              <a:gd name="connsiteX5" fmla="*/ 124085 w 6262440"/>
              <a:gd name="connsiteY5" fmla="*/ 1172018 h 5088594"/>
              <a:gd name="connsiteX6" fmla="*/ 96376 w 6262440"/>
              <a:gd name="connsiteY6" fmla="*/ 4561764 h 5088594"/>
              <a:gd name="connsiteX7" fmla="*/ 299576 w 6262440"/>
              <a:gd name="connsiteY7" fmla="*/ 5042055 h 5088594"/>
              <a:gd name="connsiteX8" fmla="*/ 1010776 w 6262440"/>
              <a:gd name="connsiteY8" fmla="*/ 5005108 h 5088594"/>
              <a:gd name="connsiteX9" fmla="*/ 1186266 w 6262440"/>
              <a:gd name="connsiteY9" fmla="*/ 4469400 h 5088594"/>
              <a:gd name="connsiteX10" fmla="*/ 1324812 w 6262440"/>
              <a:gd name="connsiteY10" fmla="*/ 4321618 h 5088594"/>
              <a:gd name="connsiteX11" fmla="*/ 1380230 w 6262440"/>
              <a:gd name="connsiteY11" fmla="*/ 3979872 h 5088594"/>
              <a:gd name="connsiteX12" fmla="*/ 1435648 w 6262440"/>
              <a:gd name="connsiteY12" fmla="*/ 3601181 h 5088594"/>
              <a:gd name="connsiteX13" fmla="*/ 1481829 w 6262440"/>
              <a:gd name="connsiteY13" fmla="*/ 3176308 h 5088594"/>
              <a:gd name="connsiteX14" fmla="*/ 1546485 w 6262440"/>
              <a:gd name="connsiteY14" fmla="*/ 2742200 h 5088594"/>
              <a:gd name="connsiteX15" fmla="*/ 1583430 w 6262440"/>
              <a:gd name="connsiteY15" fmla="*/ 2659072 h 5088594"/>
              <a:gd name="connsiteX16" fmla="*/ 1648085 w 6262440"/>
              <a:gd name="connsiteY16" fmla="*/ 2492818 h 5088594"/>
              <a:gd name="connsiteX17" fmla="*/ 1906703 w 6262440"/>
              <a:gd name="connsiteY17" fmla="*/ 2114128 h 5088594"/>
              <a:gd name="connsiteX18" fmla="*/ 2128376 w 6262440"/>
              <a:gd name="connsiteY18" fmla="*/ 1892454 h 5088594"/>
              <a:gd name="connsiteX19" fmla="*/ 2442411 w 6262440"/>
              <a:gd name="connsiteY19" fmla="*/ 1652309 h 5088594"/>
              <a:gd name="connsiteX20" fmla="*/ 2821103 w 6262440"/>
              <a:gd name="connsiteY20" fmla="*/ 1393691 h 5088594"/>
              <a:gd name="connsiteX21" fmla="*/ 3190557 w 6262440"/>
              <a:gd name="connsiteY21" fmla="*/ 1236673 h 5088594"/>
              <a:gd name="connsiteX22" fmla="*/ 4058776 w 6262440"/>
              <a:gd name="connsiteY22" fmla="*/ 1015000 h 5088594"/>
              <a:gd name="connsiteX23" fmla="*/ 4649903 w 6262440"/>
              <a:gd name="connsiteY23" fmla="*/ 931872 h 5088594"/>
              <a:gd name="connsiteX24" fmla="*/ 4834630 w 6262440"/>
              <a:gd name="connsiteY24" fmla="*/ 922636 h 5088594"/>
              <a:gd name="connsiteX25" fmla="*/ 5407285 w 6262440"/>
              <a:gd name="connsiteY25" fmla="*/ 876455 h 5088594"/>
              <a:gd name="connsiteX26" fmla="*/ 5758266 w 6262440"/>
              <a:gd name="connsiteY26" fmla="*/ 848745 h 5088594"/>
              <a:gd name="connsiteX27" fmla="*/ 6109249 w 6262440"/>
              <a:gd name="connsiteY27" fmla="*/ 857980 h 5088594"/>
              <a:gd name="connsiteX28" fmla="*/ 6247794 w 6262440"/>
              <a:gd name="connsiteY28" fmla="*/ 433108 h 5088594"/>
              <a:gd name="connsiteX29" fmla="*/ 6238558 w 6262440"/>
              <a:gd name="connsiteY29" fmla="*/ 276091 h 5088594"/>
              <a:gd name="connsiteX0" fmla="*/ 6238558 w 6262440"/>
              <a:gd name="connsiteY0" fmla="*/ 337128 h 5149631"/>
              <a:gd name="connsiteX1" fmla="*/ 6072303 w 6262440"/>
              <a:gd name="connsiteY1" fmla="*/ 226291 h 5149631"/>
              <a:gd name="connsiteX2" fmla="*/ 4843867 w 6262440"/>
              <a:gd name="connsiteY2" fmla="*/ 87746 h 5149631"/>
              <a:gd name="connsiteX3" fmla="*/ 3144375 w 6262440"/>
              <a:gd name="connsiteY3" fmla="*/ 13855 h 5149631"/>
              <a:gd name="connsiteX4" fmla="*/ 1564957 w 6262440"/>
              <a:gd name="connsiteY4" fmla="*/ 124690 h 5149631"/>
              <a:gd name="connsiteX5" fmla="*/ 124085 w 6262440"/>
              <a:gd name="connsiteY5" fmla="*/ 1233055 h 5149631"/>
              <a:gd name="connsiteX6" fmla="*/ 96376 w 6262440"/>
              <a:gd name="connsiteY6" fmla="*/ 4622801 h 5149631"/>
              <a:gd name="connsiteX7" fmla="*/ 299576 w 6262440"/>
              <a:gd name="connsiteY7" fmla="*/ 5103092 h 5149631"/>
              <a:gd name="connsiteX8" fmla="*/ 1010776 w 6262440"/>
              <a:gd name="connsiteY8" fmla="*/ 5066145 h 5149631"/>
              <a:gd name="connsiteX9" fmla="*/ 1186266 w 6262440"/>
              <a:gd name="connsiteY9" fmla="*/ 4530437 h 5149631"/>
              <a:gd name="connsiteX10" fmla="*/ 1324812 w 6262440"/>
              <a:gd name="connsiteY10" fmla="*/ 4382655 h 5149631"/>
              <a:gd name="connsiteX11" fmla="*/ 1380230 w 6262440"/>
              <a:gd name="connsiteY11" fmla="*/ 4040909 h 5149631"/>
              <a:gd name="connsiteX12" fmla="*/ 1435648 w 6262440"/>
              <a:gd name="connsiteY12" fmla="*/ 3662218 h 5149631"/>
              <a:gd name="connsiteX13" fmla="*/ 1481829 w 6262440"/>
              <a:gd name="connsiteY13" fmla="*/ 3237345 h 5149631"/>
              <a:gd name="connsiteX14" fmla="*/ 1546485 w 6262440"/>
              <a:gd name="connsiteY14" fmla="*/ 2803237 h 5149631"/>
              <a:gd name="connsiteX15" fmla="*/ 1583430 w 6262440"/>
              <a:gd name="connsiteY15" fmla="*/ 2720109 h 5149631"/>
              <a:gd name="connsiteX16" fmla="*/ 1648085 w 6262440"/>
              <a:gd name="connsiteY16" fmla="*/ 2553855 h 5149631"/>
              <a:gd name="connsiteX17" fmla="*/ 1906703 w 6262440"/>
              <a:gd name="connsiteY17" fmla="*/ 2175165 h 5149631"/>
              <a:gd name="connsiteX18" fmla="*/ 2128376 w 6262440"/>
              <a:gd name="connsiteY18" fmla="*/ 1953491 h 5149631"/>
              <a:gd name="connsiteX19" fmla="*/ 2442411 w 6262440"/>
              <a:gd name="connsiteY19" fmla="*/ 1713346 h 5149631"/>
              <a:gd name="connsiteX20" fmla="*/ 2821103 w 6262440"/>
              <a:gd name="connsiteY20" fmla="*/ 1454728 h 5149631"/>
              <a:gd name="connsiteX21" fmla="*/ 3190557 w 6262440"/>
              <a:gd name="connsiteY21" fmla="*/ 1297710 h 5149631"/>
              <a:gd name="connsiteX22" fmla="*/ 4058776 w 6262440"/>
              <a:gd name="connsiteY22" fmla="*/ 1076037 h 5149631"/>
              <a:gd name="connsiteX23" fmla="*/ 4649903 w 6262440"/>
              <a:gd name="connsiteY23" fmla="*/ 992909 h 5149631"/>
              <a:gd name="connsiteX24" fmla="*/ 4834630 w 6262440"/>
              <a:gd name="connsiteY24" fmla="*/ 983673 h 5149631"/>
              <a:gd name="connsiteX25" fmla="*/ 5407285 w 6262440"/>
              <a:gd name="connsiteY25" fmla="*/ 937492 h 5149631"/>
              <a:gd name="connsiteX26" fmla="*/ 5758266 w 6262440"/>
              <a:gd name="connsiteY26" fmla="*/ 909782 h 5149631"/>
              <a:gd name="connsiteX27" fmla="*/ 6109249 w 6262440"/>
              <a:gd name="connsiteY27" fmla="*/ 919017 h 5149631"/>
              <a:gd name="connsiteX28" fmla="*/ 6247794 w 6262440"/>
              <a:gd name="connsiteY28" fmla="*/ 494145 h 5149631"/>
              <a:gd name="connsiteX29" fmla="*/ 6238558 w 6262440"/>
              <a:gd name="connsiteY29" fmla="*/ 337128 h 5149631"/>
              <a:gd name="connsiteX0" fmla="*/ 6238558 w 6262440"/>
              <a:gd name="connsiteY0" fmla="*/ 337128 h 5149631"/>
              <a:gd name="connsiteX1" fmla="*/ 6072303 w 6262440"/>
              <a:gd name="connsiteY1" fmla="*/ 226291 h 5149631"/>
              <a:gd name="connsiteX2" fmla="*/ 4917758 w 6262440"/>
              <a:gd name="connsiteY2" fmla="*/ 41564 h 5149631"/>
              <a:gd name="connsiteX3" fmla="*/ 3144375 w 6262440"/>
              <a:gd name="connsiteY3" fmla="*/ 13855 h 5149631"/>
              <a:gd name="connsiteX4" fmla="*/ 1564957 w 6262440"/>
              <a:gd name="connsiteY4" fmla="*/ 124690 h 5149631"/>
              <a:gd name="connsiteX5" fmla="*/ 124085 w 6262440"/>
              <a:gd name="connsiteY5" fmla="*/ 1233055 h 5149631"/>
              <a:gd name="connsiteX6" fmla="*/ 96376 w 6262440"/>
              <a:gd name="connsiteY6" fmla="*/ 4622801 h 5149631"/>
              <a:gd name="connsiteX7" fmla="*/ 299576 w 6262440"/>
              <a:gd name="connsiteY7" fmla="*/ 5103092 h 5149631"/>
              <a:gd name="connsiteX8" fmla="*/ 1010776 w 6262440"/>
              <a:gd name="connsiteY8" fmla="*/ 5066145 h 5149631"/>
              <a:gd name="connsiteX9" fmla="*/ 1186266 w 6262440"/>
              <a:gd name="connsiteY9" fmla="*/ 4530437 h 5149631"/>
              <a:gd name="connsiteX10" fmla="*/ 1324812 w 6262440"/>
              <a:gd name="connsiteY10" fmla="*/ 4382655 h 5149631"/>
              <a:gd name="connsiteX11" fmla="*/ 1380230 w 6262440"/>
              <a:gd name="connsiteY11" fmla="*/ 4040909 h 5149631"/>
              <a:gd name="connsiteX12" fmla="*/ 1435648 w 6262440"/>
              <a:gd name="connsiteY12" fmla="*/ 3662218 h 5149631"/>
              <a:gd name="connsiteX13" fmla="*/ 1481829 w 6262440"/>
              <a:gd name="connsiteY13" fmla="*/ 3237345 h 5149631"/>
              <a:gd name="connsiteX14" fmla="*/ 1546485 w 6262440"/>
              <a:gd name="connsiteY14" fmla="*/ 2803237 h 5149631"/>
              <a:gd name="connsiteX15" fmla="*/ 1583430 w 6262440"/>
              <a:gd name="connsiteY15" fmla="*/ 2720109 h 5149631"/>
              <a:gd name="connsiteX16" fmla="*/ 1648085 w 6262440"/>
              <a:gd name="connsiteY16" fmla="*/ 2553855 h 5149631"/>
              <a:gd name="connsiteX17" fmla="*/ 1906703 w 6262440"/>
              <a:gd name="connsiteY17" fmla="*/ 2175165 h 5149631"/>
              <a:gd name="connsiteX18" fmla="*/ 2128376 w 6262440"/>
              <a:gd name="connsiteY18" fmla="*/ 1953491 h 5149631"/>
              <a:gd name="connsiteX19" fmla="*/ 2442411 w 6262440"/>
              <a:gd name="connsiteY19" fmla="*/ 1713346 h 5149631"/>
              <a:gd name="connsiteX20" fmla="*/ 2821103 w 6262440"/>
              <a:gd name="connsiteY20" fmla="*/ 1454728 h 5149631"/>
              <a:gd name="connsiteX21" fmla="*/ 3190557 w 6262440"/>
              <a:gd name="connsiteY21" fmla="*/ 1297710 h 5149631"/>
              <a:gd name="connsiteX22" fmla="*/ 4058776 w 6262440"/>
              <a:gd name="connsiteY22" fmla="*/ 1076037 h 5149631"/>
              <a:gd name="connsiteX23" fmla="*/ 4649903 w 6262440"/>
              <a:gd name="connsiteY23" fmla="*/ 992909 h 5149631"/>
              <a:gd name="connsiteX24" fmla="*/ 4834630 w 6262440"/>
              <a:gd name="connsiteY24" fmla="*/ 983673 h 5149631"/>
              <a:gd name="connsiteX25" fmla="*/ 5407285 w 6262440"/>
              <a:gd name="connsiteY25" fmla="*/ 937492 h 5149631"/>
              <a:gd name="connsiteX26" fmla="*/ 5758266 w 6262440"/>
              <a:gd name="connsiteY26" fmla="*/ 909782 h 5149631"/>
              <a:gd name="connsiteX27" fmla="*/ 6109249 w 6262440"/>
              <a:gd name="connsiteY27" fmla="*/ 919017 h 5149631"/>
              <a:gd name="connsiteX28" fmla="*/ 6247794 w 6262440"/>
              <a:gd name="connsiteY28" fmla="*/ 494145 h 5149631"/>
              <a:gd name="connsiteX29" fmla="*/ 6238558 w 6262440"/>
              <a:gd name="connsiteY29" fmla="*/ 337128 h 5149631"/>
              <a:gd name="connsiteX0" fmla="*/ 6238558 w 6269231"/>
              <a:gd name="connsiteY0" fmla="*/ 337128 h 5149631"/>
              <a:gd name="connsiteX1" fmla="*/ 5961466 w 6269231"/>
              <a:gd name="connsiteY1" fmla="*/ 152400 h 5149631"/>
              <a:gd name="connsiteX2" fmla="*/ 4917758 w 6269231"/>
              <a:gd name="connsiteY2" fmla="*/ 41564 h 5149631"/>
              <a:gd name="connsiteX3" fmla="*/ 3144375 w 6269231"/>
              <a:gd name="connsiteY3" fmla="*/ 13855 h 5149631"/>
              <a:gd name="connsiteX4" fmla="*/ 1564957 w 6269231"/>
              <a:gd name="connsiteY4" fmla="*/ 124690 h 5149631"/>
              <a:gd name="connsiteX5" fmla="*/ 124085 w 6269231"/>
              <a:gd name="connsiteY5" fmla="*/ 1233055 h 5149631"/>
              <a:gd name="connsiteX6" fmla="*/ 96376 w 6269231"/>
              <a:gd name="connsiteY6" fmla="*/ 4622801 h 5149631"/>
              <a:gd name="connsiteX7" fmla="*/ 299576 w 6269231"/>
              <a:gd name="connsiteY7" fmla="*/ 5103092 h 5149631"/>
              <a:gd name="connsiteX8" fmla="*/ 1010776 w 6269231"/>
              <a:gd name="connsiteY8" fmla="*/ 5066145 h 5149631"/>
              <a:gd name="connsiteX9" fmla="*/ 1186266 w 6269231"/>
              <a:gd name="connsiteY9" fmla="*/ 4530437 h 5149631"/>
              <a:gd name="connsiteX10" fmla="*/ 1324812 w 6269231"/>
              <a:gd name="connsiteY10" fmla="*/ 4382655 h 5149631"/>
              <a:gd name="connsiteX11" fmla="*/ 1380230 w 6269231"/>
              <a:gd name="connsiteY11" fmla="*/ 4040909 h 5149631"/>
              <a:gd name="connsiteX12" fmla="*/ 1435648 w 6269231"/>
              <a:gd name="connsiteY12" fmla="*/ 3662218 h 5149631"/>
              <a:gd name="connsiteX13" fmla="*/ 1481829 w 6269231"/>
              <a:gd name="connsiteY13" fmla="*/ 3237345 h 5149631"/>
              <a:gd name="connsiteX14" fmla="*/ 1546485 w 6269231"/>
              <a:gd name="connsiteY14" fmla="*/ 2803237 h 5149631"/>
              <a:gd name="connsiteX15" fmla="*/ 1583430 w 6269231"/>
              <a:gd name="connsiteY15" fmla="*/ 2720109 h 5149631"/>
              <a:gd name="connsiteX16" fmla="*/ 1648085 w 6269231"/>
              <a:gd name="connsiteY16" fmla="*/ 2553855 h 5149631"/>
              <a:gd name="connsiteX17" fmla="*/ 1906703 w 6269231"/>
              <a:gd name="connsiteY17" fmla="*/ 2175165 h 5149631"/>
              <a:gd name="connsiteX18" fmla="*/ 2128376 w 6269231"/>
              <a:gd name="connsiteY18" fmla="*/ 1953491 h 5149631"/>
              <a:gd name="connsiteX19" fmla="*/ 2442411 w 6269231"/>
              <a:gd name="connsiteY19" fmla="*/ 1713346 h 5149631"/>
              <a:gd name="connsiteX20" fmla="*/ 2821103 w 6269231"/>
              <a:gd name="connsiteY20" fmla="*/ 1454728 h 5149631"/>
              <a:gd name="connsiteX21" fmla="*/ 3190557 w 6269231"/>
              <a:gd name="connsiteY21" fmla="*/ 1297710 h 5149631"/>
              <a:gd name="connsiteX22" fmla="*/ 4058776 w 6269231"/>
              <a:gd name="connsiteY22" fmla="*/ 1076037 h 5149631"/>
              <a:gd name="connsiteX23" fmla="*/ 4649903 w 6269231"/>
              <a:gd name="connsiteY23" fmla="*/ 992909 h 5149631"/>
              <a:gd name="connsiteX24" fmla="*/ 4834630 w 6269231"/>
              <a:gd name="connsiteY24" fmla="*/ 983673 h 5149631"/>
              <a:gd name="connsiteX25" fmla="*/ 5407285 w 6269231"/>
              <a:gd name="connsiteY25" fmla="*/ 937492 h 5149631"/>
              <a:gd name="connsiteX26" fmla="*/ 5758266 w 6269231"/>
              <a:gd name="connsiteY26" fmla="*/ 909782 h 5149631"/>
              <a:gd name="connsiteX27" fmla="*/ 6109249 w 6269231"/>
              <a:gd name="connsiteY27" fmla="*/ 919017 h 5149631"/>
              <a:gd name="connsiteX28" fmla="*/ 6247794 w 6269231"/>
              <a:gd name="connsiteY28" fmla="*/ 494145 h 5149631"/>
              <a:gd name="connsiteX29" fmla="*/ 6238558 w 6269231"/>
              <a:gd name="connsiteY29" fmla="*/ 337128 h 5149631"/>
              <a:gd name="connsiteX0" fmla="*/ 6238558 w 6269231"/>
              <a:gd name="connsiteY0" fmla="*/ 323273 h 5135776"/>
              <a:gd name="connsiteX1" fmla="*/ 5961466 w 6269231"/>
              <a:gd name="connsiteY1" fmla="*/ 138545 h 5135776"/>
              <a:gd name="connsiteX2" fmla="*/ 4917758 w 6269231"/>
              <a:gd name="connsiteY2" fmla="*/ 27709 h 5135776"/>
              <a:gd name="connsiteX3" fmla="*/ 3144375 w 6269231"/>
              <a:gd name="connsiteY3" fmla="*/ 0 h 5135776"/>
              <a:gd name="connsiteX4" fmla="*/ 1564957 w 6269231"/>
              <a:gd name="connsiteY4" fmla="*/ 110835 h 5135776"/>
              <a:gd name="connsiteX5" fmla="*/ 124085 w 6269231"/>
              <a:gd name="connsiteY5" fmla="*/ 1219200 h 5135776"/>
              <a:gd name="connsiteX6" fmla="*/ 96376 w 6269231"/>
              <a:gd name="connsiteY6" fmla="*/ 4608946 h 5135776"/>
              <a:gd name="connsiteX7" fmla="*/ 299576 w 6269231"/>
              <a:gd name="connsiteY7" fmla="*/ 5089237 h 5135776"/>
              <a:gd name="connsiteX8" fmla="*/ 1010776 w 6269231"/>
              <a:gd name="connsiteY8" fmla="*/ 5052290 h 5135776"/>
              <a:gd name="connsiteX9" fmla="*/ 1186266 w 6269231"/>
              <a:gd name="connsiteY9" fmla="*/ 4516582 h 5135776"/>
              <a:gd name="connsiteX10" fmla="*/ 1324812 w 6269231"/>
              <a:gd name="connsiteY10" fmla="*/ 4368800 h 5135776"/>
              <a:gd name="connsiteX11" fmla="*/ 1380230 w 6269231"/>
              <a:gd name="connsiteY11" fmla="*/ 4027054 h 5135776"/>
              <a:gd name="connsiteX12" fmla="*/ 1435648 w 6269231"/>
              <a:gd name="connsiteY12" fmla="*/ 3648363 h 5135776"/>
              <a:gd name="connsiteX13" fmla="*/ 1481829 w 6269231"/>
              <a:gd name="connsiteY13" fmla="*/ 3223490 h 5135776"/>
              <a:gd name="connsiteX14" fmla="*/ 1546485 w 6269231"/>
              <a:gd name="connsiteY14" fmla="*/ 2789382 h 5135776"/>
              <a:gd name="connsiteX15" fmla="*/ 1583430 w 6269231"/>
              <a:gd name="connsiteY15" fmla="*/ 2706254 h 5135776"/>
              <a:gd name="connsiteX16" fmla="*/ 1648085 w 6269231"/>
              <a:gd name="connsiteY16" fmla="*/ 2540000 h 5135776"/>
              <a:gd name="connsiteX17" fmla="*/ 1906703 w 6269231"/>
              <a:gd name="connsiteY17" fmla="*/ 2161310 h 5135776"/>
              <a:gd name="connsiteX18" fmla="*/ 2128376 w 6269231"/>
              <a:gd name="connsiteY18" fmla="*/ 1939636 h 5135776"/>
              <a:gd name="connsiteX19" fmla="*/ 2442411 w 6269231"/>
              <a:gd name="connsiteY19" fmla="*/ 1699491 h 5135776"/>
              <a:gd name="connsiteX20" fmla="*/ 2821103 w 6269231"/>
              <a:gd name="connsiteY20" fmla="*/ 1440873 h 5135776"/>
              <a:gd name="connsiteX21" fmla="*/ 3190557 w 6269231"/>
              <a:gd name="connsiteY21" fmla="*/ 1283855 h 5135776"/>
              <a:gd name="connsiteX22" fmla="*/ 4058776 w 6269231"/>
              <a:gd name="connsiteY22" fmla="*/ 1062182 h 5135776"/>
              <a:gd name="connsiteX23" fmla="*/ 4649903 w 6269231"/>
              <a:gd name="connsiteY23" fmla="*/ 979054 h 5135776"/>
              <a:gd name="connsiteX24" fmla="*/ 4834630 w 6269231"/>
              <a:gd name="connsiteY24" fmla="*/ 969818 h 5135776"/>
              <a:gd name="connsiteX25" fmla="*/ 5407285 w 6269231"/>
              <a:gd name="connsiteY25" fmla="*/ 923637 h 5135776"/>
              <a:gd name="connsiteX26" fmla="*/ 5758266 w 6269231"/>
              <a:gd name="connsiteY26" fmla="*/ 895927 h 5135776"/>
              <a:gd name="connsiteX27" fmla="*/ 6109249 w 6269231"/>
              <a:gd name="connsiteY27" fmla="*/ 905162 h 5135776"/>
              <a:gd name="connsiteX28" fmla="*/ 6247794 w 6269231"/>
              <a:gd name="connsiteY28" fmla="*/ 480290 h 5135776"/>
              <a:gd name="connsiteX29" fmla="*/ 6238558 w 6269231"/>
              <a:gd name="connsiteY29" fmla="*/ 323273 h 5135776"/>
              <a:gd name="connsiteX0" fmla="*/ 6222451 w 6253124"/>
              <a:gd name="connsiteY0" fmla="*/ 323273 h 5135776"/>
              <a:gd name="connsiteX1" fmla="*/ 5945359 w 6253124"/>
              <a:gd name="connsiteY1" fmla="*/ 138545 h 5135776"/>
              <a:gd name="connsiteX2" fmla="*/ 4901651 w 6253124"/>
              <a:gd name="connsiteY2" fmla="*/ 27709 h 5135776"/>
              <a:gd name="connsiteX3" fmla="*/ 3128268 w 6253124"/>
              <a:gd name="connsiteY3" fmla="*/ 0 h 5135776"/>
              <a:gd name="connsiteX4" fmla="*/ 1327177 w 6253124"/>
              <a:gd name="connsiteY4" fmla="*/ 120071 h 5135776"/>
              <a:gd name="connsiteX5" fmla="*/ 107978 w 6253124"/>
              <a:gd name="connsiteY5" fmla="*/ 1219200 h 5135776"/>
              <a:gd name="connsiteX6" fmla="*/ 80269 w 6253124"/>
              <a:gd name="connsiteY6" fmla="*/ 4608946 h 5135776"/>
              <a:gd name="connsiteX7" fmla="*/ 283469 w 6253124"/>
              <a:gd name="connsiteY7" fmla="*/ 5089237 h 5135776"/>
              <a:gd name="connsiteX8" fmla="*/ 994669 w 6253124"/>
              <a:gd name="connsiteY8" fmla="*/ 5052290 h 5135776"/>
              <a:gd name="connsiteX9" fmla="*/ 1170159 w 6253124"/>
              <a:gd name="connsiteY9" fmla="*/ 4516582 h 5135776"/>
              <a:gd name="connsiteX10" fmla="*/ 1308705 w 6253124"/>
              <a:gd name="connsiteY10" fmla="*/ 4368800 h 5135776"/>
              <a:gd name="connsiteX11" fmla="*/ 1364123 w 6253124"/>
              <a:gd name="connsiteY11" fmla="*/ 4027054 h 5135776"/>
              <a:gd name="connsiteX12" fmla="*/ 1419541 w 6253124"/>
              <a:gd name="connsiteY12" fmla="*/ 3648363 h 5135776"/>
              <a:gd name="connsiteX13" fmla="*/ 1465722 w 6253124"/>
              <a:gd name="connsiteY13" fmla="*/ 3223490 h 5135776"/>
              <a:gd name="connsiteX14" fmla="*/ 1530378 w 6253124"/>
              <a:gd name="connsiteY14" fmla="*/ 2789382 h 5135776"/>
              <a:gd name="connsiteX15" fmla="*/ 1567323 w 6253124"/>
              <a:gd name="connsiteY15" fmla="*/ 2706254 h 5135776"/>
              <a:gd name="connsiteX16" fmla="*/ 1631978 w 6253124"/>
              <a:gd name="connsiteY16" fmla="*/ 2540000 h 5135776"/>
              <a:gd name="connsiteX17" fmla="*/ 1890596 w 6253124"/>
              <a:gd name="connsiteY17" fmla="*/ 2161310 h 5135776"/>
              <a:gd name="connsiteX18" fmla="*/ 2112269 w 6253124"/>
              <a:gd name="connsiteY18" fmla="*/ 1939636 h 5135776"/>
              <a:gd name="connsiteX19" fmla="*/ 2426304 w 6253124"/>
              <a:gd name="connsiteY19" fmla="*/ 1699491 h 5135776"/>
              <a:gd name="connsiteX20" fmla="*/ 2804996 w 6253124"/>
              <a:gd name="connsiteY20" fmla="*/ 1440873 h 5135776"/>
              <a:gd name="connsiteX21" fmla="*/ 3174450 w 6253124"/>
              <a:gd name="connsiteY21" fmla="*/ 1283855 h 5135776"/>
              <a:gd name="connsiteX22" fmla="*/ 4042669 w 6253124"/>
              <a:gd name="connsiteY22" fmla="*/ 1062182 h 5135776"/>
              <a:gd name="connsiteX23" fmla="*/ 4633796 w 6253124"/>
              <a:gd name="connsiteY23" fmla="*/ 979054 h 5135776"/>
              <a:gd name="connsiteX24" fmla="*/ 4818523 w 6253124"/>
              <a:gd name="connsiteY24" fmla="*/ 969818 h 5135776"/>
              <a:gd name="connsiteX25" fmla="*/ 5391178 w 6253124"/>
              <a:gd name="connsiteY25" fmla="*/ 923637 h 5135776"/>
              <a:gd name="connsiteX26" fmla="*/ 5742159 w 6253124"/>
              <a:gd name="connsiteY26" fmla="*/ 895927 h 5135776"/>
              <a:gd name="connsiteX27" fmla="*/ 6093142 w 6253124"/>
              <a:gd name="connsiteY27" fmla="*/ 905162 h 5135776"/>
              <a:gd name="connsiteX28" fmla="*/ 6231687 w 6253124"/>
              <a:gd name="connsiteY28" fmla="*/ 480290 h 5135776"/>
              <a:gd name="connsiteX29" fmla="*/ 6222451 w 6253124"/>
              <a:gd name="connsiteY29" fmla="*/ 323273 h 5135776"/>
              <a:gd name="connsiteX0" fmla="*/ 6199260 w 6229933"/>
              <a:gd name="connsiteY0" fmla="*/ 323273 h 5135776"/>
              <a:gd name="connsiteX1" fmla="*/ 5922168 w 6229933"/>
              <a:gd name="connsiteY1" fmla="*/ 138545 h 5135776"/>
              <a:gd name="connsiteX2" fmla="*/ 4878460 w 6229933"/>
              <a:gd name="connsiteY2" fmla="*/ 27709 h 5135776"/>
              <a:gd name="connsiteX3" fmla="*/ 3105077 w 6229933"/>
              <a:gd name="connsiteY3" fmla="*/ 0 h 5135776"/>
              <a:gd name="connsiteX4" fmla="*/ 980714 w 6229933"/>
              <a:gd name="connsiteY4" fmla="*/ 221671 h 5135776"/>
              <a:gd name="connsiteX5" fmla="*/ 84787 w 6229933"/>
              <a:gd name="connsiteY5" fmla="*/ 1219200 h 5135776"/>
              <a:gd name="connsiteX6" fmla="*/ 57078 w 6229933"/>
              <a:gd name="connsiteY6" fmla="*/ 4608946 h 5135776"/>
              <a:gd name="connsiteX7" fmla="*/ 260278 w 6229933"/>
              <a:gd name="connsiteY7" fmla="*/ 5089237 h 5135776"/>
              <a:gd name="connsiteX8" fmla="*/ 971478 w 6229933"/>
              <a:gd name="connsiteY8" fmla="*/ 5052290 h 5135776"/>
              <a:gd name="connsiteX9" fmla="*/ 1146968 w 6229933"/>
              <a:gd name="connsiteY9" fmla="*/ 4516582 h 5135776"/>
              <a:gd name="connsiteX10" fmla="*/ 1285514 w 6229933"/>
              <a:gd name="connsiteY10" fmla="*/ 4368800 h 5135776"/>
              <a:gd name="connsiteX11" fmla="*/ 1340932 w 6229933"/>
              <a:gd name="connsiteY11" fmla="*/ 4027054 h 5135776"/>
              <a:gd name="connsiteX12" fmla="*/ 1396350 w 6229933"/>
              <a:gd name="connsiteY12" fmla="*/ 3648363 h 5135776"/>
              <a:gd name="connsiteX13" fmla="*/ 1442531 w 6229933"/>
              <a:gd name="connsiteY13" fmla="*/ 3223490 h 5135776"/>
              <a:gd name="connsiteX14" fmla="*/ 1507187 w 6229933"/>
              <a:gd name="connsiteY14" fmla="*/ 2789382 h 5135776"/>
              <a:gd name="connsiteX15" fmla="*/ 1544132 w 6229933"/>
              <a:gd name="connsiteY15" fmla="*/ 2706254 h 5135776"/>
              <a:gd name="connsiteX16" fmla="*/ 1608787 w 6229933"/>
              <a:gd name="connsiteY16" fmla="*/ 2540000 h 5135776"/>
              <a:gd name="connsiteX17" fmla="*/ 1867405 w 6229933"/>
              <a:gd name="connsiteY17" fmla="*/ 2161310 h 5135776"/>
              <a:gd name="connsiteX18" fmla="*/ 2089078 w 6229933"/>
              <a:gd name="connsiteY18" fmla="*/ 1939636 h 5135776"/>
              <a:gd name="connsiteX19" fmla="*/ 2403113 w 6229933"/>
              <a:gd name="connsiteY19" fmla="*/ 1699491 h 5135776"/>
              <a:gd name="connsiteX20" fmla="*/ 2781805 w 6229933"/>
              <a:gd name="connsiteY20" fmla="*/ 1440873 h 5135776"/>
              <a:gd name="connsiteX21" fmla="*/ 3151259 w 6229933"/>
              <a:gd name="connsiteY21" fmla="*/ 1283855 h 5135776"/>
              <a:gd name="connsiteX22" fmla="*/ 4019478 w 6229933"/>
              <a:gd name="connsiteY22" fmla="*/ 1062182 h 5135776"/>
              <a:gd name="connsiteX23" fmla="*/ 4610605 w 6229933"/>
              <a:gd name="connsiteY23" fmla="*/ 979054 h 5135776"/>
              <a:gd name="connsiteX24" fmla="*/ 4795332 w 6229933"/>
              <a:gd name="connsiteY24" fmla="*/ 969818 h 5135776"/>
              <a:gd name="connsiteX25" fmla="*/ 5367987 w 6229933"/>
              <a:gd name="connsiteY25" fmla="*/ 923637 h 5135776"/>
              <a:gd name="connsiteX26" fmla="*/ 5718968 w 6229933"/>
              <a:gd name="connsiteY26" fmla="*/ 895927 h 5135776"/>
              <a:gd name="connsiteX27" fmla="*/ 6069951 w 6229933"/>
              <a:gd name="connsiteY27" fmla="*/ 905162 h 5135776"/>
              <a:gd name="connsiteX28" fmla="*/ 6208496 w 6229933"/>
              <a:gd name="connsiteY28" fmla="*/ 480290 h 5135776"/>
              <a:gd name="connsiteX29" fmla="*/ 6199260 w 6229933"/>
              <a:gd name="connsiteY29" fmla="*/ 323273 h 5135776"/>
              <a:gd name="connsiteX0" fmla="*/ 6204513 w 6235186"/>
              <a:gd name="connsiteY0" fmla="*/ 323273 h 5135776"/>
              <a:gd name="connsiteX1" fmla="*/ 5927421 w 6235186"/>
              <a:gd name="connsiteY1" fmla="*/ 138545 h 5135776"/>
              <a:gd name="connsiteX2" fmla="*/ 4883713 w 6235186"/>
              <a:gd name="connsiteY2" fmla="*/ 27709 h 5135776"/>
              <a:gd name="connsiteX3" fmla="*/ 3110330 w 6235186"/>
              <a:gd name="connsiteY3" fmla="*/ 0 h 5135776"/>
              <a:gd name="connsiteX4" fmla="*/ 1059858 w 6235186"/>
              <a:gd name="connsiteY4" fmla="*/ 193961 h 5135776"/>
              <a:gd name="connsiteX5" fmla="*/ 90040 w 6235186"/>
              <a:gd name="connsiteY5" fmla="*/ 1219200 h 5135776"/>
              <a:gd name="connsiteX6" fmla="*/ 62331 w 6235186"/>
              <a:gd name="connsiteY6" fmla="*/ 4608946 h 5135776"/>
              <a:gd name="connsiteX7" fmla="*/ 265531 w 6235186"/>
              <a:gd name="connsiteY7" fmla="*/ 5089237 h 5135776"/>
              <a:gd name="connsiteX8" fmla="*/ 976731 w 6235186"/>
              <a:gd name="connsiteY8" fmla="*/ 5052290 h 5135776"/>
              <a:gd name="connsiteX9" fmla="*/ 1152221 w 6235186"/>
              <a:gd name="connsiteY9" fmla="*/ 4516582 h 5135776"/>
              <a:gd name="connsiteX10" fmla="*/ 1290767 w 6235186"/>
              <a:gd name="connsiteY10" fmla="*/ 4368800 h 5135776"/>
              <a:gd name="connsiteX11" fmla="*/ 1346185 w 6235186"/>
              <a:gd name="connsiteY11" fmla="*/ 4027054 h 5135776"/>
              <a:gd name="connsiteX12" fmla="*/ 1401603 w 6235186"/>
              <a:gd name="connsiteY12" fmla="*/ 3648363 h 5135776"/>
              <a:gd name="connsiteX13" fmla="*/ 1447784 w 6235186"/>
              <a:gd name="connsiteY13" fmla="*/ 3223490 h 5135776"/>
              <a:gd name="connsiteX14" fmla="*/ 1512440 w 6235186"/>
              <a:gd name="connsiteY14" fmla="*/ 2789382 h 5135776"/>
              <a:gd name="connsiteX15" fmla="*/ 1549385 w 6235186"/>
              <a:gd name="connsiteY15" fmla="*/ 2706254 h 5135776"/>
              <a:gd name="connsiteX16" fmla="*/ 1614040 w 6235186"/>
              <a:gd name="connsiteY16" fmla="*/ 2540000 h 5135776"/>
              <a:gd name="connsiteX17" fmla="*/ 1872658 w 6235186"/>
              <a:gd name="connsiteY17" fmla="*/ 2161310 h 5135776"/>
              <a:gd name="connsiteX18" fmla="*/ 2094331 w 6235186"/>
              <a:gd name="connsiteY18" fmla="*/ 1939636 h 5135776"/>
              <a:gd name="connsiteX19" fmla="*/ 2408366 w 6235186"/>
              <a:gd name="connsiteY19" fmla="*/ 1699491 h 5135776"/>
              <a:gd name="connsiteX20" fmla="*/ 2787058 w 6235186"/>
              <a:gd name="connsiteY20" fmla="*/ 1440873 h 5135776"/>
              <a:gd name="connsiteX21" fmla="*/ 3156512 w 6235186"/>
              <a:gd name="connsiteY21" fmla="*/ 1283855 h 5135776"/>
              <a:gd name="connsiteX22" fmla="*/ 4024731 w 6235186"/>
              <a:gd name="connsiteY22" fmla="*/ 1062182 h 5135776"/>
              <a:gd name="connsiteX23" fmla="*/ 4615858 w 6235186"/>
              <a:gd name="connsiteY23" fmla="*/ 979054 h 5135776"/>
              <a:gd name="connsiteX24" fmla="*/ 4800585 w 6235186"/>
              <a:gd name="connsiteY24" fmla="*/ 969818 h 5135776"/>
              <a:gd name="connsiteX25" fmla="*/ 5373240 w 6235186"/>
              <a:gd name="connsiteY25" fmla="*/ 923637 h 5135776"/>
              <a:gd name="connsiteX26" fmla="*/ 5724221 w 6235186"/>
              <a:gd name="connsiteY26" fmla="*/ 895927 h 5135776"/>
              <a:gd name="connsiteX27" fmla="*/ 6075204 w 6235186"/>
              <a:gd name="connsiteY27" fmla="*/ 905162 h 5135776"/>
              <a:gd name="connsiteX28" fmla="*/ 6213749 w 6235186"/>
              <a:gd name="connsiteY28" fmla="*/ 480290 h 5135776"/>
              <a:gd name="connsiteX29" fmla="*/ 6204513 w 6235186"/>
              <a:gd name="connsiteY29" fmla="*/ 323273 h 5135776"/>
              <a:gd name="connsiteX0" fmla="*/ 6201813 w 6232486"/>
              <a:gd name="connsiteY0" fmla="*/ 323273 h 5113617"/>
              <a:gd name="connsiteX1" fmla="*/ 5924721 w 6232486"/>
              <a:gd name="connsiteY1" fmla="*/ 138545 h 5113617"/>
              <a:gd name="connsiteX2" fmla="*/ 4881013 w 6232486"/>
              <a:gd name="connsiteY2" fmla="*/ 27709 h 5113617"/>
              <a:gd name="connsiteX3" fmla="*/ 3107630 w 6232486"/>
              <a:gd name="connsiteY3" fmla="*/ 0 h 5113617"/>
              <a:gd name="connsiteX4" fmla="*/ 1057158 w 6232486"/>
              <a:gd name="connsiteY4" fmla="*/ 193961 h 5113617"/>
              <a:gd name="connsiteX5" fmla="*/ 87340 w 6232486"/>
              <a:gd name="connsiteY5" fmla="*/ 1219200 h 5113617"/>
              <a:gd name="connsiteX6" fmla="*/ 59631 w 6232486"/>
              <a:gd name="connsiteY6" fmla="*/ 4608946 h 5113617"/>
              <a:gd name="connsiteX7" fmla="*/ 207413 w 6232486"/>
              <a:gd name="connsiteY7" fmla="*/ 5052291 h 5113617"/>
              <a:gd name="connsiteX8" fmla="*/ 974031 w 6232486"/>
              <a:gd name="connsiteY8" fmla="*/ 5052290 h 5113617"/>
              <a:gd name="connsiteX9" fmla="*/ 1149521 w 6232486"/>
              <a:gd name="connsiteY9" fmla="*/ 4516582 h 5113617"/>
              <a:gd name="connsiteX10" fmla="*/ 1288067 w 6232486"/>
              <a:gd name="connsiteY10" fmla="*/ 4368800 h 5113617"/>
              <a:gd name="connsiteX11" fmla="*/ 1343485 w 6232486"/>
              <a:gd name="connsiteY11" fmla="*/ 4027054 h 5113617"/>
              <a:gd name="connsiteX12" fmla="*/ 1398903 w 6232486"/>
              <a:gd name="connsiteY12" fmla="*/ 3648363 h 5113617"/>
              <a:gd name="connsiteX13" fmla="*/ 1445084 w 6232486"/>
              <a:gd name="connsiteY13" fmla="*/ 3223490 h 5113617"/>
              <a:gd name="connsiteX14" fmla="*/ 1509740 w 6232486"/>
              <a:gd name="connsiteY14" fmla="*/ 2789382 h 5113617"/>
              <a:gd name="connsiteX15" fmla="*/ 1546685 w 6232486"/>
              <a:gd name="connsiteY15" fmla="*/ 2706254 h 5113617"/>
              <a:gd name="connsiteX16" fmla="*/ 1611340 w 6232486"/>
              <a:gd name="connsiteY16" fmla="*/ 2540000 h 5113617"/>
              <a:gd name="connsiteX17" fmla="*/ 1869958 w 6232486"/>
              <a:gd name="connsiteY17" fmla="*/ 2161310 h 5113617"/>
              <a:gd name="connsiteX18" fmla="*/ 2091631 w 6232486"/>
              <a:gd name="connsiteY18" fmla="*/ 1939636 h 5113617"/>
              <a:gd name="connsiteX19" fmla="*/ 2405666 w 6232486"/>
              <a:gd name="connsiteY19" fmla="*/ 1699491 h 5113617"/>
              <a:gd name="connsiteX20" fmla="*/ 2784358 w 6232486"/>
              <a:gd name="connsiteY20" fmla="*/ 1440873 h 5113617"/>
              <a:gd name="connsiteX21" fmla="*/ 3153812 w 6232486"/>
              <a:gd name="connsiteY21" fmla="*/ 1283855 h 5113617"/>
              <a:gd name="connsiteX22" fmla="*/ 4022031 w 6232486"/>
              <a:gd name="connsiteY22" fmla="*/ 1062182 h 5113617"/>
              <a:gd name="connsiteX23" fmla="*/ 4613158 w 6232486"/>
              <a:gd name="connsiteY23" fmla="*/ 979054 h 5113617"/>
              <a:gd name="connsiteX24" fmla="*/ 4797885 w 6232486"/>
              <a:gd name="connsiteY24" fmla="*/ 969818 h 5113617"/>
              <a:gd name="connsiteX25" fmla="*/ 5370540 w 6232486"/>
              <a:gd name="connsiteY25" fmla="*/ 923637 h 5113617"/>
              <a:gd name="connsiteX26" fmla="*/ 5721521 w 6232486"/>
              <a:gd name="connsiteY26" fmla="*/ 895927 h 5113617"/>
              <a:gd name="connsiteX27" fmla="*/ 6072504 w 6232486"/>
              <a:gd name="connsiteY27" fmla="*/ 905162 h 5113617"/>
              <a:gd name="connsiteX28" fmla="*/ 6211049 w 6232486"/>
              <a:gd name="connsiteY28" fmla="*/ 480290 h 5113617"/>
              <a:gd name="connsiteX29" fmla="*/ 6201813 w 6232486"/>
              <a:gd name="connsiteY29" fmla="*/ 323273 h 5113617"/>
              <a:gd name="connsiteX0" fmla="*/ 6201813 w 6232486"/>
              <a:gd name="connsiteY0" fmla="*/ 323273 h 5110382"/>
              <a:gd name="connsiteX1" fmla="*/ 5924721 w 6232486"/>
              <a:gd name="connsiteY1" fmla="*/ 138545 h 5110382"/>
              <a:gd name="connsiteX2" fmla="*/ 4881013 w 6232486"/>
              <a:gd name="connsiteY2" fmla="*/ 27709 h 5110382"/>
              <a:gd name="connsiteX3" fmla="*/ 3107630 w 6232486"/>
              <a:gd name="connsiteY3" fmla="*/ 0 h 5110382"/>
              <a:gd name="connsiteX4" fmla="*/ 1057158 w 6232486"/>
              <a:gd name="connsiteY4" fmla="*/ 193961 h 5110382"/>
              <a:gd name="connsiteX5" fmla="*/ 87340 w 6232486"/>
              <a:gd name="connsiteY5" fmla="*/ 1219200 h 5110382"/>
              <a:gd name="connsiteX6" fmla="*/ 59631 w 6232486"/>
              <a:gd name="connsiteY6" fmla="*/ 4608946 h 5110382"/>
              <a:gd name="connsiteX7" fmla="*/ 207413 w 6232486"/>
              <a:gd name="connsiteY7" fmla="*/ 5052291 h 5110382"/>
              <a:gd name="connsiteX8" fmla="*/ 974031 w 6232486"/>
              <a:gd name="connsiteY8" fmla="*/ 5052290 h 5110382"/>
              <a:gd name="connsiteX9" fmla="*/ 1149521 w 6232486"/>
              <a:gd name="connsiteY9" fmla="*/ 4516582 h 5110382"/>
              <a:gd name="connsiteX10" fmla="*/ 1288067 w 6232486"/>
              <a:gd name="connsiteY10" fmla="*/ 4368800 h 5110382"/>
              <a:gd name="connsiteX11" fmla="*/ 1343485 w 6232486"/>
              <a:gd name="connsiteY11" fmla="*/ 4027054 h 5110382"/>
              <a:gd name="connsiteX12" fmla="*/ 1398903 w 6232486"/>
              <a:gd name="connsiteY12" fmla="*/ 3648363 h 5110382"/>
              <a:gd name="connsiteX13" fmla="*/ 1445084 w 6232486"/>
              <a:gd name="connsiteY13" fmla="*/ 3223490 h 5110382"/>
              <a:gd name="connsiteX14" fmla="*/ 1509740 w 6232486"/>
              <a:gd name="connsiteY14" fmla="*/ 2789382 h 5110382"/>
              <a:gd name="connsiteX15" fmla="*/ 1546685 w 6232486"/>
              <a:gd name="connsiteY15" fmla="*/ 2706254 h 5110382"/>
              <a:gd name="connsiteX16" fmla="*/ 1611340 w 6232486"/>
              <a:gd name="connsiteY16" fmla="*/ 2540000 h 5110382"/>
              <a:gd name="connsiteX17" fmla="*/ 1869958 w 6232486"/>
              <a:gd name="connsiteY17" fmla="*/ 2161310 h 5110382"/>
              <a:gd name="connsiteX18" fmla="*/ 2091631 w 6232486"/>
              <a:gd name="connsiteY18" fmla="*/ 1939636 h 5110382"/>
              <a:gd name="connsiteX19" fmla="*/ 2405666 w 6232486"/>
              <a:gd name="connsiteY19" fmla="*/ 1699491 h 5110382"/>
              <a:gd name="connsiteX20" fmla="*/ 2784358 w 6232486"/>
              <a:gd name="connsiteY20" fmla="*/ 1440873 h 5110382"/>
              <a:gd name="connsiteX21" fmla="*/ 3153812 w 6232486"/>
              <a:gd name="connsiteY21" fmla="*/ 1283855 h 5110382"/>
              <a:gd name="connsiteX22" fmla="*/ 4022031 w 6232486"/>
              <a:gd name="connsiteY22" fmla="*/ 1062182 h 5110382"/>
              <a:gd name="connsiteX23" fmla="*/ 4613158 w 6232486"/>
              <a:gd name="connsiteY23" fmla="*/ 979054 h 5110382"/>
              <a:gd name="connsiteX24" fmla="*/ 4797885 w 6232486"/>
              <a:gd name="connsiteY24" fmla="*/ 969818 h 5110382"/>
              <a:gd name="connsiteX25" fmla="*/ 5370540 w 6232486"/>
              <a:gd name="connsiteY25" fmla="*/ 923637 h 5110382"/>
              <a:gd name="connsiteX26" fmla="*/ 5721521 w 6232486"/>
              <a:gd name="connsiteY26" fmla="*/ 895927 h 5110382"/>
              <a:gd name="connsiteX27" fmla="*/ 6072504 w 6232486"/>
              <a:gd name="connsiteY27" fmla="*/ 905162 h 5110382"/>
              <a:gd name="connsiteX28" fmla="*/ 6211049 w 6232486"/>
              <a:gd name="connsiteY28" fmla="*/ 480290 h 5110382"/>
              <a:gd name="connsiteX29" fmla="*/ 6201813 w 6232486"/>
              <a:gd name="connsiteY29" fmla="*/ 323273 h 5110382"/>
              <a:gd name="connsiteX0" fmla="*/ 6201813 w 6232486"/>
              <a:gd name="connsiteY0" fmla="*/ 323273 h 5110382"/>
              <a:gd name="connsiteX1" fmla="*/ 5924721 w 6232486"/>
              <a:gd name="connsiteY1" fmla="*/ 138545 h 5110382"/>
              <a:gd name="connsiteX2" fmla="*/ 4881013 w 6232486"/>
              <a:gd name="connsiteY2" fmla="*/ 27709 h 5110382"/>
              <a:gd name="connsiteX3" fmla="*/ 3107630 w 6232486"/>
              <a:gd name="connsiteY3" fmla="*/ 0 h 5110382"/>
              <a:gd name="connsiteX4" fmla="*/ 1057158 w 6232486"/>
              <a:gd name="connsiteY4" fmla="*/ 193961 h 5110382"/>
              <a:gd name="connsiteX5" fmla="*/ 87340 w 6232486"/>
              <a:gd name="connsiteY5" fmla="*/ 1219200 h 5110382"/>
              <a:gd name="connsiteX6" fmla="*/ 59631 w 6232486"/>
              <a:gd name="connsiteY6" fmla="*/ 4608946 h 5110382"/>
              <a:gd name="connsiteX7" fmla="*/ 207413 w 6232486"/>
              <a:gd name="connsiteY7" fmla="*/ 5052291 h 5110382"/>
              <a:gd name="connsiteX8" fmla="*/ 974031 w 6232486"/>
              <a:gd name="connsiteY8" fmla="*/ 5052290 h 5110382"/>
              <a:gd name="connsiteX9" fmla="*/ 1149521 w 6232486"/>
              <a:gd name="connsiteY9" fmla="*/ 4516582 h 5110382"/>
              <a:gd name="connsiteX10" fmla="*/ 1288067 w 6232486"/>
              <a:gd name="connsiteY10" fmla="*/ 4368800 h 5110382"/>
              <a:gd name="connsiteX11" fmla="*/ 1343485 w 6232486"/>
              <a:gd name="connsiteY11" fmla="*/ 4027054 h 5110382"/>
              <a:gd name="connsiteX12" fmla="*/ 1398903 w 6232486"/>
              <a:gd name="connsiteY12" fmla="*/ 3648363 h 5110382"/>
              <a:gd name="connsiteX13" fmla="*/ 1445084 w 6232486"/>
              <a:gd name="connsiteY13" fmla="*/ 3223490 h 5110382"/>
              <a:gd name="connsiteX14" fmla="*/ 1509740 w 6232486"/>
              <a:gd name="connsiteY14" fmla="*/ 2789382 h 5110382"/>
              <a:gd name="connsiteX15" fmla="*/ 1546685 w 6232486"/>
              <a:gd name="connsiteY15" fmla="*/ 2706254 h 5110382"/>
              <a:gd name="connsiteX16" fmla="*/ 1611340 w 6232486"/>
              <a:gd name="connsiteY16" fmla="*/ 2540000 h 5110382"/>
              <a:gd name="connsiteX17" fmla="*/ 1869958 w 6232486"/>
              <a:gd name="connsiteY17" fmla="*/ 2161310 h 5110382"/>
              <a:gd name="connsiteX18" fmla="*/ 2091631 w 6232486"/>
              <a:gd name="connsiteY18" fmla="*/ 1939636 h 5110382"/>
              <a:gd name="connsiteX19" fmla="*/ 2405666 w 6232486"/>
              <a:gd name="connsiteY19" fmla="*/ 1699491 h 5110382"/>
              <a:gd name="connsiteX20" fmla="*/ 2784358 w 6232486"/>
              <a:gd name="connsiteY20" fmla="*/ 1440873 h 5110382"/>
              <a:gd name="connsiteX21" fmla="*/ 3153812 w 6232486"/>
              <a:gd name="connsiteY21" fmla="*/ 1283855 h 5110382"/>
              <a:gd name="connsiteX22" fmla="*/ 4022031 w 6232486"/>
              <a:gd name="connsiteY22" fmla="*/ 1062182 h 5110382"/>
              <a:gd name="connsiteX23" fmla="*/ 4613158 w 6232486"/>
              <a:gd name="connsiteY23" fmla="*/ 979054 h 5110382"/>
              <a:gd name="connsiteX24" fmla="*/ 4797885 w 6232486"/>
              <a:gd name="connsiteY24" fmla="*/ 969818 h 5110382"/>
              <a:gd name="connsiteX25" fmla="*/ 5370540 w 6232486"/>
              <a:gd name="connsiteY25" fmla="*/ 923637 h 5110382"/>
              <a:gd name="connsiteX26" fmla="*/ 5721521 w 6232486"/>
              <a:gd name="connsiteY26" fmla="*/ 895927 h 5110382"/>
              <a:gd name="connsiteX27" fmla="*/ 6072504 w 6232486"/>
              <a:gd name="connsiteY27" fmla="*/ 905162 h 5110382"/>
              <a:gd name="connsiteX28" fmla="*/ 6211049 w 6232486"/>
              <a:gd name="connsiteY28" fmla="*/ 480290 h 5110382"/>
              <a:gd name="connsiteX29" fmla="*/ 6201813 w 6232486"/>
              <a:gd name="connsiteY29" fmla="*/ 323273 h 5110382"/>
              <a:gd name="connsiteX0" fmla="*/ 6201813 w 6232486"/>
              <a:gd name="connsiteY0" fmla="*/ 323273 h 5108286"/>
              <a:gd name="connsiteX1" fmla="*/ 5924721 w 6232486"/>
              <a:gd name="connsiteY1" fmla="*/ 138545 h 5108286"/>
              <a:gd name="connsiteX2" fmla="*/ 4881013 w 6232486"/>
              <a:gd name="connsiteY2" fmla="*/ 27709 h 5108286"/>
              <a:gd name="connsiteX3" fmla="*/ 3107630 w 6232486"/>
              <a:gd name="connsiteY3" fmla="*/ 0 h 5108286"/>
              <a:gd name="connsiteX4" fmla="*/ 1057158 w 6232486"/>
              <a:gd name="connsiteY4" fmla="*/ 193961 h 5108286"/>
              <a:gd name="connsiteX5" fmla="*/ 87340 w 6232486"/>
              <a:gd name="connsiteY5" fmla="*/ 1219200 h 5108286"/>
              <a:gd name="connsiteX6" fmla="*/ 59631 w 6232486"/>
              <a:gd name="connsiteY6" fmla="*/ 4608946 h 5108286"/>
              <a:gd name="connsiteX7" fmla="*/ 207413 w 6232486"/>
              <a:gd name="connsiteY7" fmla="*/ 5052291 h 5108286"/>
              <a:gd name="connsiteX8" fmla="*/ 890904 w 6232486"/>
              <a:gd name="connsiteY8" fmla="*/ 5043053 h 5108286"/>
              <a:gd name="connsiteX9" fmla="*/ 1149521 w 6232486"/>
              <a:gd name="connsiteY9" fmla="*/ 4516582 h 5108286"/>
              <a:gd name="connsiteX10" fmla="*/ 1288067 w 6232486"/>
              <a:gd name="connsiteY10" fmla="*/ 4368800 h 5108286"/>
              <a:gd name="connsiteX11" fmla="*/ 1343485 w 6232486"/>
              <a:gd name="connsiteY11" fmla="*/ 4027054 h 5108286"/>
              <a:gd name="connsiteX12" fmla="*/ 1398903 w 6232486"/>
              <a:gd name="connsiteY12" fmla="*/ 3648363 h 5108286"/>
              <a:gd name="connsiteX13" fmla="*/ 1445084 w 6232486"/>
              <a:gd name="connsiteY13" fmla="*/ 3223490 h 5108286"/>
              <a:gd name="connsiteX14" fmla="*/ 1509740 w 6232486"/>
              <a:gd name="connsiteY14" fmla="*/ 2789382 h 5108286"/>
              <a:gd name="connsiteX15" fmla="*/ 1546685 w 6232486"/>
              <a:gd name="connsiteY15" fmla="*/ 2706254 h 5108286"/>
              <a:gd name="connsiteX16" fmla="*/ 1611340 w 6232486"/>
              <a:gd name="connsiteY16" fmla="*/ 2540000 h 5108286"/>
              <a:gd name="connsiteX17" fmla="*/ 1869958 w 6232486"/>
              <a:gd name="connsiteY17" fmla="*/ 2161310 h 5108286"/>
              <a:gd name="connsiteX18" fmla="*/ 2091631 w 6232486"/>
              <a:gd name="connsiteY18" fmla="*/ 1939636 h 5108286"/>
              <a:gd name="connsiteX19" fmla="*/ 2405666 w 6232486"/>
              <a:gd name="connsiteY19" fmla="*/ 1699491 h 5108286"/>
              <a:gd name="connsiteX20" fmla="*/ 2784358 w 6232486"/>
              <a:gd name="connsiteY20" fmla="*/ 1440873 h 5108286"/>
              <a:gd name="connsiteX21" fmla="*/ 3153812 w 6232486"/>
              <a:gd name="connsiteY21" fmla="*/ 1283855 h 5108286"/>
              <a:gd name="connsiteX22" fmla="*/ 4022031 w 6232486"/>
              <a:gd name="connsiteY22" fmla="*/ 1062182 h 5108286"/>
              <a:gd name="connsiteX23" fmla="*/ 4613158 w 6232486"/>
              <a:gd name="connsiteY23" fmla="*/ 979054 h 5108286"/>
              <a:gd name="connsiteX24" fmla="*/ 4797885 w 6232486"/>
              <a:gd name="connsiteY24" fmla="*/ 969818 h 5108286"/>
              <a:gd name="connsiteX25" fmla="*/ 5370540 w 6232486"/>
              <a:gd name="connsiteY25" fmla="*/ 923637 h 5108286"/>
              <a:gd name="connsiteX26" fmla="*/ 5721521 w 6232486"/>
              <a:gd name="connsiteY26" fmla="*/ 895927 h 5108286"/>
              <a:gd name="connsiteX27" fmla="*/ 6072504 w 6232486"/>
              <a:gd name="connsiteY27" fmla="*/ 905162 h 5108286"/>
              <a:gd name="connsiteX28" fmla="*/ 6211049 w 6232486"/>
              <a:gd name="connsiteY28" fmla="*/ 480290 h 5108286"/>
              <a:gd name="connsiteX29" fmla="*/ 6201813 w 6232486"/>
              <a:gd name="connsiteY29" fmla="*/ 323273 h 5108286"/>
              <a:gd name="connsiteX0" fmla="*/ 6201813 w 6232486"/>
              <a:gd name="connsiteY0" fmla="*/ 323273 h 5108286"/>
              <a:gd name="connsiteX1" fmla="*/ 5924721 w 6232486"/>
              <a:gd name="connsiteY1" fmla="*/ 138545 h 5108286"/>
              <a:gd name="connsiteX2" fmla="*/ 4881013 w 6232486"/>
              <a:gd name="connsiteY2" fmla="*/ 27709 h 5108286"/>
              <a:gd name="connsiteX3" fmla="*/ 3107630 w 6232486"/>
              <a:gd name="connsiteY3" fmla="*/ 0 h 5108286"/>
              <a:gd name="connsiteX4" fmla="*/ 1057158 w 6232486"/>
              <a:gd name="connsiteY4" fmla="*/ 193961 h 5108286"/>
              <a:gd name="connsiteX5" fmla="*/ 87340 w 6232486"/>
              <a:gd name="connsiteY5" fmla="*/ 1219200 h 5108286"/>
              <a:gd name="connsiteX6" fmla="*/ 59631 w 6232486"/>
              <a:gd name="connsiteY6" fmla="*/ 4608946 h 5108286"/>
              <a:gd name="connsiteX7" fmla="*/ 207413 w 6232486"/>
              <a:gd name="connsiteY7" fmla="*/ 5052291 h 5108286"/>
              <a:gd name="connsiteX8" fmla="*/ 890904 w 6232486"/>
              <a:gd name="connsiteY8" fmla="*/ 5043053 h 5108286"/>
              <a:gd name="connsiteX9" fmla="*/ 1020212 w 6232486"/>
              <a:gd name="connsiteY9" fmla="*/ 4516582 h 5108286"/>
              <a:gd name="connsiteX10" fmla="*/ 1288067 w 6232486"/>
              <a:gd name="connsiteY10" fmla="*/ 4368800 h 5108286"/>
              <a:gd name="connsiteX11" fmla="*/ 1343485 w 6232486"/>
              <a:gd name="connsiteY11" fmla="*/ 4027054 h 5108286"/>
              <a:gd name="connsiteX12" fmla="*/ 1398903 w 6232486"/>
              <a:gd name="connsiteY12" fmla="*/ 3648363 h 5108286"/>
              <a:gd name="connsiteX13" fmla="*/ 1445084 w 6232486"/>
              <a:gd name="connsiteY13" fmla="*/ 3223490 h 5108286"/>
              <a:gd name="connsiteX14" fmla="*/ 1509740 w 6232486"/>
              <a:gd name="connsiteY14" fmla="*/ 2789382 h 5108286"/>
              <a:gd name="connsiteX15" fmla="*/ 1546685 w 6232486"/>
              <a:gd name="connsiteY15" fmla="*/ 2706254 h 5108286"/>
              <a:gd name="connsiteX16" fmla="*/ 1611340 w 6232486"/>
              <a:gd name="connsiteY16" fmla="*/ 2540000 h 5108286"/>
              <a:gd name="connsiteX17" fmla="*/ 1869958 w 6232486"/>
              <a:gd name="connsiteY17" fmla="*/ 2161310 h 5108286"/>
              <a:gd name="connsiteX18" fmla="*/ 2091631 w 6232486"/>
              <a:gd name="connsiteY18" fmla="*/ 1939636 h 5108286"/>
              <a:gd name="connsiteX19" fmla="*/ 2405666 w 6232486"/>
              <a:gd name="connsiteY19" fmla="*/ 1699491 h 5108286"/>
              <a:gd name="connsiteX20" fmla="*/ 2784358 w 6232486"/>
              <a:gd name="connsiteY20" fmla="*/ 1440873 h 5108286"/>
              <a:gd name="connsiteX21" fmla="*/ 3153812 w 6232486"/>
              <a:gd name="connsiteY21" fmla="*/ 1283855 h 5108286"/>
              <a:gd name="connsiteX22" fmla="*/ 4022031 w 6232486"/>
              <a:gd name="connsiteY22" fmla="*/ 1062182 h 5108286"/>
              <a:gd name="connsiteX23" fmla="*/ 4613158 w 6232486"/>
              <a:gd name="connsiteY23" fmla="*/ 979054 h 5108286"/>
              <a:gd name="connsiteX24" fmla="*/ 4797885 w 6232486"/>
              <a:gd name="connsiteY24" fmla="*/ 969818 h 5108286"/>
              <a:gd name="connsiteX25" fmla="*/ 5370540 w 6232486"/>
              <a:gd name="connsiteY25" fmla="*/ 923637 h 5108286"/>
              <a:gd name="connsiteX26" fmla="*/ 5721521 w 6232486"/>
              <a:gd name="connsiteY26" fmla="*/ 895927 h 5108286"/>
              <a:gd name="connsiteX27" fmla="*/ 6072504 w 6232486"/>
              <a:gd name="connsiteY27" fmla="*/ 905162 h 5108286"/>
              <a:gd name="connsiteX28" fmla="*/ 6211049 w 6232486"/>
              <a:gd name="connsiteY28" fmla="*/ 480290 h 5108286"/>
              <a:gd name="connsiteX29" fmla="*/ 6201813 w 6232486"/>
              <a:gd name="connsiteY29" fmla="*/ 323273 h 5108286"/>
              <a:gd name="connsiteX0" fmla="*/ 6201813 w 6232486"/>
              <a:gd name="connsiteY0" fmla="*/ 323273 h 5086737"/>
              <a:gd name="connsiteX1" fmla="*/ 5924721 w 6232486"/>
              <a:gd name="connsiteY1" fmla="*/ 138545 h 5086737"/>
              <a:gd name="connsiteX2" fmla="*/ 4881013 w 6232486"/>
              <a:gd name="connsiteY2" fmla="*/ 27709 h 5086737"/>
              <a:gd name="connsiteX3" fmla="*/ 3107630 w 6232486"/>
              <a:gd name="connsiteY3" fmla="*/ 0 h 5086737"/>
              <a:gd name="connsiteX4" fmla="*/ 1057158 w 6232486"/>
              <a:gd name="connsiteY4" fmla="*/ 193961 h 5086737"/>
              <a:gd name="connsiteX5" fmla="*/ 87340 w 6232486"/>
              <a:gd name="connsiteY5" fmla="*/ 1219200 h 5086737"/>
              <a:gd name="connsiteX6" fmla="*/ 59631 w 6232486"/>
              <a:gd name="connsiteY6" fmla="*/ 4608946 h 5086737"/>
              <a:gd name="connsiteX7" fmla="*/ 207413 w 6232486"/>
              <a:gd name="connsiteY7" fmla="*/ 5052291 h 5086737"/>
              <a:gd name="connsiteX8" fmla="*/ 853959 w 6232486"/>
              <a:gd name="connsiteY8" fmla="*/ 4996872 h 5086737"/>
              <a:gd name="connsiteX9" fmla="*/ 1020212 w 6232486"/>
              <a:gd name="connsiteY9" fmla="*/ 4516582 h 5086737"/>
              <a:gd name="connsiteX10" fmla="*/ 1288067 w 6232486"/>
              <a:gd name="connsiteY10" fmla="*/ 4368800 h 5086737"/>
              <a:gd name="connsiteX11" fmla="*/ 1343485 w 6232486"/>
              <a:gd name="connsiteY11" fmla="*/ 4027054 h 5086737"/>
              <a:gd name="connsiteX12" fmla="*/ 1398903 w 6232486"/>
              <a:gd name="connsiteY12" fmla="*/ 3648363 h 5086737"/>
              <a:gd name="connsiteX13" fmla="*/ 1445084 w 6232486"/>
              <a:gd name="connsiteY13" fmla="*/ 3223490 h 5086737"/>
              <a:gd name="connsiteX14" fmla="*/ 1509740 w 6232486"/>
              <a:gd name="connsiteY14" fmla="*/ 2789382 h 5086737"/>
              <a:gd name="connsiteX15" fmla="*/ 1546685 w 6232486"/>
              <a:gd name="connsiteY15" fmla="*/ 2706254 h 5086737"/>
              <a:gd name="connsiteX16" fmla="*/ 1611340 w 6232486"/>
              <a:gd name="connsiteY16" fmla="*/ 2540000 h 5086737"/>
              <a:gd name="connsiteX17" fmla="*/ 1869958 w 6232486"/>
              <a:gd name="connsiteY17" fmla="*/ 2161310 h 5086737"/>
              <a:gd name="connsiteX18" fmla="*/ 2091631 w 6232486"/>
              <a:gd name="connsiteY18" fmla="*/ 1939636 h 5086737"/>
              <a:gd name="connsiteX19" fmla="*/ 2405666 w 6232486"/>
              <a:gd name="connsiteY19" fmla="*/ 1699491 h 5086737"/>
              <a:gd name="connsiteX20" fmla="*/ 2784358 w 6232486"/>
              <a:gd name="connsiteY20" fmla="*/ 1440873 h 5086737"/>
              <a:gd name="connsiteX21" fmla="*/ 3153812 w 6232486"/>
              <a:gd name="connsiteY21" fmla="*/ 1283855 h 5086737"/>
              <a:gd name="connsiteX22" fmla="*/ 4022031 w 6232486"/>
              <a:gd name="connsiteY22" fmla="*/ 1062182 h 5086737"/>
              <a:gd name="connsiteX23" fmla="*/ 4613158 w 6232486"/>
              <a:gd name="connsiteY23" fmla="*/ 979054 h 5086737"/>
              <a:gd name="connsiteX24" fmla="*/ 4797885 w 6232486"/>
              <a:gd name="connsiteY24" fmla="*/ 969818 h 5086737"/>
              <a:gd name="connsiteX25" fmla="*/ 5370540 w 6232486"/>
              <a:gd name="connsiteY25" fmla="*/ 923637 h 5086737"/>
              <a:gd name="connsiteX26" fmla="*/ 5721521 w 6232486"/>
              <a:gd name="connsiteY26" fmla="*/ 895927 h 5086737"/>
              <a:gd name="connsiteX27" fmla="*/ 6072504 w 6232486"/>
              <a:gd name="connsiteY27" fmla="*/ 905162 h 5086737"/>
              <a:gd name="connsiteX28" fmla="*/ 6211049 w 6232486"/>
              <a:gd name="connsiteY28" fmla="*/ 480290 h 5086737"/>
              <a:gd name="connsiteX29" fmla="*/ 6201813 w 6232486"/>
              <a:gd name="connsiteY29" fmla="*/ 323273 h 5086737"/>
              <a:gd name="connsiteX0" fmla="*/ 6203150 w 6233823"/>
              <a:gd name="connsiteY0" fmla="*/ 323273 h 5056332"/>
              <a:gd name="connsiteX1" fmla="*/ 5926058 w 6233823"/>
              <a:gd name="connsiteY1" fmla="*/ 138545 h 5056332"/>
              <a:gd name="connsiteX2" fmla="*/ 4882350 w 6233823"/>
              <a:gd name="connsiteY2" fmla="*/ 27709 h 5056332"/>
              <a:gd name="connsiteX3" fmla="*/ 3108967 w 6233823"/>
              <a:gd name="connsiteY3" fmla="*/ 0 h 5056332"/>
              <a:gd name="connsiteX4" fmla="*/ 1058495 w 6233823"/>
              <a:gd name="connsiteY4" fmla="*/ 193961 h 5056332"/>
              <a:gd name="connsiteX5" fmla="*/ 88677 w 6233823"/>
              <a:gd name="connsiteY5" fmla="*/ 1219200 h 5056332"/>
              <a:gd name="connsiteX6" fmla="*/ 60968 w 6233823"/>
              <a:gd name="connsiteY6" fmla="*/ 4608946 h 5056332"/>
              <a:gd name="connsiteX7" fmla="*/ 236459 w 6233823"/>
              <a:gd name="connsiteY7" fmla="*/ 5006109 h 5056332"/>
              <a:gd name="connsiteX8" fmla="*/ 855296 w 6233823"/>
              <a:gd name="connsiteY8" fmla="*/ 4996872 h 5056332"/>
              <a:gd name="connsiteX9" fmla="*/ 1021549 w 6233823"/>
              <a:gd name="connsiteY9" fmla="*/ 4516582 h 5056332"/>
              <a:gd name="connsiteX10" fmla="*/ 1289404 w 6233823"/>
              <a:gd name="connsiteY10" fmla="*/ 4368800 h 5056332"/>
              <a:gd name="connsiteX11" fmla="*/ 1344822 w 6233823"/>
              <a:gd name="connsiteY11" fmla="*/ 4027054 h 5056332"/>
              <a:gd name="connsiteX12" fmla="*/ 1400240 w 6233823"/>
              <a:gd name="connsiteY12" fmla="*/ 3648363 h 5056332"/>
              <a:gd name="connsiteX13" fmla="*/ 1446421 w 6233823"/>
              <a:gd name="connsiteY13" fmla="*/ 3223490 h 5056332"/>
              <a:gd name="connsiteX14" fmla="*/ 1511077 w 6233823"/>
              <a:gd name="connsiteY14" fmla="*/ 2789382 h 5056332"/>
              <a:gd name="connsiteX15" fmla="*/ 1548022 w 6233823"/>
              <a:gd name="connsiteY15" fmla="*/ 2706254 h 5056332"/>
              <a:gd name="connsiteX16" fmla="*/ 1612677 w 6233823"/>
              <a:gd name="connsiteY16" fmla="*/ 2540000 h 5056332"/>
              <a:gd name="connsiteX17" fmla="*/ 1871295 w 6233823"/>
              <a:gd name="connsiteY17" fmla="*/ 2161310 h 5056332"/>
              <a:gd name="connsiteX18" fmla="*/ 2092968 w 6233823"/>
              <a:gd name="connsiteY18" fmla="*/ 1939636 h 5056332"/>
              <a:gd name="connsiteX19" fmla="*/ 2407003 w 6233823"/>
              <a:gd name="connsiteY19" fmla="*/ 1699491 h 5056332"/>
              <a:gd name="connsiteX20" fmla="*/ 2785695 w 6233823"/>
              <a:gd name="connsiteY20" fmla="*/ 1440873 h 5056332"/>
              <a:gd name="connsiteX21" fmla="*/ 3155149 w 6233823"/>
              <a:gd name="connsiteY21" fmla="*/ 1283855 h 5056332"/>
              <a:gd name="connsiteX22" fmla="*/ 4023368 w 6233823"/>
              <a:gd name="connsiteY22" fmla="*/ 1062182 h 5056332"/>
              <a:gd name="connsiteX23" fmla="*/ 4614495 w 6233823"/>
              <a:gd name="connsiteY23" fmla="*/ 979054 h 5056332"/>
              <a:gd name="connsiteX24" fmla="*/ 4799222 w 6233823"/>
              <a:gd name="connsiteY24" fmla="*/ 969818 h 5056332"/>
              <a:gd name="connsiteX25" fmla="*/ 5371877 w 6233823"/>
              <a:gd name="connsiteY25" fmla="*/ 923637 h 5056332"/>
              <a:gd name="connsiteX26" fmla="*/ 5722858 w 6233823"/>
              <a:gd name="connsiteY26" fmla="*/ 895927 h 5056332"/>
              <a:gd name="connsiteX27" fmla="*/ 6073841 w 6233823"/>
              <a:gd name="connsiteY27" fmla="*/ 905162 h 5056332"/>
              <a:gd name="connsiteX28" fmla="*/ 6212386 w 6233823"/>
              <a:gd name="connsiteY28" fmla="*/ 480290 h 5056332"/>
              <a:gd name="connsiteX29" fmla="*/ 6203150 w 6233823"/>
              <a:gd name="connsiteY29" fmla="*/ 323273 h 5056332"/>
              <a:gd name="connsiteX0" fmla="*/ 6200499 w 6231172"/>
              <a:gd name="connsiteY0" fmla="*/ 323273 h 5056332"/>
              <a:gd name="connsiteX1" fmla="*/ 5923407 w 6231172"/>
              <a:gd name="connsiteY1" fmla="*/ 138545 h 5056332"/>
              <a:gd name="connsiteX2" fmla="*/ 4879699 w 6231172"/>
              <a:gd name="connsiteY2" fmla="*/ 27709 h 5056332"/>
              <a:gd name="connsiteX3" fmla="*/ 3106316 w 6231172"/>
              <a:gd name="connsiteY3" fmla="*/ 0 h 5056332"/>
              <a:gd name="connsiteX4" fmla="*/ 1055844 w 6231172"/>
              <a:gd name="connsiteY4" fmla="*/ 193961 h 5056332"/>
              <a:gd name="connsiteX5" fmla="*/ 86026 w 6231172"/>
              <a:gd name="connsiteY5" fmla="*/ 1219200 h 5056332"/>
              <a:gd name="connsiteX6" fmla="*/ 58317 w 6231172"/>
              <a:gd name="connsiteY6" fmla="*/ 4608946 h 5056332"/>
              <a:gd name="connsiteX7" fmla="*/ 233808 w 6231172"/>
              <a:gd name="connsiteY7" fmla="*/ 5006109 h 5056332"/>
              <a:gd name="connsiteX8" fmla="*/ 852645 w 6231172"/>
              <a:gd name="connsiteY8" fmla="*/ 4996872 h 5056332"/>
              <a:gd name="connsiteX9" fmla="*/ 1018898 w 6231172"/>
              <a:gd name="connsiteY9" fmla="*/ 4516582 h 5056332"/>
              <a:gd name="connsiteX10" fmla="*/ 1286753 w 6231172"/>
              <a:gd name="connsiteY10" fmla="*/ 4368800 h 5056332"/>
              <a:gd name="connsiteX11" fmla="*/ 1342171 w 6231172"/>
              <a:gd name="connsiteY11" fmla="*/ 4027054 h 5056332"/>
              <a:gd name="connsiteX12" fmla="*/ 1397589 w 6231172"/>
              <a:gd name="connsiteY12" fmla="*/ 3648363 h 5056332"/>
              <a:gd name="connsiteX13" fmla="*/ 1443770 w 6231172"/>
              <a:gd name="connsiteY13" fmla="*/ 3223490 h 5056332"/>
              <a:gd name="connsiteX14" fmla="*/ 1508426 w 6231172"/>
              <a:gd name="connsiteY14" fmla="*/ 2789382 h 5056332"/>
              <a:gd name="connsiteX15" fmla="*/ 1545371 w 6231172"/>
              <a:gd name="connsiteY15" fmla="*/ 2706254 h 5056332"/>
              <a:gd name="connsiteX16" fmla="*/ 1610026 w 6231172"/>
              <a:gd name="connsiteY16" fmla="*/ 2540000 h 5056332"/>
              <a:gd name="connsiteX17" fmla="*/ 1868644 w 6231172"/>
              <a:gd name="connsiteY17" fmla="*/ 2161310 h 5056332"/>
              <a:gd name="connsiteX18" fmla="*/ 2090317 w 6231172"/>
              <a:gd name="connsiteY18" fmla="*/ 1939636 h 5056332"/>
              <a:gd name="connsiteX19" fmla="*/ 2404352 w 6231172"/>
              <a:gd name="connsiteY19" fmla="*/ 1699491 h 5056332"/>
              <a:gd name="connsiteX20" fmla="*/ 2783044 w 6231172"/>
              <a:gd name="connsiteY20" fmla="*/ 1440873 h 5056332"/>
              <a:gd name="connsiteX21" fmla="*/ 3152498 w 6231172"/>
              <a:gd name="connsiteY21" fmla="*/ 1283855 h 5056332"/>
              <a:gd name="connsiteX22" fmla="*/ 4020717 w 6231172"/>
              <a:gd name="connsiteY22" fmla="*/ 1062182 h 5056332"/>
              <a:gd name="connsiteX23" fmla="*/ 4611844 w 6231172"/>
              <a:gd name="connsiteY23" fmla="*/ 979054 h 5056332"/>
              <a:gd name="connsiteX24" fmla="*/ 4796571 w 6231172"/>
              <a:gd name="connsiteY24" fmla="*/ 969818 h 5056332"/>
              <a:gd name="connsiteX25" fmla="*/ 5369226 w 6231172"/>
              <a:gd name="connsiteY25" fmla="*/ 923637 h 5056332"/>
              <a:gd name="connsiteX26" fmla="*/ 5720207 w 6231172"/>
              <a:gd name="connsiteY26" fmla="*/ 895927 h 5056332"/>
              <a:gd name="connsiteX27" fmla="*/ 6071190 w 6231172"/>
              <a:gd name="connsiteY27" fmla="*/ 905162 h 5056332"/>
              <a:gd name="connsiteX28" fmla="*/ 6209735 w 6231172"/>
              <a:gd name="connsiteY28" fmla="*/ 480290 h 5056332"/>
              <a:gd name="connsiteX29" fmla="*/ 6200499 w 6231172"/>
              <a:gd name="connsiteY29" fmla="*/ 323273 h 5056332"/>
              <a:gd name="connsiteX0" fmla="*/ 6165413 w 6196086"/>
              <a:gd name="connsiteY0" fmla="*/ 323273 h 5056332"/>
              <a:gd name="connsiteX1" fmla="*/ 5888321 w 6196086"/>
              <a:gd name="connsiteY1" fmla="*/ 138545 h 5056332"/>
              <a:gd name="connsiteX2" fmla="*/ 4844613 w 6196086"/>
              <a:gd name="connsiteY2" fmla="*/ 27709 h 5056332"/>
              <a:gd name="connsiteX3" fmla="*/ 3071230 w 6196086"/>
              <a:gd name="connsiteY3" fmla="*/ 0 h 5056332"/>
              <a:gd name="connsiteX4" fmla="*/ 1020758 w 6196086"/>
              <a:gd name="connsiteY4" fmla="*/ 193961 h 5056332"/>
              <a:gd name="connsiteX5" fmla="*/ 521992 w 6196086"/>
              <a:gd name="connsiteY5" fmla="*/ 424875 h 5056332"/>
              <a:gd name="connsiteX6" fmla="*/ 50940 w 6196086"/>
              <a:gd name="connsiteY6" fmla="*/ 1219200 h 5056332"/>
              <a:gd name="connsiteX7" fmla="*/ 23231 w 6196086"/>
              <a:gd name="connsiteY7" fmla="*/ 4608946 h 5056332"/>
              <a:gd name="connsiteX8" fmla="*/ 198722 w 6196086"/>
              <a:gd name="connsiteY8" fmla="*/ 5006109 h 5056332"/>
              <a:gd name="connsiteX9" fmla="*/ 817559 w 6196086"/>
              <a:gd name="connsiteY9" fmla="*/ 4996872 h 5056332"/>
              <a:gd name="connsiteX10" fmla="*/ 983812 w 6196086"/>
              <a:gd name="connsiteY10" fmla="*/ 4516582 h 5056332"/>
              <a:gd name="connsiteX11" fmla="*/ 1251667 w 6196086"/>
              <a:gd name="connsiteY11" fmla="*/ 4368800 h 5056332"/>
              <a:gd name="connsiteX12" fmla="*/ 1307085 w 6196086"/>
              <a:gd name="connsiteY12" fmla="*/ 4027054 h 5056332"/>
              <a:gd name="connsiteX13" fmla="*/ 1362503 w 6196086"/>
              <a:gd name="connsiteY13" fmla="*/ 3648363 h 5056332"/>
              <a:gd name="connsiteX14" fmla="*/ 1408684 w 6196086"/>
              <a:gd name="connsiteY14" fmla="*/ 3223490 h 5056332"/>
              <a:gd name="connsiteX15" fmla="*/ 1473340 w 6196086"/>
              <a:gd name="connsiteY15" fmla="*/ 2789382 h 5056332"/>
              <a:gd name="connsiteX16" fmla="*/ 1510285 w 6196086"/>
              <a:gd name="connsiteY16" fmla="*/ 2706254 h 5056332"/>
              <a:gd name="connsiteX17" fmla="*/ 1574940 w 6196086"/>
              <a:gd name="connsiteY17" fmla="*/ 2540000 h 5056332"/>
              <a:gd name="connsiteX18" fmla="*/ 1833558 w 6196086"/>
              <a:gd name="connsiteY18" fmla="*/ 2161310 h 5056332"/>
              <a:gd name="connsiteX19" fmla="*/ 2055231 w 6196086"/>
              <a:gd name="connsiteY19" fmla="*/ 1939636 h 5056332"/>
              <a:gd name="connsiteX20" fmla="*/ 2369266 w 6196086"/>
              <a:gd name="connsiteY20" fmla="*/ 1699491 h 5056332"/>
              <a:gd name="connsiteX21" fmla="*/ 2747958 w 6196086"/>
              <a:gd name="connsiteY21" fmla="*/ 1440873 h 5056332"/>
              <a:gd name="connsiteX22" fmla="*/ 3117412 w 6196086"/>
              <a:gd name="connsiteY22" fmla="*/ 1283855 h 5056332"/>
              <a:gd name="connsiteX23" fmla="*/ 3985631 w 6196086"/>
              <a:gd name="connsiteY23" fmla="*/ 1062182 h 5056332"/>
              <a:gd name="connsiteX24" fmla="*/ 4576758 w 6196086"/>
              <a:gd name="connsiteY24" fmla="*/ 979054 h 5056332"/>
              <a:gd name="connsiteX25" fmla="*/ 4761485 w 6196086"/>
              <a:gd name="connsiteY25" fmla="*/ 969818 h 5056332"/>
              <a:gd name="connsiteX26" fmla="*/ 5334140 w 6196086"/>
              <a:gd name="connsiteY26" fmla="*/ 923637 h 5056332"/>
              <a:gd name="connsiteX27" fmla="*/ 5685121 w 6196086"/>
              <a:gd name="connsiteY27" fmla="*/ 895927 h 5056332"/>
              <a:gd name="connsiteX28" fmla="*/ 6036104 w 6196086"/>
              <a:gd name="connsiteY28" fmla="*/ 905162 h 5056332"/>
              <a:gd name="connsiteX29" fmla="*/ 6174649 w 6196086"/>
              <a:gd name="connsiteY29" fmla="*/ 480290 h 5056332"/>
              <a:gd name="connsiteX30" fmla="*/ 6165413 w 6196086"/>
              <a:gd name="connsiteY30" fmla="*/ 323273 h 5056332"/>
              <a:gd name="connsiteX0" fmla="*/ 6165413 w 6196086"/>
              <a:gd name="connsiteY0" fmla="*/ 323273 h 5056332"/>
              <a:gd name="connsiteX1" fmla="*/ 5888321 w 6196086"/>
              <a:gd name="connsiteY1" fmla="*/ 138545 h 5056332"/>
              <a:gd name="connsiteX2" fmla="*/ 4844613 w 6196086"/>
              <a:gd name="connsiteY2" fmla="*/ 27709 h 5056332"/>
              <a:gd name="connsiteX3" fmla="*/ 3071230 w 6196086"/>
              <a:gd name="connsiteY3" fmla="*/ 0 h 5056332"/>
              <a:gd name="connsiteX4" fmla="*/ 1020758 w 6196086"/>
              <a:gd name="connsiteY4" fmla="*/ 193961 h 5056332"/>
              <a:gd name="connsiteX5" fmla="*/ 521992 w 6196086"/>
              <a:gd name="connsiteY5" fmla="*/ 424875 h 5056332"/>
              <a:gd name="connsiteX6" fmla="*/ 50940 w 6196086"/>
              <a:gd name="connsiteY6" fmla="*/ 1219200 h 5056332"/>
              <a:gd name="connsiteX7" fmla="*/ 23231 w 6196086"/>
              <a:gd name="connsiteY7" fmla="*/ 4608946 h 5056332"/>
              <a:gd name="connsiteX8" fmla="*/ 198722 w 6196086"/>
              <a:gd name="connsiteY8" fmla="*/ 5006109 h 5056332"/>
              <a:gd name="connsiteX9" fmla="*/ 817559 w 6196086"/>
              <a:gd name="connsiteY9" fmla="*/ 4996872 h 5056332"/>
              <a:gd name="connsiteX10" fmla="*/ 983812 w 6196086"/>
              <a:gd name="connsiteY10" fmla="*/ 4516582 h 5056332"/>
              <a:gd name="connsiteX11" fmla="*/ 1251667 w 6196086"/>
              <a:gd name="connsiteY11" fmla="*/ 4368800 h 5056332"/>
              <a:gd name="connsiteX12" fmla="*/ 1307085 w 6196086"/>
              <a:gd name="connsiteY12" fmla="*/ 4027054 h 5056332"/>
              <a:gd name="connsiteX13" fmla="*/ 1362503 w 6196086"/>
              <a:gd name="connsiteY13" fmla="*/ 3648363 h 5056332"/>
              <a:gd name="connsiteX14" fmla="*/ 1408684 w 6196086"/>
              <a:gd name="connsiteY14" fmla="*/ 3223490 h 5056332"/>
              <a:gd name="connsiteX15" fmla="*/ 1473340 w 6196086"/>
              <a:gd name="connsiteY15" fmla="*/ 2789382 h 5056332"/>
              <a:gd name="connsiteX16" fmla="*/ 1510285 w 6196086"/>
              <a:gd name="connsiteY16" fmla="*/ 2706254 h 5056332"/>
              <a:gd name="connsiteX17" fmla="*/ 1574940 w 6196086"/>
              <a:gd name="connsiteY17" fmla="*/ 2540000 h 5056332"/>
              <a:gd name="connsiteX18" fmla="*/ 1833558 w 6196086"/>
              <a:gd name="connsiteY18" fmla="*/ 2161310 h 5056332"/>
              <a:gd name="connsiteX19" fmla="*/ 2055231 w 6196086"/>
              <a:gd name="connsiteY19" fmla="*/ 1939636 h 5056332"/>
              <a:gd name="connsiteX20" fmla="*/ 2369266 w 6196086"/>
              <a:gd name="connsiteY20" fmla="*/ 1699491 h 5056332"/>
              <a:gd name="connsiteX21" fmla="*/ 2747958 w 6196086"/>
              <a:gd name="connsiteY21" fmla="*/ 1440873 h 5056332"/>
              <a:gd name="connsiteX22" fmla="*/ 3117412 w 6196086"/>
              <a:gd name="connsiteY22" fmla="*/ 1283855 h 5056332"/>
              <a:gd name="connsiteX23" fmla="*/ 3985631 w 6196086"/>
              <a:gd name="connsiteY23" fmla="*/ 1062182 h 5056332"/>
              <a:gd name="connsiteX24" fmla="*/ 4576758 w 6196086"/>
              <a:gd name="connsiteY24" fmla="*/ 979054 h 5056332"/>
              <a:gd name="connsiteX25" fmla="*/ 4761485 w 6196086"/>
              <a:gd name="connsiteY25" fmla="*/ 969818 h 5056332"/>
              <a:gd name="connsiteX26" fmla="*/ 5334140 w 6196086"/>
              <a:gd name="connsiteY26" fmla="*/ 923637 h 5056332"/>
              <a:gd name="connsiteX27" fmla="*/ 5685121 w 6196086"/>
              <a:gd name="connsiteY27" fmla="*/ 895927 h 5056332"/>
              <a:gd name="connsiteX28" fmla="*/ 6036104 w 6196086"/>
              <a:gd name="connsiteY28" fmla="*/ 905162 h 5056332"/>
              <a:gd name="connsiteX29" fmla="*/ 6174649 w 6196086"/>
              <a:gd name="connsiteY29" fmla="*/ 480290 h 5056332"/>
              <a:gd name="connsiteX30" fmla="*/ 6165413 w 6196086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020150 w 6195478"/>
              <a:gd name="connsiteY4" fmla="*/ 193961 h 5056332"/>
              <a:gd name="connsiteX5" fmla="*/ 512148 w 6195478"/>
              <a:gd name="connsiteY5" fmla="*/ 332511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020150 w 6195478"/>
              <a:gd name="connsiteY4" fmla="*/ 193961 h 5056332"/>
              <a:gd name="connsiteX5" fmla="*/ 512148 w 6195478"/>
              <a:gd name="connsiteY5" fmla="*/ 304802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020150 w 6195478"/>
              <a:gd name="connsiteY4" fmla="*/ 193961 h 5056332"/>
              <a:gd name="connsiteX5" fmla="*/ 512148 w 6195478"/>
              <a:gd name="connsiteY5" fmla="*/ 304802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164805 w 6195478"/>
              <a:gd name="connsiteY0" fmla="*/ 323273 h 5056332"/>
              <a:gd name="connsiteX1" fmla="*/ 5887713 w 6195478"/>
              <a:gd name="connsiteY1" fmla="*/ 138545 h 5056332"/>
              <a:gd name="connsiteX2" fmla="*/ 4844005 w 6195478"/>
              <a:gd name="connsiteY2" fmla="*/ 27709 h 5056332"/>
              <a:gd name="connsiteX3" fmla="*/ 3070622 w 6195478"/>
              <a:gd name="connsiteY3" fmla="*/ 0 h 5056332"/>
              <a:gd name="connsiteX4" fmla="*/ 1149459 w 6195478"/>
              <a:gd name="connsiteY4" fmla="*/ 138543 h 5056332"/>
              <a:gd name="connsiteX5" fmla="*/ 512148 w 6195478"/>
              <a:gd name="connsiteY5" fmla="*/ 304802 h 5056332"/>
              <a:gd name="connsiteX6" fmla="*/ 50332 w 6195478"/>
              <a:gd name="connsiteY6" fmla="*/ 1219200 h 5056332"/>
              <a:gd name="connsiteX7" fmla="*/ 22623 w 6195478"/>
              <a:gd name="connsiteY7" fmla="*/ 4608946 h 5056332"/>
              <a:gd name="connsiteX8" fmla="*/ 198114 w 6195478"/>
              <a:gd name="connsiteY8" fmla="*/ 5006109 h 5056332"/>
              <a:gd name="connsiteX9" fmla="*/ 816951 w 6195478"/>
              <a:gd name="connsiteY9" fmla="*/ 4996872 h 5056332"/>
              <a:gd name="connsiteX10" fmla="*/ 983204 w 6195478"/>
              <a:gd name="connsiteY10" fmla="*/ 4516582 h 5056332"/>
              <a:gd name="connsiteX11" fmla="*/ 1251059 w 6195478"/>
              <a:gd name="connsiteY11" fmla="*/ 4368800 h 5056332"/>
              <a:gd name="connsiteX12" fmla="*/ 1306477 w 6195478"/>
              <a:gd name="connsiteY12" fmla="*/ 4027054 h 5056332"/>
              <a:gd name="connsiteX13" fmla="*/ 1361895 w 6195478"/>
              <a:gd name="connsiteY13" fmla="*/ 3648363 h 5056332"/>
              <a:gd name="connsiteX14" fmla="*/ 1408076 w 6195478"/>
              <a:gd name="connsiteY14" fmla="*/ 3223490 h 5056332"/>
              <a:gd name="connsiteX15" fmla="*/ 1472732 w 6195478"/>
              <a:gd name="connsiteY15" fmla="*/ 2789382 h 5056332"/>
              <a:gd name="connsiteX16" fmla="*/ 1509677 w 6195478"/>
              <a:gd name="connsiteY16" fmla="*/ 2706254 h 5056332"/>
              <a:gd name="connsiteX17" fmla="*/ 1574332 w 6195478"/>
              <a:gd name="connsiteY17" fmla="*/ 2540000 h 5056332"/>
              <a:gd name="connsiteX18" fmla="*/ 1832950 w 6195478"/>
              <a:gd name="connsiteY18" fmla="*/ 2161310 h 5056332"/>
              <a:gd name="connsiteX19" fmla="*/ 2054623 w 6195478"/>
              <a:gd name="connsiteY19" fmla="*/ 1939636 h 5056332"/>
              <a:gd name="connsiteX20" fmla="*/ 2368658 w 6195478"/>
              <a:gd name="connsiteY20" fmla="*/ 1699491 h 5056332"/>
              <a:gd name="connsiteX21" fmla="*/ 2747350 w 6195478"/>
              <a:gd name="connsiteY21" fmla="*/ 1440873 h 5056332"/>
              <a:gd name="connsiteX22" fmla="*/ 3116804 w 6195478"/>
              <a:gd name="connsiteY22" fmla="*/ 1283855 h 5056332"/>
              <a:gd name="connsiteX23" fmla="*/ 3985023 w 6195478"/>
              <a:gd name="connsiteY23" fmla="*/ 1062182 h 5056332"/>
              <a:gd name="connsiteX24" fmla="*/ 4576150 w 6195478"/>
              <a:gd name="connsiteY24" fmla="*/ 979054 h 5056332"/>
              <a:gd name="connsiteX25" fmla="*/ 4760877 w 6195478"/>
              <a:gd name="connsiteY25" fmla="*/ 969818 h 5056332"/>
              <a:gd name="connsiteX26" fmla="*/ 5333532 w 6195478"/>
              <a:gd name="connsiteY26" fmla="*/ 923637 h 5056332"/>
              <a:gd name="connsiteX27" fmla="*/ 5684513 w 6195478"/>
              <a:gd name="connsiteY27" fmla="*/ 895927 h 5056332"/>
              <a:gd name="connsiteX28" fmla="*/ 6035496 w 6195478"/>
              <a:gd name="connsiteY28" fmla="*/ 905162 h 5056332"/>
              <a:gd name="connsiteX29" fmla="*/ 6174041 w 6195478"/>
              <a:gd name="connsiteY29" fmla="*/ 480290 h 5056332"/>
              <a:gd name="connsiteX30" fmla="*/ 6164805 w 6195478"/>
              <a:gd name="connsiteY30" fmla="*/ 323273 h 5056332"/>
              <a:gd name="connsiteX0" fmla="*/ 6200410 w 6231083"/>
              <a:gd name="connsiteY0" fmla="*/ 323273 h 5065618"/>
              <a:gd name="connsiteX1" fmla="*/ 5923318 w 6231083"/>
              <a:gd name="connsiteY1" fmla="*/ 138545 h 5065618"/>
              <a:gd name="connsiteX2" fmla="*/ 4879610 w 6231083"/>
              <a:gd name="connsiteY2" fmla="*/ 27709 h 5065618"/>
              <a:gd name="connsiteX3" fmla="*/ 3106227 w 6231083"/>
              <a:gd name="connsiteY3" fmla="*/ 0 h 5065618"/>
              <a:gd name="connsiteX4" fmla="*/ 1185064 w 6231083"/>
              <a:gd name="connsiteY4" fmla="*/ 138543 h 5065618"/>
              <a:gd name="connsiteX5" fmla="*/ 547753 w 6231083"/>
              <a:gd name="connsiteY5" fmla="*/ 304802 h 5065618"/>
              <a:gd name="connsiteX6" fmla="*/ 85937 w 6231083"/>
              <a:gd name="connsiteY6" fmla="*/ 1219200 h 5065618"/>
              <a:gd name="connsiteX7" fmla="*/ 6855 w 6231083"/>
              <a:gd name="connsiteY7" fmla="*/ 4465973 h 5065618"/>
              <a:gd name="connsiteX8" fmla="*/ 233719 w 6231083"/>
              <a:gd name="connsiteY8" fmla="*/ 5006109 h 5065618"/>
              <a:gd name="connsiteX9" fmla="*/ 852556 w 6231083"/>
              <a:gd name="connsiteY9" fmla="*/ 4996872 h 5065618"/>
              <a:gd name="connsiteX10" fmla="*/ 1018809 w 6231083"/>
              <a:gd name="connsiteY10" fmla="*/ 4516582 h 5065618"/>
              <a:gd name="connsiteX11" fmla="*/ 1286664 w 6231083"/>
              <a:gd name="connsiteY11" fmla="*/ 4368800 h 5065618"/>
              <a:gd name="connsiteX12" fmla="*/ 1342082 w 6231083"/>
              <a:gd name="connsiteY12" fmla="*/ 4027054 h 5065618"/>
              <a:gd name="connsiteX13" fmla="*/ 1397500 w 6231083"/>
              <a:gd name="connsiteY13" fmla="*/ 3648363 h 5065618"/>
              <a:gd name="connsiteX14" fmla="*/ 1443681 w 6231083"/>
              <a:gd name="connsiteY14" fmla="*/ 3223490 h 5065618"/>
              <a:gd name="connsiteX15" fmla="*/ 1508337 w 6231083"/>
              <a:gd name="connsiteY15" fmla="*/ 2789382 h 5065618"/>
              <a:gd name="connsiteX16" fmla="*/ 1545282 w 6231083"/>
              <a:gd name="connsiteY16" fmla="*/ 2706254 h 5065618"/>
              <a:gd name="connsiteX17" fmla="*/ 1609937 w 6231083"/>
              <a:gd name="connsiteY17" fmla="*/ 2540000 h 5065618"/>
              <a:gd name="connsiteX18" fmla="*/ 1868555 w 6231083"/>
              <a:gd name="connsiteY18" fmla="*/ 2161310 h 5065618"/>
              <a:gd name="connsiteX19" fmla="*/ 2090228 w 6231083"/>
              <a:gd name="connsiteY19" fmla="*/ 1939636 h 5065618"/>
              <a:gd name="connsiteX20" fmla="*/ 2404263 w 6231083"/>
              <a:gd name="connsiteY20" fmla="*/ 1699491 h 5065618"/>
              <a:gd name="connsiteX21" fmla="*/ 2782955 w 6231083"/>
              <a:gd name="connsiteY21" fmla="*/ 1440873 h 5065618"/>
              <a:gd name="connsiteX22" fmla="*/ 3152409 w 6231083"/>
              <a:gd name="connsiteY22" fmla="*/ 1283855 h 5065618"/>
              <a:gd name="connsiteX23" fmla="*/ 4020628 w 6231083"/>
              <a:gd name="connsiteY23" fmla="*/ 1062182 h 5065618"/>
              <a:gd name="connsiteX24" fmla="*/ 4611755 w 6231083"/>
              <a:gd name="connsiteY24" fmla="*/ 979054 h 5065618"/>
              <a:gd name="connsiteX25" fmla="*/ 4796482 w 6231083"/>
              <a:gd name="connsiteY25" fmla="*/ 969818 h 5065618"/>
              <a:gd name="connsiteX26" fmla="*/ 5369137 w 6231083"/>
              <a:gd name="connsiteY26" fmla="*/ 923637 h 5065618"/>
              <a:gd name="connsiteX27" fmla="*/ 5720118 w 6231083"/>
              <a:gd name="connsiteY27" fmla="*/ 895927 h 5065618"/>
              <a:gd name="connsiteX28" fmla="*/ 6071101 w 6231083"/>
              <a:gd name="connsiteY28" fmla="*/ 905162 h 5065618"/>
              <a:gd name="connsiteX29" fmla="*/ 6209646 w 6231083"/>
              <a:gd name="connsiteY29" fmla="*/ 480290 h 5065618"/>
              <a:gd name="connsiteX30" fmla="*/ 6200410 w 6231083"/>
              <a:gd name="connsiteY30" fmla="*/ 323273 h 5065618"/>
              <a:gd name="connsiteX0" fmla="*/ 6201441 w 6232114"/>
              <a:gd name="connsiteY0" fmla="*/ 323273 h 5159743"/>
              <a:gd name="connsiteX1" fmla="*/ 5924349 w 6232114"/>
              <a:gd name="connsiteY1" fmla="*/ 138545 h 5159743"/>
              <a:gd name="connsiteX2" fmla="*/ 4880641 w 6232114"/>
              <a:gd name="connsiteY2" fmla="*/ 27709 h 5159743"/>
              <a:gd name="connsiteX3" fmla="*/ 3107258 w 6232114"/>
              <a:gd name="connsiteY3" fmla="*/ 0 h 5159743"/>
              <a:gd name="connsiteX4" fmla="*/ 1186095 w 6232114"/>
              <a:gd name="connsiteY4" fmla="*/ 138543 h 5159743"/>
              <a:gd name="connsiteX5" fmla="*/ 548784 w 6232114"/>
              <a:gd name="connsiteY5" fmla="*/ 304802 h 5159743"/>
              <a:gd name="connsiteX6" fmla="*/ 86968 w 6232114"/>
              <a:gd name="connsiteY6" fmla="*/ 1219200 h 5159743"/>
              <a:gd name="connsiteX7" fmla="*/ 7886 w 6232114"/>
              <a:gd name="connsiteY7" fmla="*/ 4465973 h 5159743"/>
              <a:gd name="connsiteX8" fmla="*/ 193651 w 6232114"/>
              <a:gd name="connsiteY8" fmla="*/ 5128656 h 5159743"/>
              <a:gd name="connsiteX9" fmla="*/ 853587 w 6232114"/>
              <a:gd name="connsiteY9" fmla="*/ 4996872 h 5159743"/>
              <a:gd name="connsiteX10" fmla="*/ 1019840 w 6232114"/>
              <a:gd name="connsiteY10" fmla="*/ 4516582 h 5159743"/>
              <a:gd name="connsiteX11" fmla="*/ 1287695 w 6232114"/>
              <a:gd name="connsiteY11" fmla="*/ 4368800 h 5159743"/>
              <a:gd name="connsiteX12" fmla="*/ 1343113 w 6232114"/>
              <a:gd name="connsiteY12" fmla="*/ 4027054 h 5159743"/>
              <a:gd name="connsiteX13" fmla="*/ 1398531 w 6232114"/>
              <a:gd name="connsiteY13" fmla="*/ 3648363 h 5159743"/>
              <a:gd name="connsiteX14" fmla="*/ 1444712 w 6232114"/>
              <a:gd name="connsiteY14" fmla="*/ 3223490 h 5159743"/>
              <a:gd name="connsiteX15" fmla="*/ 1509368 w 6232114"/>
              <a:gd name="connsiteY15" fmla="*/ 2789382 h 5159743"/>
              <a:gd name="connsiteX16" fmla="*/ 1546313 w 6232114"/>
              <a:gd name="connsiteY16" fmla="*/ 2706254 h 5159743"/>
              <a:gd name="connsiteX17" fmla="*/ 1610968 w 6232114"/>
              <a:gd name="connsiteY17" fmla="*/ 2540000 h 5159743"/>
              <a:gd name="connsiteX18" fmla="*/ 1869586 w 6232114"/>
              <a:gd name="connsiteY18" fmla="*/ 2161310 h 5159743"/>
              <a:gd name="connsiteX19" fmla="*/ 2091259 w 6232114"/>
              <a:gd name="connsiteY19" fmla="*/ 1939636 h 5159743"/>
              <a:gd name="connsiteX20" fmla="*/ 2405294 w 6232114"/>
              <a:gd name="connsiteY20" fmla="*/ 1699491 h 5159743"/>
              <a:gd name="connsiteX21" fmla="*/ 2783986 w 6232114"/>
              <a:gd name="connsiteY21" fmla="*/ 1440873 h 5159743"/>
              <a:gd name="connsiteX22" fmla="*/ 3153440 w 6232114"/>
              <a:gd name="connsiteY22" fmla="*/ 1283855 h 5159743"/>
              <a:gd name="connsiteX23" fmla="*/ 4021659 w 6232114"/>
              <a:gd name="connsiteY23" fmla="*/ 1062182 h 5159743"/>
              <a:gd name="connsiteX24" fmla="*/ 4612786 w 6232114"/>
              <a:gd name="connsiteY24" fmla="*/ 979054 h 5159743"/>
              <a:gd name="connsiteX25" fmla="*/ 4797513 w 6232114"/>
              <a:gd name="connsiteY25" fmla="*/ 969818 h 5159743"/>
              <a:gd name="connsiteX26" fmla="*/ 5370168 w 6232114"/>
              <a:gd name="connsiteY26" fmla="*/ 923637 h 5159743"/>
              <a:gd name="connsiteX27" fmla="*/ 5721149 w 6232114"/>
              <a:gd name="connsiteY27" fmla="*/ 895927 h 5159743"/>
              <a:gd name="connsiteX28" fmla="*/ 6072132 w 6232114"/>
              <a:gd name="connsiteY28" fmla="*/ 905162 h 5159743"/>
              <a:gd name="connsiteX29" fmla="*/ 6210677 w 6232114"/>
              <a:gd name="connsiteY29" fmla="*/ 480290 h 5159743"/>
              <a:gd name="connsiteX30" fmla="*/ 6201441 w 6232114"/>
              <a:gd name="connsiteY30" fmla="*/ 323273 h 5159743"/>
              <a:gd name="connsiteX0" fmla="*/ 6201441 w 6232114"/>
              <a:gd name="connsiteY0" fmla="*/ 323273 h 5203417"/>
              <a:gd name="connsiteX1" fmla="*/ 5924349 w 6232114"/>
              <a:gd name="connsiteY1" fmla="*/ 138545 h 5203417"/>
              <a:gd name="connsiteX2" fmla="*/ 4880641 w 6232114"/>
              <a:gd name="connsiteY2" fmla="*/ 27709 h 5203417"/>
              <a:gd name="connsiteX3" fmla="*/ 3107258 w 6232114"/>
              <a:gd name="connsiteY3" fmla="*/ 0 h 5203417"/>
              <a:gd name="connsiteX4" fmla="*/ 1186095 w 6232114"/>
              <a:gd name="connsiteY4" fmla="*/ 138543 h 5203417"/>
              <a:gd name="connsiteX5" fmla="*/ 548784 w 6232114"/>
              <a:gd name="connsiteY5" fmla="*/ 304802 h 5203417"/>
              <a:gd name="connsiteX6" fmla="*/ 86968 w 6232114"/>
              <a:gd name="connsiteY6" fmla="*/ 1219200 h 5203417"/>
              <a:gd name="connsiteX7" fmla="*/ 7886 w 6232114"/>
              <a:gd name="connsiteY7" fmla="*/ 4465973 h 5203417"/>
              <a:gd name="connsiteX8" fmla="*/ 193651 w 6232114"/>
              <a:gd name="connsiteY8" fmla="*/ 5128656 h 5203417"/>
              <a:gd name="connsiteX9" fmla="*/ 863861 w 6232114"/>
              <a:gd name="connsiteY9" fmla="*/ 5119419 h 5203417"/>
              <a:gd name="connsiteX10" fmla="*/ 1019840 w 6232114"/>
              <a:gd name="connsiteY10" fmla="*/ 4516582 h 5203417"/>
              <a:gd name="connsiteX11" fmla="*/ 1287695 w 6232114"/>
              <a:gd name="connsiteY11" fmla="*/ 4368800 h 5203417"/>
              <a:gd name="connsiteX12" fmla="*/ 1343113 w 6232114"/>
              <a:gd name="connsiteY12" fmla="*/ 4027054 h 5203417"/>
              <a:gd name="connsiteX13" fmla="*/ 1398531 w 6232114"/>
              <a:gd name="connsiteY13" fmla="*/ 3648363 h 5203417"/>
              <a:gd name="connsiteX14" fmla="*/ 1444712 w 6232114"/>
              <a:gd name="connsiteY14" fmla="*/ 3223490 h 5203417"/>
              <a:gd name="connsiteX15" fmla="*/ 1509368 w 6232114"/>
              <a:gd name="connsiteY15" fmla="*/ 2789382 h 5203417"/>
              <a:gd name="connsiteX16" fmla="*/ 1546313 w 6232114"/>
              <a:gd name="connsiteY16" fmla="*/ 2706254 h 5203417"/>
              <a:gd name="connsiteX17" fmla="*/ 1610968 w 6232114"/>
              <a:gd name="connsiteY17" fmla="*/ 2540000 h 5203417"/>
              <a:gd name="connsiteX18" fmla="*/ 1869586 w 6232114"/>
              <a:gd name="connsiteY18" fmla="*/ 2161310 h 5203417"/>
              <a:gd name="connsiteX19" fmla="*/ 2091259 w 6232114"/>
              <a:gd name="connsiteY19" fmla="*/ 1939636 h 5203417"/>
              <a:gd name="connsiteX20" fmla="*/ 2405294 w 6232114"/>
              <a:gd name="connsiteY20" fmla="*/ 1699491 h 5203417"/>
              <a:gd name="connsiteX21" fmla="*/ 2783986 w 6232114"/>
              <a:gd name="connsiteY21" fmla="*/ 1440873 h 5203417"/>
              <a:gd name="connsiteX22" fmla="*/ 3153440 w 6232114"/>
              <a:gd name="connsiteY22" fmla="*/ 1283855 h 5203417"/>
              <a:gd name="connsiteX23" fmla="*/ 4021659 w 6232114"/>
              <a:gd name="connsiteY23" fmla="*/ 1062182 h 5203417"/>
              <a:gd name="connsiteX24" fmla="*/ 4612786 w 6232114"/>
              <a:gd name="connsiteY24" fmla="*/ 979054 h 5203417"/>
              <a:gd name="connsiteX25" fmla="*/ 4797513 w 6232114"/>
              <a:gd name="connsiteY25" fmla="*/ 969818 h 5203417"/>
              <a:gd name="connsiteX26" fmla="*/ 5370168 w 6232114"/>
              <a:gd name="connsiteY26" fmla="*/ 923637 h 5203417"/>
              <a:gd name="connsiteX27" fmla="*/ 5721149 w 6232114"/>
              <a:gd name="connsiteY27" fmla="*/ 895927 h 5203417"/>
              <a:gd name="connsiteX28" fmla="*/ 6072132 w 6232114"/>
              <a:gd name="connsiteY28" fmla="*/ 905162 h 5203417"/>
              <a:gd name="connsiteX29" fmla="*/ 6210677 w 6232114"/>
              <a:gd name="connsiteY29" fmla="*/ 480290 h 5203417"/>
              <a:gd name="connsiteX30" fmla="*/ 6201441 w 6232114"/>
              <a:gd name="connsiteY30" fmla="*/ 323273 h 5203417"/>
              <a:gd name="connsiteX0" fmla="*/ 6201441 w 6232114"/>
              <a:gd name="connsiteY0" fmla="*/ 323273 h 5205833"/>
              <a:gd name="connsiteX1" fmla="*/ 5924349 w 6232114"/>
              <a:gd name="connsiteY1" fmla="*/ 138545 h 5205833"/>
              <a:gd name="connsiteX2" fmla="*/ 4880641 w 6232114"/>
              <a:gd name="connsiteY2" fmla="*/ 27709 h 5205833"/>
              <a:gd name="connsiteX3" fmla="*/ 3107258 w 6232114"/>
              <a:gd name="connsiteY3" fmla="*/ 0 h 5205833"/>
              <a:gd name="connsiteX4" fmla="*/ 1186095 w 6232114"/>
              <a:gd name="connsiteY4" fmla="*/ 138543 h 5205833"/>
              <a:gd name="connsiteX5" fmla="*/ 548784 w 6232114"/>
              <a:gd name="connsiteY5" fmla="*/ 304802 h 5205833"/>
              <a:gd name="connsiteX6" fmla="*/ 86968 w 6232114"/>
              <a:gd name="connsiteY6" fmla="*/ 1219200 h 5205833"/>
              <a:gd name="connsiteX7" fmla="*/ 7886 w 6232114"/>
              <a:gd name="connsiteY7" fmla="*/ 4465973 h 5205833"/>
              <a:gd name="connsiteX8" fmla="*/ 193651 w 6232114"/>
              <a:gd name="connsiteY8" fmla="*/ 5128656 h 5205833"/>
              <a:gd name="connsiteX9" fmla="*/ 863861 w 6232114"/>
              <a:gd name="connsiteY9" fmla="*/ 5119419 h 5205833"/>
              <a:gd name="connsiteX10" fmla="*/ 999292 w 6232114"/>
              <a:gd name="connsiteY10" fmla="*/ 4475733 h 5205833"/>
              <a:gd name="connsiteX11" fmla="*/ 1287695 w 6232114"/>
              <a:gd name="connsiteY11" fmla="*/ 4368800 h 5205833"/>
              <a:gd name="connsiteX12" fmla="*/ 1343113 w 6232114"/>
              <a:gd name="connsiteY12" fmla="*/ 4027054 h 5205833"/>
              <a:gd name="connsiteX13" fmla="*/ 1398531 w 6232114"/>
              <a:gd name="connsiteY13" fmla="*/ 3648363 h 5205833"/>
              <a:gd name="connsiteX14" fmla="*/ 1444712 w 6232114"/>
              <a:gd name="connsiteY14" fmla="*/ 3223490 h 5205833"/>
              <a:gd name="connsiteX15" fmla="*/ 1509368 w 6232114"/>
              <a:gd name="connsiteY15" fmla="*/ 2789382 h 5205833"/>
              <a:gd name="connsiteX16" fmla="*/ 1546313 w 6232114"/>
              <a:gd name="connsiteY16" fmla="*/ 2706254 h 5205833"/>
              <a:gd name="connsiteX17" fmla="*/ 1610968 w 6232114"/>
              <a:gd name="connsiteY17" fmla="*/ 2540000 h 5205833"/>
              <a:gd name="connsiteX18" fmla="*/ 1869586 w 6232114"/>
              <a:gd name="connsiteY18" fmla="*/ 2161310 h 5205833"/>
              <a:gd name="connsiteX19" fmla="*/ 2091259 w 6232114"/>
              <a:gd name="connsiteY19" fmla="*/ 1939636 h 5205833"/>
              <a:gd name="connsiteX20" fmla="*/ 2405294 w 6232114"/>
              <a:gd name="connsiteY20" fmla="*/ 1699491 h 5205833"/>
              <a:gd name="connsiteX21" fmla="*/ 2783986 w 6232114"/>
              <a:gd name="connsiteY21" fmla="*/ 1440873 h 5205833"/>
              <a:gd name="connsiteX22" fmla="*/ 3153440 w 6232114"/>
              <a:gd name="connsiteY22" fmla="*/ 1283855 h 5205833"/>
              <a:gd name="connsiteX23" fmla="*/ 4021659 w 6232114"/>
              <a:gd name="connsiteY23" fmla="*/ 1062182 h 5205833"/>
              <a:gd name="connsiteX24" fmla="*/ 4612786 w 6232114"/>
              <a:gd name="connsiteY24" fmla="*/ 979054 h 5205833"/>
              <a:gd name="connsiteX25" fmla="*/ 4797513 w 6232114"/>
              <a:gd name="connsiteY25" fmla="*/ 969818 h 5205833"/>
              <a:gd name="connsiteX26" fmla="*/ 5370168 w 6232114"/>
              <a:gd name="connsiteY26" fmla="*/ 923637 h 5205833"/>
              <a:gd name="connsiteX27" fmla="*/ 5721149 w 6232114"/>
              <a:gd name="connsiteY27" fmla="*/ 895927 h 5205833"/>
              <a:gd name="connsiteX28" fmla="*/ 6072132 w 6232114"/>
              <a:gd name="connsiteY28" fmla="*/ 905162 h 5205833"/>
              <a:gd name="connsiteX29" fmla="*/ 6210677 w 6232114"/>
              <a:gd name="connsiteY29" fmla="*/ 480290 h 5205833"/>
              <a:gd name="connsiteX30" fmla="*/ 6201441 w 6232114"/>
              <a:gd name="connsiteY30" fmla="*/ 323273 h 5205833"/>
              <a:gd name="connsiteX0" fmla="*/ 6201441 w 6232114"/>
              <a:gd name="connsiteY0" fmla="*/ 323273 h 5243693"/>
              <a:gd name="connsiteX1" fmla="*/ 5924349 w 6232114"/>
              <a:gd name="connsiteY1" fmla="*/ 138545 h 5243693"/>
              <a:gd name="connsiteX2" fmla="*/ 4880641 w 6232114"/>
              <a:gd name="connsiteY2" fmla="*/ 27709 h 5243693"/>
              <a:gd name="connsiteX3" fmla="*/ 3107258 w 6232114"/>
              <a:gd name="connsiteY3" fmla="*/ 0 h 5243693"/>
              <a:gd name="connsiteX4" fmla="*/ 1186095 w 6232114"/>
              <a:gd name="connsiteY4" fmla="*/ 138543 h 5243693"/>
              <a:gd name="connsiteX5" fmla="*/ 548784 w 6232114"/>
              <a:gd name="connsiteY5" fmla="*/ 304802 h 5243693"/>
              <a:gd name="connsiteX6" fmla="*/ 86968 w 6232114"/>
              <a:gd name="connsiteY6" fmla="*/ 1219200 h 5243693"/>
              <a:gd name="connsiteX7" fmla="*/ 7886 w 6232114"/>
              <a:gd name="connsiteY7" fmla="*/ 4465973 h 5243693"/>
              <a:gd name="connsiteX8" fmla="*/ 193651 w 6232114"/>
              <a:gd name="connsiteY8" fmla="*/ 5128656 h 5243693"/>
              <a:gd name="connsiteX9" fmla="*/ 904960 w 6232114"/>
              <a:gd name="connsiteY9" fmla="*/ 5180694 h 5243693"/>
              <a:gd name="connsiteX10" fmla="*/ 999292 w 6232114"/>
              <a:gd name="connsiteY10" fmla="*/ 4475733 h 5243693"/>
              <a:gd name="connsiteX11" fmla="*/ 1287695 w 6232114"/>
              <a:gd name="connsiteY11" fmla="*/ 4368800 h 5243693"/>
              <a:gd name="connsiteX12" fmla="*/ 1343113 w 6232114"/>
              <a:gd name="connsiteY12" fmla="*/ 4027054 h 5243693"/>
              <a:gd name="connsiteX13" fmla="*/ 1398531 w 6232114"/>
              <a:gd name="connsiteY13" fmla="*/ 3648363 h 5243693"/>
              <a:gd name="connsiteX14" fmla="*/ 1444712 w 6232114"/>
              <a:gd name="connsiteY14" fmla="*/ 3223490 h 5243693"/>
              <a:gd name="connsiteX15" fmla="*/ 1509368 w 6232114"/>
              <a:gd name="connsiteY15" fmla="*/ 2789382 h 5243693"/>
              <a:gd name="connsiteX16" fmla="*/ 1546313 w 6232114"/>
              <a:gd name="connsiteY16" fmla="*/ 2706254 h 5243693"/>
              <a:gd name="connsiteX17" fmla="*/ 1610968 w 6232114"/>
              <a:gd name="connsiteY17" fmla="*/ 2540000 h 5243693"/>
              <a:gd name="connsiteX18" fmla="*/ 1869586 w 6232114"/>
              <a:gd name="connsiteY18" fmla="*/ 2161310 h 5243693"/>
              <a:gd name="connsiteX19" fmla="*/ 2091259 w 6232114"/>
              <a:gd name="connsiteY19" fmla="*/ 1939636 h 5243693"/>
              <a:gd name="connsiteX20" fmla="*/ 2405294 w 6232114"/>
              <a:gd name="connsiteY20" fmla="*/ 1699491 h 5243693"/>
              <a:gd name="connsiteX21" fmla="*/ 2783986 w 6232114"/>
              <a:gd name="connsiteY21" fmla="*/ 1440873 h 5243693"/>
              <a:gd name="connsiteX22" fmla="*/ 3153440 w 6232114"/>
              <a:gd name="connsiteY22" fmla="*/ 1283855 h 5243693"/>
              <a:gd name="connsiteX23" fmla="*/ 4021659 w 6232114"/>
              <a:gd name="connsiteY23" fmla="*/ 1062182 h 5243693"/>
              <a:gd name="connsiteX24" fmla="*/ 4612786 w 6232114"/>
              <a:gd name="connsiteY24" fmla="*/ 979054 h 5243693"/>
              <a:gd name="connsiteX25" fmla="*/ 4797513 w 6232114"/>
              <a:gd name="connsiteY25" fmla="*/ 969818 h 5243693"/>
              <a:gd name="connsiteX26" fmla="*/ 5370168 w 6232114"/>
              <a:gd name="connsiteY26" fmla="*/ 923637 h 5243693"/>
              <a:gd name="connsiteX27" fmla="*/ 5721149 w 6232114"/>
              <a:gd name="connsiteY27" fmla="*/ 895927 h 5243693"/>
              <a:gd name="connsiteX28" fmla="*/ 6072132 w 6232114"/>
              <a:gd name="connsiteY28" fmla="*/ 905162 h 5243693"/>
              <a:gd name="connsiteX29" fmla="*/ 6210677 w 6232114"/>
              <a:gd name="connsiteY29" fmla="*/ 480290 h 5243693"/>
              <a:gd name="connsiteX30" fmla="*/ 6201441 w 6232114"/>
              <a:gd name="connsiteY30" fmla="*/ 323273 h 5243693"/>
              <a:gd name="connsiteX0" fmla="*/ 6198496 w 6229169"/>
              <a:gd name="connsiteY0" fmla="*/ 323273 h 5280905"/>
              <a:gd name="connsiteX1" fmla="*/ 5921404 w 6229169"/>
              <a:gd name="connsiteY1" fmla="*/ 138545 h 5280905"/>
              <a:gd name="connsiteX2" fmla="*/ 4877696 w 6229169"/>
              <a:gd name="connsiteY2" fmla="*/ 27709 h 5280905"/>
              <a:gd name="connsiteX3" fmla="*/ 3104313 w 6229169"/>
              <a:gd name="connsiteY3" fmla="*/ 0 h 5280905"/>
              <a:gd name="connsiteX4" fmla="*/ 1183150 w 6229169"/>
              <a:gd name="connsiteY4" fmla="*/ 138543 h 5280905"/>
              <a:gd name="connsiteX5" fmla="*/ 545839 w 6229169"/>
              <a:gd name="connsiteY5" fmla="*/ 304802 h 5280905"/>
              <a:gd name="connsiteX6" fmla="*/ 84023 w 6229169"/>
              <a:gd name="connsiteY6" fmla="*/ 1219200 h 5280905"/>
              <a:gd name="connsiteX7" fmla="*/ 4941 w 6229169"/>
              <a:gd name="connsiteY7" fmla="*/ 4465973 h 5280905"/>
              <a:gd name="connsiteX8" fmla="*/ 149608 w 6229169"/>
              <a:gd name="connsiteY8" fmla="*/ 5200143 h 5280905"/>
              <a:gd name="connsiteX9" fmla="*/ 902015 w 6229169"/>
              <a:gd name="connsiteY9" fmla="*/ 5180694 h 5280905"/>
              <a:gd name="connsiteX10" fmla="*/ 996347 w 6229169"/>
              <a:gd name="connsiteY10" fmla="*/ 4475733 h 5280905"/>
              <a:gd name="connsiteX11" fmla="*/ 1284750 w 6229169"/>
              <a:gd name="connsiteY11" fmla="*/ 4368800 h 5280905"/>
              <a:gd name="connsiteX12" fmla="*/ 1340168 w 6229169"/>
              <a:gd name="connsiteY12" fmla="*/ 4027054 h 5280905"/>
              <a:gd name="connsiteX13" fmla="*/ 1395586 w 6229169"/>
              <a:gd name="connsiteY13" fmla="*/ 3648363 h 5280905"/>
              <a:gd name="connsiteX14" fmla="*/ 1441767 w 6229169"/>
              <a:gd name="connsiteY14" fmla="*/ 3223490 h 5280905"/>
              <a:gd name="connsiteX15" fmla="*/ 1506423 w 6229169"/>
              <a:gd name="connsiteY15" fmla="*/ 2789382 h 5280905"/>
              <a:gd name="connsiteX16" fmla="*/ 1543368 w 6229169"/>
              <a:gd name="connsiteY16" fmla="*/ 2706254 h 5280905"/>
              <a:gd name="connsiteX17" fmla="*/ 1608023 w 6229169"/>
              <a:gd name="connsiteY17" fmla="*/ 2540000 h 5280905"/>
              <a:gd name="connsiteX18" fmla="*/ 1866641 w 6229169"/>
              <a:gd name="connsiteY18" fmla="*/ 2161310 h 5280905"/>
              <a:gd name="connsiteX19" fmla="*/ 2088314 w 6229169"/>
              <a:gd name="connsiteY19" fmla="*/ 1939636 h 5280905"/>
              <a:gd name="connsiteX20" fmla="*/ 2402349 w 6229169"/>
              <a:gd name="connsiteY20" fmla="*/ 1699491 h 5280905"/>
              <a:gd name="connsiteX21" fmla="*/ 2781041 w 6229169"/>
              <a:gd name="connsiteY21" fmla="*/ 1440873 h 5280905"/>
              <a:gd name="connsiteX22" fmla="*/ 3150495 w 6229169"/>
              <a:gd name="connsiteY22" fmla="*/ 1283855 h 5280905"/>
              <a:gd name="connsiteX23" fmla="*/ 4018714 w 6229169"/>
              <a:gd name="connsiteY23" fmla="*/ 1062182 h 5280905"/>
              <a:gd name="connsiteX24" fmla="*/ 4609841 w 6229169"/>
              <a:gd name="connsiteY24" fmla="*/ 979054 h 5280905"/>
              <a:gd name="connsiteX25" fmla="*/ 4794568 w 6229169"/>
              <a:gd name="connsiteY25" fmla="*/ 969818 h 5280905"/>
              <a:gd name="connsiteX26" fmla="*/ 5367223 w 6229169"/>
              <a:gd name="connsiteY26" fmla="*/ 923637 h 5280905"/>
              <a:gd name="connsiteX27" fmla="*/ 5718204 w 6229169"/>
              <a:gd name="connsiteY27" fmla="*/ 895927 h 5280905"/>
              <a:gd name="connsiteX28" fmla="*/ 6069187 w 6229169"/>
              <a:gd name="connsiteY28" fmla="*/ 905162 h 5280905"/>
              <a:gd name="connsiteX29" fmla="*/ 6207732 w 6229169"/>
              <a:gd name="connsiteY29" fmla="*/ 480290 h 5280905"/>
              <a:gd name="connsiteX30" fmla="*/ 6198496 w 6229169"/>
              <a:gd name="connsiteY30" fmla="*/ 323273 h 5280905"/>
              <a:gd name="connsiteX0" fmla="*/ 6198496 w 6229169"/>
              <a:gd name="connsiteY0" fmla="*/ 323273 h 5280905"/>
              <a:gd name="connsiteX1" fmla="*/ 5921404 w 6229169"/>
              <a:gd name="connsiteY1" fmla="*/ 138545 h 5280905"/>
              <a:gd name="connsiteX2" fmla="*/ 4877696 w 6229169"/>
              <a:gd name="connsiteY2" fmla="*/ 27709 h 5280905"/>
              <a:gd name="connsiteX3" fmla="*/ 3104313 w 6229169"/>
              <a:gd name="connsiteY3" fmla="*/ 0 h 5280905"/>
              <a:gd name="connsiteX4" fmla="*/ 1183150 w 6229169"/>
              <a:gd name="connsiteY4" fmla="*/ 67056 h 5280905"/>
              <a:gd name="connsiteX5" fmla="*/ 545839 w 6229169"/>
              <a:gd name="connsiteY5" fmla="*/ 304802 h 5280905"/>
              <a:gd name="connsiteX6" fmla="*/ 84023 w 6229169"/>
              <a:gd name="connsiteY6" fmla="*/ 1219200 h 5280905"/>
              <a:gd name="connsiteX7" fmla="*/ 4941 w 6229169"/>
              <a:gd name="connsiteY7" fmla="*/ 4465973 h 5280905"/>
              <a:gd name="connsiteX8" fmla="*/ 149608 w 6229169"/>
              <a:gd name="connsiteY8" fmla="*/ 5200143 h 5280905"/>
              <a:gd name="connsiteX9" fmla="*/ 902015 w 6229169"/>
              <a:gd name="connsiteY9" fmla="*/ 5180694 h 5280905"/>
              <a:gd name="connsiteX10" fmla="*/ 996347 w 6229169"/>
              <a:gd name="connsiteY10" fmla="*/ 4475733 h 5280905"/>
              <a:gd name="connsiteX11" fmla="*/ 1284750 w 6229169"/>
              <a:gd name="connsiteY11" fmla="*/ 4368800 h 5280905"/>
              <a:gd name="connsiteX12" fmla="*/ 1340168 w 6229169"/>
              <a:gd name="connsiteY12" fmla="*/ 4027054 h 5280905"/>
              <a:gd name="connsiteX13" fmla="*/ 1395586 w 6229169"/>
              <a:gd name="connsiteY13" fmla="*/ 3648363 h 5280905"/>
              <a:gd name="connsiteX14" fmla="*/ 1441767 w 6229169"/>
              <a:gd name="connsiteY14" fmla="*/ 3223490 h 5280905"/>
              <a:gd name="connsiteX15" fmla="*/ 1506423 w 6229169"/>
              <a:gd name="connsiteY15" fmla="*/ 2789382 h 5280905"/>
              <a:gd name="connsiteX16" fmla="*/ 1543368 w 6229169"/>
              <a:gd name="connsiteY16" fmla="*/ 2706254 h 5280905"/>
              <a:gd name="connsiteX17" fmla="*/ 1608023 w 6229169"/>
              <a:gd name="connsiteY17" fmla="*/ 2540000 h 5280905"/>
              <a:gd name="connsiteX18" fmla="*/ 1866641 w 6229169"/>
              <a:gd name="connsiteY18" fmla="*/ 2161310 h 5280905"/>
              <a:gd name="connsiteX19" fmla="*/ 2088314 w 6229169"/>
              <a:gd name="connsiteY19" fmla="*/ 1939636 h 5280905"/>
              <a:gd name="connsiteX20" fmla="*/ 2402349 w 6229169"/>
              <a:gd name="connsiteY20" fmla="*/ 1699491 h 5280905"/>
              <a:gd name="connsiteX21" fmla="*/ 2781041 w 6229169"/>
              <a:gd name="connsiteY21" fmla="*/ 1440873 h 5280905"/>
              <a:gd name="connsiteX22" fmla="*/ 3150495 w 6229169"/>
              <a:gd name="connsiteY22" fmla="*/ 1283855 h 5280905"/>
              <a:gd name="connsiteX23" fmla="*/ 4018714 w 6229169"/>
              <a:gd name="connsiteY23" fmla="*/ 1062182 h 5280905"/>
              <a:gd name="connsiteX24" fmla="*/ 4609841 w 6229169"/>
              <a:gd name="connsiteY24" fmla="*/ 979054 h 5280905"/>
              <a:gd name="connsiteX25" fmla="*/ 4794568 w 6229169"/>
              <a:gd name="connsiteY25" fmla="*/ 969818 h 5280905"/>
              <a:gd name="connsiteX26" fmla="*/ 5367223 w 6229169"/>
              <a:gd name="connsiteY26" fmla="*/ 923637 h 5280905"/>
              <a:gd name="connsiteX27" fmla="*/ 5718204 w 6229169"/>
              <a:gd name="connsiteY27" fmla="*/ 895927 h 5280905"/>
              <a:gd name="connsiteX28" fmla="*/ 6069187 w 6229169"/>
              <a:gd name="connsiteY28" fmla="*/ 905162 h 5280905"/>
              <a:gd name="connsiteX29" fmla="*/ 6207732 w 6229169"/>
              <a:gd name="connsiteY29" fmla="*/ 480290 h 5280905"/>
              <a:gd name="connsiteX30" fmla="*/ 6198496 w 6229169"/>
              <a:gd name="connsiteY30" fmla="*/ 323273 h 5280905"/>
              <a:gd name="connsiteX0" fmla="*/ 6198496 w 6229169"/>
              <a:gd name="connsiteY0" fmla="*/ 323273 h 5280905"/>
              <a:gd name="connsiteX1" fmla="*/ 5921404 w 6229169"/>
              <a:gd name="connsiteY1" fmla="*/ 97695 h 5280905"/>
              <a:gd name="connsiteX2" fmla="*/ 4877696 w 6229169"/>
              <a:gd name="connsiteY2" fmla="*/ 27709 h 5280905"/>
              <a:gd name="connsiteX3" fmla="*/ 3104313 w 6229169"/>
              <a:gd name="connsiteY3" fmla="*/ 0 h 5280905"/>
              <a:gd name="connsiteX4" fmla="*/ 1183150 w 6229169"/>
              <a:gd name="connsiteY4" fmla="*/ 67056 h 5280905"/>
              <a:gd name="connsiteX5" fmla="*/ 545839 w 6229169"/>
              <a:gd name="connsiteY5" fmla="*/ 304802 h 5280905"/>
              <a:gd name="connsiteX6" fmla="*/ 84023 w 6229169"/>
              <a:gd name="connsiteY6" fmla="*/ 1219200 h 5280905"/>
              <a:gd name="connsiteX7" fmla="*/ 4941 w 6229169"/>
              <a:gd name="connsiteY7" fmla="*/ 4465973 h 5280905"/>
              <a:gd name="connsiteX8" fmla="*/ 149608 w 6229169"/>
              <a:gd name="connsiteY8" fmla="*/ 5200143 h 5280905"/>
              <a:gd name="connsiteX9" fmla="*/ 902015 w 6229169"/>
              <a:gd name="connsiteY9" fmla="*/ 5180694 h 5280905"/>
              <a:gd name="connsiteX10" fmla="*/ 996347 w 6229169"/>
              <a:gd name="connsiteY10" fmla="*/ 4475733 h 5280905"/>
              <a:gd name="connsiteX11" fmla="*/ 1284750 w 6229169"/>
              <a:gd name="connsiteY11" fmla="*/ 4368800 h 5280905"/>
              <a:gd name="connsiteX12" fmla="*/ 1340168 w 6229169"/>
              <a:gd name="connsiteY12" fmla="*/ 4027054 h 5280905"/>
              <a:gd name="connsiteX13" fmla="*/ 1395586 w 6229169"/>
              <a:gd name="connsiteY13" fmla="*/ 3648363 h 5280905"/>
              <a:gd name="connsiteX14" fmla="*/ 1441767 w 6229169"/>
              <a:gd name="connsiteY14" fmla="*/ 3223490 h 5280905"/>
              <a:gd name="connsiteX15" fmla="*/ 1506423 w 6229169"/>
              <a:gd name="connsiteY15" fmla="*/ 2789382 h 5280905"/>
              <a:gd name="connsiteX16" fmla="*/ 1543368 w 6229169"/>
              <a:gd name="connsiteY16" fmla="*/ 2706254 h 5280905"/>
              <a:gd name="connsiteX17" fmla="*/ 1608023 w 6229169"/>
              <a:gd name="connsiteY17" fmla="*/ 2540000 h 5280905"/>
              <a:gd name="connsiteX18" fmla="*/ 1866641 w 6229169"/>
              <a:gd name="connsiteY18" fmla="*/ 2161310 h 5280905"/>
              <a:gd name="connsiteX19" fmla="*/ 2088314 w 6229169"/>
              <a:gd name="connsiteY19" fmla="*/ 1939636 h 5280905"/>
              <a:gd name="connsiteX20" fmla="*/ 2402349 w 6229169"/>
              <a:gd name="connsiteY20" fmla="*/ 1699491 h 5280905"/>
              <a:gd name="connsiteX21" fmla="*/ 2781041 w 6229169"/>
              <a:gd name="connsiteY21" fmla="*/ 1440873 h 5280905"/>
              <a:gd name="connsiteX22" fmla="*/ 3150495 w 6229169"/>
              <a:gd name="connsiteY22" fmla="*/ 1283855 h 5280905"/>
              <a:gd name="connsiteX23" fmla="*/ 4018714 w 6229169"/>
              <a:gd name="connsiteY23" fmla="*/ 1062182 h 5280905"/>
              <a:gd name="connsiteX24" fmla="*/ 4609841 w 6229169"/>
              <a:gd name="connsiteY24" fmla="*/ 979054 h 5280905"/>
              <a:gd name="connsiteX25" fmla="*/ 4794568 w 6229169"/>
              <a:gd name="connsiteY25" fmla="*/ 969818 h 5280905"/>
              <a:gd name="connsiteX26" fmla="*/ 5367223 w 6229169"/>
              <a:gd name="connsiteY26" fmla="*/ 923637 h 5280905"/>
              <a:gd name="connsiteX27" fmla="*/ 5718204 w 6229169"/>
              <a:gd name="connsiteY27" fmla="*/ 895927 h 5280905"/>
              <a:gd name="connsiteX28" fmla="*/ 6069187 w 6229169"/>
              <a:gd name="connsiteY28" fmla="*/ 905162 h 5280905"/>
              <a:gd name="connsiteX29" fmla="*/ 6207732 w 6229169"/>
              <a:gd name="connsiteY29" fmla="*/ 480290 h 5280905"/>
              <a:gd name="connsiteX30" fmla="*/ 6198496 w 6229169"/>
              <a:gd name="connsiteY30" fmla="*/ 323273 h 5280905"/>
              <a:gd name="connsiteX0" fmla="*/ 6198496 w 6229169"/>
              <a:gd name="connsiteY0" fmla="*/ 324009 h 5281641"/>
              <a:gd name="connsiteX1" fmla="*/ 5921404 w 6229169"/>
              <a:gd name="connsiteY1" fmla="*/ 98431 h 5281641"/>
              <a:gd name="connsiteX2" fmla="*/ 3104313 w 6229169"/>
              <a:gd name="connsiteY2" fmla="*/ 736 h 5281641"/>
              <a:gd name="connsiteX3" fmla="*/ 1183150 w 6229169"/>
              <a:gd name="connsiteY3" fmla="*/ 67792 h 5281641"/>
              <a:gd name="connsiteX4" fmla="*/ 545839 w 6229169"/>
              <a:gd name="connsiteY4" fmla="*/ 305538 h 5281641"/>
              <a:gd name="connsiteX5" fmla="*/ 84023 w 6229169"/>
              <a:gd name="connsiteY5" fmla="*/ 1219936 h 5281641"/>
              <a:gd name="connsiteX6" fmla="*/ 4941 w 6229169"/>
              <a:gd name="connsiteY6" fmla="*/ 4466709 h 5281641"/>
              <a:gd name="connsiteX7" fmla="*/ 149608 w 6229169"/>
              <a:gd name="connsiteY7" fmla="*/ 5200879 h 5281641"/>
              <a:gd name="connsiteX8" fmla="*/ 902015 w 6229169"/>
              <a:gd name="connsiteY8" fmla="*/ 5181430 h 5281641"/>
              <a:gd name="connsiteX9" fmla="*/ 996347 w 6229169"/>
              <a:gd name="connsiteY9" fmla="*/ 4476469 h 5281641"/>
              <a:gd name="connsiteX10" fmla="*/ 1284750 w 6229169"/>
              <a:gd name="connsiteY10" fmla="*/ 4369536 h 5281641"/>
              <a:gd name="connsiteX11" fmla="*/ 1340168 w 6229169"/>
              <a:gd name="connsiteY11" fmla="*/ 4027790 h 5281641"/>
              <a:gd name="connsiteX12" fmla="*/ 1395586 w 6229169"/>
              <a:gd name="connsiteY12" fmla="*/ 3649099 h 5281641"/>
              <a:gd name="connsiteX13" fmla="*/ 1441767 w 6229169"/>
              <a:gd name="connsiteY13" fmla="*/ 3224226 h 5281641"/>
              <a:gd name="connsiteX14" fmla="*/ 1506423 w 6229169"/>
              <a:gd name="connsiteY14" fmla="*/ 2790118 h 5281641"/>
              <a:gd name="connsiteX15" fmla="*/ 1543368 w 6229169"/>
              <a:gd name="connsiteY15" fmla="*/ 2706990 h 5281641"/>
              <a:gd name="connsiteX16" fmla="*/ 1608023 w 6229169"/>
              <a:gd name="connsiteY16" fmla="*/ 2540736 h 5281641"/>
              <a:gd name="connsiteX17" fmla="*/ 1866641 w 6229169"/>
              <a:gd name="connsiteY17" fmla="*/ 2162046 h 5281641"/>
              <a:gd name="connsiteX18" fmla="*/ 2088314 w 6229169"/>
              <a:gd name="connsiteY18" fmla="*/ 1940372 h 5281641"/>
              <a:gd name="connsiteX19" fmla="*/ 2402349 w 6229169"/>
              <a:gd name="connsiteY19" fmla="*/ 1700227 h 5281641"/>
              <a:gd name="connsiteX20" fmla="*/ 2781041 w 6229169"/>
              <a:gd name="connsiteY20" fmla="*/ 1441609 h 5281641"/>
              <a:gd name="connsiteX21" fmla="*/ 3150495 w 6229169"/>
              <a:gd name="connsiteY21" fmla="*/ 1284591 h 5281641"/>
              <a:gd name="connsiteX22" fmla="*/ 4018714 w 6229169"/>
              <a:gd name="connsiteY22" fmla="*/ 1062918 h 5281641"/>
              <a:gd name="connsiteX23" fmla="*/ 4609841 w 6229169"/>
              <a:gd name="connsiteY23" fmla="*/ 979790 h 5281641"/>
              <a:gd name="connsiteX24" fmla="*/ 4794568 w 6229169"/>
              <a:gd name="connsiteY24" fmla="*/ 970554 h 5281641"/>
              <a:gd name="connsiteX25" fmla="*/ 5367223 w 6229169"/>
              <a:gd name="connsiteY25" fmla="*/ 924373 h 5281641"/>
              <a:gd name="connsiteX26" fmla="*/ 5718204 w 6229169"/>
              <a:gd name="connsiteY26" fmla="*/ 896663 h 5281641"/>
              <a:gd name="connsiteX27" fmla="*/ 6069187 w 6229169"/>
              <a:gd name="connsiteY27" fmla="*/ 905898 h 5281641"/>
              <a:gd name="connsiteX28" fmla="*/ 6207732 w 6229169"/>
              <a:gd name="connsiteY28" fmla="*/ 481026 h 5281641"/>
              <a:gd name="connsiteX29" fmla="*/ 6198496 w 6229169"/>
              <a:gd name="connsiteY29" fmla="*/ 324009 h 5281641"/>
              <a:gd name="connsiteX0" fmla="*/ 6198496 w 6229169"/>
              <a:gd name="connsiteY0" fmla="*/ 273111 h 5230743"/>
              <a:gd name="connsiteX1" fmla="*/ 5921404 w 6229169"/>
              <a:gd name="connsiteY1" fmla="*/ 47533 h 5230743"/>
              <a:gd name="connsiteX2" fmla="*/ 1183150 w 6229169"/>
              <a:gd name="connsiteY2" fmla="*/ 16894 h 5230743"/>
              <a:gd name="connsiteX3" fmla="*/ 545839 w 6229169"/>
              <a:gd name="connsiteY3" fmla="*/ 254640 h 5230743"/>
              <a:gd name="connsiteX4" fmla="*/ 84023 w 6229169"/>
              <a:gd name="connsiteY4" fmla="*/ 1169038 h 5230743"/>
              <a:gd name="connsiteX5" fmla="*/ 4941 w 6229169"/>
              <a:gd name="connsiteY5" fmla="*/ 4415811 h 5230743"/>
              <a:gd name="connsiteX6" fmla="*/ 149608 w 6229169"/>
              <a:gd name="connsiteY6" fmla="*/ 5149981 h 5230743"/>
              <a:gd name="connsiteX7" fmla="*/ 902015 w 6229169"/>
              <a:gd name="connsiteY7" fmla="*/ 5130532 h 5230743"/>
              <a:gd name="connsiteX8" fmla="*/ 996347 w 6229169"/>
              <a:gd name="connsiteY8" fmla="*/ 4425571 h 5230743"/>
              <a:gd name="connsiteX9" fmla="*/ 1284750 w 6229169"/>
              <a:gd name="connsiteY9" fmla="*/ 4318638 h 5230743"/>
              <a:gd name="connsiteX10" fmla="*/ 1340168 w 6229169"/>
              <a:gd name="connsiteY10" fmla="*/ 3976892 h 5230743"/>
              <a:gd name="connsiteX11" fmla="*/ 1395586 w 6229169"/>
              <a:gd name="connsiteY11" fmla="*/ 3598201 h 5230743"/>
              <a:gd name="connsiteX12" fmla="*/ 1441767 w 6229169"/>
              <a:gd name="connsiteY12" fmla="*/ 3173328 h 5230743"/>
              <a:gd name="connsiteX13" fmla="*/ 1506423 w 6229169"/>
              <a:gd name="connsiteY13" fmla="*/ 2739220 h 5230743"/>
              <a:gd name="connsiteX14" fmla="*/ 1543368 w 6229169"/>
              <a:gd name="connsiteY14" fmla="*/ 2656092 h 5230743"/>
              <a:gd name="connsiteX15" fmla="*/ 1608023 w 6229169"/>
              <a:gd name="connsiteY15" fmla="*/ 2489838 h 5230743"/>
              <a:gd name="connsiteX16" fmla="*/ 1866641 w 6229169"/>
              <a:gd name="connsiteY16" fmla="*/ 2111148 h 5230743"/>
              <a:gd name="connsiteX17" fmla="*/ 2088314 w 6229169"/>
              <a:gd name="connsiteY17" fmla="*/ 1889474 h 5230743"/>
              <a:gd name="connsiteX18" fmla="*/ 2402349 w 6229169"/>
              <a:gd name="connsiteY18" fmla="*/ 1649329 h 5230743"/>
              <a:gd name="connsiteX19" fmla="*/ 2781041 w 6229169"/>
              <a:gd name="connsiteY19" fmla="*/ 1390711 h 5230743"/>
              <a:gd name="connsiteX20" fmla="*/ 3150495 w 6229169"/>
              <a:gd name="connsiteY20" fmla="*/ 1233693 h 5230743"/>
              <a:gd name="connsiteX21" fmla="*/ 4018714 w 6229169"/>
              <a:gd name="connsiteY21" fmla="*/ 1012020 h 5230743"/>
              <a:gd name="connsiteX22" fmla="*/ 4609841 w 6229169"/>
              <a:gd name="connsiteY22" fmla="*/ 928892 h 5230743"/>
              <a:gd name="connsiteX23" fmla="*/ 4794568 w 6229169"/>
              <a:gd name="connsiteY23" fmla="*/ 919656 h 5230743"/>
              <a:gd name="connsiteX24" fmla="*/ 5367223 w 6229169"/>
              <a:gd name="connsiteY24" fmla="*/ 873475 h 5230743"/>
              <a:gd name="connsiteX25" fmla="*/ 5718204 w 6229169"/>
              <a:gd name="connsiteY25" fmla="*/ 845765 h 5230743"/>
              <a:gd name="connsiteX26" fmla="*/ 6069187 w 6229169"/>
              <a:gd name="connsiteY26" fmla="*/ 855000 h 5230743"/>
              <a:gd name="connsiteX27" fmla="*/ 6207732 w 6229169"/>
              <a:gd name="connsiteY27" fmla="*/ 430128 h 5230743"/>
              <a:gd name="connsiteX28" fmla="*/ 6198496 w 6229169"/>
              <a:gd name="connsiteY28" fmla="*/ 273111 h 5230743"/>
              <a:gd name="connsiteX0" fmla="*/ 6198496 w 6232609"/>
              <a:gd name="connsiteY0" fmla="*/ 307852 h 5265484"/>
              <a:gd name="connsiteX1" fmla="*/ 5870030 w 6232609"/>
              <a:gd name="connsiteY1" fmla="*/ 21000 h 5265484"/>
              <a:gd name="connsiteX2" fmla="*/ 1183150 w 6232609"/>
              <a:gd name="connsiteY2" fmla="*/ 51635 h 5265484"/>
              <a:gd name="connsiteX3" fmla="*/ 545839 w 6232609"/>
              <a:gd name="connsiteY3" fmla="*/ 289381 h 5265484"/>
              <a:gd name="connsiteX4" fmla="*/ 84023 w 6232609"/>
              <a:gd name="connsiteY4" fmla="*/ 1203779 h 5265484"/>
              <a:gd name="connsiteX5" fmla="*/ 4941 w 6232609"/>
              <a:gd name="connsiteY5" fmla="*/ 4450552 h 5265484"/>
              <a:gd name="connsiteX6" fmla="*/ 149608 w 6232609"/>
              <a:gd name="connsiteY6" fmla="*/ 5184722 h 5265484"/>
              <a:gd name="connsiteX7" fmla="*/ 902015 w 6232609"/>
              <a:gd name="connsiteY7" fmla="*/ 5165273 h 5265484"/>
              <a:gd name="connsiteX8" fmla="*/ 996347 w 6232609"/>
              <a:gd name="connsiteY8" fmla="*/ 4460312 h 5265484"/>
              <a:gd name="connsiteX9" fmla="*/ 1284750 w 6232609"/>
              <a:gd name="connsiteY9" fmla="*/ 4353379 h 5265484"/>
              <a:gd name="connsiteX10" fmla="*/ 1340168 w 6232609"/>
              <a:gd name="connsiteY10" fmla="*/ 4011633 h 5265484"/>
              <a:gd name="connsiteX11" fmla="*/ 1395586 w 6232609"/>
              <a:gd name="connsiteY11" fmla="*/ 3632942 h 5265484"/>
              <a:gd name="connsiteX12" fmla="*/ 1441767 w 6232609"/>
              <a:gd name="connsiteY12" fmla="*/ 3208069 h 5265484"/>
              <a:gd name="connsiteX13" fmla="*/ 1506423 w 6232609"/>
              <a:gd name="connsiteY13" fmla="*/ 2773961 h 5265484"/>
              <a:gd name="connsiteX14" fmla="*/ 1543368 w 6232609"/>
              <a:gd name="connsiteY14" fmla="*/ 2690833 h 5265484"/>
              <a:gd name="connsiteX15" fmla="*/ 1608023 w 6232609"/>
              <a:gd name="connsiteY15" fmla="*/ 2524579 h 5265484"/>
              <a:gd name="connsiteX16" fmla="*/ 1866641 w 6232609"/>
              <a:gd name="connsiteY16" fmla="*/ 2145889 h 5265484"/>
              <a:gd name="connsiteX17" fmla="*/ 2088314 w 6232609"/>
              <a:gd name="connsiteY17" fmla="*/ 1924215 h 5265484"/>
              <a:gd name="connsiteX18" fmla="*/ 2402349 w 6232609"/>
              <a:gd name="connsiteY18" fmla="*/ 1684070 h 5265484"/>
              <a:gd name="connsiteX19" fmla="*/ 2781041 w 6232609"/>
              <a:gd name="connsiteY19" fmla="*/ 1425452 h 5265484"/>
              <a:gd name="connsiteX20" fmla="*/ 3150495 w 6232609"/>
              <a:gd name="connsiteY20" fmla="*/ 1268434 h 5265484"/>
              <a:gd name="connsiteX21" fmla="*/ 4018714 w 6232609"/>
              <a:gd name="connsiteY21" fmla="*/ 1046761 h 5265484"/>
              <a:gd name="connsiteX22" fmla="*/ 4609841 w 6232609"/>
              <a:gd name="connsiteY22" fmla="*/ 963633 h 5265484"/>
              <a:gd name="connsiteX23" fmla="*/ 4794568 w 6232609"/>
              <a:gd name="connsiteY23" fmla="*/ 954397 h 5265484"/>
              <a:gd name="connsiteX24" fmla="*/ 5367223 w 6232609"/>
              <a:gd name="connsiteY24" fmla="*/ 908216 h 5265484"/>
              <a:gd name="connsiteX25" fmla="*/ 5718204 w 6232609"/>
              <a:gd name="connsiteY25" fmla="*/ 880506 h 5265484"/>
              <a:gd name="connsiteX26" fmla="*/ 6069187 w 6232609"/>
              <a:gd name="connsiteY26" fmla="*/ 889741 h 5265484"/>
              <a:gd name="connsiteX27" fmla="*/ 6207732 w 6232609"/>
              <a:gd name="connsiteY27" fmla="*/ 464869 h 5265484"/>
              <a:gd name="connsiteX28" fmla="*/ 6198496 w 6232609"/>
              <a:gd name="connsiteY28" fmla="*/ 307852 h 5265484"/>
              <a:gd name="connsiteX0" fmla="*/ 6198496 w 6232609"/>
              <a:gd name="connsiteY0" fmla="*/ 307852 h 5265484"/>
              <a:gd name="connsiteX1" fmla="*/ 5870030 w 6232609"/>
              <a:gd name="connsiteY1" fmla="*/ 21000 h 5265484"/>
              <a:gd name="connsiteX2" fmla="*/ 1183150 w 6232609"/>
              <a:gd name="connsiteY2" fmla="*/ 51635 h 5265484"/>
              <a:gd name="connsiteX3" fmla="*/ 545839 w 6232609"/>
              <a:gd name="connsiteY3" fmla="*/ 289381 h 5265484"/>
              <a:gd name="connsiteX4" fmla="*/ 84023 w 6232609"/>
              <a:gd name="connsiteY4" fmla="*/ 1203779 h 5265484"/>
              <a:gd name="connsiteX5" fmla="*/ 4941 w 6232609"/>
              <a:gd name="connsiteY5" fmla="*/ 4450552 h 5265484"/>
              <a:gd name="connsiteX6" fmla="*/ 149608 w 6232609"/>
              <a:gd name="connsiteY6" fmla="*/ 5184722 h 5265484"/>
              <a:gd name="connsiteX7" fmla="*/ 902015 w 6232609"/>
              <a:gd name="connsiteY7" fmla="*/ 5165273 h 5265484"/>
              <a:gd name="connsiteX8" fmla="*/ 996347 w 6232609"/>
              <a:gd name="connsiteY8" fmla="*/ 4460312 h 5265484"/>
              <a:gd name="connsiteX9" fmla="*/ 1284750 w 6232609"/>
              <a:gd name="connsiteY9" fmla="*/ 4353379 h 5265484"/>
              <a:gd name="connsiteX10" fmla="*/ 1340168 w 6232609"/>
              <a:gd name="connsiteY10" fmla="*/ 4011633 h 5265484"/>
              <a:gd name="connsiteX11" fmla="*/ 1395586 w 6232609"/>
              <a:gd name="connsiteY11" fmla="*/ 3632942 h 5265484"/>
              <a:gd name="connsiteX12" fmla="*/ 1441767 w 6232609"/>
              <a:gd name="connsiteY12" fmla="*/ 3208069 h 5265484"/>
              <a:gd name="connsiteX13" fmla="*/ 1506423 w 6232609"/>
              <a:gd name="connsiteY13" fmla="*/ 2773961 h 5265484"/>
              <a:gd name="connsiteX14" fmla="*/ 1543368 w 6232609"/>
              <a:gd name="connsiteY14" fmla="*/ 2690833 h 5265484"/>
              <a:gd name="connsiteX15" fmla="*/ 1608023 w 6232609"/>
              <a:gd name="connsiteY15" fmla="*/ 2524579 h 5265484"/>
              <a:gd name="connsiteX16" fmla="*/ 1866641 w 6232609"/>
              <a:gd name="connsiteY16" fmla="*/ 2145889 h 5265484"/>
              <a:gd name="connsiteX17" fmla="*/ 2088314 w 6232609"/>
              <a:gd name="connsiteY17" fmla="*/ 1924215 h 5265484"/>
              <a:gd name="connsiteX18" fmla="*/ 2402349 w 6232609"/>
              <a:gd name="connsiteY18" fmla="*/ 1684070 h 5265484"/>
              <a:gd name="connsiteX19" fmla="*/ 2781041 w 6232609"/>
              <a:gd name="connsiteY19" fmla="*/ 1425452 h 5265484"/>
              <a:gd name="connsiteX20" fmla="*/ 3150495 w 6232609"/>
              <a:gd name="connsiteY20" fmla="*/ 1268434 h 5265484"/>
              <a:gd name="connsiteX21" fmla="*/ 4018714 w 6232609"/>
              <a:gd name="connsiteY21" fmla="*/ 1046761 h 5265484"/>
              <a:gd name="connsiteX22" fmla="*/ 4609841 w 6232609"/>
              <a:gd name="connsiteY22" fmla="*/ 963633 h 5265484"/>
              <a:gd name="connsiteX23" fmla="*/ 4794568 w 6232609"/>
              <a:gd name="connsiteY23" fmla="*/ 954397 h 5265484"/>
              <a:gd name="connsiteX24" fmla="*/ 5367223 w 6232609"/>
              <a:gd name="connsiteY24" fmla="*/ 908216 h 5265484"/>
              <a:gd name="connsiteX25" fmla="*/ 5718204 w 6232609"/>
              <a:gd name="connsiteY25" fmla="*/ 880506 h 5265484"/>
              <a:gd name="connsiteX26" fmla="*/ 6069187 w 6232609"/>
              <a:gd name="connsiteY26" fmla="*/ 889741 h 5265484"/>
              <a:gd name="connsiteX27" fmla="*/ 6207732 w 6232609"/>
              <a:gd name="connsiteY27" fmla="*/ 464869 h 5265484"/>
              <a:gd name="connsiteX28" fmla="*/ 6198496 w 6232609"/>
              <a:gd name="connsiteY28" fmla="*/ 307852 h 5265484"/>
              <a:gd name="connsiteX0" fmla="*/ 6196871 w 6230984"/>
              <a:gd name="connsiteY0" fmla="*/ 307073 h 5264705"/>
              <a:gd name="connsiteX1" fmla="*/ 5868405 w 6230984"/>
              <a:gd name="connsiteY1" fmla="*/ 20221 h 5264705"/>
              <a:gd name="connsiteX2" fmla="*/ 1181525 w 6230984"/>
              <a:gd name="connsiteY2" fmla="*/ 50856 h 5264705"/>
              <a:gd name="connsiteX3" fmla="*/ 462016 w 6230984"/>
              <a:gd name="connsiteY3" fmla="*/ 268177 h 5264705"/>
              <a:gd name="connsiteX4" fmla="*/ 82398 w 6230984"/>
              <a:gd name="connsiteY4" fmla="*/ 1203000 h 5264705"/>
              <a:gd name="connsiteX5" fmla="*/ 3316 w 6230984"/>
              <a:gd name="connsiteY5" fmla="*/ 4449773 h 5264705"/>
              <a:gd name="connsiteX6" fmla="*/ 147983 w 6230984"/>
              <a:gd name="connsiteY6" fmla="*/ 5183943 h 5264705"/>
              <a:gd name="connsiteX7" fmla="*/ 900390 w 6230984"/>
              <a:gd name="connsiteY7" fmla="*/ 5164494 h 5264705"/>
              <a:gd name="connsiteX8" fmla="*/ 994722 w 6230984"/>
              <a:gd name="connsiteY8" fmla="*/ 4459533 h 5264705"/>
              <a:gd name="connsiteX9" fmla="*/ 1283125 w 6230984"/>
              <a:gd name="connsiteY9" fmla="*/ 4352600 h 5264705"/>
              <a:gd name="connsiteX10" fmla="*/ 1338543 w 6230984"/>
              <a:gd name="connsiteY10" fmla="*/ 4010854 h 5264705"/>
              <a:gd name="connsiteX11" fmla="*/ 1393961 w 6230984"/>
              <a:gd name="connsiteY11" fmla="*/ 3632163 h 5264705"/>
              <a:gd name="connsiteX12" fmla="*/ 1440142 w 6230984"/>
              <a:gd name="connsiteY12" fmla="*/ 3207290 h 5264705"/>
              <a:gd name="connsiteX13" fmla="*/ 1504798 w 6230984"/>
              <a:gd name="connsiteY13" fmla="*/ 2773182 h 5264705"/>
              <a:gd name="connsiteX14" fmla="*/ 1541743 w 6230984"/>
              <a:gd name="connsiteY14" fmla="*/ 2690054 h 5264705"/>
              <a:gd name="connsiteX15" fmla="*/ 1606398 w 6230984"/>
              <a:gd name="connsiteY15" fmla="*/ 2523800 h 5264705"/>
              <a:gd name="connsiteX16" fmla="*/ 1865016 w 6230984"/>
              <a:gd name="connsiteY16" fmla="*/ 2145110 h 5264705"/>
              <a:gd name="connsiteX17" fmla="*/ 2086689 w 6230984"/>
              <a:gd name="connsiteY17" fmla="*/ 1923436 h 5264705"/>
              <a:gd name="connsiteX18" fmla="*/ 2400724 w 6230984"/>
              <a:gd name="connsiteY18" fmla="*/ 1683291 h 5264705"/>
              <a:gd name="connsiteX19" fmla="*/ 2779416 w 6230984"/>
              <a:gd name="connsiteY19" fmla="*/ 1424673 h 5264705"/>
              <a:gd name="connsiteX20" fmla="*/ 3148870 w 6230984"/>
              <a:gd name="connsiteY20" fmla="*/ 1267655 h 5264705"/>
              <a:gd name="connsiteX21" fmla="*/ 4017089 w 6230984"/>
              <a:gd name="connsiteY21" fmla="*/ 1045982 h 5264705"/>
              <a:gd name="connsiteX22" fmla="*/ 4608216 w 6230984"/>
              <a:gd name="connsiteY22" fmla="*/ 962854 h 5264705"/>
              <a:gd name="connsiteX23" fmla="*/ 4792943 w 6230984"/>
              <a:gd name="connsiteY23" fmla="*/ 953618 h 5264705"/>
              <a:gd name="connsiteX24" fmla="*/ 5365598 w 6230984"/>
              <a:gd name="connsiteY24" fmla="*/ 907437 h 5264705"/>
              <a:gd name="connsiteX25" fmla="*/ 5716579 w 6230984"/>
              <a:gd name="connsiteY25" fmla="*/ 879727 h 5264705"/>
              <a:gd name="connsiteX26" fmla="*/ 6067562 w 6230984"/>
              <a:gd name="connsiteY26" fmla="*/ 888962 h 5264705"/>
              <a:gd name="connsiteX27" fmla="*/ 6206107 w 6230984"/>
              <a:gd name="connsiteY27" fmla="*/ 464090 h 5264705"/>
              <a:gd name="connsiteX28" fmla="*/ 6196871 w 6230984"/>
              <a:gd name="connsiteY28" fmla="*/ 307073 h 5264705"/>
              <a:gd name="connsiteX0" fmla="*/ 6196871 w 6230984"/>
              <a:gd name="connsiteY0" fmla="*/ 307073 h 5264705"/>
              <a:gd name="connsiteX1" fmla="*/ 5868405 w 6230984"/>
              <a:gd name="connsiteY1" fmla="*/ 20221 h 5264705"/>
              <a:gd name="connsiteX2" fmla="*/ 1181525 w 6230984"/>
              <a:gd name="connsiteY2" fmla="*/ 50856 h 5264705"/>
              <a:gd name="connsiteX3" fmla="*/ 462016 w 6230984"/>
              <a:gd name="connsiteY3" fmla="*/ 268177 h 5264705"/>
              <a:gd name="connsiteX4" fmla="*/ 82398 w 6230984"/>
              <a:gd name="connsiteY4" fmla="*/ 1203000 h 5264705"/>
              <a:gd name="connsiteX5" fmla="*/ 3316 w 6230984"/>
              <a:gd name="connsiteY5" fmla="*/ 4449773 h 5264705"/>
              <a:gd name="connsiteX6" fmla="*/ 147983 w 6230984"/>
              <a:gd name="connsiteY6" fmla="*/ 5183943 h 5264705"/>
              <a:gd name="connsiteX7" fmla="*/ 900390 w 6230984"/>
              <a:gd name="connsiteY7" fmla="*/ 5164494 h 5264705"/>
              <a:gd name="connsiteX8" fmla="*/ 994722 w 6230984"/>
              <a:gd name="connsiteY8" fmla="*/ 4459533 h 5264705"/>
              <a:gd name="connsiteX9" fmla="*/ 1283125 w 6230984"/>
              <a:gd name="connsiteY9" fmla="*/ 4352600 h 5264705"/>
              <a:gd name="connsiteX10" fmla="*/ 1338543 w 6230984"/>
              <a:gd name="connsiteY10" fmla="*/ 4010854 h 5264705"/>
              <a:gd name="connsiteX11" fmla="*/ 1393961 w 6230984"/>
              <a:gd name="connsiteY11" fmla="*/ 3632163 h 5264705"/>
              <a:gd name="connsiteX12" fmla="*/ 1440142 w 6230984"/>
              <a:gd name="connsiteY12" fmla="*/ 3207290 h 5264705"/>
              <a:gd name="connsiteX13" fmla="*/ 1504798 w 6230984"/>
              <a:gd name="connsiteY13" fmla="*/ 2773182 h 5264705"/>
              <a:gd name="connsiteX14" fmla="*/ 1541743 w 6230984"/>
              <a:gd name="connsiteY14" fmla="*/ 2690054 h 5264705"/>
              <a:gd name="connsiteX15" fmla="*/ 1606398 w 6230984"/>
              <a:gd name="connsiteY15" fmla="*/ 2523800 h 5264705"/>
              <a:gd name="connsiteX16" fmla="*/ 1865016 w 6230984"/>
              <a:gd name="connsiteY16" fmla="*/ 2145110 h 5264705"/>
              <a:gd name="connsiteX17" fmla="*/ 2086689 w 6230984"/>
              <a:gd name="connsiteY17" fmla="*/ 1923436 h 5264705"/>
              <a:gd name="connsiteX18" fmla="*/ 2400724 w 6230984"/>
              <a:gd name="connsiteY18" fmla="*/ 1683291 h 5264705"/>
              <a:gd name="connsiteX19" fmla="*/ 2779416 w 6230984"/>
              <a:gd name="connsiteY19" fmla="*/ 1424673 h 5264705"/>
              <a:gd name="connsiteX20" fmla="*/ 3148870 w 6230984"/>
              <a:gd name="connsiteY20" fmla="*/ 1267655 h 5264705"/>
              <a:gd name="connsiteX21" fmla="*/ 4017089 w 6230984"/>
              <a:gd name="connsiteY21" fmla="*/ 1045982 h 5264705"/>
              <a:gd name="connsiteX22" fmla="*/ 4608216 w 6230984"/>
              <a:gd name="connsiteY22" fmla="*/ 962854 h 5264705"/>
              <a:gd name="connsiteX23" fmla="*/ 4792943 w 6230984"/>
              <a:gd name="connsiteY23" fmla="*/ 953618 h 5264705"/>
              <a:gd name="connsiteX24" fmla="*/ 5365598 w 6230984"/>
              <a:gd name="connsiteY24" fmla="*/ 907437 h 5264705"/>
              <a:gd name="connsiteX25" fmla="*/ 5716579 w 6230984"/>
              <a:gd name="connsiteY25" fmla="*/ 879727 h 5264705"/>
              <a:gd name="connsiteX26" fmla="*/ 6067562 w 6230984"/>
              <a:gd name="connsiteY26" fmla="*/ 888962 h 5264705"/>
              <a:gd name="connsiteX27" fmla="*/ 6206107 w 6230984"/>
              <a:gd name="connsiteY27" fmla="*/ 464090 h 5264705"/>
              <a:gd name="connsiteX28" fmla="*/ 6196871 w 6230984"/>
              <a:gd name="connsiteY28" fmla="*/ 307073 h 5264705"/>
              <a:gd name="connsiteX0" fmla="*/ 6196871 w 6230984"/>
              <a:gd name="connsiteY0" fmla="*/ 304950 h 5262582"/>
              <a:gd name="connsiteX1" fmla="*/ 5868405 w 6230984"/>
              <a:gd name="connsiteY1" fmla="*/ 18098 h 5262582"/>
              <a:gd name="connsiteX2" fmla="*/ 1181525 w 6230984"/>
              <a:gd name="connsiteY2" fmla="*/ 48733 h 5262582"/>
              <a:gd name="connsiteX3" fmla="*/ 462016 w 6230984"/>
              <a:gd name="connsiteY3" fmla="*/ 266054 h 5262582"/>
              <a:gd name="connsiteX4" fmla="*/ 82398 w 6230984"/>
              <a:gd name="connsiteY4" fmla="*/ 1200877 h 5262582"/>
              <a:gd name="connsiteX5" fmla="*/ 3316 w 6230984"/>
              <a:gd name="connsiteY5" fmla="*/ 4447650 h 5262582"/>
              <a:gd name="connsiteX6" fmla="*/ 147983 w 6230984"/>
              <a:gd name="connsiteY6" fmla="*/ 5181820 h 5262582"/>
              <a:gd name="connsiteX7" fmla="*/ 900390 w 6230984"/>
              <a:gd name="connsiteY7" fmla="*/ 5162371 h 5262582"/>
              <a:gd name="connsiteX8" fmla="*/ 994722 w 6230984"/>
              <a:gd name="connsiteY8" fmla="*/ 4457410 h 5262582"/>
              <a:gd name="connsiteX9" fmla="*/ 1283125 w 6230984"/>
              <a:gd name="connsiteY9" fmla="*/ 4350477 h 5262582"/>
              <a:gd name="connsiteX10" fmla="*/ 1338543 w 6230984"/>
              <a:gd name="connsiteY10" fmla="*/ 4008731 h 5262582"/>
              <a:gd name="connsiteX11" fmla="*/ 1393961 w 6230984"/>
              <a:gd name="connsiteY11" fmla="*/ 3630040 h 5262582"/>
              <a:gd name="connsiteX12" fmla="*/ 1440142 w 6230984"/>
              <a:gd name="connsiteY12" fmla="*/ 3205167 h 5262582"/>
              <a:gd name="connsiteX13" fmla="*/ 1504798 w 6230984"/>
              <a:gd name="connsiteY13" fmla="*/ 2771059 h 5262582"/>
              <a:gd name="connsiteX14" fmla="*/ 1541743 w 6230984"/>
              <a:gd name="connsiteY14" fmla="*/ 2687931 h 5262582"/>
              <a:gd name="connsiteX15" fmla="*/ 1606398 w 6230984"/>
              <a:gd name="connsiteY15" fmla="*/ 2521677 h 5262582"/>
              <a:gd name="connsiteX16" fmla="*/ 1865016 w 6230984"/>
              <a:gd name="connsiteY16" fmla="*/ 2142987 h 5262582"/>
              <a:gd name="connsiteX17" fmla="*/ 2086689 w 6230984"/>
              <a:gd name="connsiteY17" fmla="*/ 1921313 h 5262582"/>
              <a:gd name="connsiteX18" fmla="*/ 2400724 w 6230984"/>
              <a:gd name="connsiteY18" fmla="*/ 1681168 h 5262582"/>
              <a:gd name="connsiteX19" fmla="*/ 2779416 w 6230984"/>
              <a:gd name="connsiteY19" fmla="*/ 1422550 h 5262582"/>
              <a:gd name="connsiteX20" fmla="*/ 3148870 w 6230984"/>
              <a:gd name="connsiteY20" fmla="*/ 1265532 h 5262582"/>
              <a:gd name="connsiteX21" fmla="*/ 4017089 w 6230984"/>
              <a:gd name="connsiteY21" fmla="*/ 1043859 h 5262582"/>
              <a:gd name="connsiteX22" fmla="*/ 4608216 w 6230984"/>
              <a:gd name="connsiteY22" fmla="*/ 960731 h 5262582"/>
              <a:gd name="connsiteX23" fmla="*/ 4792943 w 6230984"/>
              <a:gd name="connsiteY23" fmla="*/ 951495 h 5262582"/>
              <a:gd name="connsiteX24" fmla="*/ 5365598 w 6230984"/>
              <a:gd name="connsiteY24" fmla="*/ 905314 h 5262582"/>
              <a:gd name="connsiteX25" fmla="*/ 5716579 w 6230984"/>
              <a:gd name="connsiteY25" fmla="*/ 877604 h 5262582"/>
              <a:gd name="connsiteX26" fmla="*/ 6067562 w 6230984"/>
              <a:gd name="connsiteY26" fmla="*/ 886839 h 5262582"/>
              <a:gd name="connsiteX27" fmla="*/ 6206107 w 6230984"/>
              <a:gd name="connsiteY27" fmla="*/ 461967 h 5262582"/>
              <a:gd name="connsiteX28" fmla="*/ 6196871 w 6230984"/>
              <a:gd name="connsiteY28" fmla="*/ 304950 h 5262582"/>
              <a:gd name="connsiteX0" fmla="*/ 6196871 w 6230984"/>
              <a:gd name="connsiteY0" fmla="*/ 310666 h 5268298"/>
              <a:gd name="connsiteX1" fmla="*/ 5868405 w 6230984"/>
              <a:gd name="connsiteY1" fmla="*/ 23814 h 5268298"/>
              <a:gd name="connsiteX2" fmla="*/ 1140427 w 6230984"/>
              <a:gd name="connsiteY2" fmla="*/ 34024 h 5268298"/>
              <a:gd name="connsiteX3" fmla="*/ 462016 w 6230984"/>
              <a:gd name="connsiteY3" fmla="*/ 271770 h 5268298"/>
              <a:gd name="connsiteX4" fmla="*/ 82398 w 6230984"/>
              <a:gd name="connsiteY4" fmla="*/ 1206593 h 5268298"/>
              <a:gd name="connsiteX5" fmla="*/ 3316 w 6230984"/>
              <a:gd name="connsiteY5" fmla="*/ 4453366 h 5268298"/>
              <a:gd name="connsiteX6" fmla="*/ 147983 w 6230984"/>
              <a:gd name="connsiteY6" fmla="*/ 5187536 h 5268298"/>
              <a:gd name="connsiteX7" fmla="*/ 900390 w 6230984"/>
              <a:gd name="connsiteY7" fmla="*/ 5168087 h 5268298"/>
              <a:gd name="connsiteX8" fmla="*/ 994722 w 6230984"/>
              <a:gd name="connsiteY8" fmla="*/ 4463126 h 5268298"/>
              <a:gd name="connsiteX9" fmla="*/ 1283125 w 6230984"/>
              <a:gd name="connsiteY9" fmla="*/ 4356193 h 5268298"/>
              <a:gd name="connsiteX10" fmla="*/ 1338543 w 6230984"/>
              <a:gd name="connsiteY10" fmla="*/ 4014447 h 5268298"/>
              <a:gd name="connsiteX11" fmla="*/ 1393961 w 6230984"/>
              <a:gd name="connsiteY11" fmla="*/ 3635756 h 5268298"/>
              <a:gd name="connsiteX12" fmla="*/ 1440142 w 6230984"/>
              <a:gd name="connsiteY12" fmla="*/ 3210883 h 5268298"/>
              <a:gd name="connsiteX13" fmla="*/ 1504798 w 6230984"/>
              <a:gd name="connsiteY13" fmla="*/ 2776775 h 5268298"/>
              <a:gd name="connsiteX14" fmla="*/ 1541743 w 6230984"/>
              <a:gd name="connsiteY14" fmla="*/ 2693647 h 5268298"/>
              <a:gd name="connsiteX15" fmla="*/ 1606398 w 6230984"/>
              <a:gd name="connsiteY15" fmla="*/ 2527393 h 5268298"/>
              <a:gd name="connsiteX16" fmla="*/ 1865016 w 6230984"/>
              <a:gd name="connsiteY16" fmla="*/ 2148703 h 5268298"/>
              <a:gd name="connsiteX17" fmla="*/ 2086689 w 6230984"/>
              <a:gd name="connsiteY17" fmla="*/ 1927029 h 5268298"/>
              <a:gd name="connsiteX18" fmla="*/ 2400724 w 6230984"/>
              <a:gd name="connsiteY18" fmla="*/ 1686884 h 5268298"/>
              <a:gd name="connsiteX19" fmla="*/ 2779416 w 6230984"/>
              <a:gd name="connsiteY19" fmla="*/ 1428266 h 5268298"/>
              <a:gd name="connsiteX20" fmla="*/ 3148870 w 6230984"/>
              <a:gd name="connsiteY20" fmla="*/ 1271248 h 5268298"/>
              <a:gd name="connsiteX21" fmla="*/ 4017089 w 6230984"/>
              <a:gd name="connsiteY21" fmla="*/ 1049575 h 5268298"/>
              <a:gd name="connsiteX22" fmla="*/ 4608216 w 6230984"/>
              <a:gd name="connsiteY22" fmla="*/ 966447 h 5268298"/>
              <a:gd name="connsiteX23" fmla="*/ 4792943 w 6230984"/>
              <a:gd name="connsiteY23" fmla="*/ 957211 h 5268298"/>
              <a:gd name="connsiteX24" fmla="*/ 5365598 w 6230984"/>
              <a:gd name="connsiteY24" fmla="*/ 911030 h 5268298"/>
              <a:gd name="connsiteX25" fmla="*/ 5716579 w 6230984"/>
              <a:gd name="connsiteY25" fmla="*/ 883320 h 5268298"/>
              <a:gd name="connsiteX26" fmla="*/ 6067562 w 6230984"/>
              <a:gd name="connsiteY26" fmla="*/ 892555 h 5268298"/>
              <a:gd name="connsiteX27" fmla="*/ 6206107 w 6230984"/>
              <a:gd name="connsiteY27" fmla="*/ 467683 h 5268298"/>
              <a:gd name="connsiteX28" fmla="*/ 6196871 w 6230984"/>
              <a:gd name="connsiteY28" fmla="*/ 310666 h 5268298"/>
              <a:gd name="connsiteX0" fmla="*/ 6196871 w 6231684"/>
              <a:gd name="connsiteY0" fmla="*/ 353367 h 5310999"/>
              <a:gd name="connsiteX1" fmla="*/ 5858131 w 6231684"/>
              <a:gd name="connsiteY1" fmla="*/ 15453 h 5310999"/>
              <a:gd name="connsiteX2" fmla="*/ 1140427 w 6231684"/>
              <a:gd name="connsiteY2" fmla="*/ 76725 h 5310999"/>
              <a:gd name="connsiteX3" fmla="*/ 462016 w 6231684"/>
              <a:gd name="connsiteY3" fmla="*/ 314471 h 5310999"/>
              <a:gd name="connsiteX4" fmla="*/ 82398 w 6231684"/>
              <a:gd name="connsiteY4" fmla="*/ 1249294 h 5310999"/>
              <a:gd name="connsiteX5" fmla="*/ 3316 w 6231684"/>
              <a:gd name="connsiteY5" fmla="*/ 4496067 h 5310999"/>
              <a:gd name="connsiteX6" fmla="*/ 147983 w 6231684"/>
              <a:gd name="connsiteY6" fmla="*/ 5230237 h 5310999"/>
              <a:gd name="connsiteX7" fmla="*/ 900390 w 6231684"/>
              <a:gd name="connsiteY7" fmla="*/ 5210788 h 5310999"/>
              <a:gd name="connsiteX8" fmla="*/ 994722 w 6231684"/>
              <a:gd name="connsiteY8" fmla="*/ 4505827 h 5310999"/>
              <a:gd name="connsiteX9" fmla="*/ 1283125 w 6231684"/>
              <a:gd name="connsiteY9" fmla="*/ 4398894 h 5310999"/>
              <a:gd name="connsiteX10" fmla="*/ 1338543 w 6231684"/>
              <a:gd name="connsiteY10" fmla="*/ 4057148 h 5310999"/>
              <a:gd name="connsiteX11" fmla="*/ 1393961 w 6231684"/>
              <a:gd name="connsiteY11" fmla="*/ 3678457 h 5310999"/>
              <a:gd name="connsiteX12" fmla="*/ 1440142 w 6231684"/>
              <a:gd name="connsiteY12" fmla="*/ 3253584 h 5310999"/>
              <a:gd name="connsiteX13" fmla="*/ 1504798 w 6231684"/>
              <a:gd name="connsiteY13" fmla="*/ 2819476 h 5310999"/>
              <a:gd name="connsiteX14" fmla="*/ 1541743 w 6231684"/>
              <a:gd name="connsiteY14" fmla="*/ 2736348 h 5310999"/>
              <a:gd name="connsiteX15" fmla="*/ 1606398 w 6231684"/>
              <a:gd name="connsiteY15" fmla="*/ 2570094 h 5310999"/>
              <a:gd name="connsiteX16" fmla="*/ 1865016 w 6231684"/>
              <a:gd name="connsiteY16" fmla="*/ 2191404 h 5310999"/>
              <a:gd name="connsiteX17" fmla="*/ 2086689 w 6231684"/>
              <a:gd name="connsiteY17" fmla="*/ 1969730 h 5310999"/>
              <a:gd name="connsiteX18" fmla="*/ 2400724 w 6231684"/>
              <a:gd name="connsiteY18" fmla="*/ 1729585 h 5310999"/>
              <a:gd name="connsiteX19" fmla="*/ 2779416 w 6231684"/>
              <a:gd name="connsiteY19" fmla="*/ 1470967 h 5310999"/>
              <a:gd name="connsiteX20" fmla="*/ 3148870 w 6231684"/>
              <a:gd name="connsiteY20" fmla="*/ 1313949 h 5310999"/>
              <a:gd name="connsiteX21" fmla="*/ 4017089 w 6231684"/>
              <a:gd name="connsiteY21" fmla="*/ 1092276 h 5310999"/>
              <a:gd name="connsiteX22" fmla="*/ 4608216 w 6231684"/>
              <a:gd name="connsiteY22" fmla="*/ 1009148 h 5310999"/>
              <a:gd name="connsiteX23" fmla="*/ 4792943 w 6231684"/>
              <a:gd name="connsiteY23" fmla="*/ 999912 h 5310999"/>
              <a:gd name="connsiteX24" fmla="*/ 5365598 w 6231684"/>
              <a:gd name="connsiteY24" fmla="*/ 953731 h 5310999"/>
              <a:gd name="connsiteX25" fmla="*/ 5716579 w 6231684"/>
              <a:gd name="connsiteY25" fmla="*/ 926021 h 5310999"/>
              <a:gd name="connsiteX26" fmla="*/ 6067562 w 6231684"/>
              <a:gd name="connsiteY26" fmla="*/ 935256 h 5310999"/>
              <a:gd name="connsiteX27" fmla="*/ 6206107 w 6231684"/>
              <a:gd name="connsiteY27" fmla="*/ 510384 h 5310999"/>
              <a:gd name="connsiteX28" fmla="*/ 6196871 w 6231684"/>
              <a:gd name="connsiteY28" fmla="*/ 353367 h 5310999"/>
              <a:gd name="connsiteX0" fmla="*/ 6196871 w 6231684"/>
              <a:gd name="connsiteY0" fmla="*/ 363541 h 5321173"/>
              <a:gd name="connsiteX1" fmla="*/ 5858131 w 6231684"/>
              <a:gd name="connsiteY1" fmla="*/ 25627 h 5321173"/>
              <a:gd name="connsiteX2" fmla="*/ 1150702 w 6231684"/>
              <a:gd name="connsiteY2" fmla="*/ 46051 h 5321173"/>
              <a:gd name="connsiteX3" fmla="*/ 462016 w 6231684"/>
              <a:gd name="connsiteY3" fmla="*/ 324645 h 5321173"/>
              <a:gd name="connsiteX4" fmla="*/ 82398 w 6231684"/>
              <a:gd name="connsiteY4" fmla="*/ 1259468 h 5321173"/>
              <a:gd name="connsiteX5" fmla="*/ 3316 w 6231684"/>
              <a:gd name="connsiteY5" fmla="*/ 4506241 h 5321173"/>
              <a:gd name="connsiteX6" fmla="*/ 147983 w 6231684"/>
              <a:gd name="connsiteY6" fmla="*/ 5240411 h 5321173"/>
              <a:gd name="connsiteX7" fmla="*/ 900390 w 6231684"/>
              <a:gd name="connsiteY7" fmla="*/ 5220962 h 5321173"/>
              <a:gd name="connsiteX8" fmla="*/ 994722 w 6231684"/>
              <a:gd name="connsiteY8" fmla="*/ 4516001 h 5321173"/>
              <a:gd name="connsiteX9" fmla="*/ 1283125 w 6231684"/>
              <a:gd name="connsiteY9" fmla="*/ 4409068 h 5321173"/>
              <a:gd name="connsiteX10" fmla="*/ 1338543 w 6231684"/>
              <a:gd name="connsiteY10" fmla="*/ 4067322 h 5321173"/>
              <a:gd name="connsiteX11" fmla="*/ 1393961 w 6231684"/>
              <a:gd name="connsiteY11" fmla="*/ 3688631 h 5321173"/>
              <a:gd name="connsiteX12" fmla="*/ 1440142 w 6231684"/>
              <a:gd name="connsiteY12" fmla="*/ 3263758 h 5321173"/>
              <a:gd name="connsiteX13" fmla="*/ 1504798 w 6231684"/>
              <a:gd name="connsiteY13" fmla="*/ 2829650 h 5321173"/>
              <a:gd name="connsiteX14" fmla="*/ 1541743 w 6231684"/>
              <a:gd name="connsiteY14" fmla="*/ 2746522 h 5321173"/>
              <a:gd name="connsiteX15" fmla="*/ 1606398 w 6231684"/>
              <a:gd name="connsiteY15" fmla="*/ 2580268 h 5321173"/>
              <a:gd name="connsiteX16" fmla="*/ 1865016 w 6231684"/>
              <a:gd name="connsiteY16" fmla="*/ 2201578 h 5321173"/>
              <a:gd name="connsiteX17" fmla="*/ 2086689 w 6231684"/>
              <a:gd name="connsiteY17" fmla="*/ 1979904 h 5321173"/>
              <a:gd name="connsiteX18" fmla="*/ 2400724 w 6231684"/>
              <a:gd name="connsiteY18" fmla="*/ 1739759 h 5321173"/>
              <a:gd name="connsiteX19" fmla="*/ 2779416 w 6231684"/>
              <a:gd name="connsiteY19" fmla="*/ 1481141 h 5321173"/>
              <a:gd name="connsiteX20" fmla="*/ 3148870 w 6231684"/>
              <a:gd name="connsiteY20" fmla="*/ 1324123 h 5321173"/>
              <a:gd name="connsiteX21" fmla="*/ 4017089 w 6231684"/>
              <a:gd name="connsiteY21" fmla="*/ 1102450 h 5321173"/>
              <a:gd name="connsiteX22" fmla="*/ 4608216 w 6231684"/>
              <a:gd name="connsiteY22" fmla="*/ 1019322 h 5321173"/>
              <a:gd name="connsiteX23" fmla="*/ 4792943 w 6231684"/>
              <a:gd name="connsiteY23" fmla="*/ 1010086 h 5321173"/>
              <a:gd name="connsiteX24" fmla="*/ 5365598 w 6231684"/>
              <a:gd name="connsiteY24" fmla="*/ 963905 h 5321173"/>
              <a:gd name="connsiteX25" fmla="*/ 5716579 w 6231684"/>
              <a:gd name="connsiteY25" fmla="*/ 936195 h 5321173"/>
              <a:gd name="connsiteX26" fmla="*/ 6067562 w 6231684"/>
              <a:gd name="connsiteY26" fmla="*/ 945430 h 5321173"/>
              <a:gd name="connsiteX27" fmla="*/ 6206107 w 6231684"/>
              <a:gd name="connsiteY27" fmla="*/ 520558 h 5321173"/>
              <a:gd name="connsiteX28" fmla="*/ 6196871 w 6231684"/>
              <a:gd name="connsiteY28" fmla="*/ 363541 h 5321173"/>
              <a:gd name="connsiteX0" fmla="*/ 6196871 w 6231684"/>
              <a:gd name="connsiteY0" fmla="*/ 355971 h 5313603"/>
              <a:gd name="connsiteX1" fmla="*/ 5858131 w 6231684"/>
              <a:gd name="connsiteY1" fmla="*/ 18057 h 5313603"/>
              <a:gd name="connsiteX2" fmla="*/ 1150702 w 6231684"/>
              <a:gd name="connsiteY2" fmla="*/ 38481 h 5313603"/>
              <a:gd name="connsiteX3" fmla="*/ 462016 w 6231684"/>
              <a:gd name="connsiteY3" fmla="*/ 317075 h 5313603"/>
              <a:gd name="connsiteX4" fmla="*/ 82398 w 6231684"/>
              <a:gd name="connsiteY4" fmla="*/ 1251898 h 5313603"/>
              <a:gd name="connsiteX5" fmla="*/ 3316 w 6231684"/>
              <a:gd name="connsiteY5" fmla="*/ 4498671 h 5313603"/>
              <a:gd name="connsiteX6" fmla="*/ 147983 w 6231684"/>
              <a:gd name="connsiteY6" fmla="*/ 5232841 h 5313603"/>
              <a:gd name="connsiteX7" fmla="*/ 900390 w 6231684"/>
              <a:gd name="connsiteY7" fmla="*/ 5213392 h 5313603"/>
              <a:gd name="connsiteX8" fmla="*/ 994722 w 6231684"/>
              <a:gd name="connsiteY8" fmla="*/ 4508431 h 5313603"/>
              <a:gd name="connsiteX9" fmla="*/ 1283125 w 6231684"/>
              <a:gd name="connsiteY9" fmla="*/ 4401498 h 5313603"/>
              <a:gd name="connsiteX10" fmla="*/ 1338543 w 6231684"/>
              <a:gd name="connsiteY10" fmla="*/ 4059752 h 5313603"/>
              <a:gd name="connsiteX11" fmla="*/ 1393961 w 6231684"/>
              <a:gd name="connsiteY11" fmla="*/ 3681061 h 5313603"/>
              <a:gd name="connsiteX12" fmla="*/ 1440142 w 6231684"/>
              <a:gd name="connsiteY12" fmla="*/ 3256188 h 5313603"/>
              <a:gd name="connsiteX13" fmla="*/ 1504798 w 6231684"/>
              <a:gd name="connsiteY13" fmla="*/ 2822080 h 5313603"/>
              <a:gd name="connsiteX14" fmla="*/ 1541743 w 6231684"/>
              <a:gd name="connsiteY14" fmla="*/ 2738952 h 5313603"/>
              <a:gd name="connsiteX15" fmla="*/ 1606398 w 6231684"/>
              <a:gd name="connsiteY15" fmla="*/ 2572698 h 5313603"/>
              <a:gd name="connsiteX16" fmla="*/ 1865016 w 6231684"/>
              <a:gd name="connsiteY16" fmla="*/ 2194008 h 5313603"/>
              <a:gd name="connsiteX17" fmla="*/ 2086689 w 6231684"/>
              <a:gd name="connsiteY17" fmla="*/ 1972334 h 5313603"/>
              <a:gd name="connsiteX18" fmla="*/ 2400724 w 6231684"/>
              <a:gd name="connsiteY18" fmla="*/ 1732189 h 5313603"/>
              <a:gd name="connsiteX19" fmla="*/ 2779416 w 6231684"/>
              <a:gd name="connsiteY19" fmla="*/ 1473571 h 5313603"/>
              <a:gd name="connsiteX20" fmla="*/ 3148870 w 6231684"/>
              <a:gd name="connsiteY20" fmla="*/ 1316553 h 5313603"/>
              <a:gd name="connsiteX21" fmla="*/ 4017089 w 6231684"/>
              <a:gd name="connsiteY21" fmla="*/ 1094880 h 5313603"/>
              <a:gd name="connsiteX22" fmla="*/ 4608216 w 6231684"/>
              <a:gd name="connsiteY22" fmla="*/ 1011752 h 5313603"/>
              <a:gd name="connsiteX23" fmla="*/ 4792943 w 6231684"/>
              <a:gd name="connsiteY23" fmla="*/ 1002516 h 5313603"/>
              <a:gd name="connsiteX24" fmla="*/ 5365598 w 6231684"/>
              <a:gd name="connsiteY24" fmla="*/ 956335 h 5313603"/>
              <a:gd name="connsiteX25" fmla="*/ 5716579 w 6231684"/>
              <a:gd name="connsiteY25" fmla="*/ 928625 h 5313603"/>
              <a:gd name="connsiteX26" fmla="*/ 6067562 w 6231684"/>
              <a:gd name="connsiteY26" fmla="*/ 937860 h 5313603"/>
              <a:gd name="connsiteX27" fmla="*/ 6206107 w 6231684"/>
              <a:gd name="connsiteY27" fmla="*/ 512988 h 5313603"/>
              <a:gd name="connsiteX28" fmla="*/ 6196871 w 6231684"/>
              <a:gd name="connsiteY28" fmla="*/ 355971 h 531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31684" h="5313603">
                <a:moveTo>
                  <a:pt x="6196871" y="355971"/>
                </a:moveTo>
                <a:cubicBezTo>
                  <a:pt x="6138875" y="273483"/>
                  <a:pt x="6069209" y="89131"/>
                  <a:pt x="5858131" y="18057"/>
                </a:cubicBezTo>
                <a:cubicBezTo>
                  <a:pt x="5022240" y="-24646"/>
                  <a:pt x="1587692" y="19282"/>
                  <a:pt x="1150702" y="38481"/>
                </a:cubicBezTo>
                <a:cubicBezTo>
                  <a:pt x="713712" y="57680"/>
                  <a:pt x="617422" y="210856"/>
                  <a:pt x="462016" y="317075"/>
                </a:cubicBezTo>
                <a:cubicBezTo>
                  <a:pt x="300380" y="487948"/>
                  <a:pt x="158848" y="554965"/>
                  <a:pt x="82398" y="1251898"/>
                </a:cubicBezTo>
                <a:cubicBezTo>
                  <a:pt x="5948" y="1948831"/>
                  <a:pt x="-7615" y="3835181"/>
                  <a:pt x="3316" y="4498671"/>
                </a:cubicBezTo>
                <a:cubicBezTo>
                  <a:pt x="14247" y="5162161"/>
                  <a:pt x="-1529" y="5113721"/>
                  <a:pt x="147983" y="5232841"/>
                </a:cubicBezTo>
                <a:cubicBezTo>
                  <a:pt x="297495" y="5351961"/>
                  <a:pt x="759267" y="5334127"/>
                  <a:pt x="900390" y="5213392"/>
                </a:cubicBezTo>
                <a:cubicBezTo>
                  <a:pt x="1041513" y="5092657"/>
                  <a:pt x="930933" y="4643747"/>
                  <a:pt x="994722" y="4508431"/>
                </a:cubicBezTo>
                <a:cubicBezTo>
                  <a:pt x="1058511" y="4373115"/>
                  <a:pt x="1225822" y="4476278"/>
                  <a:pt x="1283125" y="4401498"/>
                </a:cubicBezTo>
                <a:cubicBezTo>
                  <a:pt x="1340428" y="4326718"/>
                  <a:pt x="1320070" y="4179825"/>
                  <a:pt x="1338543" y="4059752"/>
                </a:cubicBezTo>
                <a:cubicBezTo>
                  <a:pt x="1357016" y="3939679"/>
                  <a:pt x="1377028" y="3814988"/>
                  <a:pt x="1393961" y="3681061"/>
                </a:cubicBezTo>
                <a:cubicBezTo>
                  <a:pt x="1410894" y="3547134"/>
                  <a:pt x="1421669" y="3399352"/>
                  <a:pt x="1440142" y="3256188"/>
                </a:cubicBezTo>
                <a:cubicBezTo>
                  <a:pt x="1458615" y="3113024"/>
                  <a:pt x="1487865" y="2908286"/>
                  <a:pt x="1504798" y="2822080"/>
                </a:cubicBezTo>
                <a:cubicBezTo>
                  <a:pt x="1521732" y="2735874"/>
                  <a:pt x="1541743" y="2738952"/>
                  <a:pt x="1541743" y="2738952"/>
                </a:cubicBezTo>
                <a:cubicBezTo>
                  <a:pt x="1561875" y="2638300"/>
                  <a:pt x="1552519" y="2663522"/>
                  <a:pt x="1606398" y="2572698"/>
                </a:cubicBezTo>
                <a:cubicBezTo>
                  <a:pt x="1660277" y="2481874"/>
                  <a:pt x="1784968" y="2294069"/>
                  <a:pt x="1865016" y="2194008"/>
                </a:cubicBezTo>
                <a:cubicBezTo>
                  <a:pt x="1945065" y="2093947"/>
                  <a:pt x="1997404" y="2049304"/>
                  <a:pt x="2086689" y="1972334"/>
                </a:cubicBezTo>
                <a:cubicBezTo>
                  <a:pt x="2175974" y="1895364"/>
                  <a:pt x="2285270" y="1815316"/>
                  <a:pt x="2400724" y="1732189"/>
                </a:cubicBezTo>
                <a:cubicBezTo>
                  <a:pt x="2516179" y="1649062"/>
                  <a:pt x="2654725" y="1542844"/>
                  <a:pt x="2779416" y="1473571"/>
                </a:cubicBezTo>
                <a:cubicBezTo>
                  <a:pt x="2904107" y="1404298"/>
                  <a:pt x="2942591" y="1379668"/>
                  <a:pt x="3148870" y="1316553"/>
                </a:cubicBezTo>
                <a:cubicBezTo>
                  <a:pt x="3355149" y="1253438"/>
                  <a:pt x="3773865" y="1145680"/>
                  <a:pt x="4017089" y="1094880"/>
                </a:cubicBezTo>
                <a:cubicBezTo>
                  <a:pt x="4260313" y="1044080"/>
                  <a:pt x="4023150" y="1031585"/>
                  <a:pt x="4608216" y="1011752"/>
                </a:cubicBezTo>
                <a:cubicBezTo>
                  <a:pt x="4639004" y="1008673"/>
                  <a:pt x="4666713" y="1011752"/>
                  <a:pt x="4792943" y="1002516"/>
                </a:cubicBezTo>
                <a:cubicBezTo>
                  <a:pt x="4919173" y="993280"/>
                  <a:pt x="5199805" y="961211"/>
                  <a:pt x="5365598" y="956335"/>
                </a:cubicBezTo>
                <a:cubicBezTo>
                  <a:pt x="5576345" y="963055"/>
                  <a:pt x="5599585" y="931704"/>
                  <a:pt x="5716579" y="928625"/>
                </a:cubicBezTo>
                <a:cubicBezTo>
                  <a:pt x="5833573" y="925546"/>
                  <a:pt x="5938809" y="980781"/>
                  <a:pt x="6067562" y="937860"/>
                </a:cubicBezTo>
                <a:cubicBezTo>
                  <a:pt x="6149150" y="868587"/>
                  <a:pt x="6184556" y="609969"/>
                  <a:pt x="6206107" y="512988"/>
                </a:cubicBezTo>
                <a:cubicBezTo>
                  <a:pt x="6227658" y="416007"/>
                  <a:pt x="6254867" y="438459"/>
                  <a:pt x="6196871" y="3559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5988FD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+mn-lt"/>
            </a:endParaRPr>
          </a:p>
        </p:txBody>
      </p:sp>
      <p:cxnSp>
        <p:nvCxnSpPr>
          <p:cNvPr id="4103" name="Straight Connector 90">
            <a:extLst>
              <a:ext uri="{FF2B5EF4-FFF2-40B4-BE49-F238E27FC236}">
                <a16:creationId xmlns:a16="http://schemas.microsoft.com/office/drawing/2014/main" id="{A6789C75-63AA-484C-5A20-3A73783655F1}"/>
              </a:ext>
            </a:extLst>
          </p:cNvPr>
          <p:cNvCxnSpPr>
            <a:cxnSpLocks/>
          </p:cNvCxnSpPr>
          <p:nvPr/>
        </p:nvCxnSpPr>
        <p:spPr bwMode="auto">
          <a:xfrm flipH="1">
            <a:off x="5837238" y="1417638"/>
            <a:ext cx="1460500" cy="285750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AE8E6DD-57EC-194F-8E58-775BBC229B2E}"/>
              </a:ext>
            </a:extLst>
          </p:cNvPr>
          <p:cNvSpPr/>
          <p:nvPr/>
        </p:nvSpPr>
        <p:spPr bwMode="auto">
          <a:xfrm>
            <a:off x="3535363" y="1765300"/>
            <a:ext cx="4873625" cy="3805238"/>
          </a:xfrm>
          <a:custGeom>
            <a:avLst/>
            <a:gdLst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896254 w 5034800"/>
              <a:gd name="connsiteY58" fmla="*/ 2863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48109 w 5034800"/>
              <a:gd name="connsiteY71" fmla="*/ 2826327 h 4156363"/>
              <a:gd name="connsiteX72" fmla="*/ 4120400 w 5034800"/>
              <a:gd name="connsiteY72" fmla="*/ 2854036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48109 w 5034800"/>
              <a:gd name="connsiteY71" fmla="*/ 2826327 h 4156363"/>
              <a:gd name="connsiteX72" fmla="*/ 4120400 w 5034800"/>
              <a:gd name="connsiteY72" fmla="*/ 2854036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48109 w 5034800"/>
              <a:gd name="connsiteY71" fmla="*/ 2826327 h 4156363"/>
              <a:gd name="connsiteX72" fmla="*/ 3954145 w 5034800"/>
              <a:gd name="connsiteY72" fmla="*/ 2669309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4111164 w 5034800"/>
              <a:gd name="connsiteY71" fmla="*/ 2678546 h 4156363"/>
              <a:gd name="connsiteX72" fmla="*/ 3954145 w 5034800"/>
              <a:gd name="connsiteY72" fmla="*/ 2669309 h 4156363"/>
              <a:gd name="connsiteX73" fmla="*/ 4028036 w 5034800"/>
              <a:gd name="connsiteY73" fmla="*/ 2881745 h 4156363"/>
              <a:gd name="connsiteX74" fmla="*/ 3935672 w 5034800"/>
              <a:gd name="connsiteY74" fmla="*/ 2900218 h 4156363"/>
              <a:gd name="connsiteX75" fmla="*/ 3797127 w 5034800"/>
              <a:gd name="connsiteY75" fmla="*/ 2909454 h 4156363"/>
              <a:gd name="connsiteX76" fmla="*/ 3363018 w 5034800"/>
              <a:gd name="connsiteY76" fmla="*/ 2927927 h 4156363"/>
              <a:gd name="connsiteX77" fmla="*/ 2947381 w 5034800"/>
              <a:gd name="connsiteY77" fmla="*/ 2992582 h 4156363"/>
              <a:gd name="connsiteX78" fmla="*/ 2734945 w 5034800"/>
              <a:gd name="connsiteY78" fmla="*/ 3038763 h 4156363"/>
              <a:gd name="connsiteX79" fmla="*/ 2559454 w 5034800"/>
              <a:gd name="connsiteY79" fmla="*/ 3094182 h 4156363"/>
              <a:gd name="connsiteX80" fmla="*/ 2254654 w 5034800"/>
              <a:gd name="connsiteY80" fmla="*/ 3186545 h 4156363"/>
              <a:gd name="connsiteX81" fmla="*/ 2042218 w 5034800"/>
              <a:gd name="connsiteY81" fmla="*/ 3306618 h 4156363"/>
              <a:gd name="connsiteX82" fmla="*/ 1940618 w 5034800"/>
              <a:gd name="connsiteY82" fmla="*/ 3408218 h 4156363"/>
              <a:gd name="connsiteX83" fmla="*/ 1700472 w 5034800"/>
              <a:gd name="connsiteY83" fmla="*/ 3546763 h 4156363"/>
              <a:gd name="connsiteX84" fmla="*/ 1635818 w 5034800"/>
              <a:gd name="connsiteY84" fmla="*/ 3592945 h 4156363"/>
              <a:gd name="connsiteX85" fmla="*/ 1589636 w 5034800"/>
              <a:gd name="connsiteY85" fmla="*/ 3666836 h 4156363"/>
              <a:gd name="connsiteX86" fmla="*/ 1275600 w 5034800"/>
              <a:gd name="connsiteY86" fmla="*/ 4017818 h 4156363"/>
              <a:gd name="connsiteX87" fmla="*/ 1220181 w 5034800"/>
              <a:gd name="connsiteY87" fmla="*/ 4064000 h 4156363"/>
              <a:gd name="connsiteX88" fmla="*/ 1155527 w 5034800"/>
              <a:gd name="connsiteY88" fmla="*/ 4119418 h 4156363"/>
              <a:gd name="connsiteX89" fmla="*/ 1053927 w 5034800"/>
              <a:gd name="connsiteY89" fmla="*/ 4137891 h 4156363"/>
              <a:gd name="connsiteX90" fmla="*/ 933854 w 5034800"/>
              <a:gd name="connsiteY90" fmla="*/ 4156363 h 4156363"/>
              <a:gd name="connsiteX91" fmla="*/ 739891 w 5034800"/>
              <a:gd name="connsiteY91" fmla="*/ 4147127 h 4156363"/>
              <a:gd name="connsiteX92" fmla="*/ 666000 w 5034800"/>
              <a:gd name="connsiteY92" fmla="*/ 4110182 h 4156363"/>
              <a:gd name="connsiteX93" fmla="*/ 647527 w 5034800"/>
              <a:gd name="connsiteY93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4028036 w 5034800"/>
              <a:gd name="connsiteY72" fmla="*/ 2881745 h 4156363"/>
              <a:gd name="connsiteX73" fmla="*/ 3935672 w 5034800"/>
              <a:gd name="connsiteY73" fmla="*/ 2900218 h 4156363"/>
              <a:gd name="connsiteX74" fmla="*/ 3797127 w 5034800"/>
              <a:gd name="connsiteY74" fmla="*/ 2909454 h 4156363"/>
              <a:gd name="connsiteX75" fmla="*/ 3363018 w 5034800"/>
              <a:gd name="connsiteY75" fmla="*/ 2927927 h 4156363"/>
              <a:gd name="connsiteX76" fmla="*/ 2947381 w 5034800"/>
              <a:gd name="connsiteY76" fmla="*/ 2992582 h 4156363"/>
              <a:gd name="connsiteX77" fmla="*/ 2734945 w 5034800"/>
              <a:gd name="connsiteY77" fmla="*/ 3038763 h 4156363"/>
              <a:gd name="connsiteX78" fmla="*/ 2559454 w 5034800"/>
              <a:gd name="connsiteY78" fmla="*/ 3094182 h 4156363"/>
              <a:gd name="connsiteX79" fmla="*/ 2254654 w 5034800"/>
              <a:gd name="connsiteY79" fmla="*/ 3186545 h 4156363"/>
              <a:gd name="connsiteX80" fmla="*/ 2042218 w 5034800"/>
              <a:gd name="connsiteY80" fmla="*/ 3306618 h 4156363"/>
              <a:gd name="connsiteX81" fmla="*/ 1940618 w 5034800"/>
              <a:gd name="connsiteY81" fmla="*/ 3408218 h 4156363"/>
              <a:gd name="connsiteX82" fmla="*/ 1700472 w 5034800"/>
              <a:gd name="connsiteY82" fmla="*/ 3546763 h 4156363"/>
              <a:gd name="connsiteX83" fmla="*/ 1635818 w 5034800"/>
              <a:gd name="connsiteY83" fmla="*/ 3592945 h 4156363"/>
              <a:gd name="connsiteX84" fmla="*/ 1589636 w 5034800"/>
              <a:gd name="connsiteY84" fmla="*/ 3666836 h 4156363"/>
              <a:gd name="connsiteX85" fmla="*/ 1275600 w 5034800"/>
              <a:gd name="connsiteY85" fmla="*/ 4017818 h 4156363"/>
              <a:gd name="connsiteX86" fmla="*/ 1220181 w 5034800"/>
              <a:gd name="connsiteY86" fmla="*/ 4064000 h 4156363"/>
              <a:gd name="connsiteX87" fmla="*/ 1155527 w 5034800"/>
              <a:gd name="connsiteY87" fmla="*/ 4119418 h 4156363"/>
              <a:gd name="connsiteX88" fmla="*/ 1053927 w 5034800"/>
              <a:gd name="connsiteY88" fmla="*/ 4137891 h 4156363"/>
              <a:gd name="connsiteX89" fmla="*/ 933854 w 5034800"/>
              <a:gd name="connsiteY89" fmla="*/ 4156363 h 4156363"/>
              <a:gd name="connsiteX90" fmla="*/ 739891 w 5034800"/>
              <a:gd name="connsiteY90" fmla="*/ 4147127 h 4156363"/>
              <a:gd name="connsiteX91" fmla="*/ 666000 w 5034800"/>
              <a:gd name="connsiteY91" fmla="*/ 4110182 h 4156363"/>
              <a:gd name="connsiteX92" fmla="*/ 647527 w 5034800"/>
              <a:gd name="connsiteY92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935672 w 5034800"/>
              <a:gd name="connsiteY72" fmla="*/ 2900218 h 4156363"/>
              <a:gd name="connsiteX73" fmla="*/ 3797127 w 5034800"/>
              <a:gd name="connsiteY73" fmla="*/ 2909454 h 4156363"/>
              <a:gd name="connsiteX74" fmla="*/ 3363018 w 5034800"/>
              <a:gd name="connsiteY74" fmla="*/ 2927927 h 4156363"/>
              <a:gd name="connsiteX75" fmla="*/ 2947381 w 5034800"/>
              <a:gd name="connsiteY75" fmla="*/ 2992582 h 4156363"/>
              <a:gd name="connsiteX76" fmla="*/ 2734945 w 5034800"/>
              <a:gd name="connsiteY76" fmla="*/ 3038763 h 4156363"/>
              <a:gd name="connsiteX77" fmla="*/ 2559454 w 5034800"/>
              <a:gd name="connsiteY77" fmla="*/ 3094182 h 4156363"/>
              <a:gd name="connsiteX78" fmla="*/ 2254654 w 5034800"/>
              <a:gd name="connsiteY78" fmla="*/ 3186545 h 4156363"/>
              <a:gd name="connsiteX79" fmla="*/ 2042218 w 5034800"/>
              <a:gd name="connsiteY79" fmla="*/ 3306618 h 4156363"/>
              <a:gd name="connsiteX80" fmla="*/ 1940618 w 5034800"/>
              <a:gd name="connsiteY80" fmla="*/ 3408218 h 4156363"/>
              <a:gd name="connsiteX81" fmla="*/ 1700472 w 5034800"/>
              <a:gd name="connsiteY81" fmla="*/ 3546763 h 4156363"/>
              <a:gd name="connsiteX82" fmla="*/ 1635818 w 5034800"/>
              <a:gd name="connsiteY82" fmla="*/ 3592945 h 4156363"/>
              <a:gd name="connsiteX83" fmla="*/ 1589636 w 5034800"/>
              <a:gd name="connsiteY83" fmla="*/ 3666836 h 4156363"/>
              <a:gd name="connsiteX84" fmla="*/ 1275600 w 5034800"/>
              <a:gd name="connsiteY84" fmla="*/ 4017818 h 4156363"/>
              <a:gd name="connsiteX85" fmla="*/ 1220181 w 5034800"/>
              <a:gd name="connsiteY85" fmla="*/ 4064000 h 4156363"/>
              <a:gd name="connsiteX86" fmla="*/ 1155527 w 5034800"/>
              <a:gd name="connsiteY86" fmla="*/ 4119418 h 4156363"/>
              <a:gd name="connsiteX87" fmla="*/ 1053927 w 5034800"/>
              <a:gd name="connsiteY87" fmla="*/ 4137891 h 4156363"/>
              <a:gd name="connsiteX88" fmla="*/ 933854 w 5034800"/>
              <a:gd name="connsiteY88" fmla="*/ 4156363 h 4156363"/>
              <a:gd name="connsiteX89" fmla="*/ 739891 w 5034800"/>
              <a:gd name="connsiteY89" fmla="*/ 4147127 h 4156363"/>
              <a:gd name="connsiteX90" fmla="*/ 666000 w 5034800"/>
              <a:gd name="connsiteY90" fmla="*/ 4110182 h 4156363"/>
              <a:gd name="connsiteX91" fmla="*/ 647527 w 5034800"/>
              <a:gd name="connsiteY91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797127 w 5034800"/>
              <a:gd name="connsiteY72" fmla="*/ 2909454 h 4156363"/>
              <a:gd name="connsiteX73" fmla="*/ 3363018 w 5034800"/>
              <a:gd name="connsiteY73" fmla="*/ 2927927 h 4156363"/>
              <a:gd name="connsiteX74" fmla="*/ 2947381 w 5034800"/>
              <a:gd name="connsiteY74" fmla="*/ 2992582 h 4156363"/>
              <a:gd name="connsiteX75" fmla="*/ 2734945 w 5034800"/>
              <a:gd name="connsiteY75" fmla="*/ 3038763 h 4156363"/>
              <a:gd name="connsiteX76" fmla="*/ 2559454 w 5034800"/>
              <a:gd name="connsiteY76" fmla="*/ 3094182 h 4156363"/>
              <a:gd name="connsiteX77" fmla="*/ 2254654 w 5034800"/>
              <a:gd name="connsiteY77" fmla="*/ 3186545 h 4156363"/>
              <a:gd name="connsiteX78" fmla="*/ 2042218 w 5034800"/>
              <a:gd name="connsiteY78" fmla="*/ 3306618 h 4156363"/>
              <a:gd name="connsiteX79" fmla="*/ 1940618 w 5034800"/>
              <a:gd name="connsiteY79" fmla="*/ 3408218 h 4156363"/>
              <a:gd name="connsiteX80" fmla="*/ 1700472 w 5034800"/>
              <a:gd name="connsiteY80" fmla="*/ 3546763 h 4156363"/>
              <a:gd name="connsiteX81" fmla="*/ 1635818 w 5034800"/>
              <a:gd name="connsiteY81" fmla="*/ 3592945 h 4156363"/>
              <a:gd name="connsiteX82" fmla="*/ 1589636 w 5034800"/>
              <a:gd name="connsiteY82" fmla="*/ 3666836 h 4156363"/>
              <a:gd name="connsiteX83" fmla="*/ 1275600 w 5034800"/>
              <a:gd name="connsiteY83" fmla="*/ 4017818 h 4156363"/>
              <a:gd name="connsiteX84" fmla="*/ 1220181 w 5034800"/>
              <a:gd name="connsiteY84" fmla="*/ 4064000 h 4156363"/>
              <a:gd name="connsiteX85" fmla="*/ 1155527 w 5034800"/>
              <a:gd name="connsiteY85" fmla="*/ 4119418 h 4156363"/>
              <a:gd name="connsiteX86" fmla="*/ 1053927 w 5034800"/>
              <a:gd name="connsiteY86" fmla="*/ 4137891 h 4156363"/>
              <a:gd name="connsiteX87" fmla="*/ 933854 w 5034800"/>
              <a:gd name="connsiteY87" fmla="*/ 4156363 h 4156363"/>
              <a:gd name="connsiteX88" fmla="*/ 739891 w 5034800"/>
              <a:gd name="connsiteY88" fmla="*/ 4147127 h 4156363"/>
              <a:gd name="connsiteX89" fmla="*/ 666000 w 5034800"/>
              <a:gd name="connsiteY89" fmla="*/ 4110182 h 4156363"/>
              <a:gd name="connsiteX90" fmla="*/ 647527 w 5034800"/>
              <a:gd name="connsiteY90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713999 w 5034800"/>
              <a:gd name="connsiteY72" fmla="*/ 2780145 h 4156363"/>
              <a:gd name="connsiteX73" fmla="*/ 3363018 w 5034800"/>
              <a:gd name="connsiteY73" fmla="*/ 2927927 h 4156363"/>
              <a:gd name="connsiteX74" fmla="*/ 2947381 w 5034800"/>
              <a:gd name="connsiteY74" fmla="*/ 2992582 h 4156363"/>
              <a:gd name="connsiteX75" fmla="*/ 2734945 w 5034800"/>
              <a:gd name="connsiteY75" fmla="*/ 3038763 h 4156363"/>
              <a:gd name="connsiteX76" fmla="*/ 2559454 w 5034800"/>
              <a:gd name="connsiteY76" fmla="*/ 3094182 h 4156363"/>
              <a:gd name="connsiteX77" fmla="*/ 2254654 w 5034800"/>
              <a:gd name="connsiteY77" fmla="*/ 3186545 h 4156363"/>
              <a:gd name="connsiteX78" fmla="*/ 2042218 w 5034800"/>
              <a:gd name="connsiteY78" fmla="*/ 3306618 h 4156363"/>
              <a:gd name="connsiteX79" fmla="*/ 1940618 w 5034800"/>
              <a:gd name="connsiteY79" fmla="*/ 3408218 h 4156363"/>
              <a:gd name="connsiteX80" fmla="*/ 1700472 w 5034800"/>
              <a:gd name="connsiteY80" fmla="*/ 3546763 h 4156363"/>
              <a:gd name="connsiteX81" fmla="*/ 1635818 w 5034800"/>
              <a:gd name="connsiteY81" fmla="*/ 3592945 h 4156363"/>
              <a:gd name="connsiteX82" fmla="*/ 1589636 w 5034800"/>
              <a:gd name="connsiteY82" fmla="*/ 3666836 h 4156363"/>
              <a:gd name="connsiteX83" fmla="*/ 1275600 w 5034800"/>
              <a:gd name="connsiteY83" fmla="*/ 4017818 h 4156363"/>
              <a:gd name="connsiteX84" fmla="*/ 1220181 w 5034800"/>
              <a:gd name="connsiteY84" fmla="*/ 4064000 h 4156363"/>
              <a:gd name="connsiteX85" fmla="*/ 1155527 w 5034800"/>
              <a:gd name="connsiteY85" fmla="*/ 4119418 h 4156363"/>
              <a:gd name="connsiteX86" fmla="*/ 1053927 w 5034800"/>
              <a:gd name="connsiteY86" fmla="*/ 4137891 h 4156363"/>
              <a:gd name="connsiteX87" fmla="*/ 933854 w 5034800"/>
              <a:gd name="connsiteY87" fmla="*/ 4156363 h 4156363"/>
              <a:gd name="connsiteX88" fmla="*/ 739891 w 5034800"/>
              <a:gd name="connsiteY88" fmla="*/ 4147127 h 4156363"/>
              <a:gd name="connsiteX89" fmla="*/ 666000 w 5034800"/>
              <a:gd name="connsiteY89" fmla="*/ 4110182 h 4156363"/>
              <a:gd name="connsiteX90" fmla="*/ 647527 w 5034800"/>
              <a:gd name="connsiteY90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54145 w 5034800"/>
              <a:gd name="connsiteY71" fmla="*/ 2669309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32836 w 5034800"/>
              <a:gd name="connsiteY70" fmla="*/ 2576945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60545 w 5034800"/>
              <a:gd name="connsiteY70" fmla="*/ 2530763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360545 w 5034800"/>
              <a:gd name="connsiteY70" fmla="*/ 2530763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203527 w 5034800"/>
              <a:gd name="connsiteY70" fmla="*/ 2586182 h 4156363"/>
              <a:gd name="connsiteX71" fmla="*/ 3935672 w 5034800"/>
              <a:gd name="connsiteY71" fmla="*/ 2623127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56363"/>
              <a:gd name="connsiteX1" fmla="*/ 647527 w 5034800"/>
              <a:gd name="connsiteY1" fmla="*/ 4073236 h 4156363"/>
              <a:gd name="connsiteX2" fmla="*/ 536691 w 5034800"/>
              <a:gd name="connsiteY2" fmla="*/ 3999345 h 4156363"/>
              <a:gd name="connsiteX3" fmla="*/ 490509 w 5034800"/>
              <a:gd name="connsiteY3" fmla="*/ 3980873 h 4156363"/>
              <a:gd name="connsiteX4" fmla="*/ 351963 w 5034800"/>
              <a:gd name="connsiteY4" fmla="*/ 3860800 h 4156363"/>
              <a:gd name="connsiteX5" fmla="*/ 296545 w 5034800"/>
              <a:gd name="connsiteY5" fmla="*/ 3814618 h 4156363"/>
              <a:gd name="connsiteX6" fmla="*/ 194945 w 5034800"/>
              <a:gd name="connsiteY6" fmla="*/ 3676073 h 4156363"/>
              <a:gd name="connsiteX7" fmla="*/ 185709 w 5034800"/>
              <a:gd name="connsiteY7" fmla="*/ 3639127 h 4156363"/>
              <a:gd name="connsiteX8" fmla="*/ 176472 w 5034800"/>
              <a:gd name="connsiteY8" fmla="*/ 3611418 h 4156363"/>
              <a:gd name="connsiteX9" fmla="*/ 158000 w 5034800"/>
              <a:gd name="connsiteY9" fmla="*/ 3537527 h 4156363"/>
              <a:gd name="connsiteX10" fmla="*/ 148763 w 5034800"/>
              <a:gd name="connsiteY10" fmla="*/ 3491345 h 4156363"/>
              <a:gd name="connsiteX11" fmla="*/ 121054 w 5034800"/>
              <a:gd name="connsiteY11" fmla="*/ 3408218 h 4156363"/>
              <a:gd name="connsiteX12" fmla="*/ 74872 w 5034800"/>
              <a:gd name="connsiteY12" fmla="*/ 3121891 h 4156363"/>
              <a:gd name="connsiteX13" fmla="*/ 65636 w 5034800"/>
              <a:gd name="connsiteY13" fmla="*/ 3048000 h 4156363"/>
              <a:gd name="connsiteX14" fmla="*/ 28691 w 5034800"/>
              <a:gd name="connsiteY14" fmla="*/ 2890982 h 4156363"/>
              <a:gd name="connsiteX15" fmla="*/ 10218 w 5034800"/>
              <a:gd name="connsiteY15" fmla="*/ 2770909 h 4156363"/>
              <a:gd name="connsiteX16" fmla="*/ 10218 w 5034800"/>
              <a:gd name="connsiteY16" fmla="*/ 2170545 h 4156363"/>
              <a:gd name="connsiteX17" fmla="*/ 37927 w 5034800"/>
              <a:gd name="connsiteY17" fmla="*/ 2068945 h 4156363"/>
              <a:gd name="connsiteX18" fmla="*/ 56400 w 5034800"/>
              <a:gd name="connsiteY18" fmla="*/ 1921163 h 4156363"/>
              <a:gd name="connsiteX19" fmla="*/ 74872 w 5034800"/>
              <a:gd name="connsiteY19" fmla="*/ 1884218 h 4156363"/>
              <a:gd name="connsiteX20" fmla="*/ 84109 w 5034800"/>
              <a:gd name="connsiteY20" fmla="*/ 1856509 h 4156363"/>
              <a:gd name="connsiteX21" fmla="*/ 93345 w 5034800"/>
              <a:gd name="connsiteY21" fmla="*/ 1810327 h 4156363"/>
              <a:gd name="connsiteX22" fmla="*/ 158000 w 5034800"/>
              <a:gd name="connsiteY22" fmla="*/ 1681018 h 4156363"/>
              <a:gd name="connsiteX23" fmla="*/ 241127 w 5034800"/>
              <a:gd name="connsiteY23" fmla="*/ 1505527 h 4156363"/>
              <a:gd name="connsiteX24" fmla="*/ 315018 w 5034800"/>
              <a:gd name="connsiteY24" fmla="*/ 1357745 h 4156363"/>
              <a:gd name="connsiteX25" fmla="*/ 407381 w 5034800"/>
              <a:gd name="connsiteY25" fmla="*/ 1228436 h 4156363"/>
              <a:gd name="connsiteX26" fmla="*/ 453563 w 5034800"/>
              <a:gd name="connsiteY26" fmla="*/ 1173018 h 4156363"/>
              <a:gd name="connsiteX27" fmla="*/ 481272 w 5034800"/>
              <a:gd name="connsiteY27" fmla="*/ 1126836 h 4156363"/>
              <a:gd name="connsiteX28" fmla="*/ 545927 w 5034800"/>
              <a:gd name="connsiteY28" fmla="*/ 1080654 h 4156363"/>
              <a:gd name="connsiteX29" fmla="*/ 573636 w 5034800"/>
              <a:gd name="connsiteY29" fmla="*/ 1052945 h 4156363"/>
              <a:gd name="connsiteX30" fmla="*/ 601345 w 5034800"/>
              <a:gd name="connsiteY30" fmla="*/ 1043709 h 4156363"/>
              <a:gd name="connsiteX31" fmla="*/ 647527 w 5034800"/>
              <a:gd name="connsiteY31" fmla="*/ 1016000 h 4156363"/>
              <a:gd name="connsiteX32" fmla="*/ 804545 w 5034800"/>
              <a:gd name="connsiteY32" fmla="*/ 979054 h 4156363"/>
              <a:gd name="connsiteX33" fmla="*/ 989272 w 5034800"/>
              <a:gd name="connsiteY33" fmla="*/ 905163 h 4156363"/>
              <a:gd name="connsiteX34" fmla="*/ 1137054 w 5034800"/>
              <a:gd name="connsiteY34" fmla="*/ 849745 h 4156363"/>
              <a:gd name="connsiteX35" fmla="*/ 1220181 w 5034800"/>
              <a:gd name="connsiteY35" fmla="*/ 803563 h 4156363"/>
              <a:gd name="connsiteX36" fmla="*/ 1331018 w 5034800"/>
              <a:gd name="connsiteY36" fmla="*/ 757382 h 4156363"/>
              <a:gd name="connsiteX37" fmla="*/ 1441854 w 5034800"/>
              <a:gd name="connsiteY37" fmla="*/ 692727 h 4156363"/>
              <a:gd name="connsiteX38" fmla="*/ 1626581 w 5034800"/>
              <a:gd name="connsiteY38" fmla="*/ 609600 h 4156363"/>
              <a:gd name="connsiteX39" fmla="*/ 1737418 w 5034800"/>
              <a:gd name="connsiteY39" fmla="*/ 554182 h 4156363"/>
              <a:gd name="connsiteX40" fmla="*/ 1940618 w 5034800"/>
              <a:gd name="connsiteY40" fmla="*/ 471054 h 4156363"/>
              <a:gd name="connsiteX41" fmla="*/ 1986800 w 5034800"/>
              <a:gd name="connsiteY41" fmla="*/ 452582 h 4156363"/>
              <a:gd name="connsiteX42" fmla="*/ 2060691 w 5034800"/>
              <a:gd name="connsiteY42" fmla="*/ 443345 h 4156363"/>
              <a:gd name="connsiteX43" fmla="*/ 2310072 w 5034800"/>
              <a:gd name="connsiteY43" fmla="*/ 424873 h 4156363"/>
              <a:gd name="connsiteX44" fmla="*/ 2661054 w 5034800"/>
              <a:gd name="connsiteY44" fmla="*/ 369454 h 4156363"/>
              <a:gd name="connsiteX45" fmla="*/ 2855018 w 5034800"/>
              <a:gd name="connsiteY45" fmla="*/ 323273 h 4156363"/>
              <a:gd name="connsiteX46" fmla="*/ 3012036 w 5034800"/>
              <a:gd name="connsiteY46" fmla="*/ 277091 h 4156363"/>
              <a:gd name="connsiteX47" fmla="*/ 3076691 w 5034800"/>
              <a:gd name="connsiteY47" fmla="*/ 258618 h 4156363"/>
              <a:gd name="connsiteX48" fmla="*/ 3298363 w 5034800"/>
              <a:gd name="connsiteY48" fmla="*/ 166254 h 4156363"/>
              <a:gd name="connsiteX49" fmla="*/ 3464618 w 5034800"/>
              <a:gd name="connsiteY49" fmla="*/ 110836 h 4156363"/>
              <a:gd name="connsiteX50" fmla="*/ 3501563 w 5034800"/>
              <a:gd name="connsiteY50" fmla="*/ 101600 h 4156363"/>
              <a:gd name="connsiteX51" fmla="*/ 3815600 w 5034800"/>
              <a:gd name="connsiteY51" fmla="*/ 92363 h 4156363"/>
              <a:gd name="connsiteX52" fmla="*/ 4009563 w 5034800"/>
              <a:gd name="connsiteY52" fmla="*/ 64654 h 4156363"/>
              <a:gd name="connsiteX53" fmla="*/ 4185054 w 5034800"/>
              <a:gd name="connsiteY53" fmla="*/ 18473 h 4156363"/>
              <a:gd name="connsiteX54" fmla="*/ 4231236 w 5034800"/>
              <a:gd name="connsiteY54" fmla="*/ 0 h 4156363"/>
              <a:gd name="connsiteX55" fmla="*/ 4591454 w 5034800"/>
              <a:gd name="connsiteY55" fmla="*/ 9236 h 4156363"/>
              <a:gd name="connsiteX56" fmla="*/ 4757709 w 5034800"/>
              <a:gd name="connsiteY56" fmla="*/ 36945 h 4156363"/>
              <a:gd name="connsiteX57" fmla="*/ 4803891 w 5034800"/>
              <a:gd name="connsiteY57" fmla="*/ 83127 h 4156363"/>
              <a:gd name="connsiteX58" fmla="*/ 4960908 w 5034800"/>
              <a:gd name="connsiteY58" fmla="*/ 184727 h 4156363"/>
              <a:gd name="connsiteX59" fmla="*/ 4988618 w 5034800"/>
              <a:gd name="connsiteY59" fmla="*/ 369454 h 4156363"/>
              <a:gd name="connsiteX60" fmla="*/ 5016327 w 5034800"/>
              <a:gd name="connsiteY60" fmla="*/ 406400 h 4156363"/>
              <a:gd name="connsiteX61" fmla="*/ 5034800 w 5034800"/>
              <a:gd name="connsiteY61" fmla="*/ 452582 h 4156363"/>
              <a:gd name="connsiteX62" fmla="*/ 4997854 w 5034800"/>
              <a:gd name="connsiteY62" fmla="*/ 923636 h 4156363"/>
              <a:gd name="connsiteX63" fmla="*/ 4923963 w 5034800"/>
              <a:gd name="connsiteY63" fmla="*/ 1200727 h 4156363"/>
              <a:gd name="connsiteX64" fmla="*/ 4887018 w 5034800"/>
              <a:gd name="connsiteY64" fmla="*/ 1413163 h 4156363"/>
              <a:gd name="connsiteX65" fmla="*/ 4776181 w 5034800"/>
              <a:gd name="connsiteY65" fmla="*/ 1782618 h 4156363"/>
              <a:gd name="connsiteX66" fmla="*/ 4693054 w 5034800"/>
              <a:gd name="connsiteY66" fmla="*/ 2004291 h 4156363"/>
              <a:gd name="connsiteX67" fmla="*/ 4665345 w 5034800"/>
              <a:gd name="connsiteY67" fmla="*/ 2068945 h 4156363"/>
              <a:gd name="connsiteX68" fmla="*/ 4545272 w 5034800"/>
              <a:gd name="connsiteY68" fmla="*/ 2272145 h 4156363"/>
              <a:gd name="connsiteX69" fmla="*/ 4489854 w 5034800"/>
              <a:gd name="connsiteY69" fmla="*/ 2364509 h 4156363"/>
              <a:gd name="connsiteX70" fmla="*/ 4203527 w 5034800"/>
              <a:gd name="connsiteY70" fmla="*/ 2586182 h 4156363"/>
              <a:gd name="connsiteX71" fmla="*/ 3750944 w 5034800"/>
              <a:gd name="connsiteY71" fmla="*/ 2687781 h 4156363"/>
              <a:gd name="connsiteX72" fmla="*/ 3363018 w 5034800"/>
              <a:gd name="connsiteY72" fmla="*/ 2927927 h 4156363"/>
              <a:gd name="connsiteX73" fmla="*/ 2947381 w 5034800"/>
              <a:gd name="connsiteY73" fmla="*/ 2992582 h 4156363"/>
              <a:gd name="connsiteX74" fmla="*/ 2734945 w 5034800"/>
              <a:gd name="connsiteY74" fmla="*/ 3038763 h 4156363"/>
              <a:gd name="connsiteX75" fmla="*/ 2559454 w 5034800"/>
              <a:gd name="connsiteY75" fmla="*/ 3094182 h 4156363"/>
              <a:gd name="connsiteX76" fmla="*/ 2254654 w 5034800"/>
              <a:gd name="connsiteY76" fmla="*/ 3186545 h 4156363"/>
              <a:gd name="connsiteX77" fmla="*/ 2042218 w 5034800"/>
              <a:gd name="connsiteY77" fmla="*/ 3306618 h 4156363"/>
              <a:gd name="connsiteX78" fmla="*/ 1940618 w 5034800"/>
              <a:gd name="connsiteY78" fmla="*/ 3408218 h 4156363"/>
              <a:gd name="connsiteX79" fmla="*/ 1700472 w 5034800"/>
              <a:gd name="connsiteY79" fmla="*/ 3546763 h 4156363"/>
              <a:gd name="connsiteX80" fmla="*/ 1635818 w 5034800"/>
              <a:gd name="connsiteY80" fmla="*/ 3592945 h 4156363"/>
              <a:gd name="connsiteX81" fmla="*/ 1589636 w 5034800"/>
              <a:gd name="connsiteY81" fmla="*/ 3666836 h 4156363"/>
              <a:gd name="connsiteX82" fmla="*/ 1275600 w 5034800"/>
              <a:gd name="connsiteY82" fmla="*/ 4017818 h 4156363"/>
              <a:gd name="connsiteX83" fmla="*/ 1220181 w 5034800"/>
              <a:gd name="connsiteY83" fmla="*/ 4064000 h 4156363"/>
              <a:gd name="connsiteX84" fmla="*/ 1155527 w 5034800"/>
              <a:gd name="connsiteY84" fmla="*/ 4119418 h 4156363"/>
              <a:gd name="connsiteX85" fmla="*/ 1053927 w 5034800"/>
              <a:gd name="connsiteY85" fmla="*/ 4137891 h 4156363"/>
              <a:gd name="connsiteX86" fmla="*/ 933854 w 5034800"/>
              <a:gd name="connsiteY86" fmla="*/ 4156363 h 4156363"/>
              <a:gd name="connsiteX87" fmla="*/ 739891 w 5034800"/>
              <a:gd name="connsiteY87" fmla="*/ 4147127 h 4156363"/>
              <a:gd name="connsiteX88" fmla="*/ 666000 w 5034800"/>
              <a:gd name="connsiteY88" fmla="*/ 4110182 h 4156363"/>
              <a:gd name="connsiteX89" fmla="*/ 647527 w 5034800"/>
              <a:gd name="connsiteY89" fmla="*/ 4073236 h 4156363"/>
              <a:gd name="connsiteX0" fmla="*/ 647527 w 5034800"/>
              <a:gd name="connsiteY0" fmla="*/ 4073236 h 4148385"/>
              <a:gd name="connsiteX1" fmla="*/ 647527 w 5034800"/>
              <a:gd name="connsiteY1" fmla="*/ 4073236 h 4148385"/>
              <a:gd name="connsiteX2" fmla="*/ 536691 w 5034800"/>
              <a:gd name="connsiteY2" fmla="*/ 3999345 h 4148385"/>
              <a:gd name="connsiteX3" fmla="*/ 490509 w 5034800"/>
              <a:gd name="connsiteY3" fmla="*/ 3980873 h 4148385"/>
              <a:gd name="connsiteX4" fmla="*/ 351963 w 5034800"/>
              <a:gd name="connsiteY4" fmla="*/ 3860800 h 4148385"/>
              <a:gd name="connsiteX5" fmla="*/ 296545 w 5034800"/>
              <a:gd name="connsiteY5" fmla="*/ 3814618 h 4148385"/>
              <a:gd name="connsiteX6" fmla="*/ 194945 w 5034800"/>
              <a:gd name="connsiteY6" fmla="*/ 3676073 h 4148385"/>
              <a:gd name="connsiteX7" fmla="*/ 185709 w 5034800"/>
              <a:gd name="connsiteY7" fmla="*/ 3639127 h 4148385"/>
              <a:gd name="connsiteX8" fmla="*/ 176472 w 5034800"/>
              <a:gd name="connsiteY8" fmla="*/ 3611418 h 4148385"/>
              <a:gd name="connsiteX9" fmla="*/ 158000 w 5034800"/>
              <a:gd name="connsiteY9" fmla="*/ 3537527 h 4148385"/>
              <a:gd name="connsiteX10" fmla="*/ 148763 w 5034800"/>
              <a:gd name="connsiteY10" fmla="*/ 3491345 h 4148385"/>
              <a:gd name="connsiteX11" fmla="*/ 121054 w 5034800"/>
              <a:gd name="connsiteY11" fmla="*/ 3408218 h 4148385"/>
              <a:gd name="connsiteX12" fmla="*/ 74872 w 5034800"/>
              <a:gd name="connsiteY12" fmla="*/ 3121891 h 4148385"/>
              <a:gd name="connsiteX13" fmla="*/ 65636 w 5034800"/>
              <a:gd name="connsiteY13" fmla="*/ 3048000 h 4148385"/>
              <a:gd name="connsiteX14" fmla="*/ 28691 w 5034800"/>
              <a:gd name="connsiteY14" fmla="*/ 2890982 h 4148385"/>
              <a:gd name="connsiteX15" fmla="*/ 10218 w 5034800"/>
              <a:gd name="connsiteY15" fmla="*/ 2770909 h 4148385"/>
              <a:gd name="connsiteX16" fmla="*/ 10218 w 5034800"/>
              <a:gd name="connsiteY16" fmla="*/ 2170545 h 4148385"/>
              <a:gd name="connsiteX17" fmla="*/ 37927 w 5034800"/>
              <a:gd name="connsiteY17" fmla="*/ 2068945 h 4148385"/>
              <a:gd name="connsiteX18" fmla="*/ 56400 w 5034800"/>
              <a:gd name="connsiteY18" fmla="*/ 1921163 h 4148385"/>
              <a:gd name="connsiteX19" fmla="*/ 74872 w 5034800"/>
              <a:gd name="connsiteY19" fmla="*/ 1884218 h 4148385"/>
              <a:gd name="connsiteX20" fmla="*/ 84109 w 5034800"/>
              <a:gd name="connsiteY20" fmla="*/ 1856509 h 4148385"/>
              <a:gd name="connsiteX21" fmla="*/ 93345 w 5034800"/>
              <a:gd name="connsiteY21" fmla="*/ 1810327 h 4148385"/>
              <a:gd name="connsiteX22" fmla="*/ 158000 w 5034800"/>
              <a:gd name="connsiteY22" fmla="*/ 1681018 h 4148385"/>
              <a:gd name="connsiteX23" fmla="*/ 241127 w 5034800"/>
              <a:gd name="connsiteY23" fmla="*/ 1505527 h 4148385"/>
              <a:gd name="connsiteX24" fmla="*/ 315018 w 5034800"/>
              <a:gd name="connsiteY24" fmla="*/ 1357745 h 4148385"/>
              <a:gd name="connsiteX25" fmla="*/ 407381 w 5034800"/>
              <a:gd name="connsiteY25" fmla="*/ 1228436 h 4148385"/>
              <a:gd name="connsiteX26" fmla="*/ 453563 w 5034800"/>
              <a:gd name="connsiteY26" fmla="*/ 1173018 h 4148385"/>
              <a:gd name="connsiteX27" fmla="*/ 481272 w 5034800"/>
              <a:gd name="connsiteY27" fmla="*/ 1126836 h 4148385"/>
              <a:gd name="connsiteX28" fmla="*/ 545927 w 5034800"/>
              <a:gd name="connsiteY28" fmla="*/ 1080654 h 4148385"/>
              <a:gd name="connsiteX29" fmla="*/ 573636 w 5034800"/>
              <a:gd name="connsiteY29" fmla="*/ 1052945 h 4148385"/>
              <a:gd name="connsiteX30" fmla="*/ 601345 w 5034800"/>
              <a:gd name="connsiteY30" fmla="*/ 1043709 h 4148385"/>
              <a:gd name="connsiteX31" fmla="*/ 647527 w 5034800"/>
              <a:gd name="connsiteY31" fmla="*/ 1016000 h 4148385"/>
              <a:gd name="connsiteX32" fmla="*/ 804545 w 5034800"/>
              <a:gd name="connsiteY32" fmla="*/ 979054 h 4148385"/>
              <a:gd name="connsiteX33" fmla="*/ 989272 w 5034800"/>
              <a:gd name="connsiteY33" fmla="*/ 905163 h 4148385"/>
              <a:gd name="connsiteX34" fmla="*/ 1137054 w 5034800"/>
              <a:gd name="connsiteY34" fmla="*/ 849745 h 4148385"/>
              <a:gd name="connsiteX35" fmla="*/ 1220181 w 5034800"/>
              <a:gd name="connsiteY35" fmla="*/ 803563 h 4148385"/>
              <a:gd name="connsiteX36" fmla="*/ 1331018 w 5034800"/>
              <a:gd name="connsiteY36" fmla="*/ 757382 h 4148385"/>
              <a:gd name="connsiteX37" fmla="*/ 1441854 w 5034800"/>
              <a:gd name="connsiteY37" fmla="*/ 692727 h 4148385"/>
              <a:gd name="connsiteX38" fmla="*/ 1626581 w 5034800"/>
              <a:gd name="connsiteY38" fmla="*/ 609600 h 4148385"/>
              <a:gd name="connsiteX39" fmla="*/ 1737418 w 5034800"/>
              <a:gd name="connsiteY39" fmla="*/ 554182 h 4148385"/>
              <a:gd name="connsiteX40" fmla="*/ 1940618 w 5034800"/>
              <a:gd name="connsiteY40" fmla="*/ 471054 h 4148385"/>
              <a:gd name="connsiteX41" fmla="*/ 1986800 w 5034800"/>
              <a:gd name="connsiteY41" fmla="*/ 452582 h 4148385"/>
              <a:gd name="connsiteX42" fmla="*/ 2060691 w 5034800"/>
              <a:gd name="connsiteY42" fmla="*/ 443345 h 4148385"/>
              <a:gd name="connsiteX43" fmla="*/ 2310072 w 5034800"/>
              <a:gd name="connsiteY43" fmla="*/ 424873 h 4148385"/>
              <a:gd name="connsiteX44" fmla="*/ 2661054 w 5034800"/>
              <a:gd name="connsiteY44" fmla="*/ 369454 h 4148385"/>
              <a:gd name="connsiteX45" fmla="*/ 2855018 w 5034800"/>
              <a:gd name="connsiteY45" fmla="*/ 323273 h 4148385"/>
              <a:gd name="connsiteX46" fmla="*/ 3012036 w 5034800"/>
              <a:gd name="connsiteY46" fmla="*/ 277091 h 4148385"/>
              <a:gd name="connsiteX47" fmla="*/ 3076691 w 5034800"/>
              <a:gd name="connsiteY47" fmla="*/ 258618 h 4148385"/>
              <a:gd name="connsiteX48" fmla="*/ 3298363 w 5034800"/>
              <a:gd name="connsiteY48" fmla="*/ 166254 h 4148385"/>
              <a:gd name="connsiteX49" fmla="*/ 3464618 w 5034800"/>
              <a:gd name="connsiteY49" fmla="*/ 110836 h 4148385"/>
              <a:gd name="connsiteX50" fmla="*/ 3501563 w 5034800"/>
              <a:gd name="connsiteY50" fmla="*/ 101600 h 4148385"/>
              <a:gd name="connsiteX51" fmla="*/ 3815600 w 5034800"/>
              <a:gd name="connsiteY51" fmla="*/ 92363 h 4148385"/>
              <a:gd name="connsiteX52" fmla="*/ 4009563 w 5034800"/>
              <a:gd name="connsiteY52" fmla="*/ 64654 h 4148385"/>
              <a:gd name="connsiteX53" fmla="*/ 4185054 w 5034800"/>
              <a:gd name="connsiteY53" fmla="*/ 18473 h 4148385"/>
              <a:gd name="connsiteX54" fmla="*/ 4231236 w 5034800"/>
              <a:gd name="connsiteY54" fmla="*/ 0 h 4148385"/>
              <a:gd name="connsiteX55" fmla="*/ 4591454 w 5034800"/>
              <a:gd name="connsiteY55" fmla="*/ 9236 h 4148385"/>
              <a:gd name="connsiteX56" fmla="*/ 4757709 w 5034800"/>
              <a:gd name="connsiteY56" fmla="*/ 36945 h 4148385"/>
              <a:gd name="connsiteX57" fmla="*/ 4803891 w 5034800"/>
              <a:gd name="connsiteY57" fmla="*/ 83127 h 4148385"/>
              <a:gd name="connsiteX58" fmla="*/ 4960908 w 5034800"/>
              <a:gd name="connsiteY58" fmla="*/ 184727 h 4148385"/>
              <a:gd name="connsiteX59" fmla="*/ 4988618 w 5034800"/>
              <a:gd name="connsiteY59" fmla="*/ 369454 h 4148385"/>
              <a:gd name="connsiteX60" fmla="*/ 5016327 w 5034800"/>
              <a:gd name="connsiteY60" fmla="*/ 406400 h 4148385"/>
              <a:gd name="connsiteX61" fmla="*/ 5034800 w 5034800"/>
              <a:gd name="connsiteY61" fmla="*/ 452582 h 4148385"/>
              <a:gd name="connsiteX62" fmla="*/ 4997854 w 5034800"/>
              <a:gd name="connsiteY62" fmla="*/ 923636 h 4148385"/>
              <a:gd name="connsiteX63" fmla="*/ 4923963 w 5034800"/>
              <a:gd name="connsiteY63" fmla="*/ 1200727 h 4148385"/>
              <a:gd name="connsiteX64" fmla="*/ 4887018 w 5034800"/>
              <a:gd name="connsiteY64" fmla="*/ 1413163 h 4148385"/>
              <a:gd name="connsiteX65" fmla="*/ 4776181 w 5034800"/>
              <a:gd name="connsiteY65" fmla="*/ 1782618 h 4148385"/>
              <a:gd name="connsiteX66" fmla="*/ 4693054 w 5034800"/>
              <a:gd name="connsiteY66" fmla="*/ 2004291 h 4148385"/>
              <a:gd name="connsiteX67" fmla="*/ 4665345 w 5034800"/>
              <a:gd name="connsiteY67" fmla="*/ 2068945 h 4148385"/>
              <a:gd name="connsiteX68" fmla="*/ 4545272 w 5034800"/>
              <a:gd name="connsiteY68" fmla="*/ 2272145 h 4148385"/>
              <a:gd name="connsiteX69" fmla="*/ 4489854 w 5034800"/>
              <a:gd name="connsiteY69" fmla="*/ 2364509 h 4148385"/>
              <a:gd name="connsiteX70" fmla="*/ 4203527 w 5034800"/>
              <a:gd name="connsiteY70" fmla="*/ 2586182 h 4148385"/>
              <a:gd name="connsiteX71" fmla="*/ 3750944 w 5034800"/>
              <a:gd name="connsiteY71" fmla="*/ 2687781 h 4148385"/>
              <a:gd name="connsiteX72" fmla="*/ 3363018 w 5034800"/>
              <a:gd name="connsiteY72" fmla="*/ 2927927 h 4148385"/>
              <a:gd name="connsiteX73" fmla="*/ 2947381 w 5034800"/>
              <a:gd name="connsiteY73" fmla="*/ 2992582 h 4148385"/>
              <a:gd name="connsiteX74" fmla="*/ 2734945 w 5034800"/>
              <a:gd name="connsiteY74" fmla="*/ 3038763 h 4148385"/>
              <a:gd name="connsiteX75" fmla="*/ 2559454 w 5034800"/>
              <a:gd name="connsiteY75" fmla="*/ 3094182 h 4148385"/>
              <a:gd name="connsiteX76" fmla="*/ 2254654 w 5034800"/>
              <a:gd name="connsiteY76" fmla="*/ 3186545 h 4148385"/>
              <a:gd name="connsiteX77" fmla="*/ 2042218 w 5034800"/>
              <a:gd name="connsiteY77" fmla="*/ 3306618 h 4148385"/>
              <a:gd name="connsiteX78" fmla="*/ 1940618 w 5034800"/>
              <a:gd name="connsiteY78" fmla="*/ 3408218 h 4148385"/>
              <a:gd name="connsiteX79" fmla="*/ 1700472 w 5034800"/>
              <a:gd name="connsiteY79" fmla="*/ 3546763 h 4148385"/>
              <a:gd name="connsiteX80" fmla="*/ 1635818 w 5034800"/>
              <a:gd name="connsiteY80" fmla="*/ 3592945 h 4148385"/>
              <a:gd name="connsiteX81" fmla="*/ 1589636 w 5034800"/>
              <a:gd name="connsiteY81" fmla="*/ 3666836 h 4148385"/>
              <a:gd name="connsiteX82" fmla="*/ 1275600 w 5034800"/>
              <a:gd name="connsiteY82" fmla="*/ 4017818 h 4148385"/>
              <a:gd name="connsiteX83" fmla="*/ 1220181 w 5034800"/>
              <a:gd name="connsiteY83" fmla="*/ 4064000 h 4148385"/>
              <a:gd name="connsiteX84" fmla="*/ 1155527 w 5034800"/>
              <a:gd name="connsiteY84" fmla="*/ 4119418 h 4148385"/>
              <a:gd name="connsiteX85" fmla="*/ 1053927 w 5034800"/>
              <a:gd name="connsiteY85" fmla="*/ 4137891 h 4148385"/>
              <a:gd name="connsiteX86" fmla="*/ 739891 w 5034800"/>
              <a:gd name="connsiteY86" fmla="*/ 4147127 h 4148385"/>
              <a:gd name="connsiteX87" fmla="*/ 666000 w 5034800"/>
              <a:gd name="connsiteY87" fmla="*/ 4110182 h 4148385"/>
              <a:gd name="connsiteX88" fmla="*/ 647527 w 5034800"/>
              <a:gd name="connsiteY88" fmla="*/ 4073236 h 4148385"/>
              <a:gd name="connsiteX0" fmla="*/ 647527 w 5034800"/>
              <a:gd name="connsiteY0" fmla="*/ 4073236 h 4149888"/>
              <a:gd name="connsiteX1" fmla="*/ 647527 w 5034800"/>
              <a:gd name="connsiteY1" fmla="*/ 4073236 h 4149888"/>
              <a:gd name="connsiteX2" fmla="*/ 536691 w 5034800"/>
              <a:gd name="connsiteY2" fmla="*/ 3999345 h 4149888"/>
              <a:gd name="connsiteX3" fmla="*/ 490509 w 5034800"/>
              <a:gd name="connsiteY3" fmla="*/ 3980873 h 4149888"/>
              <a:gd name="connsiteX4" fmla="*/ 351963 w 5034800"/>
              <a:gd name="connsiteY4" fmla="*/ 3860800 h 4149888"/>
              <a:gd name="connsiteX5" fmla="*/ 296545 w 5034800"/>
              <a:gd name="connsiteY5" fmla="*/ 3814618 h 4149888"/>
              <a:gd name="connsiteX6" fmla="*/ 194945 w 5034800"/>
              <a:gd name="connsiteY6" fmla="*/ 3676073 h 4149888"/>
              <a:gd name="connsiteX7" fmla="*/ 185709 w 5034800"/>
              <a:gd name="connsiteY7" fmla="*/ 3639127 h 4149888"/>
              <a:gd name="connsiteX8" fmla="*/ 176472 w 5034800"/>
              <a:gd name="connsiteY8" fmla="*/ 3611418 h 4149888"/>
              <a:gd name="connsiteX9" fmla="*/ 158000 w 5034800"/>
              <a:gd name="connsiteY9" fmla="*/ 3537527 h 4149888"/>
              <a:gd name="connsiteX10" fmla="*/ 148763 w 5034800"/>
              <a:gd name="connsiteY10" fmla="*/ 3491345 h 4149888"/>
              <a:gd name="connsiteX11" fmla="*/ 121054 w 5034800"/>
              <a:gd name="connsiteY11" fmla="*/ 3408218 h 4149888"/>
              <a:gd name="connsiteX12" fmla="*/ 74872 w 5034800"/>
              <a:gd name="connsiteY12" fmla="*/ 3121891 h 4149888"/>
              <a:gd name="connsiteX13" fmla="*/ 65636 w 5034800"/>
              <a:gd name="connsiteY13" fmla="*/ 3048000 h 4149888"/>
              <a:gd name="connsiteX14" fmla="*/ 28691 w 5034800"/>
              <a:gd name="connsiteY14" fmla="*/ 2890982 h 4149888"/>
              <a:gd name="connsiteX15" fmla="*/ 10218 w 5034800"/>
              <a:gd name="connsiteY15" fmla="*/ 2770909 h 4149888"/>
              <a:gd name="connsiteX16" fmla="*/ 10218 w 5034800"/>
              <a:gd name="connsiteY16" fmla="*/ 2170545 h 4149888"/>
              <a:gd name="connsiteX17" fmla="*/ 37927 w 5034800"/>
              <a:gd name="connsiteY17" fmla="*/ 2068945 h 4149888"/>
              <a:gd name="connsiteX18" fmla="*/ 56400 w 5034800"/>
              <a:gd name="connsiteY18" fmla="*/ 1921163 h 4149888"/>
              <a:gd name="connsiteX19" fmla="*/ 74872 w 5034800"/>
              <a:gd name="connsiteY19" fmla="*/ 1884218 h 4149888"/>
              <a:gd name="connsiteX20" fmla="*/ 84109 w 5034800"/>
              <a:gd name="connsiteY20" fmla="*/ 1856509 h 4149888"/>
              <a:gd name="connsiteX21" fmla="*/ 93345 w 5034800"/>
              <a:gd name="connsiteY21" fmla="*/ 1810327 h 4149888"/>
              <a:gd name="connsiteX22" fmla="*/ 158000 w 5034800"/>
              <a:gd name="connsiteY22" fmla="*/ 1681018 h 4149888"/>
              <a:gd name="connsiteX23" fmla="*/ 241127 w 5034800"/>
              <a:gd name="connsiteY23" fmla="*/ 1505527 h 4149888"/>
              <a:gd name="connsiteX24" fmla="*/ 315018 w 5034800"/>
              <a:gd name="connsiteY24" fmla="*/ 1357745 h 4149888"/>
              <a:gd name="connsiteX25" fmla="*/ 407381 w 5034800"/>
              <a:gd name="connsiteY25" fmla="*/ 1228436 h 4149888"/>
              <a:gd name="connsiteX26" fmla="*/ 453563 w 5034800"/>
              <a:gd name="connsiteY26" fmla="*/ 1173018 h 4149888"/>
              <a:gd name="connsiteX27" fmla="*/ 481272 w 5034800"/>
              <a:gd name="connsiteY27" fmla="*/ 1126836 h 4149888"/>
              <a:gd name="connsiteX28" fmla="*/ 545927 w 5034800"/>
              <a:gd name="connsiteY28" fmla="*/ 1080654 h 4149888"/>
              <a:gd name="connsiteX29" fmla="*/ 573636 w 5034800"/>
              <a:gd name="connsiteY29" fmla="*/ 1052945 h 4149888"/>
              <a:gd name="connsiteX30" fmla="*/ 601345 w 5034800"/>
              <a:gd name="connsiteY30" fmla="*/ 1043709 h 4149888"/>
              <a:gd name="connsiteX31" fmla="*/ 647527 w 5034800"/>
              <a:gd name="connsiteY31" fmla="*/ 1016000 h 4149888"/>
              <a:gd name="connsiteX32" fmla="*/ 804545 w 5034800"/>
              <a:gd name="connsiteY32" fmla="*/ 979054 h 4149888"/>
              <a:gd name="connsiteX33" fmla="*/ 989272 w 5034800"/>
              <a:gd name="connsiteY33" fmla="*/ 905163 h 4149888"/>
              <a:gd name="connsiteX34" fmla="*/ 1137054 w 5034800"/>
              <a:gd name="connsiteY34" fmla="*/ 849745 h 4149888"/>
              <a:gd name="connsiteX35" fmla="*/ 1220181 w 5034800"/>
              <a:gd name="connsiteY35" fmla="*/ 803563 h 4149888"/>
              <a:gd name="connsiteX36" fmla="*/ 1331018 w 5034800"/>
              <a:gd name="connsiteY36" fmla="*/ 757382 h 4149888"/>
              <a:gd name="connsiteX37" fmla="*/ 1441854 w 5034800"/>
              <a:gd name="connsiteY37" fmla="*/ 692727 h 4149888"/>
              <a:gd name="connsiteX38" fmla="*/ 1626581 w 5034800"/>
              <a:gd name="connsiteY38" fmla="*/ 609600 h 4149888"/>
              <a:gd name="connsiteX39" fmla="*/ 1737418 w 5034800"/>
              <a:gd name="connsiteY39" fmla="*/ 554182 h 4149888"/>
              <a:gd name="connsiteX40" fmla="*/ 1940618 w 5034800"/>
              <a:gd name="connsiteY40" fmla="*/ 471054 h 4149888"/>
              <a:gd name="connsiteX41" fmla="*/ 1986800 w 5034800"/>
              <a:gd name="connsiteY41" fmla="*/ 452582 h 4149888"/>
              <a:gd name="connsiteX42" fmla="*/ 2060691 w 5034800"/>
              <a:gd name="connsiteY42" fmla="*/ 443345 h 4149888"/>
              <a:gd name="connsiteX43" fmla="*/ 2310072 w 5034800"/>
              <a:gd name="connsiteY43" fmla="*/ 424873 h 4149888"/>
              <a:gd name="connsiteX44" fmla="*/ 2661054 w 5034800"/>
              <a:gd name="connsiteY44" fmla="*/ 369454 h 4149888"/>
              <a:gd name="connsiteX45" fmla="*/ 2855018 w 5034800"/>
              <a:gd name="connsiteY45" fmla="*/ 323273 h 4149888"/>
              <a:gd name="connsiteX46" fmla="*/ 3012036 w 5034800"/>
              <a:gd name="connsiteY46" fmla="*/ 277091 h 4149888"/>
              <a:gd name="connsiteX47" fmla="*/ 3076691 w 5034800"/>
              <a:gd name="connsiteY47" fmla="*/ 258618 h 4149888"/>
              <a:gd name="connsiteX48" fmla="*/ 3298363 w 5034800"/>
              <a:gd name="connsiteY48" fmla="*/ 166254 h 4149888"/>
              <a:gd name="connsiteX49" fmla="*/ 3464618 w 5034800"/>
              <a:gd name="connsiteY49" fmla="*/ 110836 h 4149888"/>
              <a:gd name="connsiteX50" fmla="*/ 3501563 w 5034800"/>
              <a:gd name="connsiteY50" fmla="*/ 101600 h 4149888"/>
              <a:gd name="connsiteX51" fmla="*/ 3815600 w 5034800"/>
              <a:gd name="connsiteY51" fmla="*/ 92363 h 4149888"/>
              <a:gd name="connsiteX52" fmla="*/ 4009563 w 5034800"/>
              <a:gd name="connsiteY52" fmla="*/ 64654 h 4149888"/>
              <a:gd name="connsiteX53" fmla="*/ 4185054 w 5034800"/>
              <a:gd name="connsiteY53" fmla="*/ 18473 h 4149888"/>
              <a:gd name="connsiteX54" fmla="*/ 4231236 w 5034800"/>
              <a:gd name="connsiteY54" fmla="*/ 0 h 4149888"/>
              <a:gd name="connsiteX55" fmla="*/ 4591454 w 5034800"/>
              <a:gd name="connsiteY55" fmla="*/ 9236 h 4149888"/>
              <a:gd name="connsiteX56" fmla="*/ 4757709 w 5034800"/>
              <a:gd name="connsiteY56" fmla="*/ 36945 h 4149888"/>
              <a:gd name="connsiteX57" fmla="*/ 4803891 w 5034800"/>
              <a:gd name="connsiteY57" fmla="*/ 83127 h 4149888"/>
              <a:gd name="connsiteX58" fmla="*/ 4960908 w 5034800"/>
              <a:gd name="connsiteY58" fmla="*/ 184727 h 4149888"/>
              <a:gd name="connsiteX59" fmla="*/ 4988618 w 5034800"/>
              <a:gd name="connsiteY59" fmla="*/ 369454 h 4149888"/>
              <a:gd name="connsiteX60" fmla="*/ 5016327 w 5034800"/>
              <a:gd name="connsiteY60" fmla="*/ 406400 h 4149888"/>
              <a:gd name="connsiteX61" fmla="*/ 5034800 w 5034800"/>
              <a:gd name="connsiteY61" fmla="*/ 452582 h 4149888"/>
              <a:gd name="connsiteX62" fmla="*/ 4997854 w 5034800"/>
              <a:gd name="connsiteY62" fmla="*/ 923636 h 4149888"/>
              <a:gd name="connsiteX63" fmla="*/ 4923963 w 5034800"/>
              <a:gd name="connsiteY63" fmla="*/ 1200727 h 4149888"/>
              <a:gd name="connsiteX64" fmla="*/ 4887018 w 5034800"/>
              <a:gd name="connsiteY64" fmla="*/ 1413163 h 4149888"/>
              <a:gd name="connsiteX65" fmla="*/ 4776181 w 5034800"/>
              <a:gd name="connsiteY65" fmla="*/ 1782618 h 4149888"/>
              <a:gd name="connsiteX66" fmla="*/ 4693054 w 5034800"/>
              <a:gd name="connsiteY66" fmla="*/ 2004291 h 4149888"/>
              <a:gd name="connsiteX67" fmla="*/ 4665345 w 5034800"/>
              <a:gd name="connsiteY67" fmla="*/ 2068945 h 4149888"/>
              <a:gd name="connsiteX68" fmla="*/ 4545272 w 5034800"/>
              <a:gd name="connsiteY68" fmla="*/ 2272145 h 4149888"/>
              <a:gd name="connsiteX69" fmla="*/ 4489854 w 5034800"/>
              <a:gd name="connsiteY69" fmla="*/ 2364509 h 4149888"/>
              <a:gd name="connsiteX70" fmla="*/ 4203527 w 5034800"/>
              <a:gd name="connsiteY70" fmla="*/ 2586182 h 4149888"/>
              <a:gd name="connsiteX71" fmla="*/ 3750944 w 5034800"/>
              <a:gd name="connsiteY71" fmla="*/ 2687781 h 4149888"/>
              <a:gd name="connsiteX72" fmla="*/ 3363018 w 5034800"/>
              <a:gd name="connsiteY72" fmla="*/ 2927927 h 4149888"/>
              <a:gd name="connsiteX73" fmla="*/ 2947381 w 5034800"/>
              <a:gd name="connsiteY73" fmla="*/ 2992582 h 4149888"/>
              <a:gd name="connsiteX74" fmla="*/ 2734945 w 5034800"/>
              <a:gd name="connsiteY74" fmla="*/ 3038763 h 4149888"/>
              <a:gd name="connsiteX75" fmla="*/ 2559454 w 5034800"/>
              <a:gd name="connsiteY75" fmla="*/ 3094182 h 4149888"/>
              <a:gd name="connsiteX76" fmla="*/ 2254654 w 5034800"/>
              <a:gd name="connsiteY76" fmla="*/ 3186545 h 4149888"/>
              <a:gd name="connsiteX77" fmla="*/ 2042218 w 5034800"/>
              <a:gd name="connsiteY77" fmla="*/ 3306618 h 4149888"/>
              <a:gd name="connsiteX78" fmla="*/ 1940618 w 5034800"/>
              <a:gd name="connsiteY78" fmla="*/ 3408218 h 4149888"/>
              <a:gd name="connsiteX79" fmla="*/ 1700472 w 5034800"/>
              <a:gd name="connsiteY79" fmla="*/ 3546763 h 4149888"/>
              <a:gd name="connsiteX80" fmla="*/ 1635818 w 5034800"/>
              <a:gd name="connsiteY80" fmla="*/ 3592945 h 4149888"/>
              <a:gd name="connsiteX81" fmla="*/ 1589636 w 5034800"/>
              <a:gd name="connsiteY81" fmla="*/ 3666836 h 4149888"/>
              <a:gd name="connsiteX82" fmla="*/ 1275600 w 5034800"/>
              <a:gd name="connsiteY82" fmla="*/ 4017818 h 4149888"/>
              <a:gd name="connsiteX83" fmla="*/ 1220181 w 5034800"/>
              <a:gd name="connsiteY83" fmla="*/ 4064000 h 4149888"/>
              <a:gd name="connsiteX84" fmla="*/ 1053927 w 5034800"/>
              <a:gd name="connsiteY84" fmla="*/ 4137891 h 4149888"/>
              <a:gd name="connsiteX85" fmla="*/ 739891 w 5034800"/>
              <a:gd name="connsiteY85" fmla="*/ 4147127 h 4149888"/>
              <a:gd name="connsiteX86" fmla="*/ 666000 w 5034800"/>
              <a:gd name="connsiteY86" fmla="*/ 4110182 h 4149888"/>
              <a:gd name="connsiteX87" fmla="*/ 647527 w 5034800"/>
              <a:gd name="connsiteY87" fmla="*/ 4073236 h 4149888"/>
              <a:gd name="connsiteX0" fmla="*/ 666000 w 5034800"/>
              <a:gd name="connsiteY0" fmla="*/ 4110182 h 4149888"/>
              <a:gd name="connsiteX1" fmla="*/ 647527 w 5034800"/>
              <a:gd name="connsiteY1" fmla="*/ 4073236 h 4149888"/>
              <a:gd name="connsiteX2" fmla="*/ 536691 w 5034800"/>
              <a:gd name="connsiteY2" fmla="*/ 3999345 h 4149888"/>
              <a:gd name="connsiteX3" fmla="*/ 490509 w 5034800"/>
              <a:gd name="connsiteY3" fmla="*/ 3980873 h 4149888"/>
              <a:gd name="connsiteX4" fmla="*/ 351963 w 5034800"/>
              <a:gd name="connsiteY4" fmla="*/ 3860800 h 4149888"/>
              <a:gd name="connsiteX5" fmla="*/ 296545 w 5034800"/>
              <a:gd name="connsiteY5" fmla="*/ 3814618 h 4149888"/>
              <a:gd name="connsiteX6" fmla="*/ 194945 w 5034800"/>
              <a:gd name="connsiteY6" fmla="*/ 3676073 h 4149888"/>
              <a:gd name="connsiteX7" fmla="*/ 185709 w 5034800"/>
              <a:gd name="connsiteY7" fmla="*/ 3639127 h 4149888"/>
              <a:gd name="connsiteX8" fmla="*/ 176472 w 5034800"/>
              <a:gd name="connsiteY8" fmla="*/ 3611418 h 4149888"/>
              <a:gd name="connsiteX9" fmla="*/ 158000 w 5034800"/>
              <a:gd name="connsiteY9" fmla="*/ 3537527 h 4149888"/>
              <a:gd name="connsiteX10" fmla="*/ 148763 w 5034800"/>
              <a:gd name="connsiteY10" fmla="*/ 3491345 h 4149888"/>
              <a:gd name="connsiteX11" fmla="*/ 121054 w 5034800"/>
              <a:gd name="connsiteY11" fmla="*/ 3408218 h 4149888"/>
              <a:gd name="connsiteX12" fmla="*/ 74872 w 5034800"/>
              <a:gd name="connsiteY12" fmla="*/ 3121891 h 4149888"/>
              <a:gd name="connsiteX13" fmla="*/ 65636 w 5034800"/>
              <a:gd name="connsiteY13" fmla="*/ 3048000 h 4149888"/>
              <a:gd name="connsiteX14" fmla="*/ 28691 w 5034800"/>
              <a:gd name="connsiteY14" fmla="*/ 2890982 h 4149888"/>
              <a:gd name="connsiteX15" fmla="*/ 10218 w 5034800"/>
              <a:gd name="connsiteY15" fmla="*/ 2770909 h 4149888"/>
              <a:gd name="connsiteX16" fmla="*/ 10218 w 5034800"/>
              <a:gd name="connsiteY16" fmla="*/ 2170545 h 4149888"/>
              <a:gd name="connsiteX17" fmla="*/ 37927 w 5034800"/>
              <a:gd name="connsiteY17" fmla="*/ 2068945 h 4149888"/>
              <a:gd name="connsiteX18" fmla="*/ 56400 w 5034800"/>
              <a:gd name="connsiteY18" fmla="*/ 1921163 h 4149888"/>
              <a:gd name="connsiteX19" fmla="*/ 74872 w 5034800"/>
              <a:gd name="connsiteY19" fmla="*/ 1884218 h 4149888"/>
              <a:gd name="connsiteX20" fmla="*/ 84109 w 5034800"/>
              <a:gd name="connsiteY20" fmla="*/ 1856509 h 4149888"/>
              <a:gd name="connsiteX21" fmla="*/ 93345 w 5034800"/>
              <a:gd name="connsiteY21" fmla="*/ 1810327 h 4149888"/>
              <a:gd name="connsiteX22" fmla="*/ 158000 w 5034800"/>
              <a:gd name="connsiteY22" fmla="*/ 1681018 h 4149888"/>
              <a:gd name="connsiteX23" fmla="*/ 241127 w 5034800"/>
              <a:gd name="connsiteY23" fmla="*/ 1505527 h 4149888"/>
              <a:gd name="connsiteX24" fmla="*/ 315018 w 5034800"/>
              <a:gd name="connsiteY24" fmla="*/ 1357745 h 4149888"/>
              <a:gd name="connsiteX25" fmla="*/ 407381 w 5034800"/>
              <a:gd name="connsiteY25" fmla="*/ 1228436 h 4149888"/>
              <a:gd name="connsiteX26" fmla="*/ 453563 w 5034800"/>
              <a:gd name="connsiteY26" fmla="*/ 1173018 h 4149888"/>
              <a:gd name="connsiteX27" fmla="*/ 481272 w 5034800"/>
              <a:gd name="connsiteY27" fmla="*/ 1126836 h 4149888"/>
              <a:gd name="connsiteX28" fmla="*/ 545927 w 5034800"/>
              <a:gd name="connsiteY28" fmla="*/ 1080654 h 4149888"/>
              <a:gd name="connsiteX29" fmla="*/ 573636 w 5034800"/>
              <a:gd name="connsiteY29" fmla="*/ 1052945 h 4149888"/>
              <a:gd name="connsiteX30" fmla="*/ 601345 w 5034800"/>
              <a:gd name="connsiteY30" fmla="*/ 1043709 h 4149888"/>
              <a:gd name="connsiteX31" fmla="*/ 647527 w 5034800"/>
              <a:gd name="connsiteY31" fmla="*/ 1016000 h 4149888"/>
              <a:gd name="connsiteX32" fmla="*/ 804545 w 5034800"/>
              <a:gd name="connsiteY32" fmla="*/ 979054 h 4149888"/>
              <a:gd name="connsiteX33" fmla="*/ 989272 w 5034800"/>
              <a:gd name="connsiteY33" fmla="*/ 905163 h 4149888"/>
              <a:gd name="connsiteX34" fmla="*/ 1137054 w 5034800"/>
              <a:gd name="connsiteY34" fmla="*/ 849745 h 4149888"/>
              <a:gd name="connsiteX35" fmla="*/ 1220181 w 5034800"/>
              <a:gd name="connsiteY35" fmla="*/ 803563 h 4149888"/>
              <a:gd name="connsiteX36" fmla="*/ 1331018 w 5034800"/>
              <a:gd name="connsiteY36" fmla="*/ 757382 h 4149888"/>
              <a:gd name="connsiteX37" fmla="*/ 1441854 w 5034800"/>
              <a:gd name="connsiteY37" fmla="*/ 692727 h 4149888"/>
              <a:gd name="connsiteX38" fmla="*/ 1626581 w 5034800"/>
              <a:gd name="connsiteY38" fmla="*/ 609600 h 4149888"/>
              <a:gd name="connsiteX39" fmla="*/ 1737418 w 5034800"/>
              <a:gd name="connsiteY39" fmla="*/ 554182 h 4149888"/>
              <a:gd name="connsiteX40" fmla="*/ 1940618 w 5034800"/>
              <a:gd name="connsiteY40" fmla="*/ 471054 h 4149888"/>
              <a:gd name="connsiteX41" fmla="*/ 1986800 w 5034800"/>
              <a:gd name="connsiteY41" fmla="*/ 452582 h 4149888"/>
              <a:gd name="connsiteX42" fmla="*/ 2060691 w 5034800"/>
              <a:gd name="connsiteY42" fmla="*/ 443345 h 4149888"/>
              <a:gd name="connsiteX43" fmla="*/ 2310072 w 5034800"/>
              <a:gd name="connsiteY43" fmla="*/ 424873 h 4149888"/>
              <a:gd name="connsiteX44" fmla="*/ 2661054 w 5034800"/>
              <a:gd name="connsiteY44" fmla="*/ 369454 h 4149888"/>
              <a:gd name="connsiteX45" fmla="*/ 2855018 w 5034800"/>
              <a:gd name="connsiteY45" fmla="*/ 323273 h 4149888"/>
              <a:gd name="connsiteX46" fmla="*/ 3012036 w 5034800"/>
              <a:gd name="connsiteY46" fmla="*/ 277091 h 4149888"/>
              <a:gd name="connsiteX47" fmla="*/ 3076691 w 5034800"/>
              <a:gd name="connsiteY47" fmla="*/ 258618 h 4149888"/>
              <a:gd name="connsiteX48" fmla="*/ 3298363 w 5034800"/>
              <a:gd name="connsiteY48" fmla="*/ 166254 h 4149888"/>
              <a:gd name="connsiteX49" fmla="*/ 3464618 w 5034800"/>
              <a:gd name="connsiteY49" fmla="*/ 110836 h 4149888"/>
              <a:gd name="connsiteX50" fmla="*/ 3501563 w 5034800"/>
              <a:gd name="connsiteY50" fmla="*/ 101600 h 4149888"/>
              <a:gd name="connsiteX51" fmla="*/ 3815600 w 5034800"/>
              <a:gd name="connsiteY51" fmla="*/ 92363 h 4149888"/>
              <a:gd name="connsiteX52" fmla="*/ 4009563 w 5034800"/>
              <a:gd name="connsiteY52" fmla="*/ 64654 h 4149888"/>
              <a:gd name="connsiteX53" fmla="*/ 4185054 w 5034800"/>
              <a:gd name="connsiteY53" fmla="*/ 18473 h 4149888"/>
              <a:gd name="connsiteX54" fmla="*/ 4231236 w 5034800"/>
              <a:gd name="connsiteY54" fmla="*/ 0 h 4149888"/>
              <a:gd name="connsiteX55" fmla="*/ 4591454 w 5034800"/>
              <a:gd name="connsiteY55" fmla="*/ 9236 h 4149888"/>
              <a:gd name="connsiteX56" fmla="*/ 4757709 w 5034800"/>
              <a:gd name="connsiteY56" fmla="*/ 36945 h 4149888"/>
              <a:gd name="connsiteX57" fmla="*/ 4803891 w 5034800"/>
              <a:gd name="connsiteY57" fmla="*/ 83127 h 4149888"/>
              <a:gd name="connsiteX58" fmla="*/ 4960908 w 5034800"/>
              <a:gd name="connsiteY58" fmla="*/ 184727 h 4149888"/>
              <a:gd name="connsiteX59" fmla="*/ 4988618 w 5034800"/>
              <a:gd name="connsiteY59" fmla="*/ 369454 h 4149888"/>
              <a:gd name="connsiteX60" fmla="*/ 5016327 w 5034800"/>
              <a:gd name="connsiteY60" fmla="*/ 406400 h 4149888"/>
              <a:gd name="connsiteX61" fmla="*/ 5034800 w 5034800"/>
              <a:gd name="connsiteY61" fmla="*/ 452582 h 4149888"/>
              <a:gd name="connsiteX62" fmla="*/ 4997854 w 5034800"/>
              <a:gd name="connsiteY62" fmla="*/ 923636 h 4149888"/>
              <a:gd name="connsiteX63" fmla="*/ 4923963 w 5034800"/>
              <a:gd name="connsiteY63" fmla="*/ 1200727 h 4149888"/>
              <a:gd name="connsiteX64" fmla="*/ 4887018 w 5034800"/>
              <a:gd name="connsiteY64" fmla="*/ 1413163 h 4149888"/>
              <a:gd name="connsiteX65" fmla="*/ 4776181 w 5034800"/>
              <a:gd name="connsiteY65" fmla="*/ 1782618 h 4149888"/>
              <a:gd name="connsiteX66" fmla="*/ 4693054 w 5034800"/>
              <a:gd name="connsiteY66" fmla="*/ 2004291 h 4149888"/>
              <a:gd name="connsiteX67" fmla="*/ 4665345 w 5034800"/>
              <a:gd name="connsiteY67" fmla="*/ 2068945 h 4149888"/>
              <a:gd name="connsiteX68" fmla="*/ 4545272 w 5034800"/>
              <a:gd name="connsiteY68" fmla="*/ 2272145 h 4149888"/>
              <a:gd name="connsiteX69" fmla="*/ 4489854 w 5034800"/>
              <a:gd name="connsiteY69" fmla="*/ 2364509 h 4149888"/>
              <a:gd name="connsiteX70" fmla="*/ 4203527 w 5034800"/>
              <a:gd name="connsiteY70" fmla="*/ 2586182 h 4149888"/>
              <a:gd name="connsiteX71" fmla="*/ 3750944 w 5034800"/>
              <a:gd name="connsiteY71" fmla="*/ 2687781 h 4149888"/>
              <a:gd name="connsiteX72" fmla="*/ 3363018 w 5034800"/>
              <a:gd name="connsiteY72" fmla="*/ 2927927 h 4149888"/>
              <a:gd name="connsiteX73" fmla="*/ 2947381 w 5034800"/>
              <a:gd name="connsiteY73" fmla="*/ 2992582 h 4149888"/>
              <a:gd name="connsiteX74" fmla="*/ 2734945 w 5034800"/>
              <a:gd name="connsiteY74" fmla="*/ 3038763 h 4149888"/>
              <a:gd name="connsiteX75" fmla="*/ 2559454 w 5034800"/>
              <a:gd name="connsiteY75" fmla="*/ 3094182 h 4149888"/>
              <a:gd name="connsiteX76" fmla="*/ 2254654 w 5034800"/>
              <a:gd name="connsiteY76" fmla="*/ 3186545 h 4149888"/>
              <a:gd name="connsiteX77" fmla="*/ 2042218 w 5034800"/>
              <a:gd name="connsiteY77" fmla="*/ 3306618 h 4149888"/>
              <a:gd name="connsiteX78" fmla="*/ 1940618 w 5034800"/>
              <a:gd name="connsiteY78" fmla="*/ 3408218 h 4149888"/>
              <a:gd name="connsiteX79" fmla="*/ 1700472 w 5034800"/>
              <a:gd name="connsiteY79" fmla="*/ 3546763 h 4149888"/>
              <a:gd name="connsiteX80" fmla="*/ 1635818 w 5034800"/>
              <a:gd name="connsiteY80" fmla="*/ 3592945 h 4149888"/>
              <a:gd name="connsiteX81" fmla="*/ 1589636 w 5034800"/>
              <a:gd name="connsiteY81" fmla="*/ 3666836 h 4149888"/>
              <a:gd name="connsiteX82" fmla="*/ 1275600 w 5034800"/>
              <a:gd name="connsiteY82" fmla="*/ 4017818 h 4149888"/>
              <a:gd name="connsiteX83" fmla="*/ 1220181 w 5034800"/>
              <a:gd name="connsiteY83" fmla="*/ 4064000 h 4149888"/>
              <a:gd name="connsiteX84" fmla="*/ 1053927 w 5034800"/>
              <a:gd name="connsiteY84" fmla="*/ 4137891 h 4149888"/>
              <a:gd name="connsiteX85" fmla="*/ 739891 w 5034800"/>
              <a:gd name="connsiteY85" fmla="*/ 4147127 h 4149888"/>
              <a:gd name="connsiteX86" fmla="*/ 666000 w 5034800"/>
              <a:gd name="connsiteY86" fmla="*/ 4110182 h 4149888"/>
              <a:gd name="connsiteX0" fmla="*/ 739891 w 5034800"/>
              <a:gd name="connsiteY0" fmla="*/ 4147127 h 4149888"/>
              <a:gd name="connsiteX1" fmla="*/ 647527 w 5034800"/>
              <a:gd name="connsiteY1" fmla="*/ 4073236 h 4149888"/>
              <a:gd name="connsiteX2" fmla="*/ 536691 w 5034800"/>
              <a:gd name="connsiteY2" fmla="*/ 3999345 h 4149888"/>
              <a:gd name="connsiteX3" fmla="*/ 490509 w 5034800"/>
              <a:gd name="connsiteY3" fmla="*/ 3980873 h 4149888"/>
              <a:gd name="connsiteX4" fmla="*/ 351963 w 5034800"/>
              <a:gd name="connsiteY4" fmla="*/ 3860800 h 4149888"/>
              <a:gd name="connsiteX5" fmla="*/ 296545 w 5034800"/>
              <a:gd name="connsiteY5" fmla="*/ 3814618 h 4149888"/>
              <a:gd name="connsiteX6" fmla="*/ 194945 w 5034800"/>
              <a:gd name="connsiteY6" fmla="*/ 3676073 h 4149888"/>
              <a:gd name="connsiteX7" fmla="*/ 185709 w 5034800"/>
              <a:gd name="connsiteY7" fmla="*/ 3639127 h 4149888"/>
              <a:gd name="connsiteX8" fmla="*/ 176472 w 5034800"/>
              <a:gd name="connsiteY8" fmla="*/ 3611418 h 4149888"/>
              <a:gd name="connsiteX9" fmla="*/ 158000 w 5034800"/>
              <a:gd name="connsiteY9" fmla="*/ 3537527 h 4149888"/>
              <a:gd name="connsiteX10" fmla="*/ 148763 w 5034800"/>
              <a:gd name="connsiteY10" fmla="*/ 3491345 h 4149888"/>
              <a:gd name="connsiteX11" fmla="*/ 121054 w 5034800"/>
              <a:gd name="connsiteY11" fmla="*/ 3408218 h 4149888"/>
              <a:gd name="connsiteX12" fmla="*/ 74872 w 5034800"/>
              <a:gd name="connsiteY12" fmla="*/ 3121891 h 4149888"/>
              <a:gd name="connsiteX13" fmla="*/ 65636 w 5034800"/>
              <a:gd name="connsiteY13" fmla="*/ 3048000 h 4149888"/>
              <a:gd name="connsiteX14" fmla="*/ 28691 w 5034800"/>
              <a:gd name="connsiteY14" fmla="*/ 2890982 h 4149888"/>
              <a:gd name="connsiteX15" fmla="*/ 10218 w 5034800"/>
              <a:gd name="connsiteY15" fmla="*/ 2770909 h 4149888"/>
              <a:gd name="connsiteX16" fmla="*/ 10218 w 5034800"/>
              <a:gd name="connsiteY16" fmla="*/ 2170545 h 4149888"/>
              <a:gd name="connsiteX17" fmla="*/ 37927 w 5034800"/>
              <a:gd name="connsiteY17" fmla="*/ 2068945 h 4149888"/>
              <a:gd name="connsiteX18" fmla="*/ 56400 w 5034800"/>
              <a:gd name="connsiteY18" fmla="*/ 1921163 h 4149888"/>
              <a:gd name="connsiteX19" fmla="*/ 74872 w 5034800"/>
              <a:gd name="connsiteY19" fmla="*/ 1884218 h 4149888"/>
              <a:gd name="connsiteX20" fmla="*/ 84109 w 5034800"/>
              <a:gd name="connsiteY20" fmla="*/ 1856509 h 4149888"/>
              <a:gd name="connsiteX21" fmla="*/ 93345 w 5034800"/>
              <a:gd name="connsiteY21" fmla="*/ 1810327 h 4149888"/>
              <a:gd name="connsiteX22" fmla="*/ 158000 w 5034800"/>
              <a:gd name="connsiteY22" fmla="*/ 1681018 h 4149888"/>
              <a:gd name="connsiteX23" fmla="*/ 241127 w 5034800"/>
              <a:gd name="connsiteY23" fmla="*/ 1505527 h 4149888"/>
              <a:gd name="connsiteX24" fmla="*/ 315018 w 5034800"/>
              <a:gd name="connsiteY24" fmla="*/ 1357745 h 4149888"/>
              <a:gd name="connsiteX25" fmla="*/ 407381 w 5034800"/>
              <a:gd name="connsiteY25" fmla="*/ 1228436 h 4149888"/>
              <a:gd name="connsiteX26" fmla="*/ 453563 w 5034800"/>
              <a:gd name="connsiteY26" fmla="*/ 1173018 h 4149888"/>
              <a:gd name="connsiteX27" fmla="*/ 481272 w 5034800"/>
              <a:gd name="connsiteY27" fmla="*/ 1126836 h 4149888"/>
              <a:gd name="connsiteX28" fmla="*/ 545927 w 5034800"/>
              <a:gd name="connsiteY28" fmla="*/ 1080654 h 4149888"/>
              <a:gd name="connsiteX29" fmla="*/ 573636 w 5034800"/>
              <a:gd name="connsiteY29" fmla="*/ 1052945 h 4149888"/>
              <a:gd name="connsiteX30" fmla="*/ 601345 w 5034800"/>
              <a:gd name="connsiteY30" fmla="*/ 1043709 h 4149888"/>
              <a:gd name="connsiteX31" fmla="*/ 647527 w 5034800"/>
              <a:gd name="connsiteY31" fmla="*/ 1016000 h 4149888"/>
              <a:gd name="connsiteX32" fmla="*/ 804545 w 5034800"/>
              <a:gd name="connsiteY32" fmla="*/ 979054 h 4149888"/>
              <a:gd name="connsiteX33" fmla="*/ 989272 w 5034800"/>
              <a:gd name="connsiteY33" fmla="*/ 905163 h 4149888"/>
              <a:gd name="connsiteX34" fmla="*/ 1137054 w 5034800"/>
              <a:gd name="connsiteY34" fmla="*/ 849745 h 4149888"/>
              <a:gd name="connsiteX35" fmla="*/ 1220181 w 5034800"/>
              <a:gd name="connsiteY35" fmla="*/ 803563 h 4149888"/>
              <a:gd name="connsiteX36" fmla="*/ 1331018 w 5034800"/>
              <a:gd name="connsiteY36" fmla="*/ 757382 h 4149888"/>
              <a:gd name="connsiteX37" fmla="*/ 1441854 w 5034800"/>
              <a:gd name="connsiteY37" fmla="*/ 692727 h 4149888"/>
              <a:gd name="connsiteX38" fmla="*/ 1626581 w 5034800"/>
              <a:gd name="connsiteY38" fmla="*/ 609600 h 4149888"/>
              <a:gd name="connsiteX39" fmla="*/ 1737418 w 5034800"/>
              <a:gd name="connsiteY39" fmla="*/ 554182 h 4149888"/>
              <a:gd name="connsiteX40" fmla="*/ 1940618 w 5034800"/>
              <a:gd name="connsiteY40" fmla="*/ 471054 h 4149888"/>
              <a:gd name="connsiteX41" fmla="*/ 1986800 w 5034800"/>
              <a:gd name="connsiteY41" fmla="*/ 452582 h 4149888"/>
              <a:gd name="connsiteX42" fmla="*/ 2060691 w 5034800"/>
              <a:gd name="connsiteY42" fmla="*/ 443345 h 4149888"/>
              <a:gd name="connsiteX43" fmla="*/ 2310072 w 5034800"/>
              <a:gd name="connsiteY43" fmla="*/ 424873 h 4149888"/>
              <a:gd name="connsiteX44" fmla="*/ 2661054 w 5034800"/>
              <a:gd name="connsiteY44" fmla="*/ 369454 h 4149888"/>
              <a:gd name="connsiteX45" fmla="*/ 2855018 w 5034800"/>
              <a:gd name="connsiteY45" fmla="*/ 323273 h 4149888"/>
              <a:gd name="connsiteX46" fmla="*/ 3012036 w 5034800"/>
              <a:gd name="connsiteY46" fmla="*/ 277091 h 4149888"/>
              <a:gd name="connsiteX47" fmla="*/ 3076691 w 5034800"/>
              <a:gd name="connsiteY47" fmla="*/ 258618 h 4149888"/>
              <a:gd name="connsiteX48" fmla="*/ 3298363 w 5034800"/>
              <a:gd name="connsiteY48" fmla="*/ 166254 h 4149888"/>
              <a:gd name="connsiteX49" fmla="*/ 3464618 w 5034800"/>
              <a:gd name="connsiteY49" fmla="*/ 110836 h 4149888"/>
              <a:gd name="connsiteX50" fmla="*/ 3501563 w 5034800"/>
              <a:gd name="connsiteY50" fmla="*/ 101600 h 4149888"/>
              <a:gd name="connsiteX51" fmla="*/ 3815600 w 5034800"/>
              <a:gd name="connsiteY51" fmla="*/ 92363 h 4149888"/>
              <a:gd name="connsiteX52" fmla="*/ 4009563 w 5034800"/>
              <a:gd name="connsiteY52" fmla="*/ 64654 h 4149888"/>
              <a:gd name="connsiteX53" fmla="*/ 4185054 w 5034800"/>
              <a:gd name="connsiteY53" fmla="*/ 18473 h 4149888"/>
              <a:gd name="connsiteX54" fmla="*/ 4231236 w 5034800"/>
              <a:gd name="connsiteY54" fmla="*/ 0 h 4149888"/>
              <a:gd name="connsiteX55" fmla="*/ 4591454 w 5034800"/>
              <a:gd name="connsiteY55" fmla="*/ 9236 h 4149888"/>
              <a:gd name="connsiteX56" fmla="*/ 4757709 w 5034800"/>
              <a:gd name="connsiteY56" fmla="*/ 36945 h 4149888"/>
              <a:gd name="connsiteX57" fmla="*/ 4803891 w 5034800"/>
              <a:gd name="connsiteY57" fmla="*/ 83127 h 4149888"/>
              <a:gd name="connsiteX58" fmla="*/ 4960908 w 5034800"/>
              <a:gd name="connsiteY58" fmla="*/ 184727 h 4149888"/>
              <a:gd name="connsiteX59" fmla="*/ 4988618 w 5034800"/>
              <a:gd name="connsiteY59" fmla="*/ 369454 h 4149888"/>
              <a:gd name="connsiteX60" fmla="*/ 5016327 w 5034800"/>
              <a:gd name="connsiteY60" fmla="*/ 406400 h 4149888"/>
              <a:gd name="connsiteX61" fmla="*/ 5034800 w 5034800"/>
              <a:gd name="connsiteY61" fmla="*/ 452582 h 4149888"/>
              <a:gd name="connsiteX62" fmla="*/ 4997854 w 5034800"/>
              <a:gd name="connsiteY62" fmla="*/ 923636 h 4149888"/>
              <a:gd name="connsiteX63" fmla="*/ 4923963 w 5034800"/>
              <a:gd name="connsiteY63" fmla="*/ 1200727 h 4149888"/>
              <a:gd name="connsiteX64" fmla="*/ 4887018 w 5034800"/>
              <a:gd name="connsiteY64" fmla="*/ 1413163 h 4149888"/>
              <a:gd name="connsiteX65" fmla="*/ 4776181 w 5034800"/>
              <a:gd name="connsiteY65" fmla="*/ 1782618 h 4149888"/>
              <a:gd name="connsiteX66" fmla="*/ 4693054 w 5034800"/>
              <a:gd name="connsiteY66" fmla="*/ 2004291 h 4149888"/>
              <a:gd name="connsiteX67" fmla="*/ 4665345 w 5034800"/>
              <a:gd name="connsiteY67" fmla="*/ 2068945 h 4149888"/>
              <a:gd name="connsiteX68" fmla="*/ 4545272 w 5034800"/>
              <a:gd name="connsiteY68" fmla="*/ 2272145 h 4149888"/>
              <a:gd name="connsiteX69" fmla="*/ 4489854 w 5034800"/>
              <a:gd name="connsiteY69" fmla="*/ 2364509 h 4149888"/>
              <a:gd name="connsiteX70" fmla="*/ 4203527 w 5034800"/>
              <a:gd name="connsiteY70" fmla="*/ 2586182 h 4149888"/>
              <a:gd name="connsiteX71" fmla="*/ 3750944 w 5034800"/>
              <a:gd name="connsiteY71" fmla="*/ 2687781 h 4149888"/>
              <a:gd name="connsiteX72" fmla="*/ 3363018 w 5034800"/>
              <a:gd name="connsiteY72" fmla="*/ 2927927 h 4149888"/>
              <a:gd name="connsiteX73" fmla="*/ 2947381 w 5034800"/>
              <a:gd name="connsiteY73" fmla="*/ 2992582 h 4149888"/>
              <a:gd name="connsiteX74" fmla="*/ 2734945 w 5034800"/>
              <a:gd name="connsiteY74" fmla="*/ 3038763 h 4149888"/>
              <a:gd name="connsiteX75" fmla="*/ 2559454 w 5034800"/>
              <a:gd name="connsiteY75" fmla="*/ 3094182 h 4149888"/>
              <a:gd name="connsiteX76" fmla="*/ 2254654 w 5034800"/>
              <a:gd name="connsiteY76" fmla="*/ 3186545 h 4149888"/>
              <a:gd name="connsiteX77" fmla="*/ 2042218 w 5034800"/>
              <a:gd name="connsiteY77" fmla="*/ 3306618 h 4149888"/>
              <a:gd name="connsiteX78" fmla="*/ 1940618 w 5034800"/>
              <a:gd name="connsiteY78" fmla="*/ 3408218 h 4149888"/>
              <a:gd name="connsiteX79" fmla="*/ 1700472 w 5034800"/>
              <a:gd name="connsiteY79" fmla="*/ 3546763 h 4149888"/>
              <a:gd name="connsiteX80" fmla="*/ 1635818 w 5034800"/>
              <a:gd name="connsiteY80" fmla="*/ 3592945 h 4149888"/>
              <a:gd name="connsiteX81" fmla="*/ 1589636 w 5034800"/>
              <a:gd name="connsiteY81" fmla="*/ 3666836 h 4149888"/>
              <a:gd name="connsiteX82" fmla="*/ 1275600 w 5034800"/>
              <a:gd name="connsiteY82" fmla="*/ 4017818 h 4149888"/>
              <a:gd name="connsiteX83" fmla="*/ 1220181 w 5034800"/>
              <a:gd name="connsiteY83" fmla="*/ 4064000 h 4149888"/>
              <a:gd name="connsiteX84" fmla="*/ 1053927 w 5034800"/>
              <a:gd name="connsiteY84" fmla="*/ 4137891 h 4149888"/>
              <a:gd name="connsiteX85" fmla="*/ 739891 w 5034800"/>
              <a:gd name="connsiteY85" fmla="*/ 4147127 h 4149888"/>
              <a:gd name="connsiteX0" fmla="*/ 1053927 w 5034800"/>
              <a:gd name="connsiteY0" fmla="*/ 4137891 h 4137931"/>
              <a:gd name="connsiteX1" fmla="*/ 647527 w 5034800"/>
              <a:gd name="connsiteY1" fmla="*/ 4073236 h 4137931"/>
              <a:gd name="connsiteX2" fmla="*/ 536691 w 5034800"/>
              <a:gd name="connsiteY2" fmla="*/ 3999345 h 4137931"/>
              <a:gd name="connsiteX3" fmla="*/ 490509 w 5034800"/>
              <a:gd name="connsiteY3" fmla="*/ 3980873 h 4137931"/>
              <a:gd name="connsiteX4" fmla="*/ 351963 w 5034800"/>
              <a:gd name="connsiteY4" fmla="*/ 3860800 h 4137931"/>
              <a:gd name="connsiteX5" fmla="*/ 296545 w 5034800"/>
              <a:gd name="connsiteY5" fmla="*/ 3814618 h 4137931"/>
              <a:gd name="connsiteX6" fmla="*/ 194945 w 5034800"/>
              <a:gd name="connsiteY6" fmla="*/ 3676073 h 4137931"/>
              <a:gd name="connsiteX7" fmla="*/ 185709 w 5034800"/>
              <a:gd name="connsiteY7" fmla="*/ 3639127 h 4137931"/>
              <a:gd name="connsiteX8" fmla="*/ 176472 w 5034800"/>
              <a:gd name="connsiteY8" fmla="*/ 3611418 h 4137931"/>
              <a:gd name="connsiteX9" fmla="*/ 158000 w 5034800"/>
              <a:gd name="connsiteY9" fmla="*/ 3537527 h 4137931"/>
              <a:gd name="connsiteX10" fmla="*/ 148763 w 5034800"/>
              <a:gd name="connsiteY10" fmla="*/ 3491345 h 4137931"/>
              <a:gd name="connsiteX11" fmla="*/ 121054 w 5034800"/>
              <a:gd name="connsiteY11" fmla="*/ 3408218 h 4137931"/>
              <a:gd name="connsiteX12" fmla="*/ 74872 w 5034800"/>
              <a:gd name="connsiteY12" fmla="*/ 3121891 h 4137931"/>
              <a:gd name="connsiteX13" fmla="*/ 65636 w 5034800"/>
              <a:gd name="connsiteY13" fmla="*/ 3048000 h 4137931"/>
              <a:gd name="connsiteX14" fmla="*/ 28691 w 5034800"/>
              <a:gd name="connsiteY14" fmla="*/ 2890982 h 4137931"/>
              <a:gd name="connsiteX15" fmla="*/ 10218 w 5034800"/>
              <a:gd name="connsiteY15" fmla="*/ 2770909 h 4137931"/>
              <a:gd name="connsiteX16" fmla="*/ 10218 w 5034800"/>
              <a:gd name="connsiteY16" fmla="*/ 2170545 h 4137931"/>
              <a:gd name="connsiteX17" fmla="*/ 37927 w 5034800"/>
              <a:gd name="connsiteY17" fmla="*/ 2068945 h 4137931"/>
              <a:gd name="connsiteX18" fmla="*/ 56400 w 5034800"/>
              <a:gd name="connsiteY18" fmla="*/ 1921163 h 4137931"/>
              <a:gd name="connsiteX19" fmla="*/ 74872 w 5034800"/>
              <a:gd name="connsiteY19" fmla="*/ 1884218 h 4137931"/>
              <a:gd name="connsiteX20" fmla="*/ 84109 w 5034800"/>
              <a:gd name="connsiteY20" fmla="*/ 1856509 h 4137931"/>
              <a:gd name="connsiteX21" fmla="*/ 93345 w 5034800"/>
              <a:gd name="connsiteY21" fmla="*/ 1810327 h 4137931"/>
              <a:gd name="connsiteX22" fmla="*/ 158000 w 5034800"/>
              <a:gd name="connsiteY22" fmla="*/ 1681018 h 4137931"/>
              <a:gd name="connsiteX23" fmla="*/ 241127 w 5034800"/>
              <a:gd name="connsiteY23" fmla="*/ 1505527 h 4137931"/>
              <a:gd name="connsiteX24" fmla="*/ 315018 w 5034800"/>
              <a:gd name="connsiteY24" fmla="*/ 1357745 h 4137931"/>
              <a:gd name="connsiteX25" fmla="*/ 407381 w 5034800"/>
              <a:gd name="connsiteY25" fmla="*/ 1228436 h 4137931"/>
              <a:gd name="connsiteX26" fmla="*/ 453563 w 5034800"/>
              <a:gd name="connsiteY26" fmla="*/ 1173018 h 4137931"/>
              <a:gd name="connsiteX27" fmla="*/ 481272 w 5034800"/>
              <a:gd name="connsiteY27" fmla="*/ 1126836 h 4137931"/>
              <a:gd name="connsiteX28" fmla="*/ 545927 w 5034800"/>
              <a:gd name="connsiteY28" fmla="*/ 1080654 h 4137931"/>
              <a:gd name="connsiteX29" fmla="*/ 573636 w 5034800"/>
              <a:gd name="connsiteY29" fmla="*/ 1052945 h 4137931"/>
              <a:gd name="connsiteX30" fmla="*/ 601345 w 5034800"/>
              <a:gd name="connsiteY30" fmla="*/ 1043709 h 4137931"/>
              <a:gd name="connsiteX31" fmla="*/ 647527 w 5034800"/>
              <a:gd name="connsiteY31" fmla="*/ 1016000 h 4137931"/>
              <a:gd name="connsiteX32" fmla="*/ 804545 w 5034800"/>
              <a:gd name="connsiteY32" fmla="*/ 979054 h 4137931"/>
              <a:gd name="connsiteX33" fmla="*/ 989272 w 5034800"/>
              <a:gd name="connsiteY33" fmla="*/ 905163 h 4137931"/>
              <a:gd name="connsiteX34" fmla="*/ 1137054 w 5034800"/>
              <a:gd name="connsiteY34" fmla="*/ 849745 h 4137931"/>
              <a:gd name="connsiteX35" fmla="*/ 1220181 w 5034800"/>
              <a:gd name="connsiteY35" fmla="*/ 803563 h 4137931"/>
              <a:gd name="connsiteX36" fmla="*/ 1331018 w 5034800"/>
              <a:gd name="connsiteY36" fmla="*/ 757382 h 4137931"/>
              <a:gd name="connsiteX37" fmla="*/ 1441854 w 5034800"/>
              <a:gd name="connsiteY37" fmla="*/ 692727 h 4137931"/>
              <a:gd name="connsiteX38" fmla="*/ 1626581 w 5034800"/>
              <a:gd name="connsiteY38" fmla="*/ 609600 h 4137931"/>
              <a:gd name="connsiteX39" fmla="*/ 1737418 w 5034800"/>
              <a:gd name="connsiteY39" fmla="*/ 554182 h 4137931"/>
              <a:gd name="connsiteX40" fmla="*/ 1940618 w 5034800"/>
              <a:gd name="connsiteY40" fmla="*/ 471054 h 4137931"/>
              <a:gd name="connsiteX41" fmla="*/ 1986800 w 5034800"/>
              <a:gd name="connsiteY41" fmla="*/ 452582 h 4137931"/>
              <a:gd name="connsiteX42" fmla="*/ 2060691 w 5034800"/>
              <a:gd name="connsiteY42" fmla="*/ 443345 h 4137931"/>
              <a:gd name="connsiteX43" fmla="*/ 2310072 w 5034800"/>
              <a:gd name="connsiteY43" fmla="*/ 424873 h 4137931"/>
              <a:gd name="connsiteX44" fmla="*/ 2661054 w 5034800"/>
              <a:gd name="connsiteY44" fmla="*/ 369454 h 4137931"/>
              <a:gd name="connsiteX45" fmla="*/ 2855018 w 5034800"/>
              <a:gd name="connsiteY45" fmla="*/ 323273 h 4137931"/>
              <a:gd name="connsiteX46" fmla="*/ 3012036 w 5034800"/>
              <a:gd name="connsiteY46" fmla="*/ 277091 h 4137931"/>
              <a:gd name="connsiteX47" fmla="*/ 3076691 w 5034800"/>
              <a:gd name="connsiteY47" fmla="*/ 258618 h 4137931"/>
              <a:gd name="connsiteX48" fmla="*/ 3298363 w 5034800"/>
              <a:gd name="connsiteY48" fmla="*/ 166254 h 4137931"/>
              <a:gd name="connsiteX49" fmla="*/ 3464618 w 5034800"/>
              <a:gd name="connsiteY49" fmla="*/ 110836 h 4137931"/>
              <a:gd name="connsiteX50" fmla="*/ 3501563 w 5034800"/>
              <a:gd name="connsiteY50" fmla="*/ 101600 h 4137931"/>
              <a:gd name="connsiteX51" fmla="*/ 3815600 w 5034800"/>
              <a:gd name="connsiteY51" fmla="*/ 92363 h 4137931"/>
              <a:gd name="connsiteX52" fmla="*/ 4009563 w 5034800"/>
              <a:gd name="connsiteY52" fmla="*/ 64654 h 4137931"/>
              <a:gd name="connsiteX53" fmla="*/ 4185054 w 5034800"/>
              <a:gd name="connsiteY53" fmla="*/ 18473 h 4137931"/>
              <a:gd name="connsiteX54" fmla="*/ 4231236 w 5034800"/>
              <a:gd name="connsiteY54" fmla="*/ 0 h 4137931"/>
              <a:gd name="connsiteX55" fmla="*/ 4591454 w 5034800"/>
              <a:gd name="connsiteY55" fmla="*/ 9236 h 4137931"/>
              <a:gd name="connsiteX56" fmla="*/ 4757709 w 5034800"/>
              <a:gd name="connsiteY56" fmla="*/ 36945 h 4137931"/>
              <a:gd name="connsiteX57" fmla="*/ 4803891 w 5034800"/>
              <a:gd name="connsiteY57" fmla="*/ 83127 h 4137931"/>
              <a:gd name="connsiteX58" fmla="*/ 4960908 w 5034800"/>
              <a:gd name="connsiteY58" fmla="*/ 184727 h 4137931"/>
              <a:gd name="connsiteX59" fmla="*/ 4988618 w 5034800"/>
              <a:gd name="connsiteY59" fmla="*/ 369454 h 4137931"/>
              <a:gd name="connsiteX60" fmla="*/ 5016327 w 5034800"/>
              <a:gd name="connsiteY60" fmla="*/ 406400 h 4137931"/>
              <a:gd name="connsiteX61" fmla="*/ 5034800 w 5034800"/>
              <a:gd name="connsiteY61" fmla="*/ 452582 h 4137931"/>
              <a:gd name="connsiteX62" fmla="*/ 4997854 w 5034800"/>
              <a:gd name="connsiteY62" fmla="*/ 923636 h 4137931"/>
              <a:gd name="connsiteX63" fmla="*/ 4923963 w 5034800"/>
              <a:gd name="connsiteY63" fmla="*/ 1200727 h 4137931"/>
              <a:gd name="connsiteX64" fmla="*/ 4887018 w 5034800"/>
              <a:gd name="connsiteY64" fmla="*/ 1413163 h 4137931"/>
              <a:gd name="connsiteX65" fmla="*/ 4776181 w 5034800"/>
              <a:gd name="connsiteY65" fmla="*/ 1782618 h 4137931"/>
              <a:gd name="connsiteX66" fmla="*/ 4693054 w 5034800"/>
              <a:gd name="connsiteY66" fmla="*/ 2004291 h 4137931"/>
              <a:gd name="connsiteX67" fmla="*/ 4665345 w 5034800"/>
              <a:gd name="connsiteY67" fmla="*/ 2068945 h 4137931"/>
              <a:gd name="connsiteX68" fmla="*/ 4545272 w 5034800"/>
              <a:gd name="connsiteY68" fmla="*/ 2272145 h 4137931"/>
              <a:gd name="connsiteX69" fmla="*/ 4489854 w 5034800"/>
              <a:gd name="connsiteY69" fmla="*/ 2364509 h 4137931"/>
              <a:gd name="connsiteX70" fmla="*/ 4203527 w 5034800"/>
              <a:gd name="connsiteY70" fmla="*/ 2586182 h 4137931"/>
              <a:gd name="connsiteX71" fmla="*/ 3750944 w 5034800"/>
              <a:gd name="connsiteY71" fmla="*/ 2687781 h 4137931"/>
              <a:gd name="connsiteX72" fmla="*/ 3363018 w 5034800"/>
              <a:gd name="connsiteY72" fmla="*/ 2927927 h 4137931"/>
              <a:gd name="connsiteX73" fmla="*/ 2947381 w 5034800"/>
              <a:gd name="connsiteY73" fmla="*/ 2992582 h 4137931"/>
              <a:gd name="connsiteX74" fmla="*/ 2734945 w 5034800"/>
              <a:gd name="connsiteY74" fmla="*/ 3038763 h 4137931"/>
              <a:gd name="connsiteX75" fmla="*/ 2559454 w 5034800"/>
              <a:gd name="connsiteY75" fmla="*/ 3094182 h 4137931"/>
              <a:gd name="connsiteX76" fmla="*/ 2254654 w 5034800"/>
              <a:gd name="connsiteY76" fmla="*/ 3186545 h 4137931"/>
              <a:gd name="connsiteX77" fmla="*/ 2042218 w 5034800"/>
              <a:gd name="connsiteY77" fmla="*/ 3306618 h 4137931"/>
              <a:gd name="connsiteX78" fmla="*/ 1940618 w 5034800"/>
              <a:gd name="connsiteY78" fmla="*/ 3408218 h 4137931"/>
              <a:gd name="connsiteX79" fmla="*/ 1700472 w 5034800"/>
              <a:gd name="connsiteY79" fmla="*/ 3546763 h 4137931"/>
              <a:gd name="connsiteX80" fmla="*/ 1635818 w 5034800"/>
              <a:gd name="connsiteY80" fmla="*/ 3592945 h 4137931"/>
              <a:gd name="connsiteX81" fmla="*/ 1589636 w 5034800"/>
              <a:gd name="connsiteY81" fmla="*/ 3666836 h 4137931"/>
              <a:gd name="connsiteX82" fmla="*/ 1275600 w 5034800"/>
              <a:gd name="connsiteY82" fmla="*/ 4017818 h 4137931"/>
              <a:gd name="connsiteX83" fmla="*/ 1220181 w 5034800"/>
              <a:gd name="connsiteY83" fmla="*/ 4064000 h 4137931"/>
              <a:gd name="connsiteX84" fmla="*/ 1053927 w 5034800"/>
              <a:gd name="connsiteY84" fmla="*/ 4137891 h 4137931"/>
              <a:gd name="connsiteX0" fmla="*/ 1053927 w 5034800"/>
              <a:gd name="connsiteY0" fmla="*/ 4137891 h 4137931"/>
              <a:gd name="connsiteX1" fmla="*/ 647527 w 5034800"/>
              <a:gd name="connsiteY1" fmla="*/ 4073236 h 4137931"/>
              <a:gd name="connsiteX2" fmla="*/ 536691 w 5034800"/>
              <a:gd name="connsiteY2" fmla="*/ 3999345 h 4137931"/>
              <a:gd name="connsiteX3" fmla="*/ 490509 w 5034800"/>
              <a:gd name="connsiteY3" fmla="*/ 3980873 h 4137931"/>
              <a:gd name="connsiteX4" fmla="*/ 351963 w 5034800"/>
              <a:gd name="connsiteY4" fmla="*/ 3860800 h 4137931"/>
              <a:gd name="connsiteX5" fmla="*/ 296545 w 5034800"/>
              <a:gd name="connsiteY5" fmla="*/ 3814618 h 4137931"/>
              <a:gd name="connsiteX6" fmla="*/ 194945 w 5034800"/>
              <a:gd name="connsiteY6" fmla="*/ 3676073 h 4137931"/>
              <a:gd name="connsiteX7" fmla="*/ 185709 w 5034800"/>
              <a:gd name="connsiteY7" fmla="*/ 3639127 h 4137931"/>
              <a:gd name="connsiteX8" fmla="*/ 176472 w 5034800"/>
              <a:gd name="connsiteY8" fmla="*/ 3611418 h 4137931"/>
              <a:gd name="connsiteX9" fmla="*/ 158000 w 5034800"/>
              <a:gd name="connsiteY9" fmla="*/ 3537527 h 4137931"/>
              <a:gd name="connsiteX10" fmla="*/ 148763 w 5034800"/>
              <a:gd name="connsiteY10" fmla="*/ 3491345 h 4137931"/>
              <a:gd name="connsiteX11" fmla="*/ 121054 w 5034800"/>
              <a:gd name="connsiteY11" fmla="*/ 3408218 h 4137931"/>
              <a:gd name="connsiteX12" fmla="*/ 74872 w 5034800"/>
              <a:gd name="connsiteY12" fmla="*/ 3121891 h 4137931"/>
              <a:gd name="connsiteX13" fmla="*/ 65636 w 5034800"/>
              <a:gd name="connsiteY13" fmla="*/ 3048000 h 4137931"/>
              <a:gd name="connsiteX14" fmla="*/ 28691 w 5034800"/>
              <a:gd name="connsiteY14" fmla="*/ 2890982 h 4137931"/>
              <a:gd name="connsiteX15" fmla="*/ 10218 w 5034800"/>
              <a:gd name="connsiteY15" fmla="*/ 2770909 h 4137931"/>
              <a:gd name="connsiteX16" fmla="*/ 10218 w 5034800"/>
              <a:gd name="connsiteY16" fmla="*/ 2170545 h 4137931"/>
              <a:gd name="connsiteX17" fmla="*/ 37927 w 5034800"/>
              <a:gd name="connsiteY17" fmla="*/ 2068945 h 4137931"/>
              <a:gd name="connsiteX18" fmla="*/ 56400 w 5034800"/>
              <a:gd name="connsiteY18" fmla="*/ 1921163 h 4137931"/>
              <a:gd name="connsiteX19" fmla="*/ 74872 w 5034800"/>
              <a:gd name="connsiteY19" fmla="*/ 1884218 h 4137931"/>
              <a:gd name="connsiteX20" fmla="*/ 84109 w 5034800"/>
              <a:gd name="connsiteY20" fmla="*/ 1856509 h 4137931"/>
              <a:gd name="connsiteX21" fmla="*/ 93345 w 5034800"/>
              <a:gd name="connsiteY21" fmla="*/ 1810327 h 4137931"/>
              <a:gd name="connsiteX22" fmla="*/ 158000 w 5034800"/>
              <a:gd name="connsiteY22" fmla="*/ 1681018 h 4137931"/>
              <a:gd name="connsiteX23" fmla="*/ 241127 w 5034800"/>
              <a:gd name="connsiteY23" fmla="*/ 1505527 h 4137931"/>
              <a:gd name="connsiteX24" fmla="*/ 315018 w 5034800"/>
              <a:gd name="connsiteY24" fmla="*/ 1357745 h 4137931"/>
              <a:gd name="connsiteX25" fmla="*/ 407381 w 5034800"/>
              <a:gd name="connsiteY25" fmla="*/ 1228436 h 4137931"/>
              <a:gd name="connsiteX26" fmla="*/ 453563 w 5034800"/>
              <a:gd name="connsiteY26" fmla="*/ 1173018 h 4137931"/>
              <a:gd name="connsiteX27" fmla="*/ 481272 w 5034800"/>
              <a:gd name="connsiteY27" fmla="*/ 1126836 h 4137931"/>
              <a:gd name="connsiteX28" fmla="*/ 545927 w 5034800"/>
              <a:gd name="connsiteY28" fmla="*/ 1080654 h 4137931"/>
              <a:gd name="connsiteX29" fmla="*/ 573636 w 5034800"/>
              <a:gd name="connsiteY29" fmla="*/ 1052945 h 4137931"/>
              <a:gd name="connsiteX30" fmla="*/ 601345 w 5034800"/>
              <a:gd name="connsiteY30" fmla="*/ 1043709 h 4137931"/>
              <a:gd name="connsiteX31" fmla="*/ 647527 w 5034800"/>
              <a:gd name="connsiteY31" fmla="*/ 1016000 h 4137931"/>
              <a:gd name="connsiteX32" fmla="*/ 804545 w 5034800"/>
              <a:gd name="connsiteY32" fmla="*/ 979054 h 4137931"/>
              <a:gd name="connsiteX33" fmla="*/ 989272 w 5034800"/>
              <a:gd name="connsiteY33" fmla="*/ 905163 h 4137931"/>
              <a:gd name="connsiteX34" fmla="*/ 1137054 w 5034800"/>
              <a:gd name="connsiteY34" fmla="*/ 849745 h 4137931"/>
              <a:gd name="connsiteX35" fmla="*/ 1220181 w 5034800"/>
              <a:gd name="connsiteY35" fmla="*/ 803563 h 4137931"/>
              <a:gd name="connsiteX36" fmla="*/ 1331018 w 5034800"/>
              <a:gd name="connsiteY36" fmla="*/ 757382 h 4137931"/>
              <a:gd name="connsiteX37" fmla="*/ 1441854 w 5034800"/>
              <a:gd name="connsiteY37" fmla="*/ 692727 h 4137931"/>
              <a:gd name="connsiteX38" fmla="*/ 1626581 w 5034800"/>
              <a:gd name="connsiteY38" fmla="*/ 609600 h 4137931"/>
              <a:gd name="connsiteX39" fmla="*/ 1737418 w 5034800"/>
              <a:gd name="connsiteY39" fmla="*/ 554182 h 4137931"/>
              <a:gd name="connsiteX40" fmla="*/ 1940618 w 5034800"/>
              <a:gd name="connsiteY40" fmla="*/ 471054 h 4137931"/>
              <a:gd name="connsiteX41" fmla="*/ 1986800 w 5034800"/>
              <a:gd name="connsiteY41" fmla="*/ 452582 h 4137931"/>
              <a:gd name="connsiteX42" fmla="*/ 2060691 w 5034800"/>
              <a:gd name="connsiteY42" fmla="*/ 443345 h 4137931"/>
              <a:gd name="connsiteX43" fmla="*/ 2310072 w 5034800"/>
              <a:gd name="connsiteY43" fmla="*/ 424873 h 4137931"/>
              <a:gd name="connsiteX44" fmla="*/ 2661054 w 5034800"/>
              <a:gd name="connsiteY44" fmla="*/ 369454 h 4137931"/>
              <a:gd name="connsiteX45" fmla="*/ 2855018 w 5034800"/>
              <a:gd name="connsiteY45" fmla="*/ 323273 h 4137931"/>
              <a:gd name="connsiteX46" fmla="*/ 3012036 w 5034800"/>
              <a:gd name="connsiteY46" fmla="*/ 277091 h 4137931"/>
              <a:gd name="connsiteX47" fmla="*/ 3076691 w 5034800"/>
              <a:gd name="connsiteY47" fmla="*/ 258618 h 4137931"/>
              <a:gd name="connsiteX48" fmla="*/ 3298363 w 5034800"/>
              <a:gd name="connsiteY48" fmla="*/ 166254 h 4137931"/>
              <a:gd name="connsiteX49" fmla="*/ 3464618 w 5034800"/>
              <a:gd name="connsiteY49" fmla="*/ 110836 h 4137931"/>
              <a:gd name="connsiteX50" fmla="*/ 3501563 w 5034800"/>
              <a:gd name="connsiteY50" fmla="*/ 101600 h 4137931"/>
              <a:gd name="connsiteX51" fmla="*/ 3815600 w 5034800"/>
              <a:gd name="connsiteY51" fmla="*/ 92363 h 4137931"/>
              <a:gd name="connsiteX52" fmla="*/ 4009563 w 5034800"/>
              <a:gd name="connsiteY52" fmla="*/ 64654 h 4137931"/>
              <a:gd name="connsiteX53" fmla="*/ 4185054 w 5034800"/>
              <a:gd name="connsiteY53" fmla="*/ 18473 h 4137931"/>
              <a:gd name="connsiteX54" fmla="*/ 4231236 w 5034800"/>
              <a:gd name="connsiteY54" fmla="*/ 0 h 4137931"/>
              <a:gd name="connsiteX55" fmla="*/ 4591454 w 5034800"/>
              <a:gd name="connsiteY55" fmla="*/ 9236 h 4137931"/>
              <a:gd name="connsiteX56" fmla="*/ 4757709 w 5034800"/>
              <a:gd name="connsiteY56" fmla="*/ 36945 h 4137931"/>
              <a:gd name="connsiteX57" fmla="*/ 4803891 w 5034800"/>
              <a:gd name="connsiteY57" fmla="*/ 83127 h 4137931"/>
              <a:gd name="connsiteX58" fmla="*/ 4960908 w 5034800"/>
              <a:gd name="connsiteY58" fmla="*/ 184727 h 4137931"/>
              <a:gd name="connsiteX59" fmla="*/ 4988618 w 5034800"/>
              <a:gd name="connsiteY59" fmla="*/ 369454 h 4137931"/>
              <a:gd name="connsiteX60" fmla="*/ 5016327 w 5034800"/>
              <a:gd name="connsiteY60" fmla="*/ 406400 h 4137931"/>
              <a:gd name="connsiteX61" fmla="*/ 5034800 w 5034800"/>
              <a:gd name="connsiteY61" fmla="*/ 452582 h 4137931"/>
              <a:gd name="connsiteX62" fmla="*/ 4997854 w 5034800"/>
              <a:gd name="connsiteY62" fmla="*/ 923636 h 4137931"/>
              <a:gd name="connsiteX63" fmla="*/ 4923963 w 5034800"/>
              <a:gd name="connsiteY63" fmla="*/ 1200727 h 4137931"/>
              <a:gd name="connsiteX64" fmla="*/ 4887018 w 5034800"/>
              <a:gd name="connsiteY64" fmla="*/ 1413163 h 4137931"/>
              <a:gd name="connsiteX65" fmla="*/ 4776181 w 5034800"/>
              <a:gd name="connsiteY65" fmla="*/ 1782618 h 4137931"/>
              <a:gd name="connsiteX66" fmla="*/ 4693054 w 5034800"/>
              <a:gd name="connsiteY66" fmla="*/ 2004291 h 4137931"/>
              <a:gd name="connsiteX67" fmla="*/ 4665345 w 5034800"/>
              <a:gd name="connsiteY67" fmla="*/ 2068945 h 4137931"/>
              <a:gd name="connsiteX68" fmla="*/ 4545272 w 5034800"/>
              <a:gd name="connsiteY68" fmla="*/ 2272145 h 4137931"/>
              <a:gd name="connsiteX69" fmla="*/ 4489854 w 5034800"/>
              <a:gd name="connsiteY69" fmla="*/ 2364509 h 4137931"/>
              <a:gd name="connsiteX70" fmla="*/ 4203527 w 5034800"/>
              <a:gd name="connsiteY70" fmla="*/ 2586182 h 4137931"/>
              <a:gd name="connsiteX71" fmla="*/ 3750944 w 5034800"/>
              <a:gd name="connsiteY71" fmla="*/ 2687781 h 4137931"/>
              <a:gd name="connsiteX72" fmla="*/ 3363018 w 5034800"/>
              <a:gd name="connsiteY72" fmla="*/ 2927927 h 4137931"/>
              <a:gd name="connsiteX73" fmla="*/ 2947381 w 5034800"/>
              <a:gd name="connsiteY73" fmla="*/ 2992582 h 4137931"/>
              <a:gd name="connsiteX74" fmla="*/ 2734945 w 5034800"/>
              <a:gd name="connsiteY74" fmla="*/ 3038763 h 4137931"/>
              <a:gd name="connsiteX75" fmla="*/ 2559454 w 5034800"/>
              <a:gd name="connsiteY75" fmla="*/ 3094182 h 4137931"/>
              <a:gd name="connsiteX76" fmla="*/ 2254654 w 5034800"/>
              <a:gd name="connsiteY76" fmla="*/ 3186545 h 4137931"/>
              <a:gd name="connsiteX77" fmla="*/ 2042218 w 5034800"/>
              <a:gd name="connsiteY77" fmla="*/ 3306618 h 4137931"/>
              <a:gd name="connsiteX78" fmla="*/ 1940618 w 5034800"/>
              <a:gd name="connsiteY78" fmla="*/ 3408218 h 4137931"/>
              <a:gd name="connsiteX79" fmla="*/ 1700472 w 5034800"/>
              <a:gd name="connsiteY79" fmla="*/ 3546763 h 4137931"/>
              <a:gd name="connsiteX80" fmla="*/ 1635818 w 5034800"/>
              <a:gd name="connsiteY80" fmla="*/ 3592945 h 4137931"/>
              <a:gd name="connsiteX81" fmla="*/ 1589636 w 5034800"/>
              <a:gd name="connsiteY81" fmla="*/ 3666836 h 4137931"/>
              <a:gd name="connsiteX82" fmla="*/ 1275600 w 5034800"/>
              <a:gd name="connsiteY82" fmla="*/ 4017818 h 4137931"/>
              <a:gd name="connsiteX83" fmla="*/ 1053927 w 5034800"/>
              <a:gd name="connsiteY83" fmla="*/ 4137891 h 4137931"/>
              <a:gd name="connsiteX0" fmla="*/ 1053927 w 5034800"/>
              <a:gd name="connsiteY0" fmla="*/ 4137891 h 4144860"/>
              <a:gd name="connsiteX1" fmla="*/ 647527 w 5034800"/>
              <a:gd name="connsiteY1" fmla="*/ 4073236 h 4144860"/>
              <a:gd name="connsiteX2" fmla="*/ 536691 w 5034800"/>
              <a:gd name="connsiteY2" fmla="*/ 3999345 h 4144860"/>
              <a:gd name="connsiteX3" fmla="*/ 490509 w 5034800"/>
              <a:gd name="connsiteY3" fmla="*/ 3980873 h 4144860"/>
              <a:gd name="connsiteX4" fmla="*/ 351963 w 5034800"/>
              <a:gd name="connsiteY4" fmla="*/ 3860800 h 4144860"/>
              <a:gd name="connsiteX5" fmla="*/ 296545 w 5034800"/>
              <a:gd name="connsiteY5" fmla="*/ 3814618 h 4144860"/>
              <a:gd name="connsiteX6" fmla="*/ 194945 w 5034800"/>
              <a:gd name="connsiteY6" fmla="*/ 3676073 h 4144860"/>
              <a:gd name="connsiteX7" fmla="*/ 185709 w 5034800"/>
              <a:gd name="connsiteY7" fmla="*/ 3639127 h 4144860"/>
              <a:gd name="connsiteX8" fmla="*/ 176472 w 5034800"/>
              <a:gd name="connsiteY8" fmla="*/ 3611418 h 4144860"/>
              <a:gd name="connsiteX9" fmla="*/ 158000 w 5034800"/>
              <a:gd name="connsiteY9" fmla="*/ 3537527 h 4144860"/>
              <a:gd name="connsiteX10" fmla="*/ 148763 w 5034800"/>
              <a:gd name="connsiteY10" fmla="*/ 3491345 h 4144860"/>
              <a:gd name="connsiteX11" fmla="*/ 121054 w 5034800"/>
              <a:gd name="connsiteY11" fmla="*/ 3408218 h 4144860"/>
              <a:gd name="connsiteX12" fmla="*/ 74872 w 5034800"/>
              <a:gd name="connsiteY12" fmla="*/ 3121891 h 4144860"/>
              <a:gd name="connsiteX13" fmla="*/ 65636 w 5034800"/>
              <a:gd name="connsiteY13" fmla="*/ 3048000 h 4144860"/>
              <a:gd name="connsiteX14" fmla="*/ 28691 w 5034800"/>
              <a:gd name="connsiteY14" fmla="*/ 2890982 h 4144860"/>
              <a:gd name="connsiteX15" fmla="*/ 10218 w 5034800"/>
              <a:gd name="connsiteY15" fmla="*/ 2770909 h 4144860"/>
              <a:gd name="connsiteX16" fmla="*/ 10218 w 5034800"/>
              <a:gd name="connsiteY16" fmla="*/ 2170545 h 4144860"/>
              <a:gd name="connsiteX17" fmla="*/ 37927 w 5034800"/>
              <a:gd name="connsiteY17" fmla="*/ 2068945 h 4144860"/>
              <a:gd name="connsiteX18" fmla="*/ 56400 w 5034800"/>
              <a:gd name="connsiteY18" fmla="*/ 1921163 h 4144860"/>
              <a:gd name="connsiteX19" fmla="*/ 74872 w 5034800"/>
              <a:gd name="connsiteY19" fmla="*/ 1884218 h 4144860"/>
              <a:gd name="connsiteX20" fmla="*/ 84109 w 5034800"/>
              <a:gd name="connsiteY20" fmla="*/ 1856509 h 4144860"/>
              <a:gd name="connsiteX21" fmla="*/ 93345 w 5034800"/>
              <a:gd name="connsiteY21" fmla="*/ 1810327 h 4144860"/>
              <a:gd name="connsiteX22" fmla="*/ 158000 w 5034800"/>
              <a:gd name="connsiteY22" fmla="*/ 1681018 h 4144860"/>
              <a:gd name="connsiteX23" fmla="*/ 241127 w 5034800"/>
              <a:gd name="connsiteY23" fmla="*/ 1505527 h 4144860"/>
              <a:gd name="connsiteX24" fmla="*/ 315018 w 5034800"/>
              <a:gd name="connsiteY24" fmla="*/ 1357745 h 4144860"/>
              <a:gd name="connsiteX25" fmla="*/ 407381 w 5034800"/>
              <a:gd name="connsiteY25" fmla="*/ 1228436 h 4144860"/>
              <a:gd name="connsiteX26" fmla="*/ 453563 w 5034800"/>
              <a:gd name="connsiteY26" fmla="*/ 1173018 h 4144860"/>
              <a:gd name="connsiteX27" fmla="*/ 481272 w 5034800"/>
              <a:gd name="connsiteY27" fmla="*/ 1126836 h 4144860"/>
              <a:gd name="connsiteX28" fmla="*/ 545927 w 5034800"/>
              <a:gd name="connsiteY28" fmla="*/ 1080654 h 4144860"/>
              <a:gd name="connsiteX29" fmla="*/ 573636 w 5034800"/>
              <a:gd name="connsiteY29" fmla="*/ 1052945 h 4144860"/>
              <a:gd name="connsiteX30" fmla="*/ 601345 w 5034800"/>
              <a:gd name="connsiteY30" fmla="*/ 1043709 h 4144860"/>
              <a:gd name="connsiteX31" fmla="*/ 647527 w 5034800"/>
              <a:gd name="connsiteY31" fmla="*/ 1016000 h 4144860"/>
              <a:gd name="connsiteX32" fmla="*/ 804545 w 5034800"/>
              <a:gd name="connsiteY32" fmla="*/ 979054 h 4144860"/>
              <a:gd name="connsiteX33" fmla="*/ 989272 w 5034800"/>
              <a:gd name="connsiteY33" fmla="*/ 905163 h 4144860"/>
              <a:gd name="connsiteX34" fmla="*/ 1137054 w 5034800"/>
              <a:gd name="connsiteY34" fmla="*/ 849745 h 4144860"/>
              <a:gd name="connsiteX35" fmla="*/ 1220181 w 5034800"/>
              <a:gd name="connsiteY35" fmla="*/ 803563 h 4144860"/>
              <a:gd name="connsiteX36" fmla="*/ 1331018 w 5034800"/>
              <a:gd name="connsiteY36" fmla="*/ 757382 h 4144860"/>
              <a:gd name="connsiteX37" fmla="*/ 1441854 w 5034800"/>
              <a:gd name="connsiteY37" fmla="*/ 692727 h 4144860"/>
              <a:gd name="connsiteX38" fmla="*/ 1626581 w 5034800"/>
              <a:gd name="connsiteY38" fmla="*/ 609600 h 4144860"/>
              <a:gd name="connsiteX39" fmla="*/ 1737418 w 5034800"/>
              <a:gd name="connsiteY39" fmla="*/ 554182 h 4144860"/>
              <a:gd name="connsiteX40" fmla="*/ 1940618 w 5034800"/>
              <a:gd name="connsiteY40" fmla="*/ 471054 h 4144860"/>
              <a:gd name="connsiteX41" fmla="*/ 1986800 w 5034800"/>
              <a:gd name="connsiteY41" fmla="*/ 452582 h 4144860"/>
              <a:gd name="connsiteX42" fmla="*/ 2060691 w 5034800"/>
              <a:gd name="connsiteY42" fmla="*/ 443345 h 4144860"/>
              <a:gd name="connsiteX43" fmla="*/ 2310072 w 5034800"/>
              <a:gd name="connsiteY43" fmla="*/ 424873 h 4144860"/>
              <a:gd name="connsiteX44" fmla="*/ 2661054 w 5034800"/>
              <a:gd name="connsiteY44" fmla="*/ 369454 h 4144860"/>
              <a:gd name="connsiteX45" fmla="*/ 2855018 w 5034800"/>
              <a:gd name="connsiteY45" fmla="*/ 323273 h 4144860"/>
              <a:gd name="connsiteX46" fmla="*/ 3012036 w 5034800"/>
              <a:gd name="connsiteY46" fmla="*/ 277091 h 4144860"/>
              <a:gd name="connsiteX47" fmla="*/ 3076691 w 5034800"/>
              <a:gd name="connsiteY47" fmla="*/ 258618 h 4144860"/>
              <a:gd name="connsiteX48" fmla="*/ 3298363 w 5034800"/>
              <a:gd name="connsiteY48" fmla="*/ 166254 h 4144860"/>
              <a:gd name="connsiteX49" fmla="*/ 3464618 w 5034800"/>
              <a:gd name="connsiteY49" fmla="*/ 110836 h 4144860"/>
              <a:gd name="connsiteX50" fmla="*/ 3501563 w 5034800"/>
              <a:gd name="connsiteY50" fmla="*/ 101600 h 4144860"/>
              <a:gd name="connsiteX51" fmla="*/ 3815600 w 5034800"/>
              <a:gd name="connsiteY51" fmla="*/ 92363 h 4144860"/>
              <a:gd name="connsiteX52" fmla="*/ 4009563 w 5034800"/>
              <a:gd name="connsiteY52" fmla="*/ 64654 h 4144860"/>
              <a:gd name="connsiteX53" fmla="*/ 4185054 w 5034800"/>
              <a:gd name="connsiteY53" fmla="*/ 18473 h 4144860"/>
              <a:gd name="connsiteX54" fmla="*/ 4231236 w 5034800"/>
              <a:gd name="connsiteY54" fmla="*/ 0 h 4144860"/>
              <a:gd name="connsiteX55" fmla="*/ 4591454 w 5034800"/>
              <a:gd name="connsiteY55" fmla="*/ 9236 h 4144860"/>
              <a:gd name="connsiteX56" fmla="*/ 4757709 w 5034800"/>
              <a:gd name="connsiteY56" fmla="*/ 36945 h 4144860"/>
              <a:gd name="connsiteX57" fmla="*/ 4803891 w 5034800"/>
              <a:gd name="connsiteY57" fmla="*/ 83127 h 4144860"/>
              <a:gd name="connsiteX58" fmla="*/ 4960908 w 5034800"/>
              <a:gd name="connsiteY58" fmla="*/ 184727 h 4144860"/>
              <a:gd name="connsiteX59" fmla="*/ 4988618 w 5034800"/>
              <a:gd name="connsiteY59" fmla="*/ 369454 h 4144860"/>
              <a:gd name="connsiteX60" fmla="*/ 5016327 w 5034800"/>
              <a:gd name="connsiteY60" fmla="*/ 406400 h 4144860"/>
              <a:gd name="connsiteX61" fmla="*/ 5034800 w 5034800"/>
              <a:gd name="connsiteY61" fmla="*/ 452582 h 4144860"/>
              <a:gd name="connsiteX62" fmla="*/ 4997854 w 5034800"/>
              <a:gd name="connsiteY62" fmla="*/ 923636 h 4144860"/>
              <a:gd name="connsiteX63" fmla="*/ 4923963 w 5034800"/>
              <a:gd name="connsiteY63" fmla="*/ 1200727 h 4144860"/>
              <a:gd name="connsiteX64" fmla="*/ 4887018 w 5034800"/>
              <a:gd name="connsiteY64" fmla="*/ 1413163 h 4144860"/>
              <a:gd name="connsiteX65" fmla="*/ 4776181 w 5034800"/>
              <a:gd name="connsiteY65" fmla="*/ 1782618 h 4144860"/>
              <a:gd name="connsiteX66" fmla="*/ 4693054 w 5034800"/>
              <a:gd name="connsiteY66" fmla="*/ 2004291 h 4144860"/>
              <a:gd name="connsiteX67" fmla="*/ 4665345 w 5034800"/>
              <a:gd name="connsiteY67" fmla="*/ 2068945 h 4144860"/>
              <a:gd name="connsiteX68" fmla="*/ 4545272 w 5034800"/>
              <a:gd name="connsiteY68" fmla="*/ 2272145 h 4144860"/>
              <a:gd name="connsiteX69" fmla="*/ 4489854 w 5034800"/>
              <a:gd name="connsiteY69" fmla="*/ 2364509 h 4144860"/>
              <a:gd name="connsiteX70" fmla="*/ 4203527 w 5034800"/>
              <a:gd name="connsiteY70" fmla="*/ 2586182 h 4144860"/>
              <a:gd name="connsiteX71" fmla="*/ 3750944 w 5034800"/>
              <a:gd name="connsiteY71" fmla="*/ 2687781 h 4144860"/>
              <a:gd name="connsiteX72" fmla="*/ 3363018 w 5034800"/>
              <a:gd name="connsiteY72" fmla="*/ 2927927 h 4144860"/>
              <a:gd name="connsiteX73" fmla="*/ 2947381 w 5034800"/>
              <a:gd name="connsiteY73" fmla="*/ 2992582 h 4144860"/>
              <a:gd name="connsiteX74" fmla="*/ 2734945 w 5034800"/>
              <a:gd name="connsiteY74" fmla="*/ 3038763 h 4144860"/>
              <a:gd name="connsiteX75" fmla="*/ 2559454 w 5034800"/>
              <a:gd name="connsiteY75" fmla="*/ 3094182 h 4144860"/>
              <a:gd name="connsiteX76" fmla="*/ 2254654 w 5034800"/>
              <a:gd name="connsiteY76" fmla="*/ 3186545 h 4144860"/>
              <a:gd name="connsiteX77" fmla="*/ 2042218 w 5034800"/>
              <a:gd name="connsiteY77" fmla="*/ 3306618 h 4144860"/>
              <a:gd name="connsiteX78" fmla="*/ 1940618 w 5034800"/>
              <a:gd name="connsiteY78" fmla="*/ 3408218 h 4144860"/>
              <a:gd name="connsiteX79" fmla="*/ 1700472 w 5034800"/>
              <a:gd name="connsiteY79" fmla="*/ 3546763 h 4144860"/>
              <a:gd name="connsiteX80" fmla="*/ 1635818 w 5034800"/>
              <a:gd name="connsiteY80" fmla="*/ 3592945 h 4144860"/>
              <a:gd name="connsiteX81" fmla="*/ 1589636 w 5034800"/>
              <a:gd name="connsiteY81" fmla="*/ 3666836 h 4144860"/>
              <a:gd name="connsiteX82" fmla="*/ 1238655 w 5034800"/>
              <a:gd name="connsiteY82" fmla="*/ 3897745 h 4144860"/>
              <a:gd name="connsiteX83" fmla="*/ 1053927 w 5034800"/>
              <a:gd name="connsiteY83" fmla="*/ 4137891 h 4144860"/>
              <a:gd name="connsiteX0" fmla="*/ 933854 w 5034800"/>
              <a:gd name="connsiteY0" fmla="*/ 4017818 h 4079211"/>
              <a:gd name="connsiteX1" fmla="*/ 647527 w 5034800"/>
              <a:gd name="connsiteY1" fmla="*/ 4073236 h 4079211"/>
              <a:gd name="connsiteX2" fmla="*/ 536691 w 5034800"/>
              <a:gd name="connsiteY2" fmla="*/ 3999345 h 4079211"/>
              <a:gd name="connsiteX3" fmla="*/ 490509 w 5034800"/>
              <a:gd name="connsiteY3" fmla="*/ 3980873 h 4079211"/>
              <a:gd name="connsiteX4" fmla="*/ 351963 w 5034800"/>
              <a:gd name="connsiteY4" fmla="*/ 3860800 h 4079211"/>
              <a:gd name="connsiteX5" fmla="*/ 296545 w 5034800"/>
              <a:gd name="connsiteY5" fmla="*/ 3814618 h 4079211"/>
              <a:gd name="connsiteX6" fmla="*/ 194945 w 5034800"/>
              <a:gd name="connsiteY6" fmla="*/ 3676073 h 4079211"/>
              <a:gd name="connsiteX7" fmla="*/ 185709 w 5034800"/>
              <a:gd name="connsiteY7" fmla="*/ 3639127 h 4079211"/>
              <a:gd name="connsiteX8" fmla="*/ 176472 w 5034800"/>
              <a:gd name="connsiteY8" fmla="*/ 3611418 h 4079211"/>
              <a:gd name="connsiteX9" fmla="*/ 158000 w 5034800"/>
              <a:gd name="connsiteY9" fmla="*/ 3537527 h 4079211"/>
              <a:gd name="connsiteX10" fmla="*/ 148763 w 5034800"/>
              <a:gd name="connsiteY10" fmla="*/ 3491345 h 4079211"/>
              <a:gd name="connsiteX11" fmla="*/ 121054 w 5034800"/>
              <a:gd name="connsiteY11" fmla="*/ 3408218 h 4079211"/>
              <a:gd name="connsiteX12" fmla="*/ 74872 w 5034800"/>
              <a:gd name="connsiteY12" fmla="*/ 3121891 h 4079211"/>
              <a:gd name="connsiteX13" fmla="*/ 65636 w 5034800"/>
              <a:gd name="connsiteY13" fmla="*/ 3048000 h 4079211"/>
              <a:gd name="connsiteX14" fmla="*/ 28691 w 5034800"/>
              <a:gd name="connsiteY14" fmla="*/ 2890982 h 4079211"/>
              <a:gd name="connsiteX15" fmla="*/ 10218 w 5034800"/>
              <a:gd name="connsiteY15" fmla="*/ 2770909 h 4079211"/>
              <a:gd name="connsiteX16" fmla="*/ 10218 w 5034800"/>
              <a:gd name="connsiteY16" fmla="*/ 2170545 h 4079211"/>
              <a:gd name="connsiteX17" fmla="*/ 37927 w 5034800"/>
              <a:gd name="connsiteY17" fmla="*/ 2068945 h 4079211"/>
              <a:gd name="connsiteX18" fmla="*/ 56400 w 5034800"/>
              <a:gd name="connsiteY18" fmla="*/ 1921163 h 4079211"/>
              <a:gd name="connsiteX19" fmla="*/ 74872 w 5034800"/>
              <a:gd name="connsiteY19" fmla="*/ 1884218 h 4079211"/>
              <a:gd name="connsiteX20" fmla="*/ 84109 w 5034800"/>
              <a:gd name="connsiteY20" fmla="*/ 1856509 h 4079211"/>
              <a:gd name="connsiteX21" fmla="*/ 93345 w 5034800"/>
              <a:gd name="connsiteY21" fmla="*/ 1810327 h 4079211"/>
              <a:gd name="connsiteX22" fmla="*/ 158000 w 5034800"/>
              <a:gd name="connsiteY22" fmla="*/ 1681018 h 4079211"/>
              <a:gd name="connsiteX23" fmla="*/ 241127 w 5034800"/>
              <a:gd name="connsiteY23" fmla="*/ 1505527 h 4079211"/>
              <a:gd name="connsiteX24" fmla="*/ 315018 w 5034800"/>
              <a:gd name="connsiteY24" fmla="*/ 1357745 h 4079211"/>
              <a:gd name="connsiteX25" fmla="*/ 407381 w 5034800"/>
              <a:gd name="connsiteY25" fmla="*/ 1228436 h 4079211"/>
              <a:gd name="connsiteX26" fmla="*/ 453563 w 5034800"/>
              <a:gd name="connsiteY26" fmla="*/ 1173018 h 4079211"/>
              <a:gd name="connsiteX27" fmla="*/ 481272 w 5034800"/>
              <a:gd name="connsiteY27" fmla="*/ 1126836 h 4079211"/>
              <a:gd name="connsiteX28" fmla="*/ 545927 w 5034800"/>
              <a:gd name="connsiteY28" fmla="*/ 1080654 h 4079211"/>
              <a:gd name="connsiteX29" fmla="*/ 573636 w 5034800"/>
              <a:gd name="connsiteY29" fmla="*/ 1052945 h 4079211"/>
              <a:gd name="connsiteX30" fmla="*/ 601345 w 5034800"/>
              <a:gd name="connsiteY30" fmla="*/ 1043709 h 4079211"/>
              <a:gd name="connsiteX31" fmla="*/ 647527 w 5034800"/>
              <a:gd name="connsiteY31" fmla="*/ 1016000 h 4079211"/>
              <a:gd name="connsiteX32" fmla="*/ 804545 w 5034800"/>
              <a:gd name="connsiteY32" fmla="*/ 979054 h 4079211"/>
              <a:gd name="connsiteX33" fmla="*/ 989272 w 5034800"/>
              <a:gd name="connsiteY33" fmla="*/ 905163 h 4079211"/>
              <a:gd name="connsiteX34" fmla="*/ 1137054 w 5034800"/>
              <a:gd name="connsiteY34" fmla="*/ 849745 h 4079211"/>
              <a:gd name="connsiteX35" fmla="*/ 1220181 w 5034800"/>
              <a:gd name="connsiteY35" fmla="*/ 803563 h 4079211"/>
              <a:gd name="connsiteX36" fmla="*/ 1331018 w 5034800"/>
              <a:gd name="connsiteY36" fmla="*/ 757382 h 4079211"/>
              <a:gd name="connsiteX37" fmla="*/ 1441854 w 5034800"/>
              <a:gd name="connsiteY37" fmla="*/ 692727 h 4079211"/>
              <a:gd name="connsiteX38" fmla="*/ 1626581 w 5034800"/>
              <a:gd name="connsiteY38" fmla="*/ 609600 h 4079211"/>
              <a:gd name="connsiteX39" fmla="*/ 1737418 w 5034800"/>
              <a:gd name="connsiteY39" fmla="*/ 554182 h 4079211"/>
              <a:gd name="connsiteX40" fmla="*/ 1940618 w 5034800"/>
              <a:gd name="connsiteY40" fmla="*/ 471054 h 4079211"/>
              <a:gd name="connsiteX41" fmla="*/ 1986800 w 5034800"/>
              <a:gd name="connsiteY41" fmla="*/ 452582 h 4079211"/>
              <a:gd name="connsiteX42" fmla="*/ 2060691 w 5034800"/>
              <a:gd name="connsiteY42" fmla="*/ 443345 h 4079211"/>
              <a:gd name="connsiteX43" fmla="*/ 2310072 w 5034800"/>
              <a:gd name="connsiteY43" fmla="*/ 424873 h 4079211"/>
              <a:gd name="connsiteX44" fmla="*/ 2661054 w 5034800"/>
              <a:gd name="connsiteY44" fmla="*/ 369454 h 4079211"/>
              <a:gd name="connsiteX45" fmla="*/ 2855018 w 5034800"/>
              <a:gd name="connsiteY45" fmla="*/ 323273 h 4079211"/>
              <a:gd name="connsiteX46" fmla="*/ 3012036 w 5034800"/>
              <a:gd name="connsiteY46" fmla="*/ 277091 h 4079211"/>
              <a:gd name="connsiteX47" fmla="*/ 3076691 w 5034800"/>
              <a:gd name="connsiteY47" fmla="*/ 258618 h 4079211"/>
              <a:gd name="connsiteX48" fmla="*/ 3298363 w 5034800"/>
              <a:gd name="connsiteY48" fmla="*/ 166254 h 4079211"/>
              <a:gd name="connsiteX49" fmla="*/ 3464618 w 5034800"/>
              <a:gd name="connsiteY49" fmla="*/ 110836 h 4079211"/>
              <a:gd name="connsiteX50" fmla="*/ 3501563 w 5034800"/>
              <a:gd name="connsiteY50" fmla="*/ 101600 h 4079211"/>
              <a:gd name="connsiteX51" fmla="*/ 3815600 w 5034800"/>
              <a:gd name="connsiteY51" fmla="*/ 92363 h 4079211"/>
              <a:gd name="connsiteX52" fmla="*/ 4009563 w 5034800"/>
              <a:gd name="connsiteY52" fmla="*/ 64654 h 4079211"/>
              <a:gd name="connsiteX53" fmla="*/ 4185054 w 5034800"/>
              <a:gd name="connsiteY53" fmla="*/ 18473 h 4079211"/>
              <a:gd name="connsiteX54" fmla="*/ 4231236 w 5034800"/>
              <a:gd name="connsiteY54" fmla="*/ 0 h 4079211"/>
              <a:gd name="connsiteX55" fmla="*/ 4591454 w 5034800"/>
              <a:gd name="connsiteY55" fmla="*/ 9236 h 4079211"/>
              <a:gd name="connsiteX56" fmla="*/ 4757709 w 5034800"/>
              <a:gd name="connsiteY56" fmla="*/ 36945 h 4079211"/>
              <a:gd name="connsiteX57" fmla="*/ 4803891 w 5034800"/>
              <a:gd name="connsiteY57" fmla="*/ 83127 h 4079211"/>
              <a:gd name="connsiteX58" fmla="*/ 4960908 w 5034800"/>
              <a:gd name="connsiteY58" fmla="*/ 184727 h 4079211"/>
              <a:gd name="connsiteX59" fmla="*/ 4988618 w 5034800"/>
              <a:gd name="connsiteY59" fmla="*/ 369454 h 4079211"/>
              <a:gd name="connsiteX60" fmla="*/ 5016327 w 5034800"/>
              <a:gd name="connsiteY60" fmla="*/ 406400 h 4079211"/>
              <a:gd name="connsiteX61" fmla="*/ 5034800 w 5034800"/>
              <a:gd name="connsiteY61" fmla="*/ 452582 h 4079211"/>
              <a:gd name="connsiteX62" fmla="*/ 4997854 w 5034800"/>
              <a:gd name="connsiteY62" fmla="*/ 923636 h 4079211"/>
              <a:gd name="connsiteX63" fmla="*/ 4923963 w 5034800"/>
              <a:gd name="connsiteY63" fmla="*/ 1200727 h 4079211"/>
              <a:gd name="connsiteX64" fmla="*/ 4887018 w 5034800"/>
              <a:gd name="connsiteY64" fmla="*/ 1413163 h 4079211"/>
              <a:gd name="connsiteX65" fmla="*/ 4776181 w 5034800"/>
              <a:gd name="connsiteY65" fmla="*/ 1782618 h 4079211"/>
              <a:gd name="connsiteX66" fmla="*/ 4693054 w 5034800"/>
              <a:gd name="connsiteY66" fmla="*/ 2004291 h 4079211"/>
              <a:gd name="connsiteX67" fmla="*/ 4665345 w 5034800"/>
              <a:gd name="connsiteY67" fmla="*/ 2068945 h 4079211"/>
              <a:gd name="connsiteX68" fmla="*/ 4545272 w 5034800"/>
              <a:gd name="connsiteY68" fmla="*/ 2272145 h 4079211"/>
              <a:gd name="connsiteX69" fmla="*/ 4489854 w 5034800"/>
              <a:gd name="connsiteY69" fmla="*/ 2364509 h 4079211"/>
              <a:gd name="connsiteX70" fmla="*/ 4203527 w 5034800"/>
              <a:gd name="connsiteY70" fmla="*/ 2586182 h 4079211"/>
              <a:gd name="connsiteX71" fmla="*/ 3750944 w 5034800"/>
              <a:gd name="connsiteY71" fmla="*/ 2687781 h 4079211"/>
              <a:gd name="connsiteX72" fmla="*/ 3363018 w 5034800"/>
              <a:gd name="connsiteY72" fmla="*/ 2927927 h 4079211"/>
              <a:gd name="connsiteX73" fmla="*/ 2947381 w 5034800"/>
              <a:gd name="connsiteY73" fmla="*/ 2992582 h 4079211"/>
              <a:gd name="connsiteX74" fmla="*/ 2734945 w 5034800"/>
              <a:gd name="connsiteY74" fmla="*/ 3038763 h 4079211"/>
              <a:gd name="connsiteX75" fmla="*/ 2559454 w 5034800"/>
              <a:gd name="connsiteY75" fmla="*/ 3094182 h 4079211"/>
              <a:gd name="connsiteX76" fmla="*/ 2254654 w 5034800"/>
              <a:gd name="connsiteY76" fmla="*/ 3186545 h 4079211"/>
              <a:gd name="connsiteX77" fmla="*/ 2042218 w 5034800"/>
              <a:gd name="connsiteY77" fmla="*/ 3306618 h 4079211"/>
              <a:gd name="connsiteX78" fmla="*/ 1940618 w 5034800"/>
              <a:gd name="connsiteY78" fmla="*/ 3408218 h 4079211"/>
              <a:gd name="connsiteX79" fmla="*/ 1700472 w 5034800"/>
              <a:gd name="connsiteY79" fmla="*/ 3546763 h 4079211"/>
              <a:gd name="connsiteX80" fmla="*/ 1635818 w 5034800"/>
              <a:gd name="connsiteY80" fmla="*/ 3592945 h 4079211"/>
              <a:gd name="connsiteX81" fmla="*/ 1589636 w 5034800"/>
              <a:gd name="connsiteY81" fmla="*/ 3666836 h 4079211"/>
              <a:gd name="connsiteX82" fmla="*/ 1238655 w 5034800"/>
              <a:gd name="connsiteY82" fmla="*/ 3897745 h 4079211"/>
              <a:gd name="connsiteX83" fmla="*/ 933854 w 5034800"/>
              <a:gd name="connsiteY83" fmla="*/ 4017818 h 4079211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2042218 w 5034800"/>
              <a:gd name="connsiteY76" fmla="*/ 3306618 h 4023025"/>
              <a:gd name="connsiteX77" fmla="*/ 1940618 w 5034800"/>
              <a:gd name="connsiteY77" fmla="*/ 3408218 h 4023025"/>
              <a:gd name="connsiteX78" fmla="*/ 1700472 w 5034800"/>
              <a:gd name="connsiteY78" fmla="*/ 3546763 h 4023025"/>
              <a:gd name="connsiteX79" fmla="*/ 1635818 w 5034800"/>
              <a:gd name="connsiteY79" fmla="*/ 3592945 h 4023025"/>
              <a:gd name="connsiteX80" fmla="*/ 1589636 w 5034800"/>
              <a:gd name="connsiteY80" fmla="*/ 3666836 h 4023025"/>
              <a:gd name="connsiteX81" fmla="*/ 1238655 w 5034800"/>
              <a:gd name="connsiteY81" fmla="*/ 3897745 h 4023025"/>
              <a:gd name="connsiteX82" fmla="*/ 933854 w 5034800"/>
              <a:gd name="connsiteY82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940618 w 5034800"/>
              <a:gd name="connsiteY77" fmla="*/ 3408218 h 4023025"/>
              <a:gd name="connsiteX78" fmla="*/ 1700472 w 5034800"/>
              <a:gd name="connsiteY78" fmla="*/ 3546763 h 4023025"/>
              <a:gd name="connsiteX79" fmla="*/ 1635818 w 5034800"/>
              <a:gd name="connsiteY79" fmla="*/ 3592945 h 4023025"/>
              <a:gd name="connsiteX80" fmla="*/ 1589636 w 5034800"/>
              <a:gd name="connsiteY80" fmla="*/ 3666836 h 4023025"/>
              <a:gd name="connsiteX81" fmla="*/ 1238655 w 5034800"/>
              <a:gd name="connsiteY81" fmla="*/ 3897745 h 4023025"/>
              <a:gd name="connsiteX82" fmla="*/ 933854 w 5034800"/>
              <a:gd name="connsiteY82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700472 w 5034800"/>
              <a:gd name="connsiteY77" fmla="*/ 3546763 h 4023025"/>
              <a:gd name="connsiteX78" fmla="*/ 1635818 w 5034800"/>
              <a:gd name="connsiteY78" fmla="*/ 3592945 h 4023025"/>
              <a:gd name="connsiteX79" fmla="*/ 1589636 w 5034800"/>
              <a:gd name="connsiteY79" fmla="*/ 3666836 h 4023025"/>
              <a:gd name="connsiteX80" fmla="*/ 1238655 w 5034800"/>
              <a:gd name="connsiteY80" fmla="*/ 3897745 h 4023025"/>
              <a:gd name="connsiteX81" fmla="*/ 933854 w 5034800"/>
              <a:gd name="connsiteY81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700472 w 5034800"/>
              <a:gd name="connsiteY77" fmla="*/ 3546763 h 4023025"/>
              <a:gd name="connsiteX78" fmla="*/ 1635818 w 5034800"/>
              <a:gd name="connsiteY78" fmla="*/ 3592945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885200 w 5034800"/>
              <a:gd name="connsiteY76" fmla="*/ 3306618 h 4023025"/>
              <a:gd name="connsiteX77" fmla="*/ 1700472 w 5034800"/>
              <a:gd name="connsiteY77" fmla="*/ 3546763 h 4023025"/>
              <a:gd name="connsiteX78" fmla="*/ 1608109 w 5034800"/>
              <a:gd name="connsiteY78" fmla="*/ 3731491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700472 w 5034800"/>
              <a:gd name="connsiteY77" fmla="*/ 3546763 h 4023025"/>
              <a:gd name="connsiteX78" fmla="*/ 1608109 w 5034800"/>
              <a:gd name="connsiteY78" fmla="*/ 3731491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608109 w 5034800"/>
              <a:gd name="connsiteY78" fmla="*/ 3731491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561927 w 5034800"/>
              <a:gd name="connsiteY78" fmla="*/ 3740727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561927 w 5034800"/>
              <a:gd name="connsiteY78" fmla="*/ 3740727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3025"/>
              <a:gd name="connsiteX1" fmla="*/ 536691 w 5034800"/>
              <a:gd name="connsiteY1" fmla="*/ 3999345 h 4023025"/>
              <a:gd name="connsiteX2" fmla="*/ 490509 w 5034800"/>
              <a:gd name="connsiteY2" fmla="*/ 3980873 h 4023025"/>
              <a:gd name="connsiteX3" fmla="*/ 351963 w 5034800"/>
              <a:gd name="connsiteY3" fmla="*/ 3860800 h 4023025"/>
              <a:gd name="connsiteX4" fmla="*/ 296545 w 5034800"/>
              <a:gd name="connsiteY4" fmla="*/ 3814618 h 4023025"/>
              <a:gd name="connsiteX5" fmla="*/ 194945 w 5034800"/>
              <a:gd name="connsiteY5" fmla="*/ 3676073 h 4023025"/>
              <a:gd name="connsiteX6" fmla="*/ 185709 w 5034800"/>
              <a:gd name="connsiteY6" fmla="*/ 3639127 h 4023025"/>
              <a:gd name="connsiteX7" fmla="*/ 176472 w 5034800"/>
              <a:gd name="connsiteY7" fmla="*/ 3611418 h 4023025"/>
              <a:gd name="connsiteX8" fmla="*/ 158000 w 5034800"/>
              <a:gd name="connsiteY8" fmla="*/ 3537527 h 4023025"/>
              <a:gd name="connsiteX9" fmla="*/ 148763 w 5034800"/>
              <a:gd name="connsiteY9" fmla="*/ 3491345 h 4023025"/>
              <a:gd name="connsiteX10" fmla="*/ 121054 w 5034800"/>
              <a:gd name="connsiteY10" fmla="*/ 3408218 h 4023025"/>
              <a:gd name="connsiteX11" fmla="*/ 74872 w 5034800"/>
              <a:gd name="connsiteY11" fmla="*/ 3121891 h 4023025"/>
              <a:gd name="connsiteX12" fmla="*/ 65636 w 5034800"/>
              <a:gd name="connsiteY12" fmla="*/ 3048000 h 4023025"/>
              <a:gd name="connsiteX13" fmla="*/ 28691 w 5034800"/>
              <a:gd name="connsiteY13" fmla="*/ 2890982 h 4023025"/>
              <a:gd name="connsiteX14" fmla="*/ 10218 w 5034800"/>
              <a:gd name="connsiteY14" fmla="*/ 2770909 h 4023025"/>
              <a:gd name="connsiteX15" fmla="*/ 10218 w 5034800"/>
              <a:gd name="connsiteY15" fmla="*/ 2170545 h 4023025"/>
              <a:gd name="connsiteX16" fmla="*/ 37927 w 5034800"/>
              <a:gd name="connsiteY16" fmla="*/ 2068945 h 4023025"/>
              <a:gd name="connsiteX17" fmla="*/ 56400 w 5034800"/>
              <a:gd name="connsiteY17" fmla="*/ 1921163 h 4023025"/>
              <a:gd name="connsiteX18" fmla="*/ 74872 w 5034800"/>
              <a:gd name="connsiteY18" fmla="*/ 1884218 h 4023025"/>
              <a:gd name="connsiteX19" fmla="*/ 84109 w 5034800"/>
              <a:gd name="connsiteY19" fmla="*/ 1856509 h 4023025"/>
              <a:gd name="connsiteX20" fmla="*/ 93345 w 5034800"/>
              <a:gd name="connsiteY20" fmla="*/ 1810327 h 4023025"/>
              <a:gd name="connsiteX21" fmla="*/ 158000 w 5034800"/>
              <a:gd name="connsiteY21" fmla="*/ 1681018 h 4023025"/>
              <a:gd name="connsiteX22" fmla="*/ 241127 w 5034800"/>
              <a:gd name="connsiteY22" fmla="*/ 1505527 h 4023025"/>
              <a:gd name="connsiteX23" fmla="*/ 315018 w 5034800"/>
              <a:gd name="connsiteY23" fmla="*/ 1357745 h 4023025"/>
              <a:gd name="connsiteX24" fmla="*/ 407381 w 5034800"/>
              <a:gd name="connsiteY24" fmla="*/ 1228436 h 4023025"/>
              <a:gd name="connsiteX25" fmla="*/ 453563 w 5034800"/>
              <a:gd name="connsiteY25" fmla="*/ 1173018 h 4023025"/>
              <a:gd name="connsiteX26" fmla="*/ 481272 w 5034800"/>
              <a:gd name="connsiteY26" fmla="*/ 1126836 h 4023025"/>
              <a:gd name="connsiteX27" fmla="*/ 545927 w 5034800"/>
              <a:gd name="connsiteY27" fmla="*/ 1080654 h 4023025"/>
              <a:gd name="connsiteX28" fmla="*/ 573636 w 5034800"/>
              <a:gd name="connsiteY28" fmla="*/ 1052945 h 4023025"/>
              <a:gd name="connsiteX29" fmla="*/ 601345 w 5034800"/>
              <a:gd name="connsiteY29" fmla="*/ 1043709 h 4023025"/>
              <a:gd name="connsiteX30" fmla="*/ 647527 w 5034800"/>
              <a:gd name="connsiteY30" fmla="*/ 1016000 h 4023025"/>
              <a:gd name="connsiteX31" fmla="*/ 804545 w 5034800"/>
              <a:gd name="connsiteY31" fmla="*/ 979054 h 4023025"/>
              <a:gd name="connsiteX32" fmla="*/ 989272 w 5034800"/>
              <a:gd name="connsiteY32" fmla="*/ 905163 h 4023025"/>
              <a:gd name="connsiteX33" fmla="*/ 1137054 w 5034800"/>
              <a:gd name="connsiteY33" fmla="*/ 849745 h 4023025"/>
              <a:gd name="connsiteX34" fmla="*/ 1220181 w 5034800"/>
              <a:gd name="connsiteY34" fmla="*/ 803563 h 4023025"/>
              <a:gd name="connsiteX35" fmla="*/ 1331018 w 5034800"/>
              <a:gd name="connsiteY35" fmla="*/ 757382 h 4023025"/>
              <a:gd name="connsiteX36" fmla="*/ 1441854 w 5034800"/>
              <a:gd name="connsiteY36" fmla="*/ 692727 h 4023025"/>
              <a:gd name="connsiteX37" fmla="*/ 1626581 w 5034800"/>
              <a:gd name="connsiteY37" fmla="*/ 609600 h 4023025"/>
              <a:gd name="connsiteX38" fmla="*/ 1737418 w 5034800"/>
              <a:gd name="connsiteY38" fmla="*/ 554182 h 4023025"/>
              <a:gd name="connsiteX39" fmla="*/ 1940618 w 5034800"/>
              <a:gd name="connsiteY39" fmla="*/ 471054 h 4023025"/>
              <a:gd name="connsiteX40" fmla="*/ 1986800 w 5034800"/>
              <a:gd name="connsiteY40" fmla="*/ 452582 h 4023025"/>
              <a:gd name="connsiteX41" fmla="*/ 2060691 w 5034800"/>
              <a:gd name="connsiteY41" fmla="*/ 443345 h 4023025"/>
              <a:gd name="connsiteX42" fmla="*/ 2310072 w 5034800"/>
              <a:gd name="connsiteY42" fmla="*/ 424873 h 4023025"/>
              <a:gd name="connsiteX43" fmla="*/ 2661054 w 5034800"/>
              <a:gd name="connsiteY43" fmla="*/ 369454 h 4023025"/>
              <a:gd name="connsiteX44" fmla="*/ 2855018 w 5034800"/>
              <a:gd name="connsiteY44" fmla="*/ 323273 h 4023025"/>
              <a:gd name="connsiteX45" fmla="*/ 3012036 w 5034800"/>
              <a:gd name="connsiteY45" fmla="*/ 277091 h 4023025"/>
              <a:gd name="connsiteX46" fmla="*/ 3076691 w 5034800"/>
              <a:gd name="connsiteY46" fmla="*/ 258618 h 4023025"/>
              <a:gd name="connsiteX47" fmla="*/ 3298363 w 5034800"/>
              <a:gd name="connsiteY47" fmla="*/ 166254 h 4023025"/>
              <a:gd name="connsiteX48" fmla="*/ 3464618 w 5034800"/>
              <a:gd name="connsiteY48" fmla="*/ 110836 h 4023025"/>
              <a:gd name="connsiteX49" fmla="*/ 3501563 w 5034800"/>
              <a:gd name="connsiteY49" fmla="*/ 101600 h 4023025"/>
              <a:gd name="connsiteX50" fmla="*/ 3815600 w 5034800"/>
              <a:gd name="connsiteY50" fmla="*/ 92363 h 4023025"/>
              <a:gd name="connsiteX51" fmla="*/ 4009563 w 5034800"/>
              <a:gd name="connsiteY51" fmla="*/ 64654 h 4023025"/>
              <a:gd name="connsiteX52" fmla="*/ 4185054 w 5034800"/>
              <a:gd name="connsiteY52" fmla="*/ 18473 h 4023025"/>
              <a:gd name="connsiteX53" fmla="*/ 4231236 w 5034800"/>
              <a:gd name="connsiteY53" fmla="*/ 0 h 4023025"/>
              <a:gd name="connsiteX54" fmla="*/ 4591454 w 5034800"/>
              <a:gd name="connsiteY54" fmla="*/ 9236 h 4023025"/>
              <a:gd name="connsiteX55" fmla="*/ 4757709 w 5034800"/>
              <a:gd name="connsiteY55" fmla="*/ 36945 h 4023025"/>
              <a:gd name="connsiteX56" fmla="*/ 4803891 w 5034800"/>
              <a:gd name="connsiteY56" fmla="*/ 83127 h 4023025"/>
              <a:gd name="connsiteX57" fmla="*/ 4960908 w 5034800"/>
              <a:gd name="connsiteY57" fmla="*/ 184727 h 4023025"/>
              <a:gd name="connsiteX58" fmla="*/ 4988618 w 5034800"/>
              <a:gd name="connsiteY58" fmla="*/ 369454 h 4023025"/>
              <a:gd name="connsiteX59" fmla="*/ 5016327 w 5034800"/>
              <a:gd name="connsiteY59" fmla="*/ 406400 h 4023025"/>
              <a:gd name="connsiteX60" fmla="*/ 5034800 w 5034800"/>
              <a:gd name="connsiteY60" fmla="*/ 452582 h 4023025"/>
              <a:gd name="connsiteX61" fmla="*/ 4997854 w 5034800"/>
              <a:gd name="connsiteY61" fmla="*/ 923636 h 4023025"/>
              <a:gd name="connsiteX62" fmla="*/ 4923963 w 5034800"/>
              <a:gd name="connsiteY62" fmla="*/ 1200727 h 4023025"/>
              <a:gd name="connsiteX63" fmla="*/ 4887018 w 5034800"/>
              <a:gd name="connsiteY63" fmla="*/ 1413163 h 4023025"/>
              <a:gd name="connsiteX64" fmla="*/ 4776181 w 5034800"/>
              <a:gd name="connsiteY64" fmla="*/ 1782618 h 4023025"/>
              <a:gd name="connsiteX65" fmla="*/ 4693054 w 5034800"/>
              <a:gd name="connsiteY65" fmla="*/ 2004291 h 4023025"/>
              <a:gd name="connsiteX66" fmla="*/ 4665345 w 5034800"/>
              <a:gd name="connsiteY66" fmla="*/ 2068945 h 4023025"/>
              <a:gd name="connsiteX67" fmla="*/ 4545272 w 5034800"/>
              <a:gd name="connsiteY67" fmla="*/ 2272145 h 4023025"/>
              <a:gd name="connsiteX68" fmla="*/ 4489854 w 5034800"/>
              <a:gd name="connsiteY68" fmla="*/ 2364509 h 4023025"/>
              <a:gd name="connsiteX69" fmla="*/ 4203527 w 5034800"/>
              <a:gd name="connsiteY69" fmla="*/ 2586182 h 4023025"/>
              <a:gd name="connsiteX70" fmla="*/ 3750944 w 5034800"/>
              <a:gd name="connsiteY70" fmla="*/ 2687781 h 4023025"/>
              <a:gd name="connsiteX71" fmla="*/ 3363018 w 5034800"/>
              <a:gd name="connsiteY71" fmla="*/ 2927927 h 4023025"/>
              <a:gd name="connsiteX72" fmla="*/ 2947381 w 5034800"/>
              <a:gd name="connsiteY72" fmla="*/ 2992582 h 4023025"/>
              <a:gd name="connsiteX73" fmla="*/ 2734945 w 5034800"/>
              <a:gd name="connsiteY73" fmla="*/ 3038763 h 4023025"/>
              <a:gd name="connsiteX74" fmla="*/ 2559454 w 5034800"/>
              <a:gd name="connsiteY74" fmla="*/ 3094182 h 4023025"/>
              <a:gd name="connsiteX75" fmla="*/ 2254654 w 5034800"/>
              <a:gd name="connsiteY75" fmla="*/ 3186545 h 4023025"/>
              <a:gd name="connsiteX76" fmla="*/ 1783600 w 5034800"/>
              <a:gd name="connsiteY76" fmla="*/ 3334327 h 4023025"/>
              <a:gd name="connsiteX77" fmla="*/ 1672763 w 5034800"/>
              <a:gd name="connsiteY77" fmla="*/ 3546763 h 4023025"/>
              <a:gd name="connsiteX78" fmla="*/ 1561927 w 5034800"/>
              <a:gd name="connsiteY78" fmla="*/ 3740727 h 4023025"/>
              <a:gd name="connsiteX79" fmla="*/ 1238655 w 5034800"/>
              <a:gd name="connsiteY79" fmla="*/ 3897745 h 4023025"/>
              <a:gd name="connsiteX80" fmla="*/ 933854 w 5034800"/>
              <a:gd name="connsiteY80" fmla="*/ 4017818 h 4023025"/>
              <a:gd name="connsiteX0" fmla="*/ 933854 w 5034800"/>
              <a:gd name="connsiteY0" fmla="*/ 4017818 h 4020086"/>
              <a:gd name="connsiteX1" fmla="*/ 536691 w 5034800"/>
              <a:gd name="connsiteY1" fmla="*/ 3999345 h 4020086"/>
              <a:gd name="connsiteX2" fmla="*/ 490509 w 5034800"/>
              <a:gd name="connsiteY2" fmla="*/ 3980873 h 4020086"/>
              <a:gd name="connsiteX3" fmla="*/ 351963 w 5034800"/>
              <a:gd name="connsiteY3" fmla="*/ 3860800 h 4020086"/>
              <a:gd name="connsiteX4" fmla="*/ 296545 w 5034800"/>
              <a:gd name="connsiteY4" fmla="*/ 3814618 h 4020086"/>
              <a:gd name="connsiteX5" fmla="*/ 194945 w 5034800"/>
              <a:gd name="connsiteY5" fmla="*/ 3676073 h 4020086"/>
              <a:gd name="connsiteX6" fmla="*/ 185709 w 5034800"/>
              <a:gd name="connsiteY6" fmla="*/ 3639127 h 4020086"/>
              <a:gd name="connsiteX7" fmla="*/ 176472 w 5034800"/>
              <a:gd name="connsiteY7" fmla="*/ 3611418 h 4020086"/>
              <a:gd name="connsiteX8" fmla="*/ 158000 w 5034800"/>
              <a:gd name="connsiteY8" fmla="*/ 3537527 h 4020086"/>
              <a:gd name="connsiteX9" fmla="*/ 148763 w 5034800"/>
              <a:gd name="connsiteY9" fmla="*/ 3491345 h 4020086"/>
              <a:gd name="connsiteX10" fmla="*/ 121054 w 5034800"/>
              <a:gd name="connsiteY10" fmla="*/ 3408218 h 4020086"/>
              <a:gd name="connsiteX11" fmla="*/ 74872 w 5034800"/>
              <a:gd name="connsiteY11" fmla="*/ 3121891 h 4020086"/>
              <a:gd name="connsiteX12" fmla="*/ 65636 w 5034800"/>
              <a:gd name="connsiteY12" fmla="*/ 3048000 h 4020086"/>
              <a:gd name="connsiteX13" fmla="*/ 28691 w 5034800"/>
              <a:gd name="connsiteY13" fmla="*/ 2890982 h 4020086"/>
              <a:gd name="connsiteX14" fmla="*/ 10218 w 5034800"/>
              <a:gd name="connsiteY14" fmla="*/ 2770909 h 4020086"/>
              <a:gd name="connsiteX15" fmla="*/ 10218 w 5034800"/>
              <a:gd name="connsiteY15" fmla="*/ 2170545 h 4020086"/>
              <a:gd name="connsiteX16" fmla="*/ 37927 w 5034800"/>
              <a:gd name="connsiteY16" fmla="*/ 2068945 h 4020086"/>
              <a:gd name="connsiteX17" fmla="*/ 56400 w 5034800"/>
              <a:gd name="connsiteY17" fmla="*/ 1921163 h 4020086"/>
              <a:gd name="connsiteX18" fmla="*/ 74872 w 5034800"/>
              <a:gd name="connsiteY18" fmla="*/ 1884218 h 4020086"/>
              <a:gd name="connsiteX19" fmla="*/ 84109 w 5034800"/>
              <a:gd name="connsiteY19" fmla="*/ 1856509 h 4020086"/>
              <a:gd name="connsiteX20" fmla="*/ 93345 w 5034800"/>
              <a:gd name="connsiteY20" fmla="*/ 1810327 h 4020086"/>
              <a:gd name="connsiteX21" fmla="*/ 158000 w 5034800"/>
              <a:gd name="connsiteY21" fmla="*/ 1681018 h 4020086"/>
              <a:gd name="connsiteX22" fmla="*/ 241127 w 5034800"/>
              <a:gd name="connsiteY22" fmla="*/ 1505527 h 4020086"/>
              <a:gd name="connsiteX23" fmla="*/ 315018 w 5034800"/>
              <a:gd name="connsiteY23" fmla="*/ 1357745 h 4020086"/>
              <a:gd name="connsiteX24" fmla="*/ 407381 w 5034800"/>
              <a:gd name="connsiteY24" fmla="*/ 1228436 h 4020086"/>
              <a:gd name="connsiteX25" fmla="*/ 453563 w 5034800"/>
              <a:gd name="connsiteY25" fmla="*/ 1173018 h 4020086"/>
              <a:gd name="connsiteX26" fmla="*/ 481272 w 5034800"/>
              <a:gd name="connsiteY26" fmla="*/ 1126836 h 4020086"/>
              <a:gd name="connsiteX27" fmla="*/ 545927 w 5034800"/>
              <a:gd name="connsiteY27" fmla="*/ 1080654 h 4020086"/>
              <a:gd name="connsiteX28" fmla="*/ 573636 w 5034800"/>
              <a:gd name="connsiteY28" fmla="*/ 1052945 h 4020086"/>
              <a:gd name="connsiteX29" fmla="*/ 601345 w 5034800"/>
              <a:gd name="connsiteY29" fmla="*/ 1043709 h 4020086"/>
              <a:gd name="connsiteX30" fmla="*/ 647527 w 5034800"/>
              <a:gd name="connsiteY30" fmla="*/ 1016000 h 4020086"/>
              <a:gd name="connsiteX31" fmla="*/ 804545 w 5034800"/>
              <a:gd name="connsiteY31" fmla="*/ 979054 h 4020086"/>
              <a:gd name="connsiteX32" fmla="*/ 989272 w 5034800"/>
              <a:gd name="connsiteY32" fmla="*/ 905163 h 4020086"/>
              <a:gd name="connsiteX33" fmla="*/ 1137054 w 5034800"/>
              <a:gd name="connsiteY33" fmla="*/ 849745 h 4020086"/>
              <a:gd name="connsiteX34" fmla="*/ 1220181 w 5034800"/>
              <a:gd name="connsiteY34" fmla="*/ 803563 h 4020086"/>
              <a:gd name="connsiteX35" fmla="*/ 1331018 w 5034800"/>
              <a:gd name="connsiteY35" fmla="*/ 757382 h 4020086"/>
              <a:gd name="connsiteX36" fmla="*/ 1441854 w 5034800"/>
              <a:gd name="connsiteY36" fmla="*/ 692727 h 4020086"/>
              <a:gd name="connsiteX37" fmla="*/ 1626581 w 5034800"/>
              <a:gd name="connsiteY37" fmla="*/ 609600 h 4020086"/>
              <a:gd name="connsiteX38" fmla="*/ 1737418 w 5034800"/>
              <a:gd name="connsiteY38" fmla="*/ 554182 h 4020086"/>
              <a:gd name="connsiteX39" fmla="*/ 1940618 w 5034800"/>
              <a:gd name="connsiteY39" fmla="*/ 471054 h 4020086"/>
              <a:gd name="connsiteX40" fmla="*/ 1986800 w 5034800"/>
              <a:gd name="connsiteY40" fmla="*/ 452582 h 4020086"/>
              <a:gd name="connsiteX41" fmla="*/ 2060691 w 5034800"/>
              <a:gd name="connsiteY41" fmla="*/ 443345 h 4020086"/>
              <a:gd name="connsiteX42" fmla="*/ 2310072 w 5034800"/>
              <a:gd name="connsiteY42" fmla="*/ 424873 h 4020086"/>
              <a:gd name="connsiteX43" fmla="*/ 2661054 w 5034800"/>
              <a:gd name="connsiteY43" fmla="*/ 369454 h 4020086"/>
              <a:gd name="connsiteX44" fmla="*/ 2855018 w 5034800"/>
              <a:gd name="connsiteY44" fmla="*/ 323273 h 4020086"/>
              <a:gd name="connsiteX45" fmla="*/ 3012036 w 5034800"/>
              <a:gd name="connsiteY45" fmla="*/ 277091 h 4020086"/>
              <a:gd name="connsiteX46" fmla="*/ 3076691 w 5034800"/>
              <a:gd name="connsiteY46" fmla="*/ 258618 h 4020086"/>
              <a:gd name="connsiteX47" fmla="*/ 3298363 w 5034800"/>
              <a:gd name="connsiteY47" fmla="*/ 166254 h 4020086"/>
              <a:gd name="connsiteX48" fmla="*/ 3464618 w 5034800"/>
              <a:gd name="connsiteY48" fmla="*/ 110836 h 4020086"/>
              <a:gd name="connsiteX49" fmla="*/ 3501563 w 5034800"/>
              <a:gd name="connsiteY49" fmla="*/ 101600 h 4020086"/>
              <a:gd name="connsiteX50" fmla="*/ 3815600 w 5034800"/>
              <a:gd name="connsiteY50" fmla="*/ 92363 h 4020086"/>
              <a:gd name="connsiteX51" fmla="*/ 4009563 w 5034800"/>
              <a:gd name="connsiteY51" fmla="*/ 64654 h 4020086"/>
              <a:gd name="connsiteX52" fmla="*/ 4185054 w 5034800"/>
              <a:gd name="connsiteY52" fmla="*/ 18473 h 4020086"/>
              <a:gd name="connsiteX53" fmla="*/ 4231236 w 5034800"/>
              <a:gd name="connsiteY53" fmla="*/ 0 h 4020086"/>
              <a:gd name="connsiteX54" fmla="*/ 4591454 w 5034800"/>
              <a:gd name="connsiteY54" fmla="*/ 9236 h 4020086"/>
              <a:gd name="connsiteX55" fmla="*/ 4757709 w 5034800"/>
              <a:gd name="connsiteY55" fmla="*/ 36945 h 4020086"/>
              <a:gd name="connsiteX56" fmla="*/ 4803891 w 5034800"/>
              <a:gd name="connsiteY56" fmla="*/ 83127 h 4020086"/>
              <a:gd name="connsiteX57" fmla="*/ 4960908 w 5034800"/>
              <a:gd name="connsiteY57" fmla="*/ 184727 h 4020086"/>
              <a:gd name="connsiteX58" fmla="*/ 4988618 w 5034800"/>
              <a:gd name="connsiteY58" fmla="*/ 369454 h 4020086"/>
              <a:gd name="connsiteX59" fmla="*/ 5016327 w 5034800"/>
              <a:gd name="connsiteY59" fmla="*/ 406400 h 4020086"/>
              <a:gd name="connsiteX60" fmla="*/ 5034800 w 5034800"/>
              <a:gd name="connsiteY60" fmla="*/ 452582 h 4020086"/>
              <a:gd name="connsiteX61" fmla="*/ 4997854 w 5034800"/>
              <a:gd name="connsiteY61" fmla="*/ 923636 h 4020086"/>
              <a:gd name="connsiteX62" fmla="*/ 4923963 w 5034800"/>
              <a:gd name="connsiteY62" fmla="*/ 1200727 h 4020086"/>
              <a:gd name="connsiteX63" fmla="*/ 4887018 w 5034800"/>
              <a:gd name="connsiteY63" fmla="*/ 1413163 h 4020086"/>
              <a:gd name="connsiteX64" fmla="*/ 4776181 w 5034800"/>
              <a:gd name="connsiteY64" fmla="*/ 1782618 h 4020086"/>
              <a:gd name="connsiteX65" fmla="*/ 4693054 w 5034800"/>
              <a:gd name="connsiteY65" fmla="*/ 2004291 h 4020086"/>
              <a:gd name="connsiteX66" fmla="*/ 4665345 w 5034800"/>
              <a:gd name="connsiteY66" fmla="*/ 2068945 h 4020086"/>
              <a:gd name="connsiteX67" fmla="*/ 4545272 w 5034800"/>
              <a:gd name="connsiteY67" fmla="*/ 2272145 h 4020086"/>
              <a:gd name="connsiteX68" fmla="*/ 4489854 w 5034800"/>
              <a:gd name="connsiteY68" fmla="*/ 2364509 h 4020086"/>
              <a:gd name="connsiteX69" fmla="*/ 4203527 w 5034800"/>
              <a:gd name="connsiteY69" fmla="*/ 2586182 h 4020086"/>
              <a:gd name="connsiteX70" fmla="*/ 3750944 w 5034800"/>
              <a:gd name="connsiteY70" fmla="*/ 2687781 h 4020086"/>
              <a:gd name="connsiteX71" fmla="*/ 3363018 w 5034800"/>
              <a:gd name="connsiteY71" fmla="*/ 2927927 h 4020086"/>
              <a:gd name="connsiteX72" fmla="*/ 2947381 w 5034800"/>
              <a:gd name="connsiteY72" fmla="*/ 2992582 h 4020086"/>
              <a:gd name="connsiteX73" fmla="*/ 2734945 w 5034800"/>
              <a:gd name="connsiteY73" fmla="*/ 3038763 h 4020086"/>
              <a:gd name="connsiteX74" fmla="*/ 2559454 w 5034800"/>
              <a:gd name="connsiteY74" fmla="*/ 3094182 h 4020086"/>
              <a:gd name="connsiteX75" fmla="*/ 2254654 w 5034800"/>
              <a:gd name="connsiteY75" fmla="*/ 3186545 h 4020086"/>
              <a:gd name="connsiteX76" fmla="*/ 1783600 w 5034800"/>
              <a:gd name="connsiteY76" fmla="*/ 3334327 h 4020086"/>
              <a:gd name="connsiteX77" fmla="*/ 1672763 w 5034800"/>
              <a:gd name="connsiteY77" fmla="*/ 3546763 h 4020086"/>
              <a:gd name="connsiteX78" fmla="*/ 1561927 w 5034800"/>
              <a:gd name="connsiteY78" fmla="*/ 3740727 h 4020086"/>
              <a:gd name="connsiteX79" fmla="*/ 1220183 w 5034800"/>
              <a:gd name="connsiteY79" fmla="*/ 3943927 h 4020086"/>
              <a:gd name="connsiteX80" fmla="*/ 933854 w 5034800"/>
              <a:gd name="connsiteY80" fmla="*/ 4017818 h 4020086"/>
              <a:gd name="connsiteX0" fmla="*/ 878435 w 5034800"/>
              <a:gd name="connsiteY0" fmla="*/ 3990109 h 3999864"/>
              <a:gd name="connsiteX1" fmla="*/ 536691 w 5034800"/>
              <a:gd name="connsiteY1" fmla="*/ 3999345 h 3999864"/>
              <a:gd name="connsiteX2" fmla="*/ 490509 w 5034800"/>
              <a:gd name="connsiteY2" fmla="*/ 3980873 h 3999864"/>
              <a:gd name="connsiteX3" fmla="*/ 351963 w 5034800"/>
              <a:gd name="connsiteY3" fmla="*/ 3860800 h 3999864"/>
              <a:gd name="connsiteX4" fmla="*/ 296545 w 5034800"/>
              <a:gd name="connsiteY4" fmla="*/ 3814618 h 3999864"/>
              <a:gd name="connsiteX5" fmla="*/ 194945 w 5034800"/>
              <a:gd name="connsiteY5" fmla="*/ 3676073 h 3999864"/>
              <a:gd name="connsiteX6" fmla="*/ 185709 w 5034800"/>
              <a:gd name="connsiteY6" fmla="*/ 3639127 h 3999864"/>
              <a:gd name="connsiteX7" fmla="*/ 176472 w 5034800"/>
              <a:gd name="connsiteY7" fmla="*/ 3611418 h 3999864"/>
              <a:gd name="connsiteX8" fmla="*/ 158000 w 5034800"/>
              <a:gd name="connsiteY8" fmla="*/ 3537527 h 3999864"/>
              <a:gd name="connsiteX9" fmla="*/ 148763 w 5034800"/>
              <a:gd name="connsiteY9" fmla="*/ 3491345 h 3999864"/>
              <a:gd name="connsiteX10" fmla="*/ 121054 w 5034800"/>
              <a:gd name="connsiteY10" fmla="*/ 3408218 h 3999864"/>
              <a:gd name="connsiteX11" fmla="*/ 74872 w 5034800"/>
              <a:gd name="connsiteY11" fmla="*/ 3121891 h 3999864"/>
              <a:gd name="connsiteX12" fmla="*/ 65636 w 5034800"/>
              <a:gd name="connsiteY12" fmla="*/ 3048000 h 3999864"/>
              <a:gd name="connsiteX13" fmla="*/ 28691 w 5034800"/>
              <a:gd name="connsiteY13" fmla="*/ 2890982 h 3999864"/>
              <a:gd name="connsiteX14" fmla="*/ 10218 w 5034800"/>
              <a:gd name="connsiteY14" fmla="*/ 2770909 h 3999864"/>
              <a:gd name="connsiteX15" fmla="*/ 10218 w 5034800"/>
              <a:gd name="connsiteY15" fmla="*/ 2170545 h 3999864"/>
              <a:gd name="connsiteX16" fmla="*/ 37927 w 5034800"/>
              <a:gd name="connsiteY16" fmla="*/ 2068945 h 3999864"/>
              <a:gd name="connsiteX17" fmla="*/ 56400 w 5034800"/>
              <a:gd name="connsiteY17" fmla="*/ 1921163 h 3999864"/>
              <a:gd name="connsiteX18" fmla="*/ 74872 w 5034800"/>
              <a:gd name="connsiteY18" fmla="*/ 1884218 h 3999864"/>
              <a:gd name="connsiteX19" fmla="*/ 84109 w 5034800"/>
              <a:gd name="connsiteY19" fmla="*/ 1856509 h 3999864"/>
              <a:gd name="connsiteX20" fmla="*/ 93345 w 5034800"/>
              <a:gd name="connsiteY20" fmla="*/ 1810327 h 3999864"/>
              <a:gd name="connsiteX21" fmla="*/ 158000 w 5034800"/>
              <a:gd name="connsiteY21" fmla="*/ 1681018 h 3999864"/>
              <a:gd name="connsiteX22" fmla="*/ 241127 w 5034800"/>
              <a:gd name="connsiteY22" fmla="*/ 1505527 h 3999864"/>
              <a:gd name="connsiteX23" fmla="*/ 315018 w 5034800"/>
              <a:gd name="connsiteY23" fmla="*/ 1357745 h 3999864"/>
              <a:gd name="connsiteX24" fmla="*/ 407381 w 5034800"/>
              <a:gd name="connsiteY24" fmla="*/ 1228436 h 3999864"/>
              <a:gd name="connsiteX25" fmla="*/ 453563 w 5034800"/>
              <a:gd name="connsiteY25" fmla="*/ 1173018 h 3999864"/>
              <a:gd name="connsiteX26" fmla="*/ 481272 w 5034800"/>
              <a:gd name="connsiteY26" fmla="*/ 1126836 h 3999864"/>
              <a:gd name="connsiteX27" fmla="*/ 545927 w 5034800"/>
              <a:gd name="connsiteY27" fmla="*/ 1080654 h 3999864"/>
              <a:gd name="connsiteX28" fmla="*/ 573636 w 5034800"/>
              <a:gd name="connsiteY28" fmla="*/ 1052945 h 3999864"/>
              <a:gd name="connsiteX29" fmla="*/ 601345 w 5034800"/>
              <a:gd name="connsiteY29" fmla="*/ 1043709 h 3999864"/>
              <a:gd name="connsiteX30" fmla="*/ 647527 w 5034800"/>
              <a:gd name="connsiteY30" fmla="*/ 1016000 h 3999864"/>
              <a:gd name="connsiteX31" fmla="*/ 804545 w 5034800"/>
              <a:gd name="connsiteY31" fmla="*/ 979054 h 3999864"/>
              <a:gd name="connsiteX32" fmla="*/ 989272 w 5034800"/>
              <a:gd name="connsiteY32" fmla="*/ 905163 h 3999864"/>
              <a:gd name="connsiteX33" fmla="*/ 1137054 w 5034800"/>
              <a:gd name="connsiteY33" fmla="*/ 849745 h 3999864"/>
              <a:gd name="connsiteX34" fmla="*/ 1220181 w 5034800"/>
              <a:gd name="connsiteY34" fmla="*/ 803563 h 3999864"/>
              <a:gd name="connsiteX35" fmla="*/ 1331018 w 5034800"/>
              <a:gd name="connsiteY35" fmla="*/ 757382 h 3999864"/>
              <a:gd name="connsiteX36" fmla="*/ 1441854 w 5034800"/>
              <a:gd name="connsiteY36" fmla="*/ 692727 h 3999864"/>
              <a:gd name="connsiteX37" fmla="*/ 1626581 w 5034800"/>
              <a:gd name="connsiteY37" fmla="*/ 609600 h 3999864"/>
              <a:gd name="connsiteX38" fmla="*/ 1737418 w 5034800"/>
              <a:gd name="connsiteY38" fmla="*/ 554182 h 3999864"/>
              <a:gd name="connsiteX39" fmla="*/ 1940618 w 5034800"/>
              <a:gd name="connsiteY39" fmla="*/ 471054 h 3999864"/>
              <a:gd name="connsiteX40" fmla="*/ 1986800 w 5034800"/>
              <a:gd name="connsiteY40" fmla="*/ 452582 h 3999864"/>
              <a:gd name="connsiteX41" fmla="*/ 2060691 w 5034800"/>
              <a:gd name="connsiteY41" fmla="*/ 443345 h 3999864"/>
              <a:gd name="connsiteX42" fmla="*/ 2310072 w 5034800"/>
              <a:gd name="connsiteY42" fmla="*/ 424873 h 3999864"/>
              <a:gd name="connsiteX43" fmla="*/ 2661054 w 5034800"/>
              <a:gd name="connsiteY43" fmla="*/ 369454 h 3999864"/>
              <a:gd name="connsiteX44" fmla="*/ 2855018 w 5034800"/>
              <a:gd name="connsiteY44" fmla="*/ 323273 h 3999864"/>
              <a:gd name="connsiteX45" fmla="*/ 3012036 w 5034800"/>
              <a:gd name="connsiteY45" fmla="*/ 277091 h 3999864"/>
              <a:gd name="connsiteX46" fmla="*/ 3076691 w 5034800"/>
              <a:gd name="connsiteY46" fmla="*/ 258618 h 3999864"/>
              <a:gd name="connsiteX47" fmla="*/ 3298363 w 5034800"/>
              <a:gd name="connsiteY47" fmla="*/ 166254 h 3999864"/>
              <a:gd name="connsiteX48" fmla="*/ 3464618 w 5034800"/>
              <a:gd name="connsiteY48" fmla="*/ 110836 h 3999864"/>
              <a:gd name="connsiteX49" fmla="*/ 3501563 w 5034800"/>
              <a:gd name="connsiteY49" fmla="*/ 101600 h 3999864"/>
              <a:gd name="connsiteX50" fmla="*/ 3815600 w 5034800"/>
              <a:gd name="connsiteY50" fmla="*/ 92363 h 3999864"/>
              <a:gd name="connsiteX51" fmla="*/ 4009563 w 5034800"/>
              <a:gd name="connsiteY51" fmla="*/ 64654 h 3999864"/>
              <a:gd name="connsiteX52" fmla="*/ 4185054 w 5034800"/>
              <a:gd name="connsiteY52" fmla="*/ 18473 h 3999864"/>
              <a:gd name="connsiteX53" fmla="*/ 4231236 w 5034800"/>
              <a:gd name="connsiteY53" fmla="*/ 0 h 3999864"/>
              <a:gd name="connsiteX54" fmla="*/ 4591454 w 5034800"/>
              <a:gd name="connsiteY54" fmla="*/ 9236 h 3999864"/>
              <a:gd name="connsiteX55" fmla="*/ 4757709 w 5034800"/>
              <a:gd name="connsiteY55" fmla="*/ 36945 h 3999864"/>
              <a:gd name="connsiteX56" fmla="*/ 4803891 w 5034800"/>
              <a:gd name="connsiteY56" fmla="*/ 83127 h 3999864"/>
              <a:gd name="connsiteX57" fmla="*/ 4960908 w 5034800"/>
              <a:gd name="connsiteY57" fmla="*/ 184727 h 3999864"/>
              <a:gd name="connsiteX58" fmla="*/ 4988618 w 5034800"/>
              <a:gd name="connsiteY58" fmla="*/ 369454 h 3999864"/>
              <a:gd name="connsiteX59" fmla="*/ 5016327 w 5034800"/>
              <a:gd name="connsiteY59" fmla="*/ 406400 h 3999864"/>
              <a:gd name="connsiteX60" fmla="*/ 5034800 w 5034800"/>
              <a:gd name="connsiteY60" fmla="*/ 452582 h 3999864"/>
              <a:gd name="connsiteX61" fmla="*/ 4997854 w 5034800"/>
              <a:gd name="connsiteY61" fmla="*/ 923636 h 3999864"/>
              <a:gd name="connsiteX62" fmla="*/ 4923963 w 5034800"/>
              <a:gd name="connsiteY62" fmla="*/ 1200727 h 3999864"/>
              <a:gd name="connsiteX63" fmla="*/ 4887018 w 5034800"/>
              <a:gd name="connsiteY63" fmla="*/ 1413163 h 3999864"/>
              <a:gd name="connsiteX64" fmla="*/ 4776181 w 5034800"/>
              <a:gd name="connsiteY64" fmla="*/ 1782618 h 3999864"/>
              <a:gd name="connsiteX65" fmla="*/ 4693054 w 5034800"/>
              <a:gd name="connsiteY65" fmla="*/ 2004291 h 3999864"/>
              <a:gd name="connsiteX66" fmla="*/ 4665345 w 5034800"/>
              <a:gd name="connsiteY66" fmla="*/ 2068945 h 3999864"/>
              <a:gd name="connsiteX67" fmla="*/ 4545272 w 5034800"/>
              <a:gd name="connsiteY67" fmla="*/ 2272145 h 3999864"/>
              <a:gd name="connsiteX68" fmla="*/ 4489854 w 5034800"/>
              <a:gd name="connsiteY68" fmla="*/ 2364509 h 3999864"/>
              <a:gd name="connsiteX69" fmla="*/ 4203527 w 5034800"/>
              <a:gd name="connsiteY69" fmla="*/ 2586182 h 3999864"/>
              <a:gd name="connsiteX70" fmla="*/ 3750944 w 5034800"/>
              <a:gd name="connsiteY70" fmla="*/ 2687781 h 3999864"/>
              <a:gd name="connsiteX71" fmla="*/ 3363018 w 5034800"/>
              <a:gd name="connsiteY71" fmla="*/ 2927927 h 3999864"/>
              <a:gd name="connsiteX72" fmla="*/ 2947381 w 5034800"/>
              <a:gd name="connsiteY72" fmla="*/ 2992582 h 3999864"/>
              <a:gd name="connsiteX73" fmla="*/ 2734945 w 5034800"/>
              <a:gd name="connsiteY73" fmla="*/ 3038763 h 3999864"/>
              <a:gd name="connsiteX74" fmla="*/ 2559454 w 5034800"/>
              <a:gd name="connsiteY74" fmla="*/ 3094182 h 3999864"/>
              <a:gd name="connsiteX75" fmla="*/ 2254654 w 5034800"/>
              <a:gd name="connsiteY75" fmla="*/ 3186545 h 3999864"/>
              <a:gd name="connsiteX76" fmla="*/ 1783600 w 5034800"/>
              <a:gd name="connsiteY76" fmla="*/ 3334327 h 3999864"/>
              <a:gd name="connsiteX77" fmla="*/ 1672763 w 5034800"/>
              <a:gd name="connsiteY77" fmla="*/ 3546763 h 3999864"/>
              <a:gd name="connsiteX78" fmla="*/ 1561927 w 5034800"/>
              <a:gd name="connsiteY78" fmla="*/ 3740727 h 3999864"/>
              <a:gd name="connsiteX79" fmla="*/ 1220183 w 5034800"/>
              <a:gd name="connsiteY79" fmla="*/ 3943927 h 3999864"/>
              <a:gd name="connsiteX80" fmla="*/ 878435 w 5034800"/>
              <a:gd name="connsiteY80" fmla="*/ 3990109 h 3999864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296545 w 5034800"/>
              <a:gd name="connsiteY3" fmla="*/ 3814618 h 4008612"/>
              <a:gd name="connsiteX4" fmla="*/ 194945 w 5034800"/>
              <a:gd name="connsiteY4" fmla="*/ 3676073 h 4008612"/>
              <a:gd name="connsiteX5" fmla="*/ 185709 w 5034800"/>
              <a:gd name="connsiteY5" fmla="*/ 3639127 h 4008612"/>
              <a:gd name="connsiteX6" fmla="*/ 176472 w 5034800"/>
              <a:gd name="connsiteY6" fmla="*/ 3611418 h 4008612"/>
              <a:gd name="connsiteX7" fmla="*/ 158000 w 5034800"/>
              <a:gd name="connsiteY7" fmla="*/ 3537527 h 4008612"/>
              <a:gd name="connsiteX8" fmla="*/ 148763 w 5034800"/>
              <a:gd name="connsiteY8" fmla="*/ 3491345 h 4008612"/>
              <a:gd name="connsiteX9" fmla="*/ 121054 w 5034800"/>
              <a:gd name="connsiteY9" fmla="*/ 3408218 h 4008612"/>
              <a:gd name="connsiteX10" fmla="*/ 74872 w 5034800"/>
              <a:gd name="connsiteY10" fmla="*/ 3121891 h 4008612"/>
              <a:gd name="connsiteX11" fmla="*/ 65636 w 5034800"/>
              <a:gd name="connsiteY11" fmla="*/ 3048000 h 4008612"/>
              <a:gd name="connsiteX12" fmla="*/ 28691 w 5034800"/>
              <a:gd name="connsiteY12" fmla="*/ 2890982 h 4008612"/>
              <a:gd name="connsiteX13" fmla="*/ 10218 w 5034800"/>
              <a:gd name="connsiteY13" fmla="*/ 2770909 h 4008612"/>
              <a:gd name="connsiteX14" fmla="*/ 10218 w 5034800"/>
              <a:gd name="connsiteY14" fmla="*/ 2170545 h 4008612"/>
              <a:gd name="connsiteX15" fmla="*/ 37927 w 5034800"/>
              <a:gd name="connsiteY15" fmla="*/ 2068945 h 4008612"/>
              <a:gd name="connsiteX16" fmla="*/ 56400 w 5034800"/>
              <a:gd name="connsiteY16" fmla="*/ 1921163 h 4008612"/>
              <a:gd name="connsiteX17" fmla="*/ 74872 w 5034800"/>
              <a:gd name="connsiteY17" fmla="*/ 1884218 h 4008612"/>
              <a:gd name="connsiteX18" fmla="*/ 84109 w 5034800"/>
              <a:gd name="connsiteY18" fmla="*/ 1856509 h 4008612"/>
              <a:gd name="connsiteX19" fmla="*/ 93345 w 5034800"/>
              <a:gd name="connsiteY19" fmla="*/ 1810327 h 4008612"/>
              <a:gd name="connsiteX20" fmla="*/ 158000 w 5034800"/>
              <a:gd name="connsiteY20" fmla="*/ 1681018 h 4008612"/>
              <a:gd name="connsiteX21" fmla="*/ 241127 w 5034800"/>
              <a:gd name="connsiteY21" fmla="*/ 1505527 h 4008612"/>
              <a:gd name="connsiteX22" fmla="*/ 315018 w 5034800"/>
              <a:gd name="connsiteY22" fmla="*/ 1357745 h 4008612"/>
              <a:gd name="connsiteX23" fmla="*/ 407381 w 5034800"/>
              <a:gd name="connsiteY23" fmla="*/ 1228436 h 4008612"/>
              <a:gd name="connsiteX24" fmla="*/ 453563 w 5034800"/>
              <a:gd name="connsiteY24" fmla="*/ 1173018 h 4008612"/>
              <a:gd name="connsiteX25" fmla="*/ 481272 w 5034800"/>
              <a:gd name="connsiteY25" fmla="*/ 1126836 h 4008612"/>
              <a:gd name="connsiteX26" fmla="*/ 545927 w 5034800"/>
              <a:gd name="connsiteY26" fmla="*/ 1080654 h 4008612"/>
              <a:gd name="connsiteX27" fmla="*/ 573636 w 5034800"/>
              <a:gd name="connsiteY27" fmla="*/ 1052945 h 4008612"/>
              <a:gd name="connsiteX28" fmla="*/ 601345 w 5034800"/>
              <a:gd name="connsiteY28" fmla="*/ 1043709 h 4008612"/>
              <a:gd name="connsiteX29" fmla="*/ 647527 w 5034800"/>
              <a:gd name="connsiteY29" fmla="*/ 1016000 h 4008612"/>
              <a:gd name="connsiteX30" fmla="*/ 804545 w 5034800"/>
              <a:gd name="connsiteY30" fmla="*/ 979054 h 4008612"/>
              <a:gd name="connsiteX31" fmla="*/ 989272 w 5034800"/>
              <a:gd name="connsiteY31" fmla="*/ 905163 h 4008612"/>
              <a:gd name="connsiteX32" fmla="*/ 1137054 w 5034800"/>
              <a:gd name="connsiteY32" fmla="*/ 849745 h 4008612"/>
              <a:gd name="connsiteX33" fmla="*/ 1220181 w 5034800"/>
              <a:gd name="connsiteY33" fmla="*/ 803563 h 4008612"/>
              <a:gd name="connsiteX34" fmla="*/ 1331018 w 5034800"/>
              <a:gd name="connsiteY34" fmla="*/ 757382 h 4008612"/>
              <a:gd name="connsiteX35" fmla="*/ 1441854 w 5034800"/>
              <a:gd name="connsiteY35" fmla="*/ 692727 h 4008612"/>
              <a:gd name="connsiteX36" fmla="*/ 1626581 w 5034800"/>
              <a:gd name="connsiteY36" fmla="*/ 609600 h 4008612"/>
              <a:gd name="connsiteX37" fmla="*/ 1737418 w 5034800"/>
              <a:gd name="connsiteY37" fmla="*/ 554182 h 4008612"/>
              <a:gd name="connsiteX38" fmla="*/ 1940618 w 5034800"/>
              <a:gd name="connsiteY38" fmla="*/ 471054 h 4008612"/>
              <a:gd name="connsiteX39" fmla="*/ 1986800 w 5034800"/>
              <a:gd name="connsiteY39" fmla="*/ 452582 h 4008612"/>
              <a:gd name="connsiteX40" fmla="*/ 2060691 w 5034800"/>
              <a:gd name="connsiteY40" fmla="*/ 443345 h 4008612"/>
              <a:gd name="connsiteX41" fmla="*/ 2310072 w 5034800"/>
              <a:gd name="connsiteY41" fmla="*/ 424873 h 4008612"/>
              <a:gd name="connsiteX42" fmla="*/ 2661054 w 5034800"/>
              <a:gd name="connsiteY42" fmla="*/ 369454 h 4008612"/>
              <a:gd name="connsiteX43" fmla="*/ 2855018 w 5034800"/>
              <a:gd name="connsiteY43" fmla="*/ 323273 h 4008612"/>
              <a:gd name="connsiteX44" fmla="*/ 3012036 w 5034800"/>
              <a:gd name="connsiteY44" fmla="*/ 277091 h 4008612"/>
              <a:gd name="connsiteX45" fmla="*/ 3076691 w 5034800"/>
              <a:gd name="connsiteY45" fmla="*/ 258618 h 4008612"/>
              <a:gd name="connsiteX46" fmla="*/ 3298363 w 5034800"/>
              <a:gd name="connsiteY46" fmla="*/ 166254 h 4008612"/>
              <a:gd name="connsiteX47" fmla="*/ 3464618 w 5034800"/>
              <a:gd name="connsiteY47" fmla="*/ 110836 h 4008612"/>
              <a:gd name="connsiteX48" fmla="*/ 3501563 w 5034800"/>
              <a:gd name="connsiteY48" fmla="*/ 101600 h 4008612"/>
              <a:gd name="connsiteX49" fmla="*/ 3815600 w 5034800"/>
              <a:gd name="connsiteY49" fmla="*/ 92363 h 4008612"/>
              <a:gd name="connsiteX50" fmla="*/ 4009563 w 5034800"/>
              <a:gd name="connsiteY50" fmla="*/ 64654 h 4008612"/>
              <a:gd name="connsiteX51" fmla="*/ 4185054 w 5034800"/>
              <a:gd name="connsiteY51" fmla="*/ 18473 h 4008612"/>
              <a:gd name="connsiteX52" fmla="*/ 4231236 w 5034800"/>
              <a:gd name="connsiteY52" fmla="*/ 0 h 4008612"/>
              <a:gd name="connsiteX53" fmla="*/ 4591454 w 5034800"/>
              <a:gd name="connsiteY53" fmla="*/ 9236 h 4008612"/>
              <a:gd name="connsiteX54" fmla="*/ 4757709 w 5034800"/>
              <a:gd name="connsiteY54" fmla="*/ 36945 h 4008612"/>
              <a:gd name="connsiteX55" fmla="*/ 4803891 w 5034800"/>
              <a:gd name="connsiteY55" fmla="*/ 83127 h 4008612"/>
              <a:gd name="connsiteX56" fmla="*/ 4960908 w 5034800"/>
              <a:gd name="connsiteY56" fmla="*/ 184727 h 4008612"/>
              <a:gd name="connsiteX57" fmla="*/ 4988618 w 5034800"/>
              <a:gd name="connsiteY57" fmla="*/ 369454 h 4008612"/>
              <a:gd name="connsiteX58" fmla="*/ 5016327 w 5034800"/>
              <a:gd name="connsiteY58" fmla="*/ 406400 h 4008612"/>
              <a:gd name="connsiteX59" fmla="*/ 5034800 w 5034800"/>
              <a:gd name="connsiteY59" fmla="*/ 452582 h 4008612"/>
              <a:gd name="connsiteX60" fmla="*/ 4997854 w 5034800"/>
              <a:gd name="connsiteY60" fmla="*/ 923636 h 4008612"/>
              <a:gd name="connsiteX61" fmla="*/ 4923963 w 5034800"/>
              <a:gd name="connsiteY61" fmla="*/ 1200727 h 4008612"/>
              <a:gd name="connsiteX62" fmla="*/ 4887018 w 5034800"/>
              <a:gd name="connsiteY62" fmla="*/ 1413163 h 4008612"/>
              <a:gd name="connsiteX63" fmla="*/ 4776181 w 5034800"/>
              <a:gd name="connsiteY63" fmla="*/ 1782618 h 4008612"/>
              <a:gd name="connsiteX64" fmla="*/ 4693054 w 5034800"/>
              <a:gd name="connsiteY64" fmla="*/ 2004291 h 4008612"/>
              <a:gd name="connsiteX65" fmla="*/ 4665345 w 5034800"/>
              <a:gd name="connsiteY65" fmla="*/ 2068945 h 4008612"/>
              <a:gd name="connsiteX66" fmla="*/ 4545272 w 5034800"/>
              <a:gd name="connsiteY66" fmla="*/ 2272145 h 4008612"/>
              <a:gd name="connsiteX67" fmla="*/ 4489854 w 5034800"/>
              <a:gd name="connsiteY67" fmla="*/ 2364509 h 4008612"/>
              <a:gd name="connsiteX68" fmla="*/ 4203527 w 5034800"/>
              <a:gd name="connsiteY68" fmla="*/ 2586182 h 4008612"/>
              <a:gd name="connsiteX69" fmla="*/ 3750944 w 5034800"/>
              <a:gd name="connsiteY69" fmla="*/ 2687781 h 4008612"/>
              <a:gd name="connsiteX70" fmla="*/ 3363018 w 5034800"/>
              <a:gd name="connsiteY70" fmla="*/ 2927927 h 4008612"/>
              <a:gd name="connsiteX71" fmla="*/ 2947381 w 5034800"/>
              <a:gd name="connsiteY71" fmla="*/ 2992582 h 4008612"/>
              <a:gd name="connsiteX72" fmla="*/ 2734945 w 5034800"/>
              <a:gd name="connsiteY72" fmla="*/ 3038763 h 4008612"/>
              <a:gd name="connsiteX73" fmla="*/ 2559454 w 5034800"/>
              <a:gd name="connsiteY73" fmla="*/ 3094182 h 4008612"/>
              <a:gd name="connsiteX74" fmla="*/ 2254654 w 5034800"/>
              <a:gd name="connsiteY74" fmla="*/ 3186545 h 4008612"/>
              <a:gd name="connsiteX75" fmla="*/ 1783600 w 5034800"/>
              <a:gd name="connsiteY75" fmla="*/ 3334327 h 4008612"/>
              <a:gd name="connsiteX76" fmla="*/ 1672763 w 5034800"/>
              <a:gd name="connsiteY76" fmla="*/ 3546763 h 4008612"/>
              <a:gd name="connsiteX77" fmla="*/ 1561927 w 5034800"/>
              <a:gd name="connsiteY77" fmla="*/ 3740727 h 4008612"/>
              <a:gd name="connsiteX78" fmla="*/ 1220183 w 5034800"/>
              <a:gd name="connsiteY78" fmla="*/ 3943927 h 4008612"/>
              <a:gd name="connsiteX79" fmla="*/ 878435 w 5034800"/>
              <a:gd name="connsiteY79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76472 w 5034800"/>
              <a:gd name="connsiteY5" fmla="*/ 3611418 h 4008612"/>
              <a:gd name="connsiteX6" fmla="*/ 158000 w 5034800"/>
              <a:gd name="connsiteY6" fmla="*/ 3537527 h 4008612"/>
              <a:gd name="connsiteX7" fmla="*/ 148763 w 5034800"/>
              <a:gd name="connsiteY7" fmla="*/ 3491345 h 4008612"/>
              <a:gd name="connsiteX8" fmla="*/ 121054 w 5034800"/>
              <a:gd name="connsiteY8" fmla="*/ 3408218 h 4008612"/>
              <a:gd name="connsiteX9" fmla="*/ 74872 w 5034800"/>
              <a:gd name="connsiteY9" fmla="*/ 3121891 h 4008612"/>
              <a:gd name="connsiteX10" fmla="*/ 65636 w 5034800"/>
              <a:gd name="connsiteY10" fmla="*/ 3048000 h 4008612"/>
              <a:gd name="connsiteX11" fmla="*/ 28691 w 5034800"/>
              <a:gd name="connsiteY11" fmla="*/ 2890982 h 4008612"/>
              <a:gd name="connsiteX12" fmla="*/ 10218 w 5034800"/>
              <a:gd name="connsiteY12" fmla="*/ 2770909 h 4008612"/>
              <a:gd name="connsiteX13" fmla="*/ 10218 w 5034800"/>
              <a:gd name="connsiteY13" fmla="*/ 2170545 h 4008612"/>
              <a:gd name="connsiteX14" fmla="*/ 37927 w 5034800"/>
              <a:gd name="connsiteY14" fmla="*/ 2068945 h 4008612"/>
              <a:gd name="connsiteX15" fmla="*/ 56400 w 5034800"/>
              <a:gd name="connsiteY15" fmla="*/ 1921163 h 4008612"/>
              <a:gd name="connsiteX16" fmla="*/ 74872 w 5034800"/>
              <a:gd name="connsiteY16" fmla="*/ 1884218 h 4008612"/>
              <a:gd name="connsiteX17" fmla="*/ 84109 w 5034800"/>
              <a:gd name="connsiteY17" fmla="*/ 1856509 h 4008612"/>
              <a:gd name="connsiteX18" fmla="*/ 93345 w 5034800"/>
              <a:gd name="connsiteY18" fmla="*/ 1810327 h 4008612"/>
              <a:gd name="connsiteX19" fmla="*/ 158000 w 5034800"/>
              <a:gd name="connsiteY19" fmla="*/ 1681018 h 4008612"/>
              <a:gd name="connsiteX20" fmla="*/ 241127 w 5034800"/>
              <a:gd name="connsiteY20" fmla="*/ 1505527 h 4008612"/>
              <a:gd name="connsiteX21" fmla="*/ 315018 w 5034800"/>
              <a:gd name="connsiteY21" fmla="*/ 1357745 h 4008612"/>
              <a:gd name="connsiteX22" fmla="*/ 407381 w 5034800"/>
              <a:gd name="connsiteY22" fmla="*/ 1228436 h 4008612"/>
              <a:gd name="connsiteX23" fmla="*/ 453563 w 5034800"/>
              <a:gd name="connsiteY23" fmla="*/ 1173018 h 4008612"/>
              <a:gd name="connsiteX24" fmla="*/ 481272 w 5034800"/>
              <a:gd name="connsiteY24" fmla="*/ 1126836 h 4008612"/>
              <a:gd name="connsiteX25" fmla="*/ 545927 w 5034800"/>
              <a:gd name="connsiteY25" fmla="*/ 1080654 h 4008612"/>
              <a:gd name="connsiteX26" fmla="*/ 573636 w 5034800"/>
              <a:gd name="connsiteY26" fmla="*/ 1052945 h 4008612"/>
              <a:gd name="connsiteX27" fmla="*/ 601345 w 5034800"/>
              <a:gd name="connsiteY27" fmla="*/ 1043709 h 4008612"/>
              <a:gd name="connsiteX28" fmla="*/ 647527 w 5034800"/>
              <a:gd name="connsiteY28" fmla="*/ 1016000 h 4008612"/>
              <a:gd name="connsiteX29" fmla="*/ 804545 w 5034800"/>
              <a:gd name="connsiteY29" fmla="*/ 979054 h 4008612"/>
              <a:gd name="connsiteX30" fmla="*/ 989272 w 5034800"/>
              <a:gd name="connsiteY30" fmla="*/ 905163 h 4008612"/>
              <a:gd name="connsiteX31" fmla="*/ 1137054 w 5034800"/>
              <a:gd name="connsiteY31" fmla="*/ 849745 h 4008612"/>
              <a:gd name="connsiteX32" fmla="*/ 1220181 w 5034800"/>
              <a:gd name="connsiteY32" fmla="*/ 803563 h 4008612"/>
              <a:gd name="connsiteX33" fmla="*/ 1331018 w 5034800"/>
              <a:gd name="connsiteY33" fmla="*/ 757382 h 4008612"/>
              <a:gd name="connsiteX34" fmla="*/ 1441854 w 5034800"/>
              <a:gd name="connsiteY34" fmla="*/ 692727 h 4008612"/>
              <a:gd name="connsiteX35" fmla="*/ 1626581 w 5034800"/>
              <a:gd name="connsiteY35" fmla="*/ 609600 h 4008612"/>
              <a:gd name="connsiteX36" fmla="*/ 1737418 w 5034800"/>
              <a:gd name="connsiteY36" fmla="*/ 554182 h 4008612"/>
              <a:gd name="connsiteX37" fmla="*/ 1940618 w 5034800"/>
              <a:gd name="connsiteY37" fmla="*/ 471054 h 4008612"/>
              <a:gd name="connsiteX38" fmla="*/ 1986800 w 5034800"/>
              <a:gd name="connsiteY38" fmla="*/ 452582 h 4008612"/>
              <a:gd name="connsiteX39" fmla="*/ 2060691 w 5034800"/>
              <a:gd name="connsiteY39" fmla="*/ 443345 h 4008612"/>
              <a:gd name="connsiteX40" fmla="*/ 2310072 w 5034800"/>
              <a:gd name="connsiteY40" fmla="*/ 424873 h 4008612"/>
              <a:gd name="connsiteX41" fmla="*/ 2661054 w 5034800"/>
              <a:gd name="connsiteY41" fmla="*/ 369454 h 4008612"/>
              <a:gd name="connsiteX42" fmla="*/ 2855018 w 5034800"/>
              <a:gd name="connsiteY42" fmla="*/ 323273 h 4008612"/>
              <a:gd name="connsiteX43" fmla="*/ 3012036 w 5034800"/>
              <a:gd name="connsiteY43" fmla="*/ 277091 h 4008612"/>
              <a:gd name="connsiteX44" fmla="*/ 3076691 w 5034800"/>
              <a:gd name="connsiteY44" fmla="*/ 258618 h 4008612"/>
              <a:gd name="connsiteX45" fmla="*/ 3298363 w 5034800"/>
              <a:gd name="connsiteY45" fmla="*/ 166254 h 4008612"/>
              <a:gd name="connsiteX46" fmla="*/ 3464618 w 5034800"/>
              <a:gd name="connsiteY46" fmla="*/ 110836 h 4008612"/>
              <a:gd name="connsiteX47" fmla="*/ 3501563 w 5034800"/>
              <a:gd name="connsiteY47" fmla="*/ 101600 h 4008612"/>
              <a:gd name="connsiteX48" fmla="*/ 3815600 w 5034800"/>
              <a:gd name="connsiteY48" fmla="*/ 92363 h 4008612"/>
              <a:gd name="connsiteX49" fmla="*/ 4009563 w 5034800"/>
              <a:gd name="connsiteY49" fmla="*/ 64654 h 4008612"/>
              <a:gd name="connsiteX50" fmla="*/ 4185054 w 5034800"/>
              <a:gd name="connsiteY50" fmla="*/ 18473 h 4008612"/>
              <a:gd name="connsiteX51" fmla="*/ 4231236 w 5034800"/>
              <a:gd name="connsiteY51" fmla="*/ 0 h 4008612"/>
              <a:gd name="connsiteX52" fmla="*/ 4591454 w 5034800"/>
              <a:gd name="connsiteY52" fmla="*/ 9236 h 4008612"/>
              <a:gd name="connsiteX53" fmla="*/ 4757709 w 5034800"/>
              <a:gd name="connsiteY53" fmla="*/ 36945 h 4008612"/>
              <a:gd name="connsiteX54" fmla="*/ 4803891 w 5034800"/>
              <a:gd name="connsiteY54" fmla="*/ 83127 h 4008612"/>
              <a:gd name="connsiteX55" fmla="*/ 4960908 w 5034800"/>
              <a:gd name="connsiteY55" fmla="*/ 184727 h 4008612"/>
              <a:gd name="connsiteX56" fmla="*/ 4988618 w 5034800"/>
              <a:gd name="connsiteY56" fmla="*/ 369454 h 4008612"/>
              <a:gd name="connsiteX57" fmla="*/ 5016327 w 5034800"/>
              <a:gd name="connsiteY57" fmla="*/ 406400 h 4008612"/>
              <a:gd name="connsiteX58" fmla="*/ 5034800 w 5034800"/>
              <a:gd name="connsiteY58" fmla="*/ 452582 h 4008612"/>
              <a:gd name="connsiteX59" fmla="*/ 4997854 w 5034800"/>
              <a:gd name="connsiteY59" fmla="*/ 923636 h 4008612"/>
              <a:gd name="connsiteX60" fmla="*/ 4923963 w 5034800"/>
              <a:gd name="connsiteY60" fmla="*/ 1200727 h 4008612"/>
              <a:gd name="connsiteX61" fmla="*/ 4887018 w 5034800"/>
              <a:gd name="connsiteY61" fmla="*/ 1413163 h 4008612"/>
              <a:gd name="connsiteX62" fmla="*/ 4776181 w 5034800"/>
              <a:gd name="connsiteY62" fmla="*/ 1782618 h 4008612"/>
              <a:gd name="connsiteX63" fmla="*/ 4693054 w 5034800"/>
              <a:gd name="connsiteY63" fmla="*/ 2004291 h 4008612"/>
              <a:gd name="connsiteX64" fmla="*/ 4665345 w 5034800"/>
              <a:gd name="connsiteY64" fmla="*/ 2068945 h 4008612"/>
              <a:gd name="connsiteX65" fmla="*/ 4545272 w 5034800"/>
              <a:gd name="connsiteY65" fmla="*/ 2272145 h 4008612"/>
              <a:gd name="connsiteX66" fmla="*/ 4489854 w 5034800"/>
              <a:gd name="connsiteY66" fmla="*/ 2364509 h 4008612"/>
              <a:gd name="connsiteX67" fmla="*/ 4203527 w 5034800"/>
              <a:gd name="connsiteY67" fmla="*/ 2586182 h 4008612"/>
              <a:gd name="connsiteX68" fmla="*/ 3750944 w 5034800"/>
              <a:gd name="connsiteY68" fmla="*/ 2687781 h 4008612"/>
              <a:gd name="connsiteX69" fmla="*/ 3363018 w 5034800"/>
              <a:gd name="connsiteY69" fmla="*/ 2927927 h 4008612"/>
              <a:gd name="connsiteX70" fmla="*/ 2947381 w 5034800"/>
              <a:gd name="connsiteY70" fmla="*/ 2992582 h 4008612"/>
              <a:gd name="connsiteX71" fmla="*/ 2734945 w 5034800"/>
              <a:gd name="connsiteY71" fmla="*/ 3038763 h 4008612"/>
              <a:gd name="connsiteX72" fmla="*/ 2559454 w 5034800"/>
              <a:gd name="connsiteY72" fmla="*/ 3094182 h 4008612"/>
              <a:gd name="connsiteX73" fmla="*/ 2254654 w 5034800"/>
              <a:gd name="connsiteY73" fmla="*/ 3186545 h 4008612"/>
              <a:gd name="connsiteX74" fmla="*/ 1783600 w 5034800"/>
              <a:gd name="connsiteY74" fmla="*/ 3334327 h 4008612"/>
              <a:gd name="connsiteX75" fmla="*/ 1672763 w 5034800"/>
              <a:gd name="connsiteY75" fmla="*/ 3546763 h 4008612"/>
              <a:gd name="connsiteX76" fmla="*/ 1561927 w 5034800"/>
              <a:gd name="connsiteY76" fmla="*/ 3740727 h 4008612"/>
              <a:gd name="connsiteX77" fmla="*/ 1220183 w 5034800"/>
              <a:gd name="connsiteY77" fmla="*/ 3943927 h 4008612"/>
              <a:gd name="connsiteX78" fmla="*/ 878435 w 5034800"/>
              <a:gd name="connsiteY78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58000 w 5034800"/>
              <a:gd name="connsiteY5" fmla="*/ 3537527 h 4008612"/>
              <a:gd name="connsiteX6" fmla="*/ 148763 w 5034800"/>
              <a:gd name="connsiteY6" fmla="*/ 3491345 h 4008612"/>
              <a:gd name="connsiteX7" fmla="*/ 121054 w 5034800"/>
              <a:gd name="connsiteY7" fmla="*/ 3408218 h 4008612"/>
              <a:gd name="connsiteX8" fmla="*/ 74872 w 5034800"/>
              <a:gd name="connsiteY8" fmla="*/ 3121891 h 4008612"/>
              <a:gd name="connsiteX9" fmla="*/ 65636 w 5034800"/>
              <a:gd name="connsiteY9" fmla="*/ 3048000 h 4008612"/>
              <a:gd name="connsiteX10" fmla="*/ 28691 w 5034800"/>
              <a:gd name="connsiteY10" fmla="*/ 2890982 h 4008612"/>
              <a:gd name="connsiteX11" fmla="*/ 10218 w 5034800"/>
              <a:gd name="connsiteY11" fmla="*/ 2770909 h 4008612"/>
              <a:gd name="connsiteX12" fmla="*/ 10218 w 5034800"/>
              <a:gd name="connsiteY12" fmla="*/ 2170545 h 4008612"/>
              <a:gd name="connsiteX13" fmla="*/ 37927 w 5034800"/>
              <a:gd name="connsiteY13" fmla="*/ 2068945 h 4008612"/>
              <a:gd name="connsiteX14" fmla="*/ 56400 w 5034800"/>
              <a:gd name="connsiteY14" fmla="*/ 1921163 h 4008612"/>
              <a:gd name="connsiteX15" fmla="*/ 74872 w 5034800"/>
              <a:gd name="connsiteY15" fmla="*/ 1884218 h 4008612"/>
              <a:gd name="connsiteX16" fmla="*/ 84109 w 5034800"/>
              <a:gd name="connsiteY16" fmla="*/ 1856509 h 4008612"/>
              <a:gd name="connsiteX17" fmla="*/ 93345 w 5034800"/>
              <a:gd name="connsiteY17" fmla="*/ 1810327 h 4008612"/>
              <a:gd name="connsiteX18" fmla="*/ 158000 w 5034800"/>
              <a:gd name="connsiteY18" fmla="*/ 1681018 h 4008612"/>
              <a:gd name="connsiteX19" fmla="*/ 241127 w 5034800"/>
              <a:gd name="connsiteY19" fmla="*/ 1505527 h 4008612"/>
              <a:gd name="connsiteX20" fmla="*/ 315018 w 5034800"/>
              <a:gd name="connsiteY20" fmla="*/ 1357745 h 4008612"/>
              <a:gd name="connsiteX21" fmla="*/ 407381 w 5034800"/>
              <a:gd name="connsiteY21" fmla="*/ 1228436 h 4008612"/>
              <a:gd name="connsiteX22" fmla="*/ 453563 w 5034800"/>
              <a:gd name="connsiteY22" fmla="*/ 1173018 h 4008612"/>
              <a:gd name="connsiteX23" fmla="*/ 481272 w 5034800"/>
              <a:gd name="connsiteY23" fmla="*/ 1126836 h 4008612"/>
              <a:gd name="connsiteX24" fmla="*/ 545927 w 5034800"/>
              <a:gd name="connsiteY24" fmla="*/ 1080654 h 4008612"/>
              <a:gd name="connsiteX25" fmla="*/ 573636 w 5034800"/>
              <a:gd name="connsiteY25" fmla="*/ 1052945 h 4008612"/>
              <a:gd name="connsiteX26" fmla="*/ 601345 w 5034800"/>
              <a:gd name="connsiteY26" fmla="*/ 1043709 h 4008612"/>
              <a:gd name="connsiteX27" fmla="*/ 647527 w 5034800"/>
              <a:gd name="connsiteY27" fmla="*/ 1016000 h 4008612"/>
              <a:gd name="connsiteX28" fmla="*/ 804545 w 5034800"/>
              <a:gd name="connsiteY28" fmla="*/ 979054 h 4008612"/>
              <a:gd name="connsiteX29" fmla="*/ 989272 w 5034800"/>
              <a:gd name="connsiteY29" fmla="*/ 905163 h 4008612"/>
              <a:gd name="connsiteX30" fmla="*/ 1137054 w 5034800"/>
              <a:gd name="connsiteY30" fmla="*/ 849745 h 4008612"/>
              <a:gd name="connsiteX31" fmla="*/ 1220181 w 5034800"/>
              <a:gd name="connsiteY31" fmla="*/ 803563 h 4008612"/>
              <a:gd name="connsiteX32" fmla="*/ 1331018 w 5034800"/>
              <a:gd name="connsiteY32" fmla="*/ 757382 h 4008612"/>
              <a:gd name="connsiteX33" fmla="*/ 1441854 w 5034800"/>
              <a:gd name="connsiteY33" fmla="*/ 692727 h 4008612"/>
              <a:gd name="connsiteX34" fmla="*/ 1626581 w 5034800"/>
              <a:gd name="connsiteY34" fmla="*/ 609600 h 4008612"/>
              <a:gd name="connsiteX35" fmla="*/ 1737418 w 5034800"/>
              <a:gd name="connsiteY35" fmla="*/ 554182 h 4008612"/>
              <a:gd name="connsiteX36" fmla="*/ 1940618 w 5034800"/>
              <a:gd name="connsiteY36" fmla="*/ 471054 h 4008612"/>
              <a:gd name="connsiteX37" fmla="*/ 1986800 w 5034800"/>
              <a:gd name="connsiteY37" fmla="*/ 452582 h 4008612"/>
              <a:gd name="connsiteX38" fmla="*/ 2060691 w 5034800"/>
              <a:gd name="connsiteY38" fmla="*/ 443345 h 4008612"/>
              <a:gd name="connsiteX39" fmla="*/ 2310072 w 5034800"/>
              <a:gd name="connsiteY39" fmla="*/ 424873 h 4008612"/>
              <a:gd name="connsiteX40" fmla="*/ 2661054 w 5034800"/>
              <a:gd name="connsiteY40" fmla="*/ 369454 h 4008612"/>
              <a:gd name="connsiteX41" fmla="*/ 2855018 w 5034800"/>
              <a:gd name="connsiteY41" fmla="*/ 323273 h 4008612"/>
              <a:gd name="connsiteX42" fmla="*/ 3012036 w 5034800"/>
              <a:gd name="connsiteY42" fmla="*/ 277091 h 4008612"/>
              <a:gd name="connsiteX43" fmla="*/ 3076691 w 5034800"/>
              <a:gd name="connsiteY43" fmla="*/ 258618 h 4008612"/>
              <a:gd name="connsiteX44" fmla="*/ 3298363 w 5034800"/>
              <a:gd name="connsiteY44" fmla="*/ 166254 h 4008612"/>
              <a:gd name="connsiteX45" fmla="*/ 3464618 w 5034800"/>
              <a:gd name="connsiteY45" fmla="*/ 110836 h 4008612"/>
              <a:gd name="connsiteX46" fmla="*/ 3501563 w 5034800"/>
              <a:gd name="connsiteY46" fmla="*/ 101600 h 4008612"/>
              <a:gd name="connsiteX47" fmla="*/ 3815600 w 5034800"/>
              <a:gd name="connsiteY47" fmla="*/ 92363 h 4008612"/>
              <a:gd name="connsiteX48" fmla="*/ 4009563 w 5034800"/>
              <a:gd name="connsiteY48" fmla="*/ 64654 h 4008612"/>
              <a:gd name="connsiteX49" fmla="*/ 4185054 w 5034800"/>
              <a:gd name="connsiteY49" fmla="*/ 18473 h 4008612"/>
              <a:gd name="connsiteX50" fmla="*/ 4231236 w 5034800"/>
              <a:gd name="connsiteY50" fmla="*/ 0 h 4008612"/>
              <a:gd name="connsiteX51" fmla="*/ 4591454 w 5034800"/>
              <a:gd name="connsiteY51" fmla="*/ 9236 h 4008612"/>
              <a:gd name="connsiteX52" fmla="*/ 4757709 w 5034800"/>
              <a:gd name="connsiteY52" fmla="*/ 36945 h 4008612"/>
              <a:gd name="connsiteX53" fmla="*/ 4803891 w 5034800"/>
              <a:gd name="connsiteY53" fmla="*/ 83127 h 4008612"/>
              <a:gd name="connsiteX54" fmla="*/ 4960908 w 5034800"/>
              <a:gd name="connsiteY54" fmla="*/ 184727 h 4008612"/>
              <a:gd name="connsiteX55" fmla="*/ 4988618 w 5034800"/>
              <a:gd name="connsiteY55" fmla="*/ 369454 h 4008612"/>
              <a:gd name="connsiteX56" fmla="*/ 5016327 w 5034800"/>
              <a:gd name="connsiteY56" fmla="*/ 406400 h 4008612"/>
              <a:gd name="connsiteX57" fmla="*/ 5034800 w 5034800"/>
              <a:gd name="connsiteY57" fmla="*/ 452582 h 4008612"/>
              <a:gd name="connsiteX58" fmla="*/ 4997854 w 5034800"/>
              <a:gd name="connsiteY58" fmla="*/ 923636 h 4008612"/>
              <a:gd name="connsiteX59" fmla="*/ 4923963 w 5034800"/>
              <a:gd name="connsiteY59" fmla="*/ 1200727 h 4008612"/>
              <a:gd name="connsiteX60" fmla="*/ 4887018 w 5034800"/>
              <a:gd name="connsiteY60" fmla="*/ 1413163 h 4008612"/>
              <a:gd name="connsiteX61" fmla="*/ 4776181 w 5034800"/>
              <a:gd name="connsiteY61" fmla="*/ 1782618 h 4008612"/>
              <a:gd name="connsiteX62" fmla="*/ 4693054 w 5034800"/>
              <a:gd name="connsiteY62" fmla="*/ 2004291 h 4008612"/>
              <a:gd name="connsiteX63" fmla="*/ 4665345 w 5034800"/>
              <a:gd name="connsiteY63" fmla="*/ 2068945 h 4008612"/>
              <a:gd name="connsiteX64" fmla="*/ 4545272 w 5034800"/>
              <a:gd name="connsiteY64" fmla="*/ 2272145 h 4008612"/>
              <a:gd name="connsiteX65" fmla="*/ 4489854 w 5034800"/>
              <a:gd name="connsiteY65" fmla="*/ 2364509 h 4008612"/>
              <a:gd name="connsiteX66" fmla="*/ 4203527 w 5034800"/>
              <a:gd name="connsiteY66" fmla="*/ 2586182 h 4008612"/>
              <a:gd name="connsiteX67" fmla="*/ 3750944 w 5034800"/>
              <a:gd name="connsiteY67" fmla="*/ 2687781 h 4008612"/>
              <a:gd name="connsiteX68" fmla="*/ 3363018 w 5034800"/>
              <a:gd name="connsiteY68" fmla="*/ 2927927 h 4008612"/>
              <a:gd name="connsiteX69" fmla="*/ 2947381 w 5034800"/>
              <a:gd name="connsiteY69" fmla="*/ 2992582 h 4008612"/>
              <a:gd name="connsiteX70" fmla="*/ 2734945 w 5034800"/>
              <a:gd name="connsiteY70" fmla="*/ 3038763 h 4008612"/>
              <a:gd name="connsiteX71" fmla="*/ 2559454 w 5034800"/>
              <a:gd name="connsiteY71" fmla="*/ 3094182 h 4008612"/>
              <a:gd name="connsiteX72" fmla="*/ 2254654 w 5034800"/>
              <a:gd name="connsiteY72" fmla="*/ 3186545 h 4008612"/>
              <a:gd name="connsiteX73" fmla="*/ 1783600 w 5034800"/>
              <a:gd name="connsiteY73" fmla="*/ 3334327 h 4008612"/>
              <a:gd name="connsiteX74" fmla="*/ 1672763 w 5034800"/>
              <a:gd name="connsiteY74" fmla="*/ 3546763 h 4008612"/>
              <a:gd name="connsiteX75" fmla="*/ 1561927 w 5034800"/>
              <a:gd name="connsiteY75" fmla="*/ 3740727 h 4008612"/>
              <a:gd name="connsiteX76" fmla="*/ 1220183 w 5034800"/>
              <a:gd name="connsiteY76" fmla="*/ 3943927 h 4008612"/>
              <a:gd name="connsiteX77" fmla="*/ 878435 w 5034800"/>
              <a:gd name="connsiteY77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58000 w 5034800"/>
              <a:gd name="connsiteY5" fmla="*/ 3537527 h 4008612"/>
              <a:gd name="connsiteX6" fmla="*/ 121054 w 5034800"/>
              <a:gd name="connsiteY6" fmla="*/ 3408218 h 4008612"/>
              <a:gd name="connsiteX7" fmla="*/ 74872 w 5034800"/>
              <a:gd name="connsiteY7" fmla="*/ 3121891 h 4008612"/>
              <a:gd name="connsiteX8" fmla="*/ 65636 w 5034800"/>
              <a:gd name="connsiteY8" fmla="*/ 3048000 h 4008612"/>
              <a:gd name="connsiteX9" fmla="*/ 28691 w 5034800"/>
              <a:gd name="connsiteY9" fmla="*/ 2890982 h 4008612"/>
              <a:gd name="connsiteX10" fmla="*/ 10218 w 5034800"/>
              <a:gd name="connsiteY10" fmla="*/ 2770909 h 4008612"/>
              <a:gd name="connsiteX11" fmla="*/ 10218 w 5034800"/>
              <a:gd name="connsiteY11" fmla="*/ 2170545 h 4008612"/>
              <a:gd name="connsiteX12" fmla="*/ 37927 w 5034800"/>
              <a:gd name="connsiteY12" fmla="*/ 2068945 h 4008612"/>
              <a:gd name="connsiteX13" fmla="*/ 56400 w 5034800"/>
              <a:gd name="connsiteY13" fmla="*/ 1921163 h 4008612"/>
              <a:gd name="connsiteX14" fmla="*/ 74872 w 5034800"/>
              <a:gd name="connsiteY14" fmla="*/ 1884218 h 4008612"/>
              <a:gd name="connsiteX15" fmla="*/ 84109 w 5034800"/>
              <a:gd name="connsiteY15" fmla="*/ 1856509 h 4008612"/>
              <a:gd name="connsiteX16" fmla="*/ 93345 w 5034800"/>
              <a:gd name="connsiteY16" fmla="*/ 1810327 h 4008612"/>
              <a:gd name="connsiteX17" fmla="*/ 158000 w 5034800"/>
              <a:gd name="connsiteY17" fmla="*/ 1681018 h 4008612"/>
              <a:gd name="connsiteX18" fmla="*/ 241127 w 5034800"/>
              <a:gd name="connsiteY18" fmla="*/ 1505527 h 4008612"/>
              <a:gd name="connsiteX19" fmla="*/ 315018 w 5034800"/>
              <a:gd name="connsiteY19" fmla="*/ 1357745 h 4008612"/>
              <a:gd name="connsiteX20" fmla="*/ 407381 w 5034800"/>
              <a:gd name="connsiteY20" fmla="*/ 1228436 h 4008612"/>
              <a:gd name="connsiteX21" fmla="*/ 453563 w 5034800"/>
              <a:gd name="connsiteY21" fmla="*/ 1173018 h 4008612"/>
              <a:gd name="connsiteX22" fmla="*/ 481272 w 5034800"/>
              <a:gd name="connsiteY22" fmla="*/ 1126836 h 4008612"/>
              <a:gd name="connsiteX23" fmla="*/ 545927 w 5034800"/>
              <a:gd name="connsiteY23" fmla="*/ 1080654 h 4008612"/>
              <a:gd name="connsiteX24" fmla="*/ 573636 w 5034800"/>
              <a:gd name="connsiteY24" fmla="*/ 1052945 h 4008612"/>
              <a:gd name="connsiteX25" fmla="*/ 601345 w 5034800"/>
              <a:gd name="connsiteY25" fmla="*/ 1043709 h 4008612"/>
              <a:gd name="connsiteX26" fmla="*/ 647527 w 5034800"/>
              <a:gd name="connsiteY26" fmla="*/ 1016000 h 4008612"/>
              <a:gd name="connsiteX27" fmla="*/ 804545 w 5034800"/>
              <a:gd name="connsiteY27" fmla="*/ 979054 h 4008612"/>
              <a:gd name="connsiteX28" fmla="*/ 989272 w 5034800"/>
              <a:gd name="connsiteY28" fmla="*/ 905163 h 4008612"/>
              <a:gd name="connsiteX29" fmla="*/ 1137054 w 5034800"/>
              <a:gd name="connsiteY29" fmla="*/ 849745 h 4008612"/>
              <a:gd name="connsiteX30" fmla="*/ 1220181 w 5034800"/>
              <a:gd name="connsiteY30" fmla="*/ 803563 h 4008612"/>
              <a:gd name="connsiteX31" fmla="*/ 1331018 w 5034800"/>
              <a:gd name="connsiteY31" fmla="*/ 757382 h 4008612"/>
              <a:gd name="connsiteX32" fmla="*/ 1441854 w 5034800"/>
              <a:gd name="connsiteY32" fmla="*/ 692727 h 4008612"/>
              <a:gd name="connsiteX33" fmla="*/ 1626581 w 5034800"/>
              <a:gd name="connsiteY33" fmla="*/ 609600 h 4008612"/>
              <a:gd name="connsiteX34" fmla="*/ 1737418 w 5034800"/>
              <a:gd name="connsiteY34" fmla="*/ 554182 h 4008612"/>
              <a:gd name="connsiteX35" fmla="*/ 1940618 w 5034800"/>
              <a:gd name="connsiteY35" fmla="*/ 471054 h 4008612"/>
              <a:gd name="connsiteX36" fmla="*/ 1986800 w 5034800"/>
              <a:gd name="connsiteY36" fmla="*/ 452582 h 4008612"/>
              <a:gd name="connsiteX37" fmla="*/ 2060691 w 5034800"/>
              <a:gd name="connsiteY37" fmla="*/ 443345 h 4008612"/>
              <a:gd name="connsiteX38" fmla="*/ 2310072 w 5034800"/>
              <a:gd name="connsiteY38" fmla="*/ 424873 h 4008612"/>
              <a:gd name="connsiteX39" fmla="*/ 2661054 w 5034800"/>
              <a:gd name="connsiteY39" fmla="*/ 369454 h 4008612"/>
              <a:gd name="connsiteX40" fmla="*/ 2855018 w 5034800"/>
              <a:gd name="connsiteY40" fmla="*/ 323273 h 4008612"/>
              <a:gd name="connsiteX41" fmla="*/ 3012036 w 5034800"/>
              <a:gd name="connsiteY41" fmla="*/ 277091 h 4008612"/>
              <a:gd name="connsiteX42" fmla="*/ 3076691 w 5034800"/>
              <a:gd name="connsiteY42" fmla="*/ 258618 h 4008612"/>
              <a:gd name="connsiteX43" fmla="*/ 3298363 w 5034800"/>
              <a:gd name="connsiteY43" fmla="*/ 166254 h 4008612"/>
              <a:gd name="connsiteX44" fmla="*/ 3464618 w 5034800"/>
              <a:gd name="connsiteY44" fmla="*/ 110836 h 4008612"/>
              <a:gd name="connsiteX45" fmla="*/ 3501563 w 5034800"/>
              <a:gd name="connsiteY45" fmla="*/ 101600 h 4008612"/>
              <a:gd name="connsiteX46" fmla="*/ 3815600 w 5034800"/>
              <a:gd name="connsiteY46" fmla="*/ 92363 h 4008612"/>
              <a:gd name="connsiteX47" fmla="*/ 4009563 w 5034800"/>
              <a:gd name="connsiteY47" fmla="*/ 64654 h 4008612"/>
              <a:gd name="connsiteX48" fmla="*/ 4185054 w 5034800"/>
              <a:gd name="connsiteY48" fmla="*/ 18473 h 4008612"/>
              <a:gd name="connsiteX49" fmla="*/ 4231236 w 5034800"/>
              <a:gd name="connsiteY49" fmla="*/ 0 h 4008612"/>
              <a:gd name="connsiteX50" fmla="*/ 4591454 w 5034800"/>
              <a:gd name="connsiteY50" fmla="*/ 9236 h 4008612"/>
              <a:gd name="connsiteX51" fmla="*/ 4757709 w 5034800"/>
              <a:gd name="connsiteY51" fmla="*/ 36945 h 4008612"/>
              <a:gd name="connsiteX52" fmla="*/ 4803891 w 5034800"/>
              <a:gd name="connsiteY52" fmla="*/ 83127 h 4008612"/>
              <a:gd name="connsiteX53" fmla="*/ 4960908 w 5034800"/>
              <a:gd name="connsiteY53" fmla="*/ 184727 h 4008612"/>
              <a:gd name="connsiteX54" fmla="*/ 4988618 w 5034800"/>
              <a:gd name="connsiteY54" fmla="*/ 369454 h 4008612"/>
              <a:gd name="connsiteX55" fmla="*/ 5016327 w 5034800"/>
              <a:gd name="connsiteY55" fmla="*/ 406400 h 4008612"/>
              <a:gd name="connsiteX56" fmla="*/ 5034800 w 5034800"/>
              <a:gd name="connsiteY56" fmla="*/ 452582 h 4008612"/>
              <a:gd name="connsiteX57" fmla="*/ 4997854 w 5034800"/>
              <a:gd name="connsiteY57" fmla="*/ 923636 h 4008612"/>
              <a:gd name="connsiteX58" fmla="*/ 4923963 w 5034800"/>
              <a:gd name="connsiteY58" fmla="*/ 1200727 h 4008612"/>
              <a:gd name="connsiteX59" fmla="*/ 4887018 w 5034800"/>
              <a:gd name="connsiteY59" fmla="*/ 1413163 h 4008612"/>
              <a:gd name="connsiteX60" fmla="*/ 4776181 w 5034800"/>
              <a:gd name="connsiteY60" fmla="*/ 1782618 h 4008612"/>
              <a:gd name="connsiteX61" fmla="*/ 4693054 w 5034800"/>
              <a:gd name="connsiteY61" fmla="*/ 2004291 h 4008612"/>
              <a:gd name="connsiteX62" fmla="*/ 4665345 w 5034800"/>
              <a:gd name="connsiteY62" fmla="*/ 2068945 h 4008612"/>
              <a:gd name="connsiteX63" fmla="*/ 4545272 w 5034800"/>
              <a:gd name="connsiteY63" fmla="*/ 2272145 h 4008612"/>
              <a:gd name="connsiteX64" fmla="*/ 4489854 w 5034800"/>
              <a:gd name="connsiteY64" fmla="*/ 2364509 h 4008612"/>
              <a:gd name="connsiteX65" fmla="*/ 4203527 w 5034800"/>
              <a:gd name="connsiteY65" fmla="*/ 2586182 h 4008612"/>
              <a:gd name="connsiteX66" fmla="*/ 3750944 w 5034800"/>
              <a:gd name="connsiteY66" fmla="*/ 2687781 h 4008612"/>
              <a:gd name="connsiteX67" fmla="*/ 3363018 w 5034800"/>
              <a:gd name="connsiteY67" fmla="*/ 2927927 h 4008612"/>
              <a:gd name="connsiteX68" fmla="*/ 2947381 w 5034800"/>
              <a:gd name="connsiteY68" fmla="*/ 2992582 h 4008612"/>
              <a:gd name="connsiteX69" fmla="*/ 2734945 w 5034800"/>
              <a:gd name="connsiteY69" fmla="*/ 3038763 h 4008612"/>
              <a:gd name="connsiteX70" fmla="*/ 2559454 w 5034800"/>
              <a:gd name="connsiteY70" fmla="*/ 3094182 h 4008612"/>
              <a:gd name="connsiteX71" fmla="*/ 2254654 w 5034800"/>
              <a:gd name="connsiteY71" fmla="*/ 3186545 h 4008612"/>
              <a:gd name="connsiteX72" fmla="*/ 1783600 w 5034800"/>
              <a:gd name="connsiteY72" fmla="*/ 3334327 h 4008612"/>
              <a:gd name="connsiteX73" fmla="*/ 1672763 w 5034800"/>
              <a:gd name="connsiteY73" fmla="*/ 3546763 h 4008612"/>
              <a:gd name="connsiteX74" fmla="*/ 1561927 w 5034800"/>
              <a:gd name="connsiteY74" fmla="*/ 3740727 h 4008612"/>
              <a:gd name="connsiteX75" fmla="*/ 1220183 w 5034800"/>
              <a:gd name="connsiteY75" fmla="*/ 3943927 h 4008612"/>
              <a:gd name="connsiteX76" fmla="*/ 878435 w 5034800"/>
              <a:gd name="connsiteY76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85709 w 5034800"/>
              <a:gd name="connsiteY4" fmla="*/ 3639127 h 4008612"/>
              <a:gd name="connsiteX5" fmla="*/ 158000 w 5034800"/>
              <a:gd name="connsiteY5" fmla="*/ 3537527 h 4008612"/>
              <a:gd name="connsiteX6" fmla="*/ 74872 w 5034800"/>
              <a:gd name="connsiteY6" fmla="*/ 3121891 h 4008612"/>
              <a:gd name="connsiteX7" fmla="*/ 65636 w 5034800"/>
              <a:gd name="connsiteY7" fmla="*/ 3048000 h 4008612"/>
              <a:gd name="connsiteX8" fmla="*/ 28691 w 5034800"/>
              <a:gd name="connsiteY8" fmla="*/ 2890982 h 4008612"/>
              <a:gd name="connsiteX9" fmla="*/ 10218 w 5034800"/>
              <a:gd name="connsiteY9" fmla="*/ 2770909 h 4008612"/>
              <a:gd name="connsiteX10" fmla="*/ 10218 w 5034800"/>
              <a:gd name="connsiteY10" fmla="*/ 2170545 h 4008612"/>
              <a:gd name="connsiteX11" fmla="*/ 37927 w 5034800"/>
              <a:gd name="connsiteY11" fmla="*/ 2068945 h 4008612"/>
              <a:gd name="connsiteX12" fmla="*/ 56400 w 5034800"/>
              <a:gd name="connsiteY12" fmla="*/ 1921163 h 4008612"/>
              <a:gd name="connsiteX13" fmla="*/ 74872 w 5034800"/>
              <a:gd name="connsiteY13" fmla="*/ 1884218 h 4008612"/>
              <a:gd name="connsiteX14" fmla="*/ 84109 w 5034800"/>
              <a:gd name="connsiteY14" fmla="*/ 1856509 h 4008612"/>
              <a:gd name="connsiteX15" fmla="*/ 93345 w 5034800"/>
              <a:gd name="connsiteY15" fmla="*/ 1810327 h 4008612"/>
              <a:gd name="connsiteX16" fmla="*/ 158000 w 5034800"/>
              <a:gd name="connsiteY16" fmla="*/ 1681018 h 4008612"/>
              <a:gd name="connsiteX17" fmla="*/ 241127 w 5034800"/>
              <a:gd name="connsiteY17" fmla="*/ 1505527 h 4008612"/>
              <a:gd name="connsiteX18" fmla="*/ 315018 w 5034800"/>
              <a:gd name="connsiteY18" fmla="*/ 1357745 h 4008612"/>
              <a:gd name="connsiteX19" fmla="*/ 407381 w 5034800"/>
              <a:gd name="connsiteY19" fmla="*/ 1228436 h 4008612"/>
              <a:gd name="connsiteX20" fmla="*/ 453563 w 5034800"/>
              <a:gd name="connsiteY20" fmla="*/ 1173018 h 4008612"/>
              <a:gd name="connsiteX21" fmla="*/ 481272 w 5034800"/>
              <a:gd name="connsiteY21" fmla="*/ 1126836 h 4008612"/>
              <a:gd name="connsiteX22" fmla="*/ 545927 w 5034800"/>
              <a:gd name="connsiteY22" fmla="*/ 1080654 h 4008612"/>
              <a:gd name="connsiteX23" fmla="*/ 573636 w 5034800"/>
              <a:gd name="connsiteY23" fmla="*/ 1052945 h 4008612"/>
              <a:gd name="connsiteX24" fmla="*/ 601345 w 5034800"/>
              <a:gd name="connsiteY24" fmla="*/ 1043709 h 4008612"/>
              <a:gd name="connsiteX25" fmla="*/ 647527 w 5034800"/>
              <a:gd name="connsiteY25" fmla="*/ 1016000 h 4008612"/>
              <a:gd name="connsiteX26" fmla="*/ 804545 w 5034800"/>
              <a:gd name="connsiteY26" fmla="*/ 979054 h 4008612"/>
              <a:gd name="connsiteX27" fmla="*/ 989272 w 5034800"/>
              <a:gd name="connsiteY27" fmla="*/ 905163 h 4008612"/>
              <a:gd name="connsiteX28" fmla="*/ 1137054 w 5034800"/>
              <a:gd name="connsiteY28" fmla="*/ 849745 h 4008612"/>
              <a:gd name="connsiteX29" fmla="*/ 1220181 w 5034800"/>
              <a:gd name="connsiteY29" fmla="*/ 803563 h 4008612"/>
              <a:gd name="connsiteX30" fmla="*/ 1331018 w 5034800"/>
              <a:gd name="connsiteY30" fmla="*/ 757382 h 4008612"/>
              <a:gd name="connsiteX31" fmla="*/ 1441854 w 5034800"/>
              <a:gd name="connsiteY31" fmla="*/ 692727 h 4008612"/>
              <a:gd name="connsiteX32" fmla="*/ 1626581 w 5034800"/>
              <a:gd name="connsiteY32" fmla="*/ 609600 h 4008612"/>
              <a:gd name="connsiteX33" fmla="*/ 1737418 w 5034800"/>
              <a:gd name="connsiteY33" fmla="*/ 554182 h 4008612"/>
              <a:gd name="connsiteX34" fmla="*/ 1940618 w 5034800"/>
              <a:gd name="connsiteY34" fmla="*/ 471054 h 4008612"/>
              <a:gd name="connsiteX35" fmla="*/ 1986800 w 5034800"/>
              <a:gd name="connsiteY35" fmla="*/ 452582 h 4008612"/>
              <a:gd name="connsiteX36" fmla="*/ 2060691 w 5034800"/>
              <a:gd name="connsiteY36" fmla="*/ 443345 h 4008612"/>
              <a:gd name="connsiteX37" fmla="*/ 2310072 w 5034800"/>
              <a:gd name="connsiteY37" fmla="*/ 424873 h 4008612"/>
              <a:gd name="connsiteX38" fmla="*/ 2661054 w 5034800"/>
              <a:gd name="connsiteY38" fmla="*/ 369454 h 4008612"/>
              <a:gd name="connsiteX39" fmla="*/ 2855018 w 5034800"/>
              <a:gd name="connsiteY39" fmla="*/ 323273 h 4008612"/>
              <a:gd name="connsiteX40" fmla="*/ 3012036 w 5034800"/>
              <a:gd name="connsiteY40" fmla="*/ 277091 h 4008612"/>
              <a:gd name="connsiteX41" fmla="*/ 3076691 w 5034800"/>
              <a:gd name="connsiteY41" fmla="*/ 258618 h 4008612"/>
              <a:gd name="connsiteX42" fmla="*/ 3298363 w 5034800"/>
              <a:gd name="connsiteY42" fmla="*/ 166254 h 4008612"/>
              <a:gd name="connsiteX43" fmla="*/ 3464618 w 5034800"/>
              <a:gd name="connsiteY43" fmla="*/ 110836 h 4008612"/>
              <a:gd name="connsiteX44" fmla="*/ 3501563 w 5034800"/>
              <a:gd name="connsiteY44" fmla="*/ 101600 h 4008612"/>
              <a:gd name="connsiteX45" fmla="*/ 3815600 w 5034800"/>
              <a:gd name="connsiteY45" fmla="*/ 92363 h 4008612"/>
              <a:gd name="connsiteX46" fmla="*/ 4009563 w 5034800"/>
              <a:gd name="connsiteY46" fmla="*/ 64654 h 4008612"/>
              <a:gd name="connsiteX47" fmla="*/ 4185054 w 5034800"/>
              <a:gd name="connsiteY47" fmla="*/ 18473 h 4008612"/>
              <a:gd name="connsiteX48" fmla="*/ 4231236 w 5034800"/>
              <a:gd name="connsiteY48" fmla="*/ 0 h 4008612"/>
              <a:gd name="connsiteX49" fmla="*/ 4591454 w 5034800"/>
              <a:gd name="connsiteY49" fmla="*/ 9236 h 4008612"/>
              <a:gd name="connsiteX50" fmla="*/ 4757709 w 5034800"/>
              <a:gd name="connsiteY50" fmla="*/ 36945 h 4008612"/>
              <a:gd name="connsiteX51" fmla="*/ 4803891 w 5034800"/>
              <a:gd name="connsiteY51" fmla="*/ 83127 h 4008612"/>
              <a:gd name="connsiteX52" fmla="*/ 4960908 w 5034800"/>
              <a:gd name="connsiteY52" fmla="*/ 184727 h 4008612"/>
              <a:gd name="connsiteX53" fmla="*/ 4988618 w 5034800"/>
              <a:gd name="connsiteY53" fmla="*/ 369454 h 4008612"/>
              <a:gd name="connsiteX54" fmla="*/ 5016327 w 5034800"/>
              <a:gd name="connsiteY54" fmla="*/ 406400 h 4008612"/>
              <a:gd name="connsiteX55" fmla="*/ 5034800 w 5034800"/>
              <a:gd name="connsiteY55" fmla="*/ 452582 h 4008612"/>
              <a:gd name="connsiteX56" fmla="*/ 4997854 w 5034800"/>
              <a:gd name="connsiteY56" fmla="*/ 923636 h 4008612"/>
              <a:gd name="connsiteX57" fmla="*/ 4923963 w 5034800"/>
              <a:gd name="connsiteY57" fmla="*/ 1200727 h 4008612"/>
              <a:gd name="connsiteX58" fmla="*/ 4887018 w 5034800"/>
              <a:gd name="connsiteY58" fmla="*/ 1413163 h 4008612"/>
              <a:gd name="connsiteX59" fmla="*/ 4776181 w 5034800"/>
              <a:gd name="connsiteY59" fmla="*/ 1782618 h 4008612"/>
              <a:gd name="connsiteX60" fmla="*/ 4693054 w 5034800"/>
              <a:gd name="connsiteY60" fmla="*/ 2004291 h 4008612"/>
              <a:gd name="connsiteX61" fmla="*/ 4665345 w 5034800"/>
              <a:gd name="connsiteY61" fmla="*/ 2068945 h 4008612"/>
              <a:gd name="connsiteX62" fmla="*/ 4545272 w 5034800"/>
              <a:gd name="connsiteY62" fmla="*/ 2272145 h 4008612"/>
              <a:gd name="connsiteX63" fmla="*/ 4489854 w 5034800"/>
              <a:gd name="connsiteY63" fmla="*/ 2364509 h 4008612"/>
              <a:gd name="connsiteX64" fmla="*/ 4203527 w 5034800"/>
              <a:gd name="connsiteY64" fmla="*/ 2586182 h 4008612"/>
              <a:gd name="connsiteX65" fmla="*/ 3750944 w 5034800"/>
              <a:gd name="connsiteY65" fmla="*/ 2687781 h 4008612"/>
              <a:gd name="connsiteX66" fmla="*/ 3363018 w 5034800"/>
              <a:gd name="connsiteY66" fmla="*/ 2927927 h 4008612"/>
              <a:gd name="connsiteX67" fmla="*/ 2947381 w 5034800"/>
              <a:gd name="connsiteY67" fmla="*/ 2992582 h 4008612"/>
              <a:gd name="connsiteX68" fmla="*/ 2734945 w 5034800"/>
              <a:gd name="connsiteY68" fmla="*/ 3038763 h 4008612"/>
              <a:gd name="connsiteX69" fmla="*/ 2559454 w 5034800"/>
              <a:gd name="connsiteY69" fmla="*/ 3094182 h 4008612"/>
              <a:gd name="connsiteX70" fmla="*/ 2254654 w 5034800"/>
              <a:gd name="connsiteY70" fmla="*/ 3186545 h 4008612"/>
              <a:gd name="connsiteX71" fmla="*/ 1783600 w 5034800"/>
              <a:gd name="connsiteY71" fmla="*/ 3334327 h 4008612"/>
              <a:gd name="connsiteX72" fmla="*/ 1672763 w 5034800"/>
              <a:gd name="connsiteY72" fmla="*/ 3546763 h 4008612"/>
              <a:gd name="connsiteX73" fmla="*/ 1561927 w 5034800"/>
              <a:gd name="connsiteY73" fmla="*/ 3740727 h 4008612"/>
              <a:gd name="connsiteX74" fmla="*/ 1220183 w 5034800"/>
              <a:gd name="connsiteY74" fmla="*/ 3943927 h 4008612"/>
              <a:gd name="connsiteX75" fmla="*/ 878435 w 5034800"/>
              <a:gd name="connsiteY75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94945 w 5034800"/>
              <a:gd name="connsiteY3" fmla="*/ 3676073 h 4008612"/>
              <a:gd name="connsiteX4" fmla="*/ 158000 w 5034800"/>
              <a:gd name="connsiteY4" fmla="*/ 3537527 h 4008612"/>
              <a:gd name="connsiteX5" fmla="*/ 74872 w 5034800"/>
              <a:gd name="connsiteY5" fmla="*/ 3121891 h 4008612"/>
              <a:gd name="connsiteX6" fmla="*/ 65636 w 5034800"/>
              <a:gd name="connsiteY6" fmla="*/ 3048000 h 4008612"/>
              <a:gd name="connsiteX7" fmla="*/ 28691 w 5034800"/>
              <a:gd name="connsiteY7" fmla="*/ 2890982 h 4008612"/>
              <a:gd name="connsiteX8" fmla="*/ 10218 w 5034800"/>
              <a:gd name="connsiteY8" fmla="*/ 2770909 h 4008612"/>
              <a:gd name="connsiteX9" fmla="*/ 10218 w 5034800"/>
              <a:gd name="connsiteY9" fmla="*/ 2170545 h 4008612"/>
              <a:gd name="connsiteX10" fmla="*/ 37927 w 5034800"/>
              <a:gd name="connsiteY10" fmla="*/ 2068945 h 4008612"/>
              <a:gd name="connsiteX11" fmla="*/ 56400 w 5034800"/>
              <a:gd name="connsiteY11" fmla="*/ 1921163 h 4008612"/>
              <a:gd name="connsiteX12" fmla="*/ 74872 w 5034800"/>
              <a:gd name="connsiteY12" fmla="*/ 1884218 h 4008612"/>
              <a:gd name="connsiteX13" fmla="*/ 84109 w 5034800"/>
              <a:gd name="connsiteY13" fmla="*/ 1856509 h 4008612"/>
              <a:gd name="connsiteX14" fmla="*/ 93345 w 5034800"/>
              <a:gd name="connsiteY14" fmla="*/ 1810327 h 4008612"/>
              <a:gd name="connsiteX15" fmla="*/ 158000 w 5034800"/>
              <a:gd name="connsiteY15" fmla="*/ 1681018 h 4008612"/>
              <a:gd name="connsiteX16" fmla="*/ 241127 w 5034800"/>
              <a:gd name="connsiteY16" fmla="*/ 1505527 h 4008612"/>
              <a:gd name="connsiteX17" fmla="*/ 315018 w 5034800"/>
              <a:gd name="connsiteY17" fmla="*/ 1357745 h 4008612"/>
              <a:gd name="connsiteX18" fmla="*/ 407381 w 5034800"/>
              <a:gd name="connsiteY18" fmla="*/ 1228436 h 4008612"/>
              <a:gd name="connsiteX19" fmla="*/ 453563 w 5034800"/>
              <a:gd name="connsiteY19" fmla="*/ 1173018 h 4008612"/>
              <a:gd name="connsiteX20" fmla="*/ 481272 w 5034800"/>
              <a:gd name="connsiteY20" fmla="*/ 1126836 h 4008612"/>
              <a:gd name="connsiteX21" fmla="*/ 545927 w 5034800"/>
              <a:gd name="connsiteY21" fmla="*/ 1080654 h 4008612"/>
              <a:gd name="connsiteX22" fmla="*/ 573636 w 5034800"/>
              <a:gd name="connsiteY22" fmla="*/ 1052945 h 4008612"/>
              <a:gd name="connsiteX23" fmla="*/ 601345 w 5034800"/>
              <a:gd name="connsiteY23" fmla="*/ 1043709 h 4008612"/>
              <a:gd name="connsiteX24" fmla="*/ 647527 w 5034800"/>
              <a:gd name="connsiteY24" fmla="*/ 1016000 h 4008612"/>
              <a:gd name="connsiteX25" fmla="*/ 804545 w 5034800"/>
              <a:gd name="connsiteY25" fmla="*/ 979054 h 4008612"/>
              <a:gd name="connsiteX26" fmla="*/ 989272 w 5034800"/>
              <a:gd name="connsiteY26" fmla="*/ 905163 h 4008612"/>
              <a:gd name="connsiteX27" fmla="*/ 1137054 w 5034800"/>
              <a:gd name="connsiteY27" fmla="*/ 849745 h 4008612"/>
              <a:gd name="connsiteX28" fmla="*/ 1220181 w 5034800"/>
              <a:gd name="connsiteY28" fmla="*/ 803563 h 4008612"/>
              <a:gd name="connsiteX29" fmla="*/ 1331018 w 5034800"/>
              <a:gd name="connsiteY29" fmla="*/ 757382 h 4008612"/>
              <a:gd name="connsiteX30" fmla="*/ 1441854 w 5034800"/>
              <a:gd name="connsiteY30" fmla="*/ 692727 h 4008612"/>
              <a:gd name="connsiteX31" fmla="*/ 1626581 w 5034800"/>
              <a:gd name="connsiteY31" fmla="*/ 609600 h 4008612"/>
              <a:gd name="connsiteX32" fmla="*/ 1737418 w 5034800"/>
              <a:gd name="connsiteY32" fmla="*/ 554182 h 4008612"/>
              <a:gd name="connsiteX33" fmla="*/ 1940618 w 5034800"/>
              <a:gd name="connsiteY33" fmla="*/ 471054 h 4008612"/>
              <a:gd name="connsiteX34" fmla="*/ 1986800 w 5034800"/>
              <a:gd name="connsiteY34" fmla="*/ 452582 h 4008612"/>
              <a:gd name="connsiteX35" fmla="*/ 2060691 w 5034800"/>
              <a:gd name="connsiteY35" fmla="*/ 443345 h 4008612"/>
              <a:gd name="connsiteX36" fmla="*/ 2310072 w 5034800"/>
              <a:gd name="connsiteY36" fmla="*/ 424873 h 4008612"/>
              <a:gd name="connsiteX37" fmla="*/ 2661054 w 5034800"/>
              <a:gd name="connsiteY37" fmla="*/ 369454 h 4008612"/>
              <a:gd name="connsiteX38" fmla="*/ 2855018 w 5034800"/>
              <a:gd name="connsiteY38" fmla="*/ 323273 h 4008612"/>
              <a:gd name="connsiteX39" fmla="*/ 3012036 w 5034800"/>
              <a:gd name="connsiteY39" fmla="*/ 277091 h 4008612"/>
              <a:gd name="connsiteX40" fmla="*/ 3076691 w 5034800"/>
              <a:gd name="connsiteY40" fmla="*/ 258618 h 4008612"/>
              <a:gd name="connsiteX41" fmla="*/ 3298363 w 5034800"/>
              <a:gd name="connsiteY41" fmla="*/ 166254 h 4008612"/>
              <a:gd name="connsiteX42" fmla="*/ 3464618 w 5034800"/>
              <a:gd name="connsiteY42" fmla="*/ 110836 h 4008612"/>
              <a:gd name="connsiteX43" fmla="*/ 3501563 w 5034800"/>
              <a:gd name="connsiteY43" fmla="*/ 101600 h 4008612"/>
              <a:gd name="connsiteX44" fmla="*/ 3815600 w 5034800"/>
              <a:gd name="connsiteY44" fmla="*/ 92363 h 4008612"/>
              <a:gd name="connsiteX45" fmla="*/ 4009563 w 5034800"/>
              <a:gd name="connsiteY45" fmla="*/ 64654 h 4008612"/>
              <a:gd name="connsiteX46" fmla="*/ 4185054 w 5034800"/>
              <a:gd name="connsiteY46" fmla="*/ 18473 h 4008612"/>
              <a:gd name="connsiteX47" fmla="*/ 4231236 w 5034800"/>
              <a:gd name="connsiteY47" fmla="*/ 0 h 4008612"/>
              <a:gd name="connsiteX48" fmla="*/ 4591454 w 5034800"/>
              <a:gd name="connsiteY48" fmla="*/ 9236 h 4008612"/>
              <a:gd name="connsiteX49" fmla="*/ 4757709 w 5034800"/>
              <a:gd name="connsiteY49" fmla="*/ 36945 h 4008612"/>
              <a:gd name="connsiteX50" fmla="*/ 4803891 w 5034800"/>
              <a:gd name="connsiteY50" fmla="*/ 83127 h 4008612"/>
              <a:gd name="connsiteX51" fmla="*/ 4960908 w 5034800"/>
              <a:gd name="connsiteY51" fmla="*/ 184727 h 4008612"/>
              <a:gd name="connsiteX52" fmla="*/ 4988618 w 5034800"/>
              <a:gd name="connsiteY52" fmla="*/ 369454 h 4008612"/>
              <a:gd name="connsiteX53" fmla="*/ 5016327 w 5034800"/>
              <a:gd name="connsiteY53" fmla="*/ 406400 h 4008612"/>
              <a:gd name="connsiteX54" fmla="*/ 5034800 w 5034800"/>
              <a:gd name="connsiteY54" fmla="*/ 452582 h 4008612"/>
              <a:gd name="connsiteX55" fmla="*/ 4997854 w 5034800"/>
              <a:gd name="connsiteY55" fmla="*/ 923636 h 4008612"/>
              <a:gd name="connsiteX56" fmla="*/ 4923963 w 5034800"/>
              <a:gd name="connsiteY56" fmla="*/ 1200727 h 4008612"/>
              <a:gd name="connsiteX57" fmla="*/ 4887018 w 5034800"/>
              <a:gd name="connsiteY57" fmla="*/ 1413163 h 4008612"/>
              <a:gd name="connsiteX58" fmla="*/ 4776181 w 5034800"/>
              <a:gd name="connsiteY58" fmla="*/ 1782618 h 4008612"/>
              <a:gd name="connsiteX59" fmla="*/ 4693054 w 5034800"/>
              <a:gd name="connsiteY59" fmla="*/ 2004291 h 4008612"/>
              <a:gd name="connsiteX60" fmla="*/ 4665345 w 5034800"/>
              <a:gd name="connsiteY60" fmla="*/ 2068945 h 4008612"/>
              <a:gd name="connsiteX61" fmla="*/ 4545272 w 5034800"/>
              <a:gd name="connsiteY61" fmla="*/ 2272145 h 4008612"/>
              <a:gd name="connsiteX62" fmla="*/ 4489854 w 5034800"/>
              <a:gd name="connsiteY62" fmla="*/ 2364509 h 4008612"/>
              <a:gd name="connsiteX63" fmla="*/ 4203527 w 5034800"/>
              <a:gd name="connsiteY63" fmla="*/ 2586182 h 4008612"/>
              <a:gd name="connsiteX64" fmla="*/ 3750944 w 5034800"/>
              <a:gd name="connsiteY64" fmla="*/ 2687781 h 4008612"/>
              <a:gd name="connsiteX65" fmla="*/ 3363018 w 5034800"/>
              <a:gd name="connsiteY65" fmla="*/ 2927927 h 4008612"/>
              <a:gd name="connsiteX66" fmla="*/ 2947381 w 5034800"/>
              <a:gd name="connsiteY66" fmla="*/ 2992582 h 4008612"/>
              <a:gd name="connsiteX67" fmla="*/ 2734945 w 5034800"/>
              <a:gd name="connsiteY67" fmla="*/ 3038763 h 4008612"/>
              <a:gd name="connsiteX68" fmla="*/ 2559454 w 5034800"/>
              <a:gd name="connsiteY68" fmla="*/ 3094182 h 4008612"/>
              <a:gd name="connsiteX69" fmla="*/ 2254654 w 5034800"/>
              <a:gd name="connsiteY69" fmla="*/ 3186545 h 4008612"/>
              <a:gd name="connsiteX70" fmla="*/ 1783600 w 5034800"/>
              <a:gd name="connsiteY70" fmla="*/ 3334327 h 4008612"/>
              <a:gd name="connsiteX71" fmla="*/ 1672763 w 5034800"/>
              <a:gd name="connsiteY71" fmla="*/ 3546763 h 4008612"/>
              <a:gd name="connsiteX72" fmla="*/ 1561927 w 5034800"/>
              <a:gd name="connsiteY72" fmla="*/ 3740727 h 4008612"/>
              <a:gd name="connsiteX73" fmla="*/ 1220183 w 5034800"/>
              <a:gd name="connsiteY73" fmla="*/ 3943927 h 4008612"/>
              <a:gd name="connsiteX74" fmla="*/ 878435 w 5034800"/>
              <a:gd name="connsiteY74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58000 w 5034800"/>
              <a:gd name="connsiteY3" fmla="*/ 3537527 h 4008612"/>
              <a:gd name="connsiteX4" fmla="*/ 74872 w 5034800"/>
              <a:gd name="connsiteY4" fmla="*/ 3121891 h 4008612"/>
              <a:gd name="connsiteX5" fmla="*/ 65636 w 5034800"/>
              <a:gd name="connsiteY5" fmla="*/ 3048000 h 4008612"/>
              <a:gd name="connsiteX6" fmla="*/ 28691 w 5034800"/>
              <a:gd name="connsiteY6" fmla="*/ 2890982 h 4008612"/>
              <a:gd name="connsiteX7" fmla="*/ 10218 w 5034800"/>
              <a:gd name="connsiteY7" fmla="*/ 2770909 h 4008612"/>
              <a:gd name="connsiteX8" fmla="*/ 10218 w 5034800"/>
              <a:gd name="connsiteY8" fmla="*/ 2170545 h 4008612"/>
              <a:gd name="connsiteX9" fmla="*/ 37927 w 5034800"/>
              <a:gd name="connsiteY9" fmla="*/ 2068945 h 4008612"/>
              <a:gd name="connsiteX10" fmla="*/ 56400 w 5034800"/>
              <a:gd name="connsiteY10" fmla="*/ 1921163 h 4008612"/>
              <a:gd name="connsiteX11" fmla="*/ 74872 w 5034800"/>
              <a:gd name="connsiteY11" fmla="*/ 1884218 h 4008612"/>
              <a:gd name="connsiteX12" fmla="*/ 84109 w 5034800"/>
              <a:gd name="connsiteY12" fmla="*/ 1856509 h 4008612"/>
              <a:gd name="connsiteX13" fmla="*/ 93345 w 5034800"/>
              <a:gd name="connsiteY13" fmla="*/ 1810327 h 4008612"/>
              <a:gd name="connsiteX14" fmla="*/ 158000 w 5034800"/>
              <a:gd name="connsiteY14" fmla="*/ 1681018 h 4008612"/>
              <a:gd name="connsiteX15" fmla="*/ 241127 w 5034800"/>
              <a:gd name="connsiteY15" fmla="*/ 1505527 h 4008612"/>
              <a:gd name="connsiteX16" fmla="*/ 315018 w 5034800"/>
              <a:gd name="connsiteY16" fmla="*/ 1357745 h 4008612"/>
              <a:gd name="connsiteX17" fmla="*/ 407381 w 5034800"/>
              <a:gd name="connsiteY17" fmla="*/ 1228436 h 4008612"/>
              <a:gd name="connsiteX18" fmla="*/ 453563 w 5034800"/>
              <a:gd name="connsiteY18" fmla="*/ 1173018 h 4008612"/>
              <a:gd name="connsiteX19" fmla="*/ 481272 w 5034800"/>
              <a:gd name="connsiteY19" fmla="*/ 1126836 h 4008612"/>
              <a:gd name="connsiteX20" fmla="*/ 545927 w 5034800"/>
              <a:gd name="connsiteY20" fmla="*/ 1080654 h 4008612"/>
              <a:gd name="connsiteX21" fmla="*/ 573636 w 5034800"/>
              <a:gd name="connsiteY21" fmla="*/ 1052945 h 4008612"/>
              <a:gd name="connsiteX22" fmla="*/ 601345 w 5034800"/>
              <a:gd name="connsiteY22" fmla="*/ 1043709 h 4008612"/>
              <a:gd name="connsiteX23" fmla="*/ 647527 w 5034800"/>
              <a:gd name="connsiteY23" fmla="*/ 1016000 h 4008612"/>
              <a:gd name="connsiteX24" fmla="*/ 804545 w 5034800"/>
              <a:gd name="connsiteY24" fmla="*/ 979054 h 4008612"/>
              <a:gd name="connsiteX25" fmla="*/ 989272 w 5034800"/>
              <a:gd name="connsiteY25" fmla="*/ 905163 h 4008612"/>
              <a:gd name="connsiteX26" fmla="*/ 1137054 w 5034800"/>
              <a:gd name="connsiteY26" fmla="*/ 849745 h 4008612"/>
              <a:gd name="connsiteX27" fmla="*/ 1220181 w 5034800"/>
              <a:gd name="connsiteY27" fmla="*/ 803563 h 4008612"/>
              <a:gd name="connsiteX28" fmla="*/ 1331018 w 5034800"/>
              <a:gd name="connsiteY28" fmla="*/ 757382 h 4008612"/>
              <a:gd name="connsiteX29" fmla="*/ 1441854 w 5034800"/>
              <a:gd name="connsiteY29" fmla="*/ 692727 h 4008612"/>
              <a:gd name="connsiteX30" fmla="*/ 1626581 w 5034800"/>
              <a:gd name="connsiteY30" fmla="*/ 609600 h 4008612"/>
              <a:gd name="connsiteX31" fmla="*/ 1737418 w 5034800"/>
              <a:gd name="connsiteY31" fmla="*/ 554182 h 4008612"/>
              <a:gd name="connsiteX32" fmla="*/ 1940618 w 5034800"/>
              <a:gd name="connsiteY32" fmla="*/ 471054 h 4008612"/>
              <a:gd name="connsiteX33" fmla="*/ 1986800 w 5034800"/>
              <a:gd name="connsiteY33" fmla="*/ 452582 h 4008612"/>
              <a:gd name="connsiteX34" fmla="*/ 2060691 w 5034800"/>
              <a:gd name="connsiteY34" fmla="*/ 443345 h 4008612"/>
              <a:gd name="connsiteX35" fmla="*/ 2310072 w 5034800"/>
              <a:gd name="connsiteY35" fmla="*/ 424873 h 4008612"/>
              <a:gd name="connsiteX36" fmla="*/ 2661054 w 5034800"/>
              <a:gd name="connsiteY36" fmla="*/ 369454 h 4008612"/>
              <a:gd name="connsiteX37" fmla="*/ 2855018 w 5034800"/>
              <a:gd name="connsiteY37" fmla="*/ 323273 h 4008612"/>
              <a:gd name="connsiteX38" fmla="*/ 3012036 w 5034800"/>
              <a:gd name="connsiteY38" fmla="*/ 277091 h 4008612"/>
              <a:gd name="connsiteX39" fmla="*/ 3076691 w 5034800"/>
              <a:gd name="connsiteY39" fmla="*/ 258618 h 4008612"/>
              <a:gd name="connsiteX40" fmla="*/ 3298363 w 5034800"/>
              <a:gd name="connsiteY40" fmla="*/ 166254 h 4008612"/>
              <a:gd name="connsiteX41" fmla="*/ 3464618 w 5034800"/>
              <a:gd name="connsiteY41" fmla="*/ 110836 h 4008612"/>
              <a:gd name="connsiteX42" fmla="*/ 3501563 w 5034800"/>
              <a:gd name="connsiteY42" fmla="*/ 101600 h 4008612"/>
              <a:gd name="connsiteX43" fmla="*/ 3815600 w 5034800"/>
              <a:gd name="connsiteY43" fmla="*/ 92363 h 4008612"/>
              <a:gd name="connsiteX44" fmla="*/ 4009563 w 5034800"/>
              <a:gd name="connsiteY44" fmla="*/ 64654 h 4008612"/>
              <a:gd name="connsiteX45" fmla="*/ 4185054 w 5034800"/>
              <a:gd name="connsiteY45" fmla="*/ 18473 h 4008612"/>
              <a:gd name="connsiteX46" fmla="*/ 4231236 w 5034800"/>
              <a:gd name="connsiteY46" fmla="*/ 0 h 4008612"/>
              <a:gd name="connsiteX47" fmla="*/ 4591454 w 5034800"/>
              <a:gd name="connsiteY47" fmla="*/ 9236 h 4008612"/>
              <a:gd name="connsiteX48" fmla="*/ 4757709 w 5034800"/>
              <a:gd name="connsiteY48" fmla="*/ 36945 h 4008612"/>
              <a:gd name="connsiteX49" fmla="*/ 4803891 w 5034800"/>
              <a:gd name="connsiteY49" fmla="*/ 83127 h 4008612"/>
              <a:gd name="connsiteX50" fmla="*/ 4960908 w 5034800"/>
              <a:gd name="connsiteY50" fmla="*/ 184727 h 4008612"/>
              <a:gd name="connsiteX51" fmla="*/ 4988618 w 5034800"/>
              <a:gd name="connsiteY51" fmla="*/ 369454 h 4008612"/>
              <a:gd name="connsiteX52" fmla="*/ 5016327 w 5034800"/>
              <a:gd name="connsiteY52" fmla="*/ 406400 h 4008612"/>
              <a:gd name="connsiteX53" fmla="*/ 5034800 w 5034800"/>
              <a:gd name="connsiteY53" fmla="*/ 452582 h 4008612"/>
              <a:gd name="connsiteX54" fmla="*/ 4997854 w 5034800"/>
              <a:gd name="connsiteY54" fmla="*/ 923636 h 4008612"/>
              <a:gd name="connsiteX55" fmla="*/ 4923963 w 5034800"/>
              <a:gd name="connsiteY55" fmla="*/ 1200727 h 4008612"/>
              <a:gd name="connsiteX56" fmla="*/ 4887018 w 5034800"/>
              <a:gd name="connsiteY56" fmla="*/ 1413163 h 4008612"/>
              <a:gd name="connsiteX57" fmla="*/ 4776181 w 5034800"/>
              <a:gd name="connsiteY57" fmla="*/ 1782618 h 4008612"/>
              <a:gd name="connsiteX58" fmla="*/ 4693054 w 5034800"/>
              <a:gd name="connsiteY58" fmla="*/ 2004291 h 4008612"/>
              <a:gd name="connsiteX59" fmla="*/ 4665345 w 5034800"/>
              <a:gd name="connsiteY59" fmla="*/ 2068945 h 4008612"/>
              <a:gd name="connsiteX60" fmla="*/ 4545272 w 5034800"/>
              <a:gd name="connsiteY60" fmla="*/ 2272145 h 4008612"/>
              <a:gd name="connsiteX61" fmla="*/ 4489854 w 5034800"/>
              <a:gd name="connsiteY61" fmla="*/ 2364509 h 4008612"/>
              <a:gd name="connsiteX62" fmla="*/ 4203527 w 5034800"/>
              <a:gd name="connsiteY62" fmla="*/ 2586182 h 4008612"/>
              <a:gd name="connsiteX63" fmla="*/ 3750944 w 5034800"/>
              <a:gd name="connsiteY63" fmla="*/ 2687781 h 4008612"/>
              <a:gd name="connsiteX64" fmla="*/ 3363018 w 5034800"/>
              <a:gd name="connsiteY64" fmla="*/ 2927927 h 4008612"/>
              <a:gd name="connsiteX65" fmla="*/ 2947381 w 5034800"/>
              <a:gd name="connsiteY65" fmla="*/ 2992582 h 4008612"/>
              <a:gd name="connsiteX66" fmla="*/ 2734945 w 5034800"/>
              <a:gd name="connsiteY66" fmla="*/ 3038763 h 4008612"/>
              <a:gd name="connsiteX67" fmla="*/ 2559454 w 5034800"/>
              <a:gd name="connsiteY67" fmla="*/ 3094182 h 4008612"/>
              <a:gd name="connsiteX68" fmla="*/ 2254654 w 5034800"/>
              <a:gd name="connsiteY68" fmla="*/ 3186545 h 4008612"/>
              <a:gd name="connsiteX69" fmla="*/ 1783600 w 5034800"/>
              <a:gd name="connsiteY69" fmla="*/ 3334327 h 4008612"/>
              <a:gd name="connsiteX70" fmla="*/ 1672763 w 5034800"/>
              <a:gd name="connsiteY70" fmla="*/ 3546763 h 4008612"/>
              <a:gd name="connsiteX71" fmla="*/ 1561927 w 5034800"/>
              <a:gd name="connsiteY71" fmla="*/ 3740727 h 4008612"/>
              <a:gd name="connsiteX72" fmla="*/ 1220183 w 5034800"/>
              <a:gd name="connsiteY72" fmla="*/ 3943927 h 4008612"/>
              <a:gd name="connsiteX73" fmla="*/ 878435 w 5034800"/>
              <a:gd name="connsiteY73" fmla="*/ 3990109 h 4008612"/>
              <a:gd name="connsiteX0" fmla="*/ 878435 w 5034800"/>
              <a:gd name="connsiteY0" fmla="*/ 3990109 h 4008612"/>
              <a:gd name="connsiteX1" fmla="*/ 536691 w 5034800"/>
              <a:gd name="connsiteY1" fmla="*/ 3999345 h 4008612"/>
              <a:gd name="connsiteX2" fmla="*/ 351963 w 5034800"/>
              <a:gd name="connsiteY2" fmla="*/ 3860800 h 4008612"/>
              <a:gd name="connsiteX3" fmla="*/ 121054 w 5034800"/>
              <a:gd name="connsiteY3" fmla="*/ 3602182 h 4008612"/>
              <a:gd name="connsiteX4" fmla="*/ 74872 w 5034800"/>
              <a:gd name="connsiteY4" fmla="*/ 3121891 h 4008612"/>
              <a:gd name="connsiteX5" fmla="*/ 65636 w 5034800"/>
              <a:gd name="connsiteY5" fmla="*/ 3048000 h 4008612"/>
              <a:gd name="connsiteX6" fmla="*/ 28691 w 5034800"/>
              <a:gd name="connsiteY6" fmla="*/ 2890982 h 4008612"/>
              <a:gd name="connsiteX7" fmla="*/ 10218 w 5034800"/>
              <a:gd name="connsiteY7" fmla="*/ 2770909 h 4008612"/>
              <a:gd name="connsiteX8" fmla="*/ 10218 w 5034800"/>
              <a:gd name="connsiteY8" fmla="*/ 2170545 h 4008612"/>
              <a:gd name="connsiteX9" fmla="*/ 37927 w 5034800"/>
              <a:gd name="connsiteY9" fmla="*/ 2068945 h 4008612"/>
              <a:gd name="connsiteX10" fmla="*/ 56400 w 5034800"/>
              <a:gd name="connsiteY10" fmla="*/ 1921163 h 4008612"/>
              <a:gd name="connsiteX11" fmla="*/ 74872 w 5034800"/>
              <a:gd name="connsiteY11" fmla="*/ 1884218 h 4008612"/>
              <a:gd name="connsiteX12" fmla="*/ 84109 w 5034800"/>
              <a:gd name="connsiteY12" fmla="*/ 1856509 h 4008612"/>
              <a:gd name="connsiteX13" fmla="*/ 93345 w 5034800"/>
              <a:gd name="connsiteY13" fmla="*/ 1810327 h 4008612"/>
              <a:gd name="connsiteX14" fmla="*/ 158000 w 5034800"/>
              <a:gd name="connsiteY14" fmla="*/ 1681018 h 4008612"/>
              <a:gd name="connsiteX15" fmla="*/ 241127 w 5034800"/>
              <a:gd name="connsiteY15" fmla="*/ 1505527 h 4008612"/>
              <a:gd name="connsiteX16" fmla="*/ 315018 w 5034800"/>
              <a:gd name="connsiteY16" fmla="*/ 1357745 h 4008612"/>
              <a:gd name="connsiteX17" fmla="*/ 407381 w 5034800"/>
              <a:gd name="connsiteY17" fmla="*/ 1228436 h 4008612"/>
              <a:gd name="connsiteX18" fmla="*/ 453563 w 5034800"/>
              <a:gd name="connsiteY18" fmla="*/ 1173018 h 4008612"/>
              <a:gd name="connsiteX19" fmla="*/ 481272 w 5034800"/>
              <a:gd name="connsiteY19" fmla="*/ 1126836 h 4008612"/>
              <a:gd name="connsiteX20" fmla="*/ 545927 w 5034800"/>
              <a:gd name="connsiteY20" fmla="*/ 1080654 h 4008612"/>
              <a:gd name="connsiteX21" fmla="*/ 573636 w 5034800"/>
              <a:gd name="connsiteY21" fmla="*/ 1052945 h 4008612"/>
              <a:gd name="connsiteX22" fmla="*/ 601345 w 5034800"/>
              <a:gd name="connsiteY22" fmla="*/ 1043709 h 4008612"/>
              <a:gd name="connsiteX23" fmla="*/ 647527 w 5034800"/>
              <a:gd name="connsiteY23" fmla="*/ 1016000 h 4008612"/>
              <a:gd name="connsiteX24" fmla="*/ 804545 w 5034800"/>
              <a:gd name="connsiteY24" fmla="*/ 979054 h 4008612"/>
              <a:gd name="connsiteX25" fmla="*/ 989272 w 5034800"/>
              <a:gd name="connsiteY25" fmla="*/ 905163 h 4008612"/>
              <a:gd name="connsiteX26" fmla="*/ 1137054 w 5034800"/>
              <a:gd name="connsiteY26" fmla="*/ 849745 h 4008612"/>
              <a:gd name="connsiteX27" fmla="*/ 1220181 w 5034800"/>
              <a:gd name="connsiteY27" fmla="*/ 803563 h 4008612"/>
              <a:gd name="connsiteX28" fmla="*/ 1331018 w 5034800"/>
              <a:gd name="connsiteY28" fmla="*/ 757382 h 4008612"/>
              <a:gd name="connsiteX29" fmla="*/ 1441854 w 5034800"/>
              <a:gd name="connsiteY29" fmla="*/ 692727 h 4008612"/>
              <a:gd name="connsiteX30" fmla="*/ 1626581 w 5034800"/>
              <a:gd name="connsiteY30" fmla="*/ 609600 h 4008612"/>
              <a:gd name="connsiteX31" fmla="*/ 1737418 w 5034800"/>
              <a:gd name="connsiteY31" fmla="*/ 554182 h 4008612"/>
              <a:gd name="connsiteX32" fmla="*/ 1940618 w 5034800"/>
              <a:gd name="connsiteY32" fmla="*/ 471054 h 4008612"/>
              <a:gd name="connsiteX33" fmla="*/ 1986800 w 5034800"/>
              <a:gd name="connsiteY33" fmla="*/ 452582 h 4008612"/>
              <a:gd name="connsiteX34" fmla="*/ 2060691 w 5034800"/>
              <a:gd name="connsiteY34" fmla="*/ 443345 h 4008612"/>
              <a:gd name="connsiteX35" fmla="*/ 2310072 w 5034800"/>
              <a:gd name="connsiteY35" fmla="*/ 424873 h 4008612"/>
              <a:gd name="connsiteX36" fmla="*/ 2661054 w 5034800"/>
              <a:gd name="connsiteY36" fmla="*/ 369454 h 4008612"/>
              <a:gd name="connsiteX37" fmla="*/ 2855018 w 5034800"/>
              <a:gd name="connsiteY37" fmla="*/ 323273 h 4008612"/>
              <a:gd name="connsiteX38" fmla="*/ 3012036 w 5034800"/>
              <a:gd name="connsiteY38" fmla="*/ 277091 h 4008612"/>
              <a:gd name="connsiteX39" fmla="*/ 3076691 w 5034800"/>
              <a:gd name="connsiteY39" fmla="*/ 258618 h 4008612"/>
              <a:gd name="connsiteX40" fmla="*/ 3298363 w 5034800"/>
              <a:gd name="connsiteY40" fmla="*/ 166254 h 4008612"/>
              <a:gd name="connsiteX41" fmla="*/ 3464618 w 5034800"/>
              <a:gd name="connsiteY41" fmla="*/ 110836 h 4008612"/>
              <a:gd name="connsiteX42" fmla="*/ 3501563 w 5034800"/>
              <a:gd name="connsiteY42" fmla="*/ 101600 h 4008612"/>
              <a:gd name="connsiteX43" fmla="*/ 3815600 w 5034800"/>
              <a:gd name="connsiteY43" fmla="*/ 92363 h 4008612"/>
              <a:gd name="connsiteX44" fmla="*/ 4009563 w 5034800"/>
              <a:gd name="connsiteY44" fmla="*/ 64654 h 4008612"/>
              <a:gd name="connsiteX45" fmla="*/ 4185054 w 5034800"/>
              <a:gd name="connsiteY45" fmla="*/ 18473 h 4008612"/>
              <a:gd name="connsiteX46" fmla="*/ 4231236 w 5034800"/>
              <a:gd name="connsiteY46" fmla="*/ 0 h 4008612"/>
              <a:gd name="connsiteX47" fmla="*/ 4591454 w 5034800"/>
              <a:gd name="connsiteY47" fmla="*/ 9236 h 4008612"/>
              <a:gd name="connsiteX48" fmla="*/ 4757709 w 5034800"/>
              <a:gd name="connsiteY48" fmla="*/ 36945 h 4008612"/>
              <a:gd name="connsiteX49" fmla="*/ 4803891 w 5034800"/>
              <a:gd name="connsiteY49" fmla="*/ 83127 h 4008612"/>
              <a:gd name="connsiteX50" fmla="*/ 4960908 w 5034800"/>
              <a:gd name="connsiteY50" fmla="*/ 184727 h 4008612"/>
              <a:gd name="connsiteX51" fmla="*/ 4988618 w 5034800"/>
              <a:gd name="connsiteY51" fmla="*/ 369454 h 4008612"/>
              <a:gd name="connsiteX52" fmla="*/ 5016327 w 5034800"/>
              <a:gd name="connsiteY52" fmla="*/ 406400 h 4008612"/>
              <a:gd name="connsiteX53" fmla="*/ 5034800 w 5034800"/>
              <a:gd name="connsiteY53" fmla="*/ 452582 h 4008612"/>
              <a:gd name="connsiteX54" fmla="*/ 4997854 w 5034800"/>
              <a:gd name="connsiteY54" fmla="*/ 923636 h 4008612"/>
              <a:gd name="connsiteX55" fmla="*/ 4923963 w 5034800"/>
              <a:gd name="connsiteY55" fmla="*/ 1200727 h 4008612"/>
              <a:gd name="connsiteX56" fmla="*/ 4887018 w 5034800"/>
              <a:gd name="connsiteY56" fmla="*/ 1413163 h 4008612"/>
              <a:gd name="connsiteX57" fmla="*/ 4776181 w 5034800"/>
              <a:gd name="connsiteY57" fmla="*/ 1782618 h 4008612"/>
              <a:gd name="connsiteX58" fmla="*/ 4693054 w 5034800"/>
              <a:gd name="connsiteY58" fmla="*/ 2004291 h 4008612"/>
              <a:gd name="connsiteX59" fmla="*/ 4665345 w 5034800"/>
              <a:gd name="connsiteY59" fmla="*/ 2068945 h 4008612"/>
              <a:gd name="connsiteX60" fmla="*/ 4545272 w 5034800"/>
              <a:gd name="connsiteY60" fmla="*/ 2272145 h 4008612"/>
              <a:gd name="connsiteX61" fmla="*/ 4489854 w 5034800"/>
              <a:gd name="connsiteY61" fmla="*/ 2364509 h 4008612"/>
              <a:gd name="connsiteX62" fmla="*/ 4203527 w 5034800"/>
              <a:gd name="connsiteY62" fmla="*/ 2586182 h 4008612"/>
              <a:gd name="connsiteX63" fmla="*/ 3750944 w 5034800"/>
              <a:gd name="connsiteY63" fmla="*/ 2687781 h 4008612"/>
              <a:gd name="connsiteX64" fmla="*/ 3363018 w 5034800"/>
              <a:gd name="connsiteY64" fmla="*/ 2927927 h 4008612"/>
              <a:gd name="connsiteX65" fmla="*/ 2947381 w 5034800"/>
              <a:gd name="connsiteY65" fmla="*/ 2992582 h 4008612"/>
              <a:gd name="connsiteX66" fmla="*/ 2734945 w 5034800"/>
              <a:gd name="connsiteY66" fmla="*/ 3038763 h 4008612"/>
              <a:gd name="connsiteX67" fmla="*/ 2559454 w 5034800"/>
              <a:gd name="connsiteY67" fmla="*/ 3094182 h 4008612"/>
              <a:gd name="connsiteX68" fmla="*/ 2254654 w 5034800"/>
              <a:gd name="connsiteY68" fmla="*/ 3186545 h 4008612"/>
              <a:gd name="connsiteX69" fmla="*/ 1783600 w 5034800"/>
              <a:gd name="connsiteY69" fmla="*/ 3334327 h 4008612"/>
              <a:gd name="connsiteX70" fmla="*/ 1672763 w 5034800"/>
              <a:gd name="connsiteY70" fmla="*/ 3546763 h 4008612"/>
              <a:gd name="connsiteX71" fmla="*/ 1561927 w 5034800"/>
              <a:gd name="connsiteY71" fmla="*/ 3740727 h 4008612"/>
              <a:gd name="connsiteX72" fmla="*/ 1220183 w 5034800"/>
              <a:gd name="connsiteY72" fmla="*/ 3943927 h 4008612"/>
              <a:gd name="connsiteX73" fmla="*/ 878435 w 5034800"/>
              <a:gd name="connsiteY73" fmla="*/ 3990109 h 4008612"/>
              <a:gd name="connsiteX0" fmla="*/ 878435 w 5034800"/>
              <a:gd name="connsiteY0" fmla="*/ 3990109 h 4007930"/>
              <a:gd name="connsiteX1" fmla="*/ 536691 w 5034800"/>
              <a:gd name="connsiteY1" fmla="*/ 3999345 h 4007930"/>
              <a:gd name="connsiteX2" fmla="*/ 296545 w 5034800"/>
              <a:gd name="connsiteY2" fmla="*/ 3870037 h 4007930"/>
              <a:gd name="connsiteX3" fmla="*/ 121054 w 5034800"/>
              <a:gd name="connsiteY3" fmla="*/ 3602182 h 4007930"/>
              <a:gd name="connsiteX4" fmla="*/ 74872 w 5034800"/>
              <a:gd name="connsiteY4" fmla="*/ 3121891 h 4007930"/>
              <a:gd name="connsiteX5" fmla="*/ 65636 w 5034800"/>
              <a:gd name="connsiteY5" fmla="*/ 3048000 h 4007930"/>
              <a:gd name="connsiteX6" fmla="*/ 28691 w 5034800"/>
              <a:gd name="connsiteY6" fmla="*/ 2890982 h 4007930"/>
              <a:gd name="connsiteX7" fmla="*/ 10218 w 5034800"/>
              <a:gd name="connsiteY7" fmla="*/ 2770909 h 4007930"/>
              <a:gd name="connsiteX8" fmla="*/ 10218 w 5034800"/>
              <a:gd name="connsiteY8" fmla="*/ 2170545 h 4007930"/>
              <a:gd name="connsiteX9" fmla="*/ 37927 w 5034800"/>
              <a:gd name="connsiteY9" fmla="*/ 2068945 h 4007930"/>
              <a:gd name="connsiteX10" fmla="*/ 56400 w 5034800"/>
              <a:gd name="connsiteY10" fmla="*/ 1921163 h 4007930"/>
              <a:gd name="connsiteX11" fmla="*/ 74872 w 5034800"/>
              <a:gd name="connsiteY11" fmla="*/ 1884218 h 4007930"/>
              <a:gd name="connsiteX12" fmla="*/ 84109 w 5034800"/>
              <a:gd name="connsiteY12" fmla="*/ 1856509 h 4007930"/>
              <a:gd name="connsiteX13" fmla="*/ 93345 w 5034800"/>
              <a:gd name="connsiteY13" fmla="*/ 1810327 h 4007930"/>
              <a:gd name="connsiteX14" fmla="*/ 158000 w 5034800"/>
              <a:gd name="connsiteY14" fmla="*/ 1681018 h 4007930"/>
              <a:gd name="connsiteX15" fmla="*/ 241127 w 5034800"/>
              <a:gd name="connsiteY15" fmla="*/ 1505527 h 4007930"/>
              <a:gd name="connsiteX16" fmla="*/ 315018 w 5034800"/>
              <a:gd name="connsiteY16" fmla="*/ 1357745 h 4007930"/>
              <a:gd name="connsiteX17" fmla="*/ 407381 w 5034800"/>
              <a:gd name="connsiteY17" fmla="*/ 1228436 h 4007930"/>
              <a:gd name="connsiteX18" fmla="*/ 453563 w 5034800"/>
              <a:gd name="connsiteY18" fmla="*/ 1173018 h 4007930"/>
              <a:gd name="connsiteX19" fmla="*/ 481272 w 5034800"/>
              <a:gd name="connsiteY19" fmla="*/ 1126836 h 4007930"/>
              <a:gd name="connsiteX20" fmla="*/ 545927 w 5034800"/>
              <a:gd name="connsiteY20" fmla="*/ 1080654 h 4007930"/>
              <a:gd name="connsiteX21" fmla="*/ 573636 w 5034800"/>
              <a:gd name="connsiteY21" fmla="*/ 1052945 h 4007930"/>
              <a:gd name="connsiteX22" fmla="*/ 601345 w 5034800"/>
              <a:gd name="connsiteY22" fmla="*/ 1043709 h 4007930"/>
              <a:gd name="connsiteX23" fmla="*/ 647527 w 5034800"/>
              <a:gd name="connsiteY23" fmla="*/ 1016000 h 4007930"/>
              <a:gd name="connsiteX24" fmla="*/ 804545 w 5034800"/>
              <a:gd name="connsiteY24" fmla="*/ 979054 h 4007930"/>
              <a:gd name="connsiteX25" fmla="*/ 989272 w 5034800"/>
              <a:gd name="connsiteY25" fmla="*/ 905163 h 4007930"/>
              <a:gd name="connsiteX26" fmla="*/ 1137054 w 5034800"/>
              <a:gd name="connsiteY26" fmla="*/ 849745 h 4007930"/>
              <a:gd name="connsiteX27" fmla="*/ 1220181 w 5034800"/>
              <a:gd name="connsiteY27" fmla="*/ 803563 h 4007930"/>
              <a:gd name="connsiteX28" fmla="*/ 1331018 w 5034800"/>
              <a:gd name="connsiteY28" fmla="*/ 757382 h 4007930"/>
              <a:gd name="connsiteX29" fmla="*/ 1441854 w 5034800"/>
              <a:gd name="connsiteY29" fmla="*/ 692727 h 4007930"/>
              <a:gd name="connsiteX30" fmla="*/ 1626581 w 5034800"/>
              <a:gd name="connsiteY30" fmla="*/ 609600 h 4007930"/>
              <a:gd name="connsiteX31" fmla="*/ 1737418 w 5034800"/>
              <a:gd name="connsiteY31" fmla="*/ 554182 h 4007930"/>
              <a:gd name="connsiteX32" fmla="*/ 1940618 w 5034800"/>
              <a:gd name="connsiteY32" fmla="*/ 471054 h 4007930"/>
              <a:gd name="connsiteX33" fmla="*/ 1986800 w 5034800"/>
              <a:gd name="connsiteY33" fmla="*/ 452582 h 4007930"/>
              <a:gd name="connsiteX34" fmla="*/ 2060691 w 5034800"/>
              <a:gd name="connsiteY34" fmla="*/ 443345 h 4007930"/>
              <a:gd name="connsiteX35" fmla="*/ 2310072 w 5034800"/>
              <a:gd name="connsiteY35" fmla="*/ 424873 h 4007930"/>
              <a:gd name="connsiteX36" fmla="*/ 2661054 w 5034800"/>
              <a:gd name="connsiteY36" fmla="*/ 369454 h 4007930"/>
              <a:gd name="connsiteX37" fmla="*/ 2855018 w 5034800"/>
              <a:gd name="connsiteY37" fmla="*/ 323273 h 4007930"/>
              <a:gd name="connsiteX38" fmla="*/ 3012036 w 5034800"/>
              <a:gd name="connsiteY38" fmla="*/ 277091 h 4007930"/>
              <a:gd name="connsiteX39" fmla="*/ 3076691 w 5034800"/>
              <a:gd name="connsiteY39" fmla="*/ 258618 h 4007930"/>
              <a:gd name="connsiteX40" fmla="*/ 3298363 w 5034800"/>
              <a:gd name="connsiteY40" fmla="*/ 166254 h 4007930"/>
              <a:gd name="connsiteX41" fmla="*/ 3464618 w 5034800"/>
              <a:gd name="connsiteY41" fmla="*/ 110836 h 4007930"/>
              <a:gd name="connsiteX42" fmla="*/ 3501563 w 5034800"/>
              <a:gd name="connsiteY42" fmla="*/ 101600 h 4007930"/>
              <a:gd name="connsiteX43" fmla="*/ 3815600 w 5034800"/>
              <a:gd name="connsiteY43" fmla="*/ 92363 h 4007930"/>
              <a:gd name="connsiteX44" fmla="*/ 4009563 w 5034800"/>
              <a:gd name="connsiteY44" fmla="*/ 64654 h 4007930"/>
              <a:gd name="connsiteX45" fmla="*/ 4185054 w 5034800"/>
              <a:gd name="connsiteY45" fmla="*/ 18473 h 4007930"/>
              <a:gd name="connsiteX46" fmla="*/ 4231236 w 5034800"/>
              <a:gd name="connsiteY46" fmla="*/ 0 h 4007930"/>
              <a:gd name="connsiteX47" fmla="*/ 4591454 w 5034800"/>
              <a:gd name="connsiteY47" fmla="*/ 9236 h 4007930"/>
              <a:gd name="connsiteX48" fmla="*/ 4757709 w 5034800"/>
              <a:gd name="connsiteY48" fmla="*/ 36945 h 4007930"/>
              <a:gd name="connsiteX49" fmla="*/ 4803891 w 5034800"/>
              <a:gd name="connsiteY49" fmla="*/ 83127 h 4007930"/>
              <a:gd name="connsiteX50" fmla="*/ 4960908 w 5034800"/>
              <a:gd name="connsiteY50" fmla="*/ 184727 h 4007930"/>
              <a:gd name="connsiteX51" fmla="*/ 4988618 w 5034800"/>
              <a:gd name="connsiteY51" fmla="*/ 369454 h 4007930"/>
              <a:gd name="connsiteX52" fmla="*/ 5016327 w 5034800"/>
              <a:gd name="connsiteY52" fmla="*/ 406400 h 4007930"/>
              <a:gd name="connsiteX53" fmla="*/ 5034800 w 5034800"/>
              <a:gd name="connsiteY53" fmla="*/ 452582 h 4007930"/>
              <a:gd name="connsiteX54" fmla="*/ 4997854 w 5034800"/>
              <a:gd name="connsiteY54" fmla="*/ 923636 h 4007930"/>
              <a:gd name="connsiteX55" fmla="*/ 4923963 w 5034800"/>
              <a:gd name="connsiteY55" fmla="*/ 1200727 h 4007930"/>
              <a:gd name="connsiteX56" fmla="*/ 4887018 w 5034800"/>
              <a:gd name="connsiteY56" fmla="*/ 1413163 h 4007930"/>
              <a:gd name="connsiteX57" fmla="*/ 4776181 w 5034800"/>
              <a:gd name="connsiteY57" fmla="*/ 1782618 h 4007930"/>
              <a:gd name="connsiteX58" fmla="*/ 4693054 w 5034800"/>
              <a:gd name="connsiteY58" fmla="*/ 2004291 h 4007930"/>
              <a:gd name="connsiteX59" fmla="*/ 4665345 w 5034800"/>
              <a:gd name="connsiteY59" fmla="*/ 2068945 h 4007930"/>
              <a:gd name="connsiteX60" fmla="*/ 4545272 w 5034800"/>
              <a:gd name="connsiteY60" fmla="*/ 2272145 h 4007930"/>
              <a:gd name="connsiteX61" fmla="*/ 4489854 w 5034800"/>
              <a:gd name="connsiteY61" fmla="*/ 2364509 h 4007930"/>
              <a:gd name="connsiteX62" fmla="*/ 4203527 w 5034800"/>
              <a:gd name="connsiteY62" fmla="*/ 2586182 h 4007930"/>
              <a:gd name="connsiteX63" fmla="*/ 3750944 w 5034800"/>
              <a:gd name="connsiteY63" fmla="*/ 2687781 h 4007930"/>
              <a:gd name="connsiteX64" fmla="*/ 3363018 w 5034800"/>
              <a:gd name="connsiteY64" fmla="*/ 2927927 h 4007930"/>
              <a:gd name="connsiteX65" fmla="*/ 2947381 w 5034800"/>
              <a:gd name="connsiteY65" fmla="*/ 2992582 h 4007930"/>
              <a:gd name="connsiteX66" fmla="*/ 2734945 w 5034800"/>
              <a:gd name="connsiteY66" fmla="*/ 3038763 h 4007930"/>
              <a:gd name="connsiteX67" fmla="*/ 2559454 w 5034800"/>
              <a:gd name="connsiteY67" fmla="*/ 3094182 h 4007930"/>
              <a:gd name="connsiteX68" fmla="*/ 2254654 w 5034800"/>
              <a:gd name="connsiteY68" fmla="*/ 3186545 h 4007930"/>
              <a:gd name="connsiteX69" fmla="*/ 1783600 w 5034800"/>
              <a:gd name="connsiteY69" fmla="*/ 3334327 h 4007930"/>
              <a:gd name="connsiteX70" fmla="*/ 1672763 w 5034800"/>
              <a:gd name="connsiteY70" fmla="*/ 3546763 h 4007930"/>
              <a:gd name="connsiteX71" fmla="*/ 1561927 w 5034800"/>
              <a:gd name="connsiteY71" fmla="*/ 3740727 h 4007930"/>
              <a:gd name="connsiteX72" fmla="*/ 1220183 w 5034800"/>
              <a:gd name="connsiteY72" fmla="*/ 3943927 h 4007930"/>
              <a:gd name="connsiteX73" fmla="*/ 878435 w 5034800"/>
              <a:gd name="connsiteY73" fmla="*/ 3990109 h 4007930"/>
              <a:gd name="connsiteX0" fmla="*/ 878435 w 5034800"/>
              <a:gd name="connsiteY0" fmla="*/ 3990109 h 3990317"/>
              <a:gd name="connsiteX1" fmla="*/ 582873 w 5034800"/>
              <a:gd name="connsiteY1" fmla="*/ 3934690 h 3990317"/>
              <a:gd name="connsiteX2" fmla="*/ 296545 w 5034800"/>
              <a:gd name="connsiteY2" fmla="*/ 3870037 h 3990317"/>
              <a:gd name="connsiteX3" fmla="*/ 121054 w 5034800"/>
              <a:gd name="connsiteY3" fmla="*/ 3602182 h 3990317"/>
              <a:gd name="connsiteX4" fmla="*/ 74872 w 5034800"/>
              <a:gd name="connsiteY4" fmla="*/ 3121891 h 3990317"/>
              <a:gd name="connsiteX5" fmla="*/ 65636 w 5034800"/>
              <a:gd name="connsiteY5" fmla="*/ 3048000 h 3990317"/>
              <a:gd name="connsiteX6" fmla="*/ 28691 w 5034800"/>
              <a:gd name="connsiteY6" fmla="*/ 2890982 h 3990317"/>
              <a:gd name="connsiteX7" fmla="*/ 10218 w 5034800"/>
              <a:gd name="connsiteY7" fmla="*/ 2770909 h 3990317"/>
              <a:gd name="connsiteX8" fmla="*/ 10218 w 5034800"/>
              <a:gd name="connsiteY8" fmla="*/ 2170545 h 3990317"/>
              <a:gd name="connsiteX9" fmla="*/ 37927 w 5034800"/>
              <a:gd name="connsiteY9" fmla="*/ 2068945 h 3990317"/>
              <a:gd name="connsiteX10" fmla="*/ 56400 w 5034800"/>
              <a:gd name="connsiteY10" fmla="*/ 1921163 h 3990317"/>
              <a:gd name="connsiteX11" fmla="*/ 74872 w 5034800"/>
              <a:gd name="connsiteY11" fmla="*/ 1884218 h 3990317"/>
              <a:gd name="connsiteX12" fmla="*/ 84109 w 5034800"/>
              <a:gd name="connsiteY12" fmla="*/ 1856509 h 3990317"/>
              <a:gd name="connsiteX13" fmla="*/ 93345 w 5034800"/>
              <a:gd name="connsiteY13" fmla="*/ 1810327 h 3990317"/>
              <a:gd name="connsiteX14" fmla="*/ 158000 w 5034800"/>
              <a:gd name="connsiteY14" fmla="*/ 1681018 h 3990317"/>
              <a:gd name="connsiteX15" fmla="*/ 241127 w 5034800"/>
              <a:gd name="connsiteY15" fmla="*/ 1505527 h 3990317"/>
              <a:gd name="connsiteX16" fmla="*/ 315018 w 5034800"/>
              <a:gd name="connsiteY16" fmla="*/ 1357745 h 3990317"/>
              <a:gd name="connsiteX17" fmla="*/ 407381 w 5034800"/>
              <a:gd name="connsiteY17" fmla="*/ 1228436 h 3990317"/>
              <a:gd name="connsiteX18" fmla="*/ 453563 w 5034800"/>
              <a:gd name="connsiteY18" fmla="*/ 1173018 h 3990317"/>
              <a:gd name="connsiteX19" fmla="*/ 481272 w 5034800"/>
              <a:gd name="connsiteY19" fmla="*/ 1126836 h 3990317"/>
              <a:gd name="connsiteX20" fmla="*/ 545927 w 5034800"/>
              <a:gd name="connsiteY20" fmla="*/ 1080654 h 3990317"/>
              <a:gd name="connsiteX21" fmla="*/ 573636 w 5034800"/>
              <a:gd name="connsiteY21" fmla="*/ 1052945 h 3990317"/>
              <a:gd name="connsiteX22" fmla="*/ 601345 w 5034800"/>
              <a:gd name="connsiteY22" fmla="*/ 1043709 h 3990317"/>
              <a:gd name="connsiteX23" fmla="*/ 647527 w 5034800"/>
              <a:gd name="connsiteY23" fmla="*/ 1016000 h 3990317"/>
              <a:gd name="connsiteX24" fmla="*/ 804545 w 5034800"/>
              <a:gd name="connsiteY24" fmla="*/ 979054 h 3990317"/>
              <a:gd name="connsiteX25" fmla="*/ 989272 w 5034800"/>
              <a:gd name="connsiteY25" fmla="*/ 905163 h 3990317"/>
              <a:gd name="connsiteX26" fmla="*/ 1137054 w 5034800"/>
              <a:gd name="connsiteY26" fmla="*/ 849745 h 3990317"/>
              <a:gd name="connsiteX27" fmla="*/ 1220181 w 5034800"/>
              <a:gd name="connsiteY27" fmla="*/ 803563 h 3990317"/>
              <a:gd name="connsiteX28" fmla="*/ 1331018 w 5034800"/>
              <a:gd name="connsiteY28" fmla="*/ 757382 h 3990317"/>
              <a:gd name="connsiteX29" fmla="*/ 1441854 w 5034800"/>
              <a:gd name="connsiteY29" fmla="*/ 692727 h 3990317"/>
              <a:gd name="connsiteX30" fmla="*/ 1626581 w 5034800"/>
              <a:gd name="connsiteY30" fmla="*/ 609600 h 3990317"/>
              <a:gd name="connsiteX31" fmla="*/ 1737418 w 5034800"/>
              <a:gd name="connsiteY31" fmla="*/ 554182 h 3990317"/>
              <a:gd name="connsiteX32" fmla="*/ 1940618 w 5034800"/>
              <a:gd name="connsiteY32" fmla="*/ 471054 h 3990317"/>
              <a:gd name="connsiteX33" fmla="*/ 1986800 w 5034800"/>
              <a:gd name="connsiteY33" fmla="*/ 452582 h 3990317"/>
              <a:gd name="connsiteX34" fmla="*/ 2060691 w 5034800"/>
              <a:gd name="connsiteY34" fmla="*/ 443345 h 3990317"/>
              <a:gd name="connsiteX35" fmla="*/ 2310072 w 5034800"/>
              <a:gd name="connsiteY35" fmla="*/ 424873 h 3990317"/>
              <a:gd name="connsiteX36" fmla="*/ 2661054 w 5034800"/>
              <a:gd name="connsiteY36" fmla="*/ 369454 h 3990317"/>
              <a:gd name="connsiteX37" fmla="*/ 2855018 w 5034800"/>
              <a:gd name="connsiteY37" fmla="*/ 323273 h 3990317"/>
              <a:gd name="connsiteX38" fmla="*/ 3012036 w 5034800"/>
              <a:gd name="connsiteY38" fmla="*/ 277091 h 3990317"/>
              <a:gd name="connsiteX39" fmla="*/ 3076691 w 5034800"/>
              <a:gd name="connsiteY39" fmla="*/ 258618 h 3990317"/>
              <a:gd name="connsiteX40" fmla="*/ 3298363 w 5034800"/>
              <a:gd name="connsiteY40" fmla="*/ 166254 h 3990317"/>
              <a:gd name="connsiteX41" fmla="*/ 3464618 w 5034800"/>
              <a:gd name="connsiteY41" fmla="*/ 110836 h 3990317"/>
              <a:gd name="connsiteX42" fmla="*/ 3501563 w 5034800"/>
              <a:gd name="connsiteY42" fmla="*/ 101600 h 3990317"/>
              <a:gd name="connsiteX43" fmla="*/ 3815600 w 5034800"/>
              <a:gd name="connsiteY43" fmla="*/ 92363 h 3990317"/>
              <a:gd name="connsiteX44" fmla="*/ 4009563 w 5034800"/>
              <a:gd name="connsiteY44" fmla="*/ 64654 h 3990317"/>
              <a:gd name="connsiteX45" fmla="*/ 4185054 w 5034800"/>
              <a:gd name="connsiteY45" fmla="*/ 18473 h 3990317"/>
              <a:gd name="connsiteX46" fmla="*/ 4231236 w 5034800"/>
              <a:gd name="connsiteY46" fmla="*/ 0 h 3990317"/>
              <a:gd name="connsiteX47" fmla="*/ 4591454 w 5034800"/>
              <a:gd name="connsiteY47" fmla="*/ 9236 h 3990317"/>
              <a:gd name="connsiteX48" fmla="*/ 4757709 w 5034800"/>
              <a:gd name="connsiteY48" fmla="*/ 36945 h 3990317"/>
              <a:gd name="connsiteX49" fmla="*/ 4803891 w 5034800"/>
              <a:gd name="connsiteY49" fmla="*/ 83127 h 3990317"/>
              <a:gd name="connsiteX50" fmla="*/ 4960908 w 5034800"/>
              <a:gd name="connsiteY50" fmla="*/ 184727 h 3990317"/>
              <a:gd name="connsiteX51" fmla="*/ 4988618 w 5034800"/>
              <a:gd name="connsiteY51" fmla="*/ 369454 h 3990317"/>
              <a:gd name="connsiteX52" fmla="*/ 5016327 w 5034800"/>
              <a:gd name="connsiteY52" fmla="*/ 406400 h 3990317"/>
              <a:gd name="connsiteX53" fmla="*/ 5034800 w 5034800"/>
              <a:gd name="connsiteY53" fmla="*/ 452582 h 3990317"/>
              <a:gd name="connsiteX54" fmla="*/ 4997854 w 5034800"/>
              <a:gd name="connsiteY54" fmla="*/ 923636 h 3990317"/>
              <a:gd name="connsiteX55" fmla="*/ 4923963 w 5034800"/>
              <a:gd name="connsiteY55" fmla="*/ 1200727 h 3990317"/>
              <a:gd name="connsiteX56" fmla="*/ 4887018 w 5034800"/>
              <a:gd name="connsiteY56" fmla="*/ 1413163 h 3990317"/>
              <a:gd name="connsiteX57" fmla="*/ 4776181 w 5034800"/>
              <a:gd name="connsiteY57" fmla="*/ 1782618 h 3990317"/>
              <a:gd name="connsiteX58" fmla="*/ 4693054 w 5034800"/>
              <a:gd name="connsiteY58" fmla="*/ 2004291 h 3990317"/>
              <a:gd name="connsiteX59" fmla="*/ 4665345 w 5034800"/>
              <a:gd name="connsiteY59" fmla="*/ 2068945 h 3990317"/>
              <a:gd name="connsiteX60" fmla="*/ 4545272 w 5034800"/>
              <a:gd name="connsiteY60" fmla="*/ 2272145 h 3990317"/>
              <a:gd name="connsiteX61" fmla="*/ 4489854 w 5034800"/>
              <a:gd name="connsiteY61" fmla="*/ 2364509 h 3990317"/>
              <a:gd name="connsiteX62" fmla="*/ 4203527 w 5034800"/>
              <a:gd name="connsiteY62" fmla="*/ 2586182 h 3990317"/>
              <a:gd name="connsiteX63" fmla="*/ 3750944 w 5034800"/>
              <a:gd name="connsiteY63" fmla="*/ 2687781 h 3990317"/>
              <a:gd name="connsiteX64" fmla="*/ 3363018 w 5034800"/>
              <a:gd name="connsiteY64" fmla="*/ 2927927 h 3990317"/>
              <a:gd name="connsiteX65" fmla="*/ 2947381 w 5034800"/>
              <a:gd name="connsiteY65" fmla="*/ 2992582 h 3990317"/>
              <a:gd name="connsiteX66" fmla="*/ 2734945 w 5034800"/>
              <a:gd name="connsiteY66" fmla="*/ 3038763 h 3990317"/>
              <a:gd name="connsiteX67" fmla="*/ 2559454 w 5034800"/>
              <a:gd name="connsiteY67" fmla="*/ 3094182 h 3990317"/>
              <a:gd name="connsiteX68" fmla="*/ 2254654 w 5034800"/>
              <a:gd name="connsiteY68" fmla="*/ 3186545 h 3990317"/>
              <a:gd name="connsiteX69" fmla="*/ 1783600 w 5034800"/>
              <a:gd name="connsiteY69" fmla="*/ 3334327 h 3990317"/>
              <a:gd name="connsiteX70" fmla="*/ 1672763 w 5034800"/>
              <a:gd name="connsiteY70" fmla="*/ 3546763 h 3990317"/>
              <a:gd name="connsiteX71" fmla="*/ 1561927 w 5034800"/>
              <a:gd name="connsiteY71" fmla="*/ 3740727 h 3990317"/>
              <a:gd name="connsiteX72" fmla="*/ 1220183 w 5034800"/>
              <a:gd name="connsiteY72" fmla="*/ 3943927 h 3990317"/>
              <a:gd name="connsiteX73" fmla="*/ 878435 w 5034800"/>
              <a:gd name="connsiteY73" fmla="*/ 3990109 h 3990317"/>
              <a:gd name="connsiteX0" fmla="*/ 896908 w 5034800"/>
              <a:gd name="connsiteY0" fmla="*/ 3925454 h 3954252"/>
              <a:gd name="connsiteX1" fmla="*/ 582873 w 5034800"/>
              <a:gd name="connsiteY1" fmla="*/ 3934690 h 3954252"/>
              <a:gd name="connsiteX2" fmla="*/ 296545 w 5034800"/>
              <a:gd name="connsiteY2" fmla="*/ 3870037 h 3954252"/>
              <a:gd name="connsiteX3" fmla="*/ 121054 w 5034800"/>
              <a:gd name="connsiteY3" fmla="*/ 3602182 h 3954252"/>
              <a:gd name="connsiteX4" fmla="*/ 74872 w 5034800"/>
              <a:gd name="connsiteY4" fmla="*/ 3121891 h 3954252"/>
              <a:gd name="connsiteX5" fmla="*/ 65636 w 5034800"/>
              <a:gd name="connsiteY5" fmla="*/ 3048000 h 3954252"/>
              <a:gd name="connsiteX6" fmla="*/ 28691 w 5034800"/>
              <a:gd name="connsiteY6" fmla="*/ 2890982 h 3954252"/>
              <a:gd name="connsiteX7" fmla="*/ 10218 w 5034800"/>
              <a:gd name="connsiteY7" fmla="*/ 2770909 h 3954252"/>
              <a:gd name="connsiteX8" fmla="*/ 10218 w 5034800"/>
              <a:gd name="connsiteY8" fmla="*/ 2170545 h 3954252"/>
              <a:gd name="connsiteX9" fmla="*/ 37927 w 5034800"/>
              <a:gd name="connsiteY9" fmla="*/ 2068945 h 3954252"/>
              <a:gd name="connsiteX10" fmla="*/ 56400 w 5034800"/>
              <a:gd name="connsiteY10" fmla="*/ 1921163 h 3954252"/>
              <a:gd name="connsiteX11" fmla="*/ 74872 w 5034800"/>
              <a:gd name="connsiteY11" fmla="*/ 1884218 h 3954252"/>
              <a:gd name="connsiteX12" fmla="*/ 84109 w 5034800"/>
              <a:gd name="connsiteY12" fmla="*/ 1856509 h 3954252"/>
              <a:gd name="connsiteX13" fmla="*/ 93345 w 5034800"/>
              <a:gd name="connsiteY13" fmla="*/ 1810327 h 3954252"/>
              <a:gd name="connsiteX14" fmla="*/ 158000 w 5034800"/>
              <a:gd name="connsiteY14" fmla="*/ 1681018 h 3954252"/>
              <a:gd name="connsiteX15" fmla="*/ 241127 w 5034800"/>
              <a:gd name="connsiteY15" fmla="*/ 1505527 h 3954252"/>
              <a:gd name="connsiteX16" fmla="*/ 315018 w 5034800"/>
              <a:gd name="connsiteY16" fmla="*/ 1357745 h 3954252"/>
              <a:gd name="connsiteX17" fmla="*/ 407381 w 5034800"/>
              <a:gd name="connsiteY17" fmla="*/ 1228436 h 3954252"/>
              <a:gd name="connsiteX18" fmla="*/ 453563 w 5034800"/>
              <a:gd name="connsiteY18" fmla="*/ 1173018 h 3954252"/>
              <a:gd name="connsiteX19" fmla="*/ 481272 w 5034800"/>
              <a:gd name="connsiteY19" fmla="*/ 1126836 h 3954252"/>
              <a:gd name="connsiteX20" fmla="*/ 545927 w 5034800"/>
              <a:gd name="connsiteY20" fmla="*/ 1080654 h 3954252"/>
              <a:gd name="connsiteX21" fmla="*/ 573636 w 5034800"/>
              <a:gd name="connsiteY21" fmla="*/ 1052945 h 3954252"/>
              <a:gd name="connsiteX22" fmla="*/ 601345 w 5034800"/>
              <a:gd name="connsiteY22" fmla="*/ 1043709 h 3954252"/>
              <a:gd name="connsiteX23" fmla="*/ 647527 w 5034800"/>
              <a:gd name="connsiteY23" fmla="*/ 1016000 h 3954252"/>
              <a:gd name="connsiteX24" fmla="*/ 804545 w 5034800"/>
              <a:gd name="connsiteY24" fmla="*/ 979054 h 3954252"/>
              <a:gd name="connsiteX25" fmla="*/ 989272 w 5034800"/>
              <a:gd name="connsiteY25" fmla="*/ 905163 h 3954252"/>
              <a:gd name="connsiteX26" fmla="*/ 1137054 w 5034800"/>
              <a:gd name="connsiteY26" fmla="*/ 849745 h 3954252"/>
              <a:gd name="connsiteX27" fmla="*/ 1220181 w 5034800"/>
              <a:gd name="connsiteY27" fmla="*/ 803563 h 3954252"/>
              <a:gd name="connsiteX28" fmla="*/ 1331018 w 5034800"/>
              <a:gd name="connsiteY28" fmla="*/ 757382 h 3954252"/>
              <a:gd name="connsiteX29" fmla="*/ 1441854 w 5034800"/>
              <a:gd name="connsiteY29" fmla="*/ 692727 h 3954252"/>
              <a:gd name="connsiteX30" fmla="*/ 1626581 w 5034800"/>
              <a:gd name="connsiteY30" fmla="*/ 609600 h 3954252"/>
              <a:gd name="connsiteX31" fmla="*/ 1737418 w 5034800"/>
              <a:gd name="connsiteY31" fmla="*/ 554182 h 3954252"/>
              <a:gd name="connsiteX32" fmla="*/ 1940618 w 5034800"/>
              <a:gd name="connsiteY32" fmla="*/ 471054 h 3954252"/>
              <a:gd name="connsiteX33" fmla="*/ 1986800 w 5034800"/>
              <a:gd name="connsiteY33" fmla="*/ 452582 h 3954252"/>
              <a:gd name="connsiteX34" fmla="*/ 2060691 w 5034800"/>
              <a:gd name="connsiteY34" fmla="*/ 443345 h 3954252"/>
              <a:gd name="connsiteX35" fmla="*/ 2310072 w 5034800"/>
              <a:gd name="connsiteY35" fmla="*/ 424873 h 3954252"/>
              <a:gd name="connsiteX36" fmla="*/ 2661054 w 5034800"/>
              <a:gd name="connsiteY36" fmla="*/ 369454 h 3954252"/>
              <a:gd name="connsiteX37" fmla="*/ 2855018 w 5034800"/>
              <a:gd name="connsiteY37" fmla="*/ 323273 h 3954252"/>
              <a:gd name="connsiteX38" fmla="*/ 3012036 w 5034800"/>
              <a:gd name="connsiteY38" fmla="*/ 277091 h 3954252"/>
              <a:gd name="connsiteX39" fmla="*/ 3076691 w 5034800"/>
              <a:gd name="connsiteY39" fmla="*/ 258618 h 3954252"/>
              <a:gd name="connsiteX40" fmla="*/ 3298363 w 5034800"/>
              <a:gd name="connsiteY40" fmla="*/ 166254 h 3954252"/>
              <a:gd name="connsiteX41" fmla="*/ 3464618 w 5034800"/>
              <a:gd name="connsiteY41" fmla="*/ 110836 h 3954252"/>
              <a:gd name="connsiteX42" fmla="*/ 3501563 w 5034800"/>
              <a:gd name="connsiteY42" fmla="*/ 101600 h 3954252"/>
              <a:gd name="connsiteX43" fmla="*/ 3815600 w 5034800"/>
              <a:gd name="connsiteY43" fmla="*/ 92363 h 3954252"/>
              <a:gd name="connsiteX44" fmla="*/ 4009563 w 5034800"/>
              <a:gd name="connsiteY44" fmla="*/ 64654 h 3954252"/>
              <a:gd name="connsiteX45" fmla="*/ 4185054 w 5034800"/>
              <a:gd name="connsiteY45" fmla="*/ 18473 h 3954252"/>
              <a:gd name="connsiteX46" fmla="*/ 4231236 w 5034800"/>
              <a:gd name="connsiteY46" fmla="*/ 0 h 3954252"/>
              <a:gd name="connsiteX47" fmla="*/ 4591454 w 5034800"/>
              <a:gd name="connsiteY47" fmla="*/ 9236 h 3954252"/>
              <a:gd name="connsiteX48" fmla="*/ 4757709 w 5034800"/>
              <a:gd name="connsiteY48" fmla="*/ 36945 h 3954252"/>
              <a:gd name="connsiteX49" fmla="*/ 4803891 w 5034800"/>
              <a:gd name="connsiteY49" fmla="*/ 83127 h 3954252"/>
              <a:gd name="connsiteX50" fmla="*/ 4960908 w 5034800"/>
              <a:gd name="connsiteY50" fmla="*/ 184727 h 3954252"/>
              <a:gd name="connsiteX51" fmla="*/ 4988618 w 5034800"/>
              <a:gd name="connsiteY51" fmla="*/ 369454 h 3954252"/>
              <a:gd name="connsiteX52" fmla="*/ 5016327 w 5034800"/>
              <a:gd name="connsiteY52" fmla="*/ 406400 h 3954252"/>
              <a:gd name="connsiteX53" fmla="*/ 5034800 w 5034800"/>
              <a:gd name="connsiteY53" fmla="*/ 452582 h 3954252"/>
              <a:gd name="connsiteX54" fmla="*/ 4997854 w 5034800"/>
              <a:gd name="connsiteY54" fmla="*/ 923636 h 3954252"/>
              <a:gd name="connsiteX55" fmla="*/ 4923963 w 5034800"/>
              <a:gd name="connsiteY55" fmla="*/ 1200727 h 3954252"/>
              <a:gd name="connsiteX56" fmla="*/ 4887018 w 5034800"/>
              <a:gd name="connsiteY56" fmla="*/ 1413163 h 3954252"/>
              <a:gd name="connsiteX57" fmla="*/ 4776181 w 5034800"/>
              <a:gd name="connsiteY57" fmla="*/ 1782618 h 3954252"/>
              <a:gd name="connsiteX58" fmla="*/ 4693054 w 5034800"/>
              <a:gd name="connsiteY58" fmla="*/ 2004291 h 3954252"/>
              <a:gd name="connsiteX59" fmla="*/ 4665345 w 5034800"/>
              <a:gd name="connsiteY59" fmla="*/ 2068945 h 3954252"/>
              <a:gd name="connsiteX60" fmla="*/ 4545272 w 5034800"/>
              <a:gd name="connsiteY60" fmla="*/ 2272145 h 3954252"/>
              <a:gd name="connsiteX61" fmla="*/ 4489854 w 5034800"/>
              <a:gd name="connsiteY61" fmla="*/ 2364509 h 3954252"/>
              <a:gd name="connsiteX62" fmla="*/ 4203527 w 5034800"/>
              <a:gd name="connsiteY62" fmla="*/ 2586182 h 3954252"/>
              <a:gd name="connsiteX63" fmla="*/ 3750944 w 5034800"/>
              <a:gd name="connsiteY63" fmla="*/ 2687781 h 3954252"/>
              <a:gd name="connsiteX64" fmla="*/ 3363018 w 5034800"/>
              <a:gd name="connsiteY64" fmla="*/ 2927927 h 3954252"/>
              <a:gd name="connsiteX65" fmla="*/ 2947381 w 5034800"/>
              <a:gd name="connsiteY65" fmla="*/ 2992582 h 3954252"/>
              <a:gd name="connsiteX66" fmla="*/ 2734945 w 5034800"/>
              <a:gd name="connsiteY66" fmla="*/ 3038763 h 3954252"/>
              <a:gd name="connsiteX67" fmla="*/ 2559454 w 5034800"/>
              <a:gd name="connsiteY67" fmla="*/ 3094182 h 3954252"/>
              <a:gd name="connsiteX68" fmla="*/ 2254654 w 5034800"/>
              <a:gd name="connsiteY68" fmla="*/ 3186545 h 3954252"/>
              <a:gd name="connsiteX69" fmla="*/ 1783600 w 5034800"/>
              <a:gd name="connsiteY69" fmla="*/ 3334327 h 3954252"/>
              <a:gd name="connsiteX70" fmla="*/ 1672763 w 5034800"/>
              <a:gd name="connsiteY70" fmla="*/ 3546763 h 3954252"/>
              <a:gd name="connsiteX71" fmla="*/ 1561927 w 5034800"/>
              <a:gd name="connsiteY71" fmla="*/ 3740727 h 3954252"/>
              <a:gd name="connsiteX72" fmla="*/ 1220183 w 5034800"/>
              <a:gd name="connsiteY72" fmla="*/ 3943927 h 3954252"/>
              <a:gd name="connsiteX73" fmla="*/ 896908 w 5034800"/>
              <a:gd name="connsiteY73" fmla="*/ 3925454 h 3954252"/>
              <a:gd name="connsiteX0" fmla="*/ 896908 w 5034800"/>
              <a:gd name="connsiteY0" fmla="*/ 3925454 h 3938810"/>
              <a:gd name="connsiteX1" fmla="*/ 582873 w 5034800"/>
              <a:gd name="connsiteY1" fmla="*/ 3934690 h 3938810"/>
              <a:gd name="connsiteX2" fmla="*/ 296545 w 5034800"/>
              <a:gd name="connsiteY2" fmla="*/ 3870037 h 3938810"/>
              <a:gd name="connsiteX3" fmla="*/ 121054 w 5034800"/>
              <a:gd name="connsiteY3" fmla="*/ 3602182 h 3938810"/>
              <a:gd name="connsiteX4" fmla="*/ 74872 w 5034800"/>
              <a:gd name="connsiteY4" fmla="*/ 3121891 h 3938810"/>
              <a:gd name="connsiteX5" fmla="*/ 65636 w 5034800"/>
              <a:gd name="connsiteY5" fmla="*/ 3048000 h 3938810"/>
              <a:gd name="connsiteX6" fmla="*/ 28691 w 5034800"/>
              <a:gd name="connsiteY6" fmla="*/ 2890982 h 3938810"/>
              <a:gd name="connsiteX7" fmla="*/ 10218 w 5034800"/>
              <a:gd name="connsiteY7" fmla="*/ 2770909 h 3938810"/>
              <a:gd name="connsiteX8" fmla="*/ 10218 w 5034800"/>
              <a:gd name="connsiteY8" fmla="*/ 2170545 h 3938810"/>
              <a:gd name="connsiteX9" fmla="*/ 37927 w 5034800"/>
              <a:gd name="connsiteY9" fmla="*/ 2068945 h 3938810"/>
              <a:gd name="connsiteX10" fmla="*/ 56400 w 5034800"/>
              <a:gd name="connsiteY10" fmla="*/ 1921163 h 3938810"/>
              <a:gd name="connsiteX11" fmla="*/ 74872 w 5034800"/>
              <a:gd name="connsiteY11" fmla="*/ 1884218 h 3938810"/>
              <a:gd name="connsiteX12" fmla="*/ 84109 w 5034800"/>
              <a:gd name="connsiteY12" fmla="*/ 1856509 h 3938810"/>
              <a:gd name="connsiteX13" fmla="*/ 93345 w 5034800"/>
              <a:gd name="connsiteY13" fmla="*/ 1810327 h 3938810"/>
              <a:gd name="connsiteX14" fmla="*/ 158000 w 5034800"/>
              <a:gd name="connsiteY14" fmla="*/ 1681018 h 3938810"/>
              <a:gd name="connsiteX15" fmla="*/ 241127 w 5034800"/>
              <a:gd name="connsiteY15" fmla="*/ 1505527 h 3938810"/>
              <a:gd name="connsiteX16" fmla="*/ 315018 w 5034800"/>
              <a:gd name="connsiteY16" fmla="*/ 1357745 h 3938810"/>
              <a:gd name="connsiteX17" fmla="*/ 407381 w 5034800"/>
              <a:gd name="connsiteY17" fmla="*/ 1228436 h 3938810"/>
              <a:gd name="connsiteX18" fmla="*/ 453563 w 5034800"/>
              <a:gd name="connsiteY18" fmla="*/ 1173018 h 3938810"/>
              <a:gd name="connsiteX19" fmla="*/ 481272 w 5034800"/>
              <a:gd name="connsiteY19" fmla="*/ 1126836 h 3938810"/>
              <a:gd name="connsiteX20" fmla="*/ 545927 w 5034800"/>
              <a:gd name="connsiteY20" fmla="*/ 1080654 h 3938810"/>
              <a:gd name="connsiteX21" fmla="*/ 573636 w 5034800"/>
              <a:gd name="connsiteY21" fmla="*/ 1052945 h 3938810"/>
              <a:gd name="connsiteX22" fmla="*/ 601345 w 5034800"/>
              <a:gd name="connsiteY22" fmla="*/ 1043709 h 3938810"/>
              <a:gd name="connsiteX23" fmla="*/ 647527 w 5034800"/>
              <a:gd name="connsiteY23" fmla="*/ 1016000 h 3938810"/>
              <a:gd name="connsiteX24" fmla="*/ 804545 w 5034800"/>
              <a:gd name="connsiteY24" fmla="*/ 979054 h 3938810"/>
              <a:gd name="connsiteX25" fmla="*/ 989272 w 5034800"/>
              <a:gd name="connsiteY25" fmla="*/ 905163 h 3938810"/>
              <a:gd name="connsiteX26" fmla="*/ 1137054 w 5034800"/>
              <a:gd name="connsiteY26" fmla="*/ 849745 h 3938810"/>
              <a:gd name="connsiteX27" fmla="*/ 1220181 w 5034800"/>
              <a:gd name="connsiteY27" fmla="*/ 803563 h 3938810"/>
              <a:gd name="connsiteX28" fmla="*/ 1331018 w 5034800"/>
              <a:gd name="connsiteY28" fmla="*/ 757382 h 3938810"/>
              <a:gd name="connsiteX29" fmla="*/ 1441854 w 5034800"/>
              <a:gd name="connsiteY29" fmla="*/ 692727 h 3938810"/>
              <a:gd name="connsiteX30" fmla="*/ 1626581 w 5034800"/>
              <a:gd name="connsiteY30" fmla="*/ 609600 h 3938810"/>
              <a:gd name="connsiteX31" fmla="*/ 1737418 w 5034800"/>
              <a:gd name="connsiteY31" fmla="*/ 554182 h 3938810"/>
              <a:gd name="connsiteX32" fmla="*/ 1940618 w 5034800"/>
              <a:gd name="connsiteY32" fmla="*/ 471054 h 3938810"/>
              <a:gd name="connsiteX33" fmla="*/ 1986800 w 5034800"/>
              <a:gd name="connsiteY33" fmla="*/ 452582 h 3938810"/>
              <a:gd name="connsiteX34" fmla="*/ 2060691 w 5034800"/>
              <a:gd name="connsiteY34" fmla="*/ 443345 h 3938810"/>
              <a:gd name="connsiteX35" fmla="*/ 2310072 w 5034800"/>
              <a:gd name="connsiteY35" fmla="*/ 424873 h 3938810"/>
              <a:gd name="connsiteX36" fmla="*/ 2661054 w 5034800"/>
              <a:gd name="connsiteY36" fmla="*/ 369454 h 3938810"/>
              <a:gd name="connsiteX37" fmla="*/ 2855018 w 5034800"/>
              <a:gd name="connsiteY37" fmla="*/ 323273 h 3938810"/>
              <a:gd name="connsiteX38" fmla="*/ 3012036 w 5034800"/>
              <a:gd name="connsiteY38" fmla="*/ 277091 h 3938810"/>
              <a:gd name="connsiteX39" fmla="*/ 3076691 w 5034800"/>
              <a:gd name="connsiteY39" fmla="*/ 258618 h 3938810"/>
              <a:gd name="connsiteX40" fmla="*/ 3298363 w 5034800"/>
              <a:gd name="connsiteY40" fmla="*/ 166254 h 3938810"/>
              <a:gd name="connsiteX41" fmla="*/ 3464618 w 5034800"/>
              <a:gd name="connsiteY41" fmla="*/ 110836 h 3938810"/>
              <a:gd name="connsiteX42" fmla="*/ 3501563 w 5034800"/>
              <a:gd name="connsiteY42" fmla="*/ 101600 h 3938810"/>
              <a:gd name="connsiteX43" fmla="*/ 3815600 w 5034800"/>
              <a:gd name="connsiteY43" fmla="*/ 92363 h 3938810"/>
              <a:gd name="connsiteX44" fmla="*/ 4009563 w 5034800"/>
              <a:gd name="connsiteY44" fmla="*/ 64654 h 3938810"/>
              <a:gd name="connsiteX45" fmla="*/ 4185054 w 5034800"/>
              <a:gd name="connsiteY45" fmla="*/ 18473 h 3938810"/>
              <a:gd name="connsiteX46" fmla="*/ 4231236 w 5034800"/>
              <a:gd name="connsiteY46" fmla="*/ 0 h 3938810"/>
              <a:gd name="connsiteX47" fmla="*/ 4591454 w 5034800"/>
              <a:gd name="connsiteY47" fmla="*/ 9236 h 3938810"/>
              <a:gd name="connsiteX48" fmla="*/ 4757709 w 5034800"/>
              <a:gd name="connsiteY48" fmla="*/ 36945 h 3938810"/>
              <a:gd name="connsiteX49" fmla="*/ 4803891 w 5034800"/>
              <a:gd name="connsiteY49" fmla="*/ 83127 h 3938810"/>
              <a:gd name="connsiteX50" fmla="*/ 4960908 w 5034800"/>
              <a:gd name="connsiteY50" fmla="*/ 184727 h 3938810"/>
              <a:gd name="connsiteX51" fmla="*/ 4988618 w 5034800"/>
              <a:gd name="connsiteY51" fmla="*/ 369454 h 3938810"/>
              <a:gd name="connsiteX52" fmla="*/ 5016327 w 5034800"/>
              <a:gd name="connsiteY52" fmla="*/ 406400 h 3938810"/>
              <a:gd name="connsiteX53" fmla="*/ 5034800 w 5034800"/>
              <a:gd name="connsiteY53" fmla="*/ 452582 h 3938810"/>
              <a:gd name="connsiteX54" fmla="*/ 4997854 w 5034800"/>
              <a:gd name="connsiteY54" fmla="*/ 923636 h 3938810"/>
              <a:gd name="connsiteX55" fmla="*/ 4923963 w 5034800"/>
              <a:gd name="connsiteY55" fmla="*/ 1200727 h 3938810"/>
              <a:gd name="connsiteX56" fmla="*/ 4887018 w 5034800"/>
              <a:gd name="connsiteY56" fmla="*/ 1413163 h 3938810"/>
              <a:gd name="connsiteX57" fmla="*/ 4776181 w 5034800"/>
              <a:gd name="connsiteY57" fmla="*/ 1782618 h 3938810"/>
              <a:gd name="connsiteX58" fmla="*/ 4693054 w 5034800"/>
              <a:gd name="connsiteY58" fmla="*/ 2004291 h 3938810"/>
              <a:gd name="connsiteX59" fmla="*/ 4665345 w 5034800"/>
              <a:gd name="connsiteY59" fmla="*/ 2068945 h 3938810"/>
              <a:gd name="connsiteX60" fmla="*/ 4545272 w 5034800"/>
              <a:gd name="connsiteY60" fmla="*/ 2272145 h 3938810"/>
              <a:gd name="connsiteX61" fmla="*/ 4489854 w 5034800"/>
              <a:gd name="connsiteY61" fmla="*/ 2364509 h 3938810"/>
              <a:gd name="connsiteX62" fmla="*/ 4203527 w 5034800"/>
              <a:gd name="connsiteY62" fmla="*/ 2586182 h 3938810"/>
              <a:gd name="connsiteX63" fmla="*/ 3750944 w 5034800"/>
              <a:gd name="connsiteY63" fmla="*/ 2687781 h 3938810"/>
              <a:gd name="connsiteX64" fmla="*/ 3363018 w 5034800"/>
              <a:gd name="connsiteY64" fmla="*/ 2927927 h 3938810"/>
              <a:gd name="connsiteX65" fmla="*/ 2947381 w 5034800"/>
              <a:gd name="connsiteY65" fmla="*/ 2992582 h 3938810"/>
              <a:gd name="connsiteX66" fmla="*/ 2734945 w 5034800"/>
              <a:gd name="connsiteY66" fmla="*/ 3038763 h 3938810"/>
              <a:gd name="connsiteX67" fmla="*/ 2559454 w 5034800"/>
              <a:gd name="connsiteY67" fmla="*/ 3094182 h 3938810"/>
              <a:gd name="connsiteX68" fmla="*/ 2254654 w 5034800"/>
              <a:gd name="connsiteY68" fmla="*/ 3186545 h 3938810"/>
              <a:gd name="connsiteX69" fmla="*/ 1783600 w 5034800"/>
              <a:gd name="connsiteY69" fmla="*/ 3334327 h 3938810"/>
              <a:gd name="connsiteX70" fmla="*/ 1672763 w 5034800"/>
              <a:gd name="connsiteY70" fmla="*/ 3546763 h 3938810"/>
              <a:gd name="connsiteX71" fmla="*/ 1561927 w 5034800"/>
              <a:gd name="connsiteY71" fmla="*/ 3740727 h 3938810"/>
              <a:gd name="connsiteX72" fmla="*/ 1257128 w 5034800"/>
              <a:gd name="connsiteY72" fmla="*/ 3870037 h 3938810"/>
              <a:gd name="connsiteX73" fmla="*/ 896908 w 5034800"/>
              <a:gd name="connsiteY73" fmla="*/ 3925454 h 3938810"/>
              <a:gd name="connsiteX0" fmla="*/ 896908 w 5034800"/>
              <a:gd name="connsiteY0" fmla="*/ 3925454 h 3938810"/>
              <a:gd name="connsiteX1" fmla="*/ 582873 w 5034800"/>
              <a:gd name="connsiteY1" fmla="*/ 3934690 h 3938810"/>
              <a:gd name="connsiteX2" fmla="*/ 296545 w 5034800"/>
              <a:gd name="connsiteY2" fmla="*/ 3870037 h 3938810"/>
              <a:gd name="connsiteX3" fmla="*/ 167236 w 5034800"/>
              <a:gd name="connsiteY3" fmla="*/ 3546764 h 3938810"/>
              <a:gd name="connsiteX4" fmla="*/ 74872 w 5034800"/>
              <a:gd name="connsiteY4" fmla="*/ 3121891 h 3938810"/>
              <a:gd name="connsiteX5" fmla="*/ 65636 w 5034800"/>
              <a:gd name="connsiteY5" fmla="*/ 3048000 h 3938810"/>
              <a:gd name="connsiteX6" fmla="*/ 28691 w 5034800"/>
              <a:gd name="connsiteY6" fmla="*/ 2890982 h 3938810"/>
              <a:gd name="connsiteX7" fmla="*/ 10218 w 5034800"/>
              <a:gd name="connsiteY7" fmla="*/ 2770909 h 3938810"/>
              <a:gd name="connsiteX8" fmla="*/ 10218 w 5034800"/>
              <a:gd name="connsiteY8" fmla="*/ 2170545 h 3938810"/>
              <a:gd name="connsiteX9" fmla="*/ 37927 w 5034800"/>
              <a:gd name="connsiteY9" fmla="*/ 2068945 h 3938810"/>
              <a:gd name="connsiteX10" fmla="*/ 56400 w 5034800"/>
              <a:gd name="connsiteY10" fmla="*/ 1921163 h 3938810"/>
              <a:gd name="connsiteX11" fmla="*/ 74872 w 5034800"/>
              <a:gd name="connsiteY11" fmla="*/ 1884218 h 3938810"/>
              <a:gd name="connsiteX12" fmla="*/ 84109 w 5034800"/>
              <a:gd name="connsiteY12" fmla="*/ 1856509 h 3938810"/>
              <a:gd name="connsiteX13" fmla="*/ 93345 w 5034800"/>
              <a:gd name="connsiteY13" fmla="*/ 1810327 h 3938810"/>
              <a:gd name="connsiteX14" fmla="*/ 158000 w 5034800"/>
              <a:gd name="connsiteY14" fmla="*/ 1681018 h 3938810"/>
              <a:gd name="connsiteX15" fmla="*/ 241127 w 5034800"/>
              <a:gd name="connsiteY15" fmla="*/ 1505527 h 3938810"/>
              <a:gd name="connsiteX16" fmla="*/ 315018 w 5034800"/>
              <a:gd name="connsiteY16" fmla="*/ 1357745 h 3938810"/>
              <a:gd name="connsiteX17" fmla="*/ 407381 w 5034800"/>
              <a:gd name="connsiteY17" fmla="*/ 1228436 h 3938810"/>
              <a:gd name="connsiteX18" fmla="*/ 453563 w 5034800"/>
              <a:gd name="connsiteY18" fmla="*/ 1173018 h 3938810"/>
              <a:gd name="connsiteX19" fmla="*/ 481272 w 5034800"/>
              <a:gd name="connsiteY19" fmla="*/ 1126836 h 3938810"/>
              <a:gd name="connsiteX20" fmla="*/ 545927 w 5034800"/>
              <a:gd name="connsiteY20" fmla="*/ 1080654 h 3938810"/>
              <a:gd name="connsiteX21" fmla="*/ 573636 w 5034800"/>
              <a:gd name="connsiteY21" fmla="*/ 1052945 h 3938810"/>
              <a:gd name="connsiteX22" fmla="*/ 601345 w 5034800"/>
              <a:gd name="connsiteY22" fmla="*/ 1043709 h 3938810"/>
              <a:gd name="connsiteX23" fmla="*/ 647527 w 5034800"/>
              <a:gd name="connsiteY23" fmla="*/ 1016000 h 3938810"/>
              <a:gd name="connsiteX24" fmla="*/ 804545 w 5034800"/>
              <a:gd name="connsiteY24" fmla="*/ 979054 h 3938810"/>
              <a:gd name="connsiteX25" fmla="*/ 989272 w 5034800"/>
              <a:gd name="connsiteY25" fmla="*/ 905163 h 3938810"/>
              <a:gd name="connsiteX26" fmla="*/ 1137054 w 5034800"/>
              <a:gd name="connsiteY26" fmla="*/ 849745 h 3938810"/>
              <a:gd name="connsiteX27" fmla="*/ 1220181 w 5034800"/>
              <a:gd name="connsiteY27" fmla="*/ 803563 h 3938810"/>
              <a:gd name="connsiteX28" fmla="*/ 1331018 w 5034800"/>
              <a:gd name="connsiteY28" fmla="*/ 757382 h 3938810"/>
              <a:gd name="connsiteX29" fmla="*/ 1441854 w 5034800"/>
              <a:gd name="connsiteY29" fmla="*/ 692727 h 3938810"/>
              <a:gd name="connsiteX30" fmla="*/ 1626581 w 5034800"/>
              <a:gd name="connsiteY30" fmla="*/ 609600 h 3938810"/>
              <a:gd name="connsiteX31" fmla="*/ 1737418 w 5034800"/>
              <a:gd name="connsiteY31" fmla="*/ 554182 h 3938810"/>
              <a:gd name="connsiteX32" fmla="*/ 1940618 w 5034800"/>
              <a:gd name="connsiteY32" fmla="*/ 471054 h 3938810"/>
              <a:gd name="connsiteX33" fmla="*/ 1986800 w 5034800"/>
              <a:gd name="connsiteY33" fmla="*/ 452582 h 3938810"/>
              <a:gd name="connsiteX34" fmla="*/ 2060691 w 5034800"/>
              <a:gd name="connsiteY34" fmla="*/ 443345 h 3938810"/>
              <a:gd name="connsiteX35" fmla="*/ 2310072 w 5034800"/>
              <a:gd name="connsiteY35" fmla="*/ 424873 h 3938810"/>
              <a:gd name="connsiteX36" fmla="*/ 2661054 w 5034800"/>
              <a:gd name="connsiteY36" fmla="*/ 369454 h 3938810"/>
              <a:gd name="connsiteX37" fmla="*/ 2855018 w 5034800"/>
              <a:gd name="connsiteY37" fmla="*/ 323273 h 3938810"/>
              <a:gd name="connsiteX38" fmla="*/ 3012036 w 5034800"/>
              <a:gd name="connsiteY38" fmla="*/ 277091 h 3938810"/>
              <a:gd name="connsiteX39" fmla="*/ 3076691 w 5034800"/>
              <a:gd name="connsiteY39" fmla="*/ 258618 h 3938810"/>
              <a:gd name="connsiteX40" fmla="*/ 3298363 w 5034800"/>
              <a:gd name="connsiteY40" fmla="*/ 166254 h 3938810"/>
              <a:gd name="connsiteX41" fmla="*/ 3464618 w 5034800"/>
              <a:gd name="connsiteY41" fmla="*/ 110836 h 3938810"/>
              <a:gd name="connsiteX42" fmla="*/ 3501563 w 5034800"/>
              <a:gd name="connsiteY42" fmla="*/ 101600 h 3938810"/>
              <a:gd name="connsiteX43" fmla="*/ 3815600 w 5034800"/>
              <a:gd name="connsiteY43" fmla="*/ 92363 h 3938810"/>
              <a:gd name="connsiteX44" fmla="*/ 4009563 w 5034800"/>
              <a:gd name="connsiteY44" fmla="*/ 64654 h 3938810"/>
              <a:gd name="connsiteX45" fmla="*/ 4185054 w 5034800"/>
              <a:gd name="connsiteY45" fmla="*/ 18473 h 3938810"/>
              <a:gd name="connsiteX46" fmla="*/ 4231236 w 5034800"/>
              <a:gd name="connsiteY46" fmla="*/ 0 h 3938810"/>
              <a:gd name="connsiteX47" fmla="*/ 4591454 w 5034800"/>
              <a:gd name="connsiteY47" fmla="*/ 9236 h 3938810"/>
              <a:gd name="connsiteX48" fmla="*/ 4757709 w 5034800"/>
              <a:gd name="connsiteY48" fmla="*/ 36945 h 3938810"/>
              <a:gd name="connsiteX49" fmla="*/ 4803891 w 5034800"/>
              <a:gd name="connsiteY49" fmla="*/ 83127 h 3938810"/>
              <a:gd name="connsiteX50" fmla="*/ 4960908 w 5034800"/>
              <a:gd name="connsiteY50" fmla="*/ 184727 h 3938810"/>
              <a:gd name="connsiteX51" fmla="*/ 4988618 w 5034800"/>
              <a:gd name="connsiteY51" fmla="*/ 369454 h 3938810"/>
              <a:gd name="connsiteX52" fmla="*/ 5016327 w 5034800"/>
              <a:gd name="connsiteY52" fmla="*/ 406400 h 3938810"/>
              <a:gd name="connsiteX53" fmla="*/ 5034800 w 5034800"/>
              <a:gd name="connsiteY53" fmla="*/ 452582 h 3938810"/>
              <a:gd name="connsiteX54" fmla="*/ 4997854 w 5034800"/>
              <a:gd name="connsiteY54" fmla="*/ 923636 h 3938810"/>
              <a:gd name="connsiteX55" fmla="*/ 4923963 w 5034800"/>
              <a:gd name="connsiteY55" fmla="*/ 1200727 h 3938810"/>
              <a:gd name="connsiteX56" fmla="*/ 4887018 w 5034800"/>
              <a:gd name="connsiteY56" fmla="*/ 1413163 h 3938810"/>
              <a:gd name="connsiteX57" fmla="*/ 4776181 w 5034800"/>
              <a:gd name="connsiteY57" fmla="*/ 1782618 h 3938810"/>
              <a:gd name="connsiteX58" fmla="*/ 4693054 w 5034800"/>
              <a:gd name="connsiteY58" fmla="*/ 2004291 h 3938810"/>
              <a:gd name="connsiteX59" fmla="*/ 4665345 w 5034800"/>
              <a:gd name="connsiteY59" fmla="*/ 2068945 h 3938810"/>
              <a:gd name="connsiteX60" fmla="*/ 4545272 w 5034800"/>
              <a:gd name="connsiteY60" fmla="*/ 2272145 h 3938810"/>
              <a:gd name="connsiteX61" fmla="*/ 4489854 w 5034800"/>
              <a:gd name="connsiteY61" fmla="*/ 2364509 h 3938810"/>
              <a:gd name="connsiteX62" fmla="*/ 4203527 w 5034800"/>
              <a:gd name="connsiteY62" fmla="*/ 2586182 h 3938810"/>
              <a:gd name="connsiteX63" fmla="*/ 3750944 w 5034800"/>
              <a:gd name="connsiteY63" fmla="*/ 2687781 h 3938810"/>
              <a:gd name="connsiteX64" fmla="*/ 3363018 w 5034800"/>
              <a:gd name="connsiteY64" fmla="*/ 2927927 h 3938810"/>
              <a:gd name="connsiteX65" fmla="*/ 2947381 w 5034800"/>
              <a:gd name="connsiteY65" fmla="*/ 2992582 h 3938810"/>
              <a:gd name="connsiteX66" fmla="*/ 2734945 w 5034800"/>
              <a:gd name="connsiteY66" fmla="*/ 3038763 h 3938810"/>
              <a:gd name="connsiteX67" fmla="*/ 2559454 w 5034800"/>
              <a:gd name="connsiteY67" fmla="*/ 3094182 h 3938810"/>
              <a:gd name="connsiteX68" fmla="*/ 2254654 w 5034800"/>
              <a:gd name="connsiteY68" fmla="*/ 3186545 h 3938810"/>
              <a:gd name="connsiteX69" fmla="*/ 1783600 w 5034800"/>
              <a:gd name="connsiteY69" fmla="*/ 3334327 h 3938810"/>
              <a:gd name="connsiteX70" fmla="*/ 1672763 w 5034800"/>
              <a:gd name="connsiteY70" fmla="*/ 3546763 h 3938810"/>
              <a:gd name="connsiteX71" fmla="*/ 1561927 w 5034800"/>
              <a:gd name="connsiteY71" fmla="*/ 3740727 h 3938810"/>
              <a:gd name="connsiteX72" fmla="*/ 1257128 w 5034800"/>
              <a:gd name="connsiteY72" fmla="*/ 3870037 h 3938810"/>
              <a:gd name="connsiteX73" fmla="*/ 896908 w 5034800"/>
              <a:gd name="connsiteY73" fmla="*/ 3925454 h 3938810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67236 w 5034800"/>
              <a:gd name="connsiteY3" fmla="*/ 3546764 h 3940175"/>
              <a:gd name="connsiteX4" fmla="*/ 74872 w 5034800"/>
              <a:gd name="connsiteY4" fmla="*/ 3121891 h 3940175"/>
              <a:gd name="connsiteX5" fmla="*/ 65636 w 5034800"/>
              <a:gd name="connsiteY5" fmla="*/ 3048000 h 3940175"/>
              <a:gd name="connsiteX6" fmla="*/ 28691 w 5034800"/>
              <a:gd name="connsiteY6" fmla="*/ 2890982 h 3940175"/>
              <a:gd name="connsiteX7" fmla="*/ 10218 w 5034800"/>
              <a:gd name="connsiteY7" fmla="*/ 2770909 h 3940175"/>
              <a:gd name="connsiteX8" fmla="*/ 10218 w 5034800"/>
              <a:gd name="connsiteY8" fmla="*/ 2170545 h 3940175"/>
              <a:gd name="connsiteX9" fmla="*/ 37927 w 5034800"/>
              <a:gd name="connsiteY9" fmla="*/ 2068945 h 3940175"/>
              <a:gd name="connsiteX10" fmla="*/ 56400 w 5034800"/>
              <a:gd name="connsiteY10" fmla="*/ 1921163 h 3940175"/>
              <a:gd name="connsiteX11" fmla="*/ 74872 w 5034800"/>
              <a:gd name="connsiteY11" fmla="*/ 1884218 h 3940175"/>
              <a:gd name="connsiteX12" fmla="*/ 84109 w 5034800"/>
              <a:gd name="connsiteY12" fmla="*/ 1856509 h 3940175"/>
              <a:gd name="connsiteX13" fmla="*/ 93345 w 5034800"/>
              <a:gd name="connsiteY13" fmla="*/ 1810327 h 3940175"/>
              <a:gd name="connsiteX14" fmla="*/ 158000 w 5034800"/>
              <a:gd name="connsiteY14" fmla="*/ 1681018 h 3940175"/>
              <a:gd name="connsiteX15" fmla="*/ 241127 w 5034800"/>
              <a:gd name="connsiteY15" fmla="*/ 1505527 h 3940175"/>
              <a:gd name="connsiteX16" fmla="*/ 315018 w 5034800"/>
              <a:gd name="connsiteY16" fmla="*/ 1357745 h 3940175"/>
              <a:gd name="connsiteX17" fmla="*/ 407381 w 5034800"/>
              <a:gd name="connsiteY17" fmla="*/ 1228436 h 3940175"/>
              <a:gd name="connsiteX18" fmla="*/ 453563 w 5034800"/>
              <a:gd name="connsiteY18" fmla="*/ 1173018 h 3940175"/>
              <a:gd name="connsiteX19" fmla="*/ 481272 w 5034800"/>
              <a:gd name="connsiteY19" fmla="*/ 1126836 h 3940175"/>
              <a:gd name="connsiteX20" fmla="*/ 545927 w 5034800"/>
              <a:gd name="connsiteY20" fmla="*/ 1080654 h 3940175"/>
              <a:gd name="connsiteX21" fmla="*/ 573636 w 5034800"/>
              <a:gd name="connsiteY21" fmla="*/ 1052945 h 3940175"/>
              <a:gd name="connsiteX22" fmla="*/ 601345 w 5034800"/>
              <a:gd name="connsiteY22" fmla="*/ 1043709 h 3940175"/>
              <a:gd name="connsiteX23" fmla="*/ 647527 w 5034800"/>
              <a:gd name="connsiteY23" fmla="*/ 1016000 h 3940175"/>
              <a:gd name="connsiteX24" fmla="*/ 804545 w 5034800"/>
              <a:gd name="connsiteY24" fmla="*/ 979054 h 3940175"/>
              <a:gd name="connsiteX25" fmla="*/ 989272 w 5034800"/>
              <a:gd name="connsiteY25" fmla="*/ 905163 h 3940175"/>
              <a:gd name="connsiteX26" fmla="*/ 1137054 w 5034800"/>
              <a:gd name="connsiteY26" fmla="*/ 849745 h 3940175"/>
              <a:gd name="connsiteX27" fmla="*/ 1220181 w 5034800"/>
              <a:gd name="connsiteY27" fmla="*/ 803563 h 3940175"/>
              <a:gd name="connsiteX28" fmla="*/ 1331018 w 5034800"/>
              <a:gd name="connsiteY28" fmla="*/ 757382 h 3940175"/>
              <a:gd name="connsiteX29" fmla="*/ 1441854 w 5034800"/>
              <a:gd name="connsiteY29" fmla="*/ 692727 h 3940175"/>
              <a:gd name="connsiteX30" fmla="*/ 1626581 w 5034800"/>
              <a:gd name="connsiteY30" fmla="*/ 609600 h 3940175"/>
              <a:gd name="connsiteX31" fmla="*/ 1737418 w 5034800"/>
              <a:gd name="connsiteY31" fmla="*/ 554182 h 3940175"/>
              <a:gd name="connsiteX32" fmla="*/ 1940618 w 5034800"/>
              <a:gd name="connsiteY32" fmla="*/ 471054 h 3940175"/>
              <a:gd name="connsiteX33" fmla="*/ 1986800 w 5034800"/>
              <a:gd name="connsiteY33" fmla="*/ 452582 h 3940175"/>
              <a:gd name="connsiteX34" fmla="*/ 2060691 w 5034800"/>
              <a:gd name="connsiteY34" fmla="*/ 443345 h 3940175"/>
              <a:gd name="connsiteX35" fmla="*/ 2310072 w 5034800"/>
              <a:gd name="connsiteY35" fmla="*/ 424873 h 3940175"/>
              <a:gd name="connsiteX36" fmla="*/ 2661054 w 5034800"/>
              <a:gd name="connsiteY36" fmla="*/ 369454 h 3940175"/>
              <a:gd name="connsiteX37" fmla="*/ 2855018 w 5034800"/>
              <a:gd name="connsiteY37" fmla="*/ 323273 h 3940175"/>
              <a:gd name="connsiteX38" fmla="*/ 3012036 w 5034800"/>
              <a:gd name="connsiteY38" fmla="*/ 277091 h 3940175"/>
              <a:gd name="connsiteX39" fmla="*/ 3076691 w 5034800"/>
              <a:gd name="connsiteY39" fmla="*/ 258618 h 3940175"/>
              <a:gd name="connsiteX40" fmla="*/ 3298363 w 5034800"/>
              <a:gd name="connsiteY40" fmla="*/ 166254 h 3940175"/>
              <a:gd name="connsiteX41" fmla="*/ 3464618 w 5034800"/>
              <a:gd name="connsiteY41" fmla="*/ 110836 h 3940175"/>
              <a:gd name="connsiteX42" fmla="*/ 3501563 w 5034800"/>
              <a:gd name="connsiteY42" fmla="*/ 101600 h 3940175"/>
              <a:gd name="connsiteX43" fmla="*/ 3815600 w 5034800"/>
              <a:gd name="connsiteY43" fmla="*/ 92363 h 3940175"/>
              <a:gd name="connsiteX44" fmla="*/ 4009563 w 5034800"/>
              <a:gd name="connsiteY44" fmla="*/ 64654 h 3940175"/>
              <a:gd name="connsiteX45" fmla="*/ 4185054 w 5034800"/>
              <a:gd name="connsiteY45" fmla="*/ 18473 h 3940175"/>
              <a:gd name="connsiteX46" fmla="*/ 4231236 w 5034800"/>
              <a:gd name="connsiteY46" fmla="*/ 0 h 3940175"/>
              <a:gd name="connsiteX47" fmla="*/ 4591454 w 5034800"/>
              <a:gd name="connsiteY47" fmla="*/ 9236 h 3940175"/>
              <a:gd name="connsiteX48" fmla="*/ 4757709 w 5034800"/>
              <a:gd name="connsiteY48" fmla="*/ 36945 h 3940175"/>
              <a:gd name="connsiteX49" fmla="*/ 4803891 w 5034800"/>
              <a:gd name="connsiteY49" fmla="*/ 83127 h 3940175"/>
              <a:gd name="connsiteX50" fmla="*/ 4960908 w 5034800"/>
              <a:gd name="connsiteY50" fmla="*/ 184727 h 3940175"/>
              <a:gd name="connsiteX51" fmla="*/ 4988618 w 5034800"/>
              <a:gd name="connsiteY51" fmla="*/ 369454 h 3940175"/>
              <a:gd name="connsiteX52" fmla="*/ 5016327 w 5034800"/>
              <a:gd name="connsiteY52" fmla="*/ 406400 h 3940175"/>
              <a:gd name="connsiteX53" fmla="*/ 5034800 w 5034800"/>
              <a:gd name="connsiteY53" fmla="*/ 452582 h 3940175"/>
              <a:gd name="connsiteX54" fmla="*/ 4997854 w 5034800"/>
              <a:gd name="connsiteY54" fmla="*/ 923636 h 3940175"/>
              <a:gd name="connsiteX55" fmla="*/ 4923963 w 5034800"/>
              <a:gd name="connsiteY55" fmla="*/ 1200727 h 3940175"/>
              <a:gd name="connsiteX56" fmla="*/ 4887018 w 5034800"/>
              <a:gd name="connsiteY56" fmla="*/ 1413163 h 3940175"/>
              <a:gd name="connsiteX57" fmla="*/ 4776181 w 5034800"/>
              <a:gd name="connsiteY57" fmla="*/ 1782618 h 3940175"/>
              <a:gd name="connsiteX58" fmla="*/ 4693054 w 5034800"/>
              <a:gd name="connsiteY58" fmla="*/ 2004291 h 3940175"/>
              <a:gd name="connsiteX59" fmla="*/ 4665345 w 5034800"/>
              <a:gd name="connsiteY59" fmla="*/ 2068945 h 3940175"/>
              <a:gd name="connsiteX60" fmla="*/ 4545272 w 5034800"/>
              <a:gd name="connsiteY60" fmla="*/ 2272145 h 3940175"/>
              <a:gd name="connsiteX61" fmla="*/ 4489854 w 5034800"/>
              <a:gd name="connsiteY61" fmla="*/ 2364509 h 3940175"/>
              <a:gd name="connsiteX62" fmla="*/ 4203527 w 5034800"/>
              <a:gd name="connsiteY62" fmla="*/ 2586182 h 3940175"/>
              <a:gd name="connsiteX63" fmla="*/ 3750944 w 5034800"/>
              <a:gd name="connsiteY63" fmla="*/ 2687781 h 3940175"/>
              <a:gd name="connsiteX64" fmla="*/ 3363018 w 5034800"/>
              <a:gd name="connsiteY64" fmla="*/ 2927927 h 3940175"/>
              <a:gd name="connsiteX65" fmla="*/ 2947381 w 5034800"/>
              <a:gd name="connsiteY65" fmla="*/ 2992582 h 3940175"/>
              <a:gd name="connsiteX66" fmla="*/ 2734945 w 5034800"/>
              <a:gd name="connsiteY66" fmla="*/ 3038763 h 3940175"/>
              <a:gd name="connsiteX67" fmla="*/ 2559454 w 5034800"/>
              <a:gd name="connsiteY67" fmla="*/ 3094182 h 3940175"/>
              <a:gd name="connsiteX68" fmla="*/ 2254654 w 5034800"/>
              <a:gd name="connsiteY68" fmla="*/ 3186545 h 3940175"/>
              <a:gd name="connsiteX69" fmla="*/ 1783600 w 5034800"/>
              <a:gd name="connsiteY69" fmla="*/ 3334327 h 3940175"/>
              <a:gd name="connsiteX70" fmla="*/ 1672763 w 5034800"/>
              <a:gd name="connsiteY70" fmla="*/ 3546763 h 3940175"/>
              <a:gd name="connsiteX71" fmla="*/ 1561927 w 5034800"/>
              <a:gd name="connsiteY71" fmla="*/ 3740727 h 3940175"/>
              <a:gd name="connsiteX72" fmla="*/ 1257128 w 5034800"/>
              <a:gd name="connsiteY72" fmla="*/ 3870037 h 3940175"/>
              <a:gd name="connsiteX73" fmla="*/ 896908 w 5034800"/>
              <a:gd name="connsiteY73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74872 w 5034800"/>
              <a:gd name="connsiteY4" fmla="*/ 3121891 h 3940175"/>
              <a:gd name="connsiteX5" fmla="*/ 65636 w 5034800"/>
              <a:gd name="connsiteY5" fmla="*/ 3048000 h 3940175"/>
              <a:gd name="connsiteX6" fmla="*/ 28691 w 5034800"/>
              <a:gd name="connsiteY6" fmla="*/ 2890982 h 3940175"/>
              <a:gd name="connsiteX7" fmla="*/ 10218 w 5034800"/>
              <a:gd name="connsiteY7" fmla="*/ 2770909 h 3940175"/>
              <a:gd name="connsiteX8" fmla="*/ 10218 w 5034800"/>
              <a:gd name="connsiteY8" fmla="*/ 2170545 h 3940175"/>
              <a:gd name="connsiteX9" fmla="*/ 37927 w 5034800"/>
              <a:gd name="connsiteY9" fmla="*/ 2068945 h 3940175"/>
              <a:gd name="connsiteX10" fmla="*/ 56400 w 5034800"/>
              <a:gd name="connsiteY10" fmla="*/ 1921163 h 3940175"/>
              <a:gd name="connsiteX11" fmla="*/ 74872 w 5034800"/>
              <a:gd name="connsiteY11" fmla="*/ 1884218 h 3940175"/>
              <a:gd name="connsiteX12" fmla="*/ 84109 w 5034800"/>
              <a:gd name="connsiteY12" fmla="*/ 1856509 h 3940175"/>
              <a:gd name="connsiteX13" fmla="*/ 93345 w 5034800"/>
              <a:gd name="connsiteY13" fmla="*/ 1810327 h 3940175"/>
              <a:gd name="connsiteX14" fmla="*/ 158000 w 5034800"/>
              <a:gd name="connsiteY14" fmla="*/ 1681018 h 3940175"/>
              <a:gd name="connsiteX15" fmla="*/ 241127 w 5034800"/>
              <a:gd name="connsiteY15" fmla="*/ 1505527 h 3940175"/>
              <a:gd name="connsiteX16" fmla="*/ 315018 w 5034800"/>
              <a:gd name="connsiteY16" fmla="*/ 1357745 h 3940175"/>
              <a:gd name="connsiteX17" fmla="*/ 407381 w 5034800"/>
              <a:gd name="connsiteY17" fmla="*/ 1228436 h 3940175"/>
              <a:gd name="connsiteX18" fmla="*/ 453563 w 5034800"/>
              <a:gd name="connsiteY18" fmla="*/ 1173018 h 3940175"/>
              <a:gd name="connsiteX19" fmla="*/ 481272 w 5034800"/>
              <a:gd name="connsiteY19" fmla="*/ 1126836 h 3940175"/>
              <a:gd name="connsiteX20" fmla="*/ 545927 w 5034800"/>
              <a:gd name="connsiteY20" fmla="*/ 1080654 h 3940175"/>
              <a:gd name="connsiteX21" fmla="*/ 573636 w 5034800"/>
              <a:gd name="connsiteY21" fmla="*/ 1052945 h 3940175"/>
              <a:gd name="connsiteX22" fmla="*/ 601345 w 5034800"/>
              <a:gd name="connsiteY22" fmla="*/ 1043709 h 3940175"/>
              <a:gd name="connsiteX23" fmla="*/ 647527 w 5034800"/>
              <a:gd name="connsiteY23" fmla="*/ 1016000 h 3940175"/>
              <a:gd name="connsiteX24" fmla="*/ 804545 w 5034800"/>
              <a:gd name="connsiteY24" fmla="*/ 979054 h 3940175"/>
              <a:gd name="connsiteX25" fmla="*/ 989272 w 5034800"/>
              <a:gd name="connsiteY25" fmla="*/ 905163 h 3940175"/>
              <a:gd name="connsiteX26" fmla="*/ 1137054 w 5034800"/>
              <a:gd name="connsiteY26" fmla="*/ 849745 h 3940175"/>
              <a:gd name="connsiteX27" fmla="*/ 1220181 w 5034800"/>
              <a:gd name="connsiteY27" fmla="*/ 803563 h 3940175"/>
              <a:gd name="connsiteX28" fmla="*/ 1331018 w 5034800"/>
              <a:gd name="connsiteY28" fmla="*/ 757382 h 3940175"/>
              <a:gd name="connsiteX29" fmla="*/ 1441854 w 5034800"/>
              <a:gd name="connsiteY29" fmla="*/ 692727 h 3940175"/>
              <a:gd name="connsiteX30" fmla="*/ 1626581 w 5034800"/>
              <a:gd name="connsiteY30" fmla="*/ 609600 h 3940175"/>
              <a:gd name="connsiteX31" fmla="*/ 1737418 w 5034800"/>
              <a:gd name="connsiteY31" fmla="*/ 554182 h 3940175"/>
              <a:gd name="connsiteX32" fmla="*/ 1940618 w 5034800"/>
              <a:gd name="connsiteY32" fmla="*/ 471054 h 3940175"/>
              <a:gd name="connsiteX33" fmla="*/ 1986800 w 5034800"/>
              <a:gd name="connsiteY33" fmla="*/ 452582 h 3940175"/>
              <a:gd name="connsiteX34" fmla="*/ 2060691 w 5034800"/>
              <a:gd name="connsiteY34" fmla="*/ 443345 h 3940175"/>
              <a:gd name="connsiteX35" fmla="*/ 2310072 w 5034800"/>
              <a:gd name="connsiteY35" fmla="*/ 424873 h 3940175"/>
              <a:gd name="connsiteX36" fmla="*/ 2661054 w 5034800"/>
              <a:gd name="connsiteY36" fmla="*/ 369454 h 3940175"/>
              <a:gd name="connsiteX37" fmla="*/ 2855018 w 5034800"/>
              <a:gd name="connsiteY37" fmla="*/ 323273 h 3940175"/>
              <a:gd name="connsiteX38" fmla="*/ 3012036 w 5034800"/>
              <a:gd name="connsiteY38" fmla="*/ 277091 h 3940175"/>
              <a:gd name="connsiteX39" fmla="*/ 3076691 w 5034800"/>
              <a:gd name="connsiteY39" fmla="*/ 258618 h 3940175"/>
              <a:gd name="connsiteX40" fmla="*/ 3298363 w 5034800"/>
              <a:gd name="connsiteY40" fmla="*/ 166254 h 3940175"/>
              <a:gd name="connsiteX41" fmla="*/ 3464618 w 5034800"/>
              <a:gd name="connsiteY41" fmla="*/ 110836 h 3940175"/>
              <a:gd name="connsiteX42" fmla="*/ 3501563 w 5034800"/>
              <a:gd name="connsiteY42" fmla="*/ 101600 h 3940175"/>
              <a:gd name="connsiteX43" fmla="*/ 3815600 w 5034800"/>
              <a:gd name="connsiteY43" fmla="*/ 92363 h 3940175"/>
              <a:gd name="connsiteX44" fmla="*/ 4009563 w 5034800"/>
              <a:gd name="connsiteY44" fmla="*/ 64654 h 3940175"/>
              <a:gd name="connsiteX45" fmla="*/ 4185054 w 5034800"/>
              <a:gd name="connsiteY45" fmla="*/ 18473 h 3940175"/>
              <a:gd name="connsiteX46" fmla="*/ 4231236 w 5034800"/>
              <a:gd name="connsiteY46" fmla="*/ 0 h 3940175"/>
              <a:gd name="connsiteX47" fmla="*/ 4591454 w 5034800"/>
              <a:gd name="connsiteY47" fmla="*/ 9236 h 3940175"/>
              <a:gd name="connsiteX48" fmla="*/ 4757709 w 5034800"/>
              <a:gd name="connsiteY48" fmla="*/ 36945 h 3940175"/>
              <a:gd name="connsiteX49" fmla="*/ 4803891 w 5034800"/>
              <a:gd name="connsiteY49" fmla="*/ 83127 h 3940175"/>
              <a:gd name="connsiteX50" fmla="*/ 4960908 w 5034800"/>
              <a:gd name="connsiteY50" fmla="*/ 184727 h 3940175"/>
              <a:gd name="connsiteX51" fmla="*/ 4988618 w 5034800"/>
              <a:gd name="connsiteY51" fmla="*/ 369454 h 3940175"/>
              <a:gd name="connsiteX52" fmla="*/ 5016327 w 5034800"/>
              <a:gd name="connsiteY52" fmla="*/ 406400 h 3940175"/>
              <a:gd name="connsiteX53" fmla="*/ 5034800 w 5034800"/>
              <a:gd name="connsiteY53" fmla="*/ 452582 h 3940175"/>
              <a:gd name="connsiteX54" fmla="*/ 4997854 w 5034800"/>
              <a:gd name="connsiteY54" fmla="*/ 923636 h 3940175"/>
              <a:gd name="connsiteX55" fmla="*/ 4923963 w 5034800"/>
              <a:gd name="connsiteY55" fmla="*/ 1200727 h 3940175"/>
              <a:gd name="connsiteX56" fmla="*/ 4887018 w 5034800"/>
              <a:gd name="connsiteY56" fmla="*/ 1413163 h 3940175"/>
              <a:gd name="connsiteX57" fmla="*/ 4776181 w 5034800"/>
              <a:gd name="connsiteY57" fmla="*/ 1782618 h 3940175"/>
              <a:gd name="connsiteX58" fmla="*/ 4693054 w 5034800"/>
              <a:gd name="connsiteY58" fmla="*/ 2004291 h 3940175"/>
              <a:gd name="connsiteX59" fmla="*/ 4665345 w 5034800"/>
              <a:gd name="connsiteY59" fmla="*/ 2068945 h 3940175"/>
              <a:gd name="connsiteX60" fmla="*/ 4545272 w 5034800"/>
              <a:gd name="connsiteY60" fmla="*/ 2272145 h 3940175"/>
              <a:gd name="connsiteX61" fmla="*/ 4489854 w 5034800"/>
              <a:gd name="connsiteY61" fmla="*/ 2364509 h 3940175"/>
              <a:gd name="connsiteX62" fmla="*/ 4203527 w 5034800"/>
              <a:gd name="connsiteY62" fmla="*/ 2586182 h 3940175"/>
              <a:gd name="connsiteX63" fmla="*/ 3750944 w 5034800"/>
              <a:gd name="connsiteY63" fmla="*/ 2687781 h 3940175"/>
              <a:gd name="connsiteX64" fmla="*/ 3363018 w 5034800"/>
              <a:gd name="connsiteY64" fmla="*/ 2927927 h 3940175"/>
              <a:gd name="connsiteX65" fmla="*/ 2947381 w 5034800"/>
              <a:gd name="connsiteY65" fmla="*/ 2992582 h 3940175"/>
              <a:gd name="connsiteX66" fmla="*/ 2734945 w 5034800"/>
              <a:gd name="connsiteY66" fmla="*/ 3038763 h 3940175"/>
              <a:gd name="connsiteX67" fmla="*/ 2559454 w 5034800"/>
              <a:gd name="connsiteY67" fmla="*/ 3094182 h 3940175"/>
              <a:gd name="connsiteX68" fmla="*/ 2254654 w 5034800"/>
              <a:gd name="connsiteY68" fmla="*/ 3186545 h 3940175"/>
              <a:gd name="connsiteX69" fmla="*/ 1783600 w 5034800"/>
              <a:gd name="connsiteY69" fmla="*/ 3334327 h 3940175"/>
              <a:gd name="connsiteX70" fmla="*/ 1672763 w 5034800"/>
              <a:gd name="connsiteY70" fmla="*/ 3546763 h 3940175"/>
              <a:gd name="connsiteX71" fmla="*/ 1561927 w 5034800"/>
              <a:gd name="connsiteY71" fmla="*/ 3740727 h 3940175"/>
              <a:gd name="connsiteX72" fmla="*/ 1257128 w 5034800"/>
              <a:gd name="connsiteY72" fmla="*/ 3870037 h 3940175"/>
              <a:gd name="connsiteX73" fmla="*/ 896908 w 5034800"/>
              <a:gd name="connsiteY73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65636 w 5034800"/>
              <a:gd name="connsiteY4" fmla="*/ 3260436 h 3940175"/>
              <a:gd name="connsiteX5" fmla="*/ 65636 w 5034800"/>
              <a:gd name="connsiteY5" fmla="*/ 3048000 h 3940175"/>
              <a:gd name="connsiteX6" fmla="*/ 28691 w 5034800"/>
              <a:gd name="connsiteY6" fmla="*/ 2890982 h 3940175"/>
              <a:gd name="connsiteX7" fmla="*/ 10218 w 5034800"/>
              <a:gd name="connsiteY7" fmla="*/ 2770909 h 3940175"/>
              <a:gd name="connsiteX8" fmla="*/ 10218 w 5034800"/>
              <a:gd name="connsiteY8" fmla="*/ 2170545 h 3940175"/>
              <a:gd name="connsiteX9" fmla="*/ 37927 w 5034800"/>
              <a:gd name="connsiteY9" fmla="*/ 2068945 h 3940175"/>
              <a:gd name="connsiteX10" fmla="*/ 56400 w 5034800"/>
              <a:gd name="connsiteY10" fmla="*/ 1921163 h 3940175"/>
              <a:gd name="connsiteX11" fmla="*/ 74872 w 5034800"/>
              <a:gd name="connsiteY11" fmla="*/ 1884218 h 3940175"/>
              <a:gd name="connsiteX12" fmla="*/ 84109 w 5034800"/>
              <a:gd name="connsiteY12" fmla="*/ 1856509 h 3940175"/>
              <a:gd name="connsiteX13" fmla="*/ 93345 w 5034800"/>
              <a:gd name="connsiteY13" fmla="*/ 1810327 h 3940175"/>
              <a:gd name="connsiteX14" fmla="*/ 158000 w 5034800"/>
              <a:gd name="connsiteY14" fmla="*/ 1681018 h 3940175"/>
              <a:gd name="connsiteX15" fmla="*/ 241127 w 5034800"/>
              <a:gd name="connsiteY15" fmla="*/ 1505527 h 3940175"/>
              <a:gd name="connsiteX16" fmla="*/ 315018 w 5034800"/>
              <a:gd name="connsiteY16" fmla="*/ 1357745 h 3940175"/>
              <a:gd name="connsiteX17" fmla="*/ 407381 w 5034800"/>
              <a:gd name="connsiteY17" fmla="*/ 1228436 h 3940175"/>
              <a:gd name="connsiteX18" fmla="*/ 453563 w 5034800"/>
              <a:gd name="connsiteY18" fmla="*/ 1173018 h 3940175"/>
              <a:gd name="connsiteX19" fmla="*/ 481272 w 5034800"/>
              <a:gd name="connsiteY19" fmla="*/ 1126836 h 3940175"/>
              <a:gd name="connsiteX20" fmla="*/ 545927 w 5034800"/>
              <a:gd name="connsiteY20" fmla="*/ 1080654 h 3940175"/>
              <a:gd name="connsiteX21" fmla="*/ 573636 w 5034800"/>
              <a:gd name="connsiteY21" fmla="*/ 1052945 h 3940175"/>
              <a:gd name="connsiteX22" fmla="*/ 601345 w 5034800"/>
              <a:gd name="connsiteY22" fmla="*/ 1043709 h 3940175"/>
              <a:gd name="connsiteX23" fmla="*/ 647527 w 5034800"/>
              <a:gd name="connsiteY23" fmla="*/ 1016000 h 3940175"/>
              <a:gd name="connsiteX24" fmla="*/ 804545 w 5034800"/>
              <a:gd name="connsiteY24" fmla="*/ 979054 h 3940175"/>
              <a:gd name="connsiteX25" fmla="*/ 989272 w 5034800"/>
              <a:gd name="connsiteY25" fmla="*/ 905163 h 3940175"/>
              <a:gd name="connsiteX26" fmla="*/ 1137054 w 5034800"/>
              <a:gd name="connsiteY26" fmla="*/ 849745 h 3940175"/>
              <a:gd name="connsiteX27" fmla="*/ 1220181 w 5034800"/>
              <a:gd name="connsiteY27" fmla="*/ 803563 h 3940175"/>
              <a:gd name="connsiteX28" fmla="*/ 1331018 w 5034800"/>
              <a:gd name="connsiteY28" fmla="*/ 757382 h 3940175"/>
              <a:gd name="connsiteX29" fmla="*/ 1441854 w 5034800"/>
              <a:gd name="connsiteY29" fmla="*/ 692727 h 3940175"/>
              <a:gd name="connsiteX30" fmla="*/ 1626581 w 5034800"/>
              <a:gd name="connsiteY30" fmla="*/ 609600 h 3940175"/>
              <a:gd name="connsiteX31" fmla="*/ 1737418 w 5034800"/>
              <a:gd name="connsiteY31" fmla="*/ 554182 h 3940175"/>
              <a:gd name="connsiteX32" fmla="*/ 1940618 w 5034800"/>
              <a:gd name="connsiteY32" fmla="*/ 471054 h 3940175"/>
              <a:gd name="connsiteX33" fmla="*/ 1986800 w 5034800"/>
              <a:gd name="connsiteY33" fmla="*/ 452582 h 3940175"/>
              <a:gd name="connsiteX34" fmla="*/ 2060691 w 5034800"/>
              <a:gd name="connsiteY34" fmla="*/ 443345 h 3940175"/>
              <a:gd name="connsiteX35" fmla="*/ 2310072 w 5034800"/>
              <a:gd name="connsiteY35" fmla="*/ 424873 h 3940175"/>
              <a:gd name="connsiteX36" fmla="*/ 2661054 w 5034800"/>
              <a:gd name="connsiteY36" fmla="*/ 369454 h 3940175"/>
              <a:gd name="connsiteX37" fmla="*/ 2855018 w 5034800"/>
              <a:gd name="connsiteY37" fmla="*/ 323273 h 3940175"/>
              <a:gd name="connsiteX38" fmla="*/ 3012036 w 5034800"/>
              <a:gd name="connsiteY38" fmla="*/ 277091 h 3940175"/>
              <a:gd name="connsiteX39" fmla="*/ 3076691 w 5034800"/>
              <a:gd name="connsiteY39" fmla="*/ 258618 h 3940175"/>
              <a:gd name="connsiteX40" fmla="*/ 3298363 w 5034800"/>
              <a:gd name="connsiteY40" fmla="*/ 166254 h 3940175"/>
              <a:gd name="connsiteX41" fmla="*/ 3464618 w 5034800"/>
              <a:gd name="connsiteY41" fmla="*/ 110836 h 3940175"/>
              <a:gd name="connsiteX42" fmla="*/ 3501563 w 5034800"/>
              <a:gd name="connsiteY42" fmla="*/ 101600 h 3940175"/>
              <a:gd name="connsiteX43" fmla="*/ 3815600 w 5034800"/>
              <a:gd name="connsiteY43" fmla="*/ 92363 h 3940175"/>
              <a:gd name="connsiteX44" fmla="*/ 4009563 w 5034800"/>
              <a:gd name="connsiteY44" fmla="*/ 64654 h 3940175"/>
              <a:gd name="connsiteX45" fmla="*/ 4185054 w 5034800"/>
              <a:gd name="connsiteY45" fmla="*/ 18473 h 3940175"/>
              <a:gd name="connsiteX46" fmla="*/ 4231236 w 5034800"/>
              <a:gd name="connsiteY46" fmla="*/ 0 h 3940175"/>
              <a:gd name="connsiteX47" fmla="*/ 4591454 w 5034800"/>
              <a:gd name="connsiteY47" fmla="*/ 9236 h 3940175"/>
              <a:gd name="connsiteX48" fmla="*/ 4757709 w 5034800"/>
              <a:gd name="connsiteY48" fmla="*/ 36945 h 3940175"/>
              <a:gd name="connsiteX49" fmla="*/ 4803891 w 5034800"/>
              <a:gd name="connsiteY49" fmla="*/ 83127 h 3940175"/>
              <a:gd name="connsiteX50" fmla="*/ 4960908 w 5034800"/>
              <a:gd name="connsiteY50" fmla="*/ 184727 h 3940175"/>
              <a:gd name="connsiteX51" fmla="*/ 4988618 w 5034800"/>
              <a:gd name="connsiteY51" fmla="*/ 369454 h 3940175"/>
              <a:gd name="connsiteX52" fmla="*/ 5016327 w 5034800"/>
              <a:gd name="connsiteY52" fmla="*/ 406400 h 3940175"/>
              <a:gd name="connsiteX53" fmla="*/ 5034800 w 5034800"/>
              <a:gd name="connsiteY53" fmla="*/ 452582 h 3940175"/>
              <a:gd name="connsiteX54" fmla="*/ 4997854 w 5034800"/>
              <a:gd name="connsiteY54" fmla="*/ 923636 h 3940175"/>
              <a:gd name="connsiteX55" fmla="*/ 4923963 w 5034800"/>
              <a:gd name="connsiteY55" fmla="*/ 1200727 h 3940175"/>
              <a:gd name="connsiteX56" fmla="*/ 4887018 w 5034800"/>
              <a:gd name="connsiteY56" fmla="*/ 1413163 h 3940175"/>
              <a:gd name="connsiteX57" fmla="*/ 4776181 w 5034800"/>
              <a:gd name="connsiteY57" fmla="*/ 1782618 h 3940175"/>
              <a:gd name="connsiteX58" fmla="*/ 4693054 w 5034800"/>
              <a:gd name="connsiteY58" fmla="*/ 2004291 h 3940175"/>
              <a:gd name="connsiteX59" fmla="*/ 4665345 w 5034800"/>
              <a:gd name="connsiteY59" fmla="*/ 2068945 h 3940175"/>
              <a:gd name="connsiteX60" fmla="*/ 4545272 w 5034800"/>
              <a:gd name="connsiteY60" fmla="*/ 2272145 h 3940175"/>
              <a:gd name="connsiteX61" fmla="*/ 4489854 w 5034800"/>
              <a:gd name="connsiteY61" fmla="*/ 2364509 h 3940175"/>
              <a:gd name="connsiteX62" fmla="*/ 4203527 w 5034800"/>
              <a:gd name="connsiteY62" fmla="*/ 2586182 h 3940175"/>
              <a:gd name="connsiteX63" fmla="*/ 3750944 w 5034800"/>
              <a:gd name="connsiteY63" fmla="*/ 2687781 h 3940175"/>
              <a:gd name="connsiteX64" fmla="*/ 3363018 w 5034800"/>
              <a:gd name="connsiteY64" fmla="*/ 2927927 h 3940175"/>
              <a:gd name="connsiteX65" fmla="*/ 2947381 w 5034800"/>
              <a:gd name="connsiteY65" fmla="*/ 2992582 h 3940175"/>
              <a:gd name="connsiteX66" fmla="*/ 2734945 w 5034800"/>
              <a:gd name="connsiteY66" fmla="*/ 3038763 h 3940175"/>
              <a:gd name="connsiteX67" fmla="*/ 2559454 w 5034800"/>
              <a:gd name="connsiteY67" fmla="*/ 3094182 h 3940175"/>
              <a:gd name="connsiteX68" fmla="*/ 2254654 w 5034800"/>
              <a:gd name="connsiteY68" fmla="*/ 3186545 h 3940175"/>
              <a:gd name="connsiteX69" fmla="*/ 1783600 w 5034800"/>
              <a:gd name="connsiteY69" fmla="*/ 3334327 h 3940175"/>
              <a:gd name="connsiteX70" fmla="*/ 1672763 w 5034800"/>
              <a:gd name="connsiteY70" fmla="*/ 3546763 h 3940175"/>
              <a:gd name="connsiteX71" fmla="*/ 1561927 w 5034800"/>
              <a:gd name="connsiteY71" fmla="*/ 3740727 h 3940175"/>
              <a:gd name="connsiteX72" fmla="*/ 1257128 w 5034800"/>
              <a:gd name="connsiteY72" fmla="*/ 3870037 h 3940175"/>
              <a:gd name="connsiteX73" fmla="*/ 896908 w 5034800"/>
              <a:gd name="connsiteY73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65636 w 5034800"/>
              <a:gd name="connsiteY4" fmla="*/ 3260436 h 3940175"/>
              <a:gd name="connsiteX5" fmla="*/ 28691 w 5034800"/>
              <a:gd name="connsiteY5" fmla="*/ 2890982 h 3940175"/>
              <a:gd name="connsiteX6" fmla="*/ 10218 w 5034800"/>
              <a:gd name="connsiteY6" fmla="*/ 2770909 h 3940175"/>
              <a:gd name="connsiteX7" fmla="*/ 10218 w 5034800"/>
              <a:gd name="connsiteY7" fmla="*/ 2170545 h 3940175"/>
              <a:gd name="connsiteX8" fmla="*/ 37927 w 5034800"/>
              <a:gd name="connsiteY8" fmla="*/ 2068945 h 3940175"/>
              <a:gd name="connsiteX9" fmla="*/ 56400 w 5034800"/>
              <a:gd name="connsiteY9" fmla="*/ 1921163 h 3940175"/>
              <a:gd name="connsiteX10" fmla="*/ 74872 w 5034800"/>
              <a:gd name="connsiteY10" fmla="*/ 1884218 h 3940175"/>
              <a:gd name="connsiteX11" fmla="*/ 84109 w 5034800"/>
              <a:gd name="connsiteY11" fmla="*/ 1856509 h 3940175"/>
              <a:gd name="connsiteX12" fmla="*/ 93345 w 5034800"/>
              <a:gd name="connsiteY12" fmla="*/ 1810327 h 3940175"/>
              <a:gd name="connsiteX13" fmla="*/ 158000 w 5034800"/>
              <a:gd name="connsiteY13" fmla="*/ 1681018 h 3940175"/>
              <a:gd name="connsiteX14" fmla="*/ 241127 w 5034800"/>
              <a:gd name="connsiteY14" fmla="*/ 1505527 h 3940175"/>
              <a:gd name="connsiteX15" fmla="*/ 315018 w 5034800"/>
              <a:gd name="connsiteY15" fmla="*/ 1357745 h 3940175"/>
              <a:gd name="connsiteX16" fmla="*/ 407381 w 5034800"/>
              <a:gd name="connsiteY16" fmla="*/ 1228436 h 3940175"/>
              <a:gd name="connsiteX17" fmla="*/ 453563 w 5034800"/>
              <a:gd name="connsiteY17" fmla="*/ 1173018 h 3940175"/>
              <a:gd name="connsiteX18" fmla="*/ 481272 w 5034800"/>
              <a:gd name="connsiteY18" fmla="*/ 1126836 h 3940175"/>
              <a:gd name="connsiteX19" fmla="*/ 545927 w 5034800"/>
              <a:gd name="connsiteY19" fmla="*/ 1080654 h 3940175"/>
              <a:gd name="connsiteX20" fmla="*/ 573636 w 5034800"/>
              <a:gd name="connsiteY20" fmla="*/ 1052945 h 3940175"/>
              <a:gd name="connsiteX21" fmla="*/ 601345 w 5034800"/>
              <a:gd name="connsiteY21" fmla="*/ 1043709 h 3940175"/>
              <a:gd name="connsiteX22" fmla="*/ 647527 w 5034800"/>
              <a:gd name="connsiteY22" fmla="*/ 1016000 h 3940175"/>
              <a:gd name="connsiteX23" fmla="*/ 804545 w 5034800"/>
              <a:gd name="connsiteY23" fmla="*/ 979054 h 3940175"/>
              <a:gd name="connsiteX24" fmla="*/ 989272 w 5034800"/>
              <a:gd name="connsiteY24" fmla="*/ 905163 h 3940175"/>
              <a:gd name="connsiteX25" fmla="*/ 1137054 w 5034800"/>
              <a:gd name="connsiteY25" fmla="*/ 849745 h 3940175"/>
              <a:gd name="connsiteX26" fmla="*/ 1220181 w 5034800"/>
              <a:gd name="connsiteY26" fmla="*/ 803563 h 3940175"/>
              <a:gd name="connsiteX27" fmla="*/ 1331018 w 5034800"/>
              <a:gd name="connsiteY27" fmla="*/ 757382 h 3940175"/>
              <a:gd name="connsiteX28" fmla="*/ 1441854 w 5034800"/>
              <a:gd name="connsiteY28" fmla="*/ 692727 h 3940175"/>
              <a:gd name="connsiteX29" fmla="*/ 1626581 w 5034800"/>
              <a:gd name="connsiteY29" fmla="*/ 609600 h 3940175"/>
              <a:gd name="connsiteX30" fmla="*/ 1737418 w 5034800"/>
              <a:gd name="connsiteY30" fmla="*/ 554182 h 3940175"/>
              <a:gd name="connsiteX31" fmla="*/ 1940618 w 5034800"/>
              <a:gd name="connsiteY31" fmla="*/ 471054 h 3940175"/>
              <a:gd name="connsiteX32" fmla="*/ 1986800 w 5034800"/>
              <a:gd name="connsiteY32" fmla="*/ 452582 h 3940175"/>
              <a:gd name="connsiteX33" fmla="*/ 2060691 w 5034800"/>
              <a:gd name="connsiteY33" fmla="*/ 443345 h 3940175"/>
              <a:gd name="connsiteX34" fmla="*/ 2310072 w 5034800"/>
              <a:gd name="connsiteY34" fmla="*/ 424873 h 3940175"/>
              <a:gd name="connsiteX35" fmla="*/ 2661054 w 5034800"/>
              <a:gd name="connsiteY35" fmla="*/ 369454 h 3940175"/>
              <a:gd name="connsiteX36" fmla="*/ 2855018 w 5034800"/>
              <a:gd name="connsiteY36" fmla="*/ 323273 h 3940175"/>
              <a:gd name="connsiteX37" fmla="*/ 3012036 w 5034800"/>
              <a:gd name="connsiteY37" fmla="*/ 277091 h 3940175"/>
              <a:gd name="connsiteX38" fmla="*/ 3076691 w 5034800"/>
              <a:gd name="connsiteY38" fmla="*/ 258618 h 3940175"/>
              <a:gd name="connsiteX39" fmla="*/ 3298363 w 5034800"/>
              <a:gd name="connsiteY39" fmla="*/ 166254 h 3940175"/>
              <a:gd name="connsiteX40" fmla="*/ 3464618 w 5034800"/>
              <a:gd name="connsiteY40" fmla="*/ 110836 h 3940175"/>
              <a:gd name="connsiteX41" fmla="*/ 3501563 w 5034800"/>
              <a:gd name="connsiteY41" fmla="*/ 101600 h 3940175"/>
              <a:gd name="connsiteX42" fmla="*/ 3815600 w 5034800"/>
              <a:gd name="connsiteY42" fmla="*/ 92363 h 3940175"/>
              <a:gd name="connsiteX43" fmla="*/ 4009563 w 5034800"/>
              <a:gd name="connsiteY43" fmla="*/ 64654 h 3940175"/>
              <a:gd name="connsiteX44" fmla="*/ 4185054 w 5034800"/>
              <a:gd name="connsiteY44" fmla="*/ 18473 h 3940175"/>
              <a:gd name="connsiteX45" fmla="*/ 4231236 w 5034800"/>
              <a:gd name="connsiteY45" fmla="*/ 0 h 3940175"/>
              <a:gd name="connsiteX46" fmla="*/ 4591454 w 5034800"/>
              <a:gd name="connsiteY46" fmla="*/ 9236 h 3940175"/>
              <a:gd name="connsiteX47" fmla="*/ 4757709 w 5034800"/>
              <a:gd name="connsiteY47" fmla="*/ 36945 h 3940175"/>
              <a:gd name="connsiteX48" fmla="*/ 4803891 w 5034800"/>
              <a:gd name="connsiteY48" fmla="*/ 83127 h 3940175"/>
              <a:gd name="connsiteX49" fmla="*/ 4960908 w 5034800"/>
              <a:gd name="connsiteY49" fmla="*/ 184727 h 3940175"/>
              <a:gd name="connsiteX50" fmla="*/ 4988618 w 5034800"/>
              <a:gd name="connsiteY50" fmla="*/ 369454 h 3940175"/>
              <a:gd name="connsiteX51" fmla="*/ 5016327 w 5034800"/>
              <a:gd name="connsiteY51" fmla="*/ 406400 h 3940175"/>
              <a:gd name="connsiteX52" fmla="*/ 5034800 w 5034800"/>
              <a:gd name="connsiteY52" fmla="*/ 452582 h 3940175"/>
              <a:gd name="connsiteX53" fmla="*/ 4997854 w 5034800"/>
              <a:gd name="connsiteY53" fmla="*/ 923636 h 3940175"/>
              <a:gd name="connsiteX54" fmla="*/ 4923963 w 5034800"/>
              <a:gd name="connsiteY54" fmla="*/ 1200727 h 3940175"/>
              <a:gd name="connsiteX55" fmla="*/ 4887018 w 5034800"/>
              <a:gd name="connsiteY55" fmla="*/ 1413163 h 3940175"/>
              <a:gd name="connsiteX56" fmla="*/ 4776181 w 5034800"/>
              <a:gd name="connsiteY56" fmla="*/ 1782618 h 3940175"/>
              <a:gd name="connsiteX57" fmla="*/ 4693054 w 5034800"/>
              <a:gd name="connsiteY57" fmla="*/ 2004291 h 3940175"/>
              <a:gd name="connsiteX58" fmla="*/ 4665345 w 5034800"/>
              <a:gd name="connsiteY58" fmla="*/ 2068945 h 3940175"/>
              <a:gd name="connsiteX59" fmla="*/ 4545272 w 5034800"/>
              <a:gd name="connsiteY59" fmla="*/ 2272145 h 3940175"/>
              <a:gd name="connsiteX60" fmla="*/ 4489854 w 5034800"/>
              <a:gd name="connsiteY60" fmla="*/ 2364509 h 3940175"/>
              <a:gd name="connsiteX61" fmla="*/ 4203527 w 5034800"/>
              <a:gd name="connsiteY61" fmla="*/ 2586182 h 3940175"/>
              <a:gd name="connsiteX62" fmla="*/ 3750944 w 5034800"/>
              <a:gd name="connsiteY62" fmla="*/ 2687781 h 3940175"/>
              <a:gd name="connsiteX63" fmla="*/ 3363018 w 5034800"/>
              <a:gd name="connsiteY63" fmla="*/ 2927927 h 3940175"/>
              <a:gd name="connsiteX64" fmla="*/ 2947381 w 5034800"/>
              <a:gd name="connsiteY64" fmla="*/ 2992582 h 3940175"/>
              <a:gd name="connsiteX65" fmla="*/ 2734945 w 5034800"/>
              <a:gd name="connsiteY65" fmla="*/ 3038763 h 3940175"/>
              <a:gd name="connsiteX66" fmla="*/ 2559454 w 5034800"/>
              <a:gd name="connsiteY66" fmla="*/ 3094182 h 3940175"/>
              <a:gd name="connsiteX67" fmla="*/ 2254654 w 5034800"/>
              <a:gd name="connsiteY67" fmla="*/ 3186545 h 3940175"/>
              <a:gd name="connsiteX68" fmla="*/ 1783600 w 5034800"/>
              <a:gd name="connsiteY68" fmla="*/ 3334327 h 3940175"/>
              <a:gd name="connsiteX69" fmla="*/ 1672763 w 5034800"/>
              <a:gd name="connsiteY69" fmla="*/ 3546763 h 3940175"/>
              <a:gd name="connsiteX70" fmla="*/ 1561927 w 5034800"/>
              <a:gd name="connsiteY70" fmla="*/ 3740727 h 3940175"/>
              <a:gd name="connsiteX71" fmla="*/ 1257128 w 5034800"/>
              <a:gd name="connsiteY71" fmla="*/ 3870037 h 3940175"/>
              <a:gd name="connsiteX72" fmla="*/ 896908 w 5034800"/>
              <a:gd name="connsiteY72" fmla="*/ 3925454 h 3940175"/>
              <a:gd name="connsiteX0" fmla="*/ 896908 w 5034800"/>
              <a:gd name="connsiteY0" fmla="*/ 3925454 h 3940175"/>
              <a:gd name="connsiteX1" fmla="*/ 582873 w 5034800"/>
              <a:gd name="connsiteY1" fmla="*/ 3934690 h 3940175"/>
              <a:gd name="connsiteX2" fmla="*/ 342727 w 5034800"/>
              <a:gd name="connsiteY2" fmla="*/ 3851565 h 3940175"/>
              <a:gd name="connsiteX3" fmla="*/ 185708 w 5034800"/>
              <a:gd name="connsiteY3" fmla="*/ 3482110 h 3940175"/>
              <a:gd name="connsiteX4" fmla="*/ 65636 w 5034800"/>
              <a:gd name="connsiteY4" fmla="*/ 3260436 h 3940175"/>
              <a:gd name="connsiteX5" fmla="*/ 10218 w 5034800"/>
              <a:gd name="connsiteY5" fmla="*/ 2770909 h 3940175"/>
              <a:gd name="connsiteX6" fmla="*/ 10218 w 5034800"/>
              <a:gd name="connsiteY6" fmla="*/ 2170545 h 3940175"/>
              <a:gd name="connsiteX7" fmla="*/ 37927 w 5034800"/>
              <a:gd name="connsiteY7" fmla="*/ 2068945 h 3940175"/>
              <a:gd name="connsiteX8" fmla="*/ 56400 w 5034800"/>
              <a:gd name="connsiteY8" fmla="*/ 1921163 h 3940175"/>
              <a:gd name="connsiteX9" fmla="*/ 74872 w 5034800"/>
              <a:gd name="connsiteY9" fmla="*/ 1884218 h 3940175"/>
              <a:gd name="connsiteX10" fmla="*/ 84109 w 5034800"/>
              <a:gd name="connsiteY10" fmla="*/ 1856509 h 3940175"/>
              <a:gd name="connsiteX11" fmla="*/ 93345 w 5034800"/>
              <a:gd name="connsiteY11" fmla="*/ 1810327 h 3940175"/>
              <a:gd name="connsiteX12" fmla="*/ 158000 w 5034800"/>
              <a:gd name="connsiteY12" fmla="*/ 1681018 h 3940175"/>
              <a:gd name="connsiteX13" fmla="*/ 241127 w 5034800"/>
              <a:gd name="connsiteY13" fmla="*/ 1505527 h 3940175"/>
              <a:gd name="connsiteX14" fmla="*/ 315018 w 5034800"/>
              <a:gd name="connsiteY14" fmla="*/ 1357745 h 3940175"/>
              <a:gd name="connsiteX15" fmla="*/ 407381 w 5034800"/>
              <a:gd name="connsiteY15" fmla="*/ 1228436 h 3940175"/>
              <a:gd name="connsiteX16" fmla="*/ 453563 w 5034800"/>
              <a:gd name="connsiteY16" fmla="*/ 1173018 h 3940175"/>
              <a:gd name="connsiteX17" fmla="*/ 481272 w 5034800"/>
              <a:gd name="connsiteY17" fmla="*/ 1126836 h 3940175"/>
              <a:gd name="connsiteX18" fmla="*/ 545927 w 5034800"/>
              <a:gd name="connsiteY18" fmla="*/ 1080654 h 3940175"/>
              <a:gd name="connsiteX19" fmla="*/ 573636 w 5034800"/>
              <a:gd name="connsiteY19" fmla="*/ 1052945 h 3940175"/>
              <a:gd name="connsiteX20" fmla="*/ 601345 w 5034800"/>
              <a:gd name="connsiteY20" fmla="*/ 1043709 h 3940175"/>
              <a:gd name="connsiteX21" fmla="*/ 647527 w 5034800"/>
              <a:gd name="connsiteY21" fmla="*/ 1016000 h 3940175"/>
              <a:gd name="connsiteX22" fmla="*/ 804545 w 5034800"/>
              <a:gd name="connsiteY22" fmla="*/ 979054 h 3940175"/>
              <a:gd name="connsiteX23" fmla="*/ 989272 w 5034800"/>
              <a:gd name="connsiteY23" fmla="*/ 905163 h 3940175"/>
              <a:gd name="connsiteX24" fmla="*/ 1137054 w 5034800"/>
              <a:gd name="connsiteY24" fmla="*/ 849745 h 3940175"/>
              <a:gd name="connsiteX25" fmla="*/ 1220181 w 5034800"/>
              <a:gd name="connsiteY25" fmla="*/ 803563 h 3940175"/>
              <a:gd name="connsiteX26" fmla="*/ 1331018 w 5034800"/>
              <a:gd name="connsiteY26" fmla="*/ 757382 h 3940175"/>
              <a:gd name="connsiteX27" fmla="*/ 1441854 w 5034800"/>
              <a:gd name="connsiteY27" fmla="*/ 692727 h 3940175"/>
              <a:gd name="connsiteX28" fmla="*/ 1626581 w 5034800"/>
              <a:gd name="connsiteY28" fmla="*/ 609600 h 3940175"/>
              <a:gd name="connsiteX29" fmla="*/ 1737418 w 5034800"/>
              <a:gd name="connsiteY29" fmla="*/ 554182 h 3940175"/>
              <a:gd name="connsiteX30" fmla="*/ 1940618 w 5034800"/>
              <a:gd name="connsiteY30" fmla="*/ 471054 h 3940175"/>
              <a:gd name="connsiteX31" fmla="*/ 1986800 w 5034800"/>
              <a:gd name="connsiteY31" fmla="*/ 452582 h 3940175"/>
              <a:gd name="connsiteX32" fmla="*/ 2060691 w 5034800"/>
              <a:gd name="connsiteY32" fmla="*/ 443345 h 3940175"/>
              <a:gd name="connsiteX33" fmla="*/ 2310072 w 5034800"/>
              <a:gd name="connsiteY33" fmla="*/ 424873 h 3940175"/>
              <a:gd name="connsiteX34" fmla="*/ 2661054 w 5034800"/>
              <a:gd name="connsiteY34" fmla="*/ 369454 h 3940175"/>
              <a:gd name="connsiteX35" fmla="*/ 2855018 w 5034800"/>
              <a:gd name="connsiteY35" fmla="*/ 323273 h 3940175"/>
              <a:gd name="connsiteX36" fmla="*/ 3012036 w 5034800"/>
              <a:gd name="connsiteY36" fmla="*/ 277091 h 3940175"/>
              <a:gd name="connsiteX37" fmla="*/ 3076691 w 5034800"/>
              <a:gd name="connsiteY37" fmla="*/ 258618 h 3940175"/>
              <a:gd name="connsiteX38" fmla="*/ 3298363 w 5034800"/>
              <a:gd name="connsiteY38" fmla="*/ 166254 h 3940175"/>
              <a:gd name="connsiteX39" fmla="*/ 3464618 w 5034800"/>
              <a:gd name="connsiteY39" fmla="*/ 110836 h 3940175"/>
              <a:gd name="connsiteX40" fmla="*/ 3501563 w 5034800"/>
              <a:gd name="connsiteY40" fmla="*/ 101600 h 3940175"/>
              <a:gd name="connsiteX41" fmla="*/ 3815600 w 5034800"/>
              <a:gd name="connsiteY41" fmla="*/ 92363 h 3940175"/>
              <a:gd name="connsiteX42" fmla="*/ 4009563 w 5034800"/>
              <a:gd name="connsiteY42" fmla="*/ 64654 h 3940175"/>
              <a:gd name="connsiteX43" fmla="*/ 4185054 w 5034800"/>
              <a:gd name="connsiteY43" fmla="*/ 18473 h 3940175"/>
              <a:gd name="connsiteX44" fmla="*/ 4231236 w 5034800"/>
              <a:gd name="connsiteY44" fmla="*/ 0 h 3940175"/>
              <a:gd name="connsiteX45" fmla="*/ 4591454 w 5034800"/>
              <a:gd name="connsiteY45" fmla="*/ 9236 h 3940175"/>
              <a:gd name="connsiteX46" fmla="*/ 4757709 w 5034800"/>
              <a:gd name="connsiteY46" fmla="*/ 36945 h 3940175"/>
              <a:gd name="connsiteX47" fmla="*/ 4803891 w 5034800"/>
              <a:gd name="connsiteY47" fmla="*/ 83127 h 3940175"/>
              <a:gd name="connsiteX48" fmla="*/ 4960908 w 5034800"/>
              <a:gd name="connsiteY48" fmla="*/ 184727 h 3940175"/>
              <a:gd name="connsiteX49" fmla="*/ 4988618 w 5034800"/>
              <a:gd name="connsiteY49" fmla="*/ 369454 h 3940175"/>
              <a:gd name="connsiteX50" fmla="*/ 5016327 w 5034800"/>
              <a:gd name="connsiteY50" fmla="*/ 406400 h 3940175"/>
              <a:gd name="connsiteX51" fmla="*/ 5034800 w 5034800"/>
              <a:gd name="connsiteY51" fmla="*/ 452582 h 3940175"/>
              <a:gd name="connsiteX52" fmla="*/ 4997854 w 5034800"/>
              <a:gd name="connsiteY52" fmla="*/ 923636 h 3940175"/>
              <a:gd name="connsiteX53" fmla="*/ 4923963 w 5034800"/>
              <a:gd name="connsiteY53" fmla="*/ 1200727 h 3940175"/>
              <a:gd name="connsiteX54" fmla="*/ 4887018 w 5034800"/>
              <a:gd name="connsiteY54" fmla="*/ 1413163 h 3940175"/>
              <a:gd name="connsiteX55" fmla="*/ 4776181 w 5034800"/>
              <a:gd name="connsiteY55" fmla="*/ 1782618 h 3940175"/>
              <a:gd name="connsiteX56" fmla="*/ 4693054 w 5034800"/>
              <a:gd name="connsiteY56" fmla="*/ 2004291 h 3940175"/>
              <a:gd name="connsiteX57" fmla="*/ 4665345 w 5034800"/>
              <a:gd name="connsiteY57" fmla="*/ 2068945 h 3940175"/>
              <a:gd name="connsiteX58" fmla="*/ 4545272 w 5034800"/>
              <a:gd name="connsiteY58" fmla="*/ 2272145 h 3940175"/>
              <a:gd name="connsiteX59" fmla="*/ 4489854 w 5034800"/>
              <a:gd name="connsiteY59" fmla="*/ 2364509 h 3940175"/>
              <a:gd name="connsiteX60" fmla="*/ 4203527 w 5034800"/>
              <a:gd name="connsiteY60" fmla="*/ 2586182 h 3940175"/>
              <a:gd name="connsiteX61" fmla="*/ 3750944 w 5034800"/>
              <a:gd name="connsiteY61" fmla="*/ 2687781 h 3940175"/>
              <a:gd name="connsiteX62" fmla="*/ 3363018 w 5034800"/>
              <a:gd name="connsiteY62" fmla="*/ 2927927 h 3940175"/>
              <a:gd name="connsiteX63" fmla="*/ 2947381 w 5034800"/>
              <a:gd name="connsiteY63" fmla="*/ 2992582 h 3940175"/>
              <a:gd name="connsiteX64" fmla="*/ 2734945 w 5034800"/>
              <a:gd name="connsiteY64" fmla="*/ 3038763 h 3940175"/>
              <a:gd name="connsiteX65" fmla="*/ 2559454 w 5034800"/>
              <a:gd name="connsiteY65" fmla="*/ 3094182 h 3940175"/>
              <a:gd name="connsiteX66" fmla="*/ 2254654 w 5034800"/>
              <a:gd name="connsiteY66" fmla="*/ 3186545 h 3940175"/>
              <a:gd name="connsiteX67" fmla="*/ 1783600 w 5034800"/>
              <a:gd name="connsiteY67" fmla="*/ 3334327 h 3940175"/>
              <a:gd name="connsiteX68" fmla="*/ 1672763 w 5034800"/>
              <a:gd name="connsiteY68" fmla="*/ 3546763 h 3940175"/>
              <a:gd name="connsiteX69" fmla="*/ 1561927 w 5034800"/>
              <a:gd name="connsiteY69" fmla="*/ 3740727 h 3940175"/>
              <a:gd name="connsiteX70" fmla="*/ 1257128 w 5034800"/>
              <a:gd name="connsiteY70" fmla="*/ 3870037 h 3940175"/>
              <a:gd name="connsiteX71" fmla="*/ 896908 w 5034800"/>
              <a:gd name="connsiteY7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139081 w 5108245"/>
              <a:gd name="connsiteY4" fmla="*/ 3260436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388463 w 5108245"/>
              <a:gd name="connsiteY14" fmla="*/ 1357745 h 3940175"/>
              <a:gd name="connsiteX15" fmla="*/ 480826 w 5108245"/>
              <a:gd name="connsiteY15" fmla="*/ 1228436 h 3940175"/>
              <a:gd name="connsiteX16" fmla="*/ 527008 w 5108245"/>
              <a:gd name="connsiteY16" fmla="*/ 1173018 h 3940175"/>
              <a:gd name="connsiteX17" fmla="*/ 554717 w 5108245"/>
              <a:gd name="connsiteY17" fmla="*/ 1126836 h 3940175"/>
              <a:gd name="connsiteX18" fmla="*/ 619372 w 5108245"/>
              <a:gd name="connsiteY18" fmla="*/ 1080654 h 3940175"/>
              <a:gd name="connsiteX19" fmla="*/ 647081 w 5108245"/>
              <a:gd name="connsiteY19" fmla="*/ 1052945 h 3940175"/>
              <a:gd name="connsiteX20" fmla="*/ 674790 w 5108245"/>
              <a:gd name="connsiteY20" fmla="*/ 1043709 h 3940175"/>
              <a:gd name="connsiteX21" fmla="*/ 720972 w 5108245"/>
              <a:gd name="connsiteY21" fmla="*/ 1016000 h 3940175"/>
              <a:gd name="connsiteX22" fmla="*/ 877990 w 5108245"/>
              <a:gd name="connsiteY22" fmla="*/ 979054 h 3940175"/>
              <a:gd name="connsiteX23" fmla="*/ 1062717 w 5108245"/>
              <a:gd name="connsiteY23" fmla="*/ 905163 h 3940175"/>
              <a:gd name="connsiteX24" fmla="*/ 1210499 w 5108245"/>
              <a:gd name="connsiteY24" fmla="*/ 849745 h 3940175"/>
              <a:gd name="connsiteX25" fmla="*/ 1293626 w 5108245"/>
              <a:gd name="connsiteY25" fmla="*/ 803563 h 3940175"/>
              <a:gd name="connsiteX26" fmla="*/ 1404463 w 5108245"/>
              <a:gd name="connsiteY26" fmla="*/ 757382 h 3940175"/>
              <a:gd name="connsiteX27" fmla="*/ 1515299 w 5108245"/>
              <a:gd name="connsiteY27" fmla="*/ 692727 h 3940175"/>
              <a:gd name="connsiteX28" fmla="*/ 1700026 w 5108245"/>
              <a:gd name="connsiteY28" fmla="*/ 609600 h 3940175"/>
              <a:gd name="connsiteX29" fmla="*/ 1810863 w 5108245"/>
              <a:gd name="connsiteY29" fmla="*/ 554182 h 3940175"/>
              <a:gd name="connsiteX30" fmla="*/ 2014063 w 5108245"/>
              <a:gd name="connsiteY30" fmla="*/ 471054 h 3940175"/>
              <a:gd name="connsiteX31" fmla="*/ 2060245 w 5108245"/>
              <a:gd name="connsiteY31" fmla="*/ 452582 h 3940175"/>
              <a:gd name="connsiteX32" fmla="*/ 2134136 w 5108245"/>
              <a:gd name="connsiteY32" fmla="*/ 443345 h 3940175"/>
              <a:gd name="connsiteX33" fmla="*/ 2383517 w 5108245"/>
              <a:gd name="connsiteY33" fmla="*/ 424873 h 3940175"/>
              <a:gd name="connsiteX34" fmla="*/ 2734499 w 5108245"/>
              <a:gd name="connsiteY34" fmla="*/ 369454 h 3940175"/>
              <a:gd name="connsiteX35" fmla="*/ 2928463 w 5108245"/>
              <a:gd name="connsiteY35" fmla="*/ 323273 h 3940175"/>
              <a:gd name="connsiteX36" fmla="*/ 3085481 w 5108245"/>
              <a:gd name="connsiteY36" fmla="*/ 277091 h 3940175"/>
              <a:gd name="connsiteX37" fmla="*/ 3150136 w 5108245"/>
              <a:gd name="connsiteY37" fmla="*/ 258618 h 3940175"/>
              <a:gd name="connsiteX38" fmla="*/ 3371808 w 5108245"/>
              <a:gd name="connsiteY38" fmla="*/ 166254 h 3940175"/>
              <a:gd name="connsiteX39" fmla="*/ 3538063 w 5108245"/>
              <a:gd name="connsiteY39" fmla="*/ 110836 h 3940175"/>
              <a:gd name="connsiteX40" fmla="*/ 3575008 w 5108245"/>
              <a:gd name="connsiteY40" fmla="*/ 101600 h 3940175"/>
              <a:gd name="connsiteX41" fmla="*/ 3889045 w 5108245"/>
              <a:gd name="connsiteY41" fmla="*/ 92363 h 3940175"/>
              <a:gd name="connsiteX42" fmla="*/ 4083008 w 5108245"/>
              <a:gd name="connsiteY42" fmla="*/ 64654 h 3940175"/>
              <a:gd name="connsiteX43" fmla="*/ 4258499 w 5108245"/>
              <a:gd name="connsiteY43" fmla="*/ 18473 h 3940175"/>
              <a:gd name="connsiteX44" fmla="*/ 4304681 w 5108245"/>
              <a:gd name="connsiteY44" fmla="*/ 0 h 3940175"/>
              <a:gd name="connsiteX45" fmla="*/ 4664899 w 5108245"/>
              <a:gd name="connsiteY45" fmla="*/ 9236 h 3940175"/>
              <a:gd name="connsiteX46" fmla="*/ 4831154 w 5108245"/>
              <a:gd name="connsiteY46" fmla="*/ 36945 h 3940175"/>
              <a:gd name="connsiteX47" fmla="*/ 4877336 w 5108245"/>
              <a:gd name="connsiteY47" fmla="*/ 83127 h 3940175"/>
              <a:gd name="connsiteX48" fmla="*/ 5034353 w 5108245"/>
              <a:gd name="connsiteY48" fmla="*/ 184727 h 3940175"/>
              <a:gd name="connsiteX49" fmla="*/ 5062063 w 5108245"/>
              <a:gd name="connsiteY49" fmla="*/ 369454 h 3940175"/>
              <a:gd name="connsiteX50" fmla="*/ 5089772 w 5108245"/>
              <a:gd name="connsiteY50" fmla="*/ 406400 h 3940175"/>
              <a:gd name="connsiteX51" fmla="*/ 5108245 w 5108245"/>
              <a:gd name="connsiteY51" fmla="*/ 452582 h 3940175"/>
              <a:gd name="connsiteX52" fmla="*/ 5071299 w 5108245"/>
              <a:gd name="connsiteY52" fmla="*/ 923636 h 3940175"/>
              <a:gd name="connsiteX53" fmla="*/ 4997408 w 5108245"/>
              <a:gd name="connsiteY53" fmla="*/ 1200727 h 3940175"/>
              <a:gd name="connsiteX54" fmla="*/ 4960463 w 5108245"/>
              <a:gd name="connsiteY54" fmla="*/ 1413163 h 3940175"/>
              <a:gd name="connsiteX55" fmla="*/ 4849626 w 5108245"/>
              <a:gd name="connsiteY55" fmla="*/ 1782618 h 3940175"/>
              <a:gd name="connsiteX56" fmla="*/ 4766499 w 5108245"/>
              <a:gd name="connsiteY56" fmla="*/ 2004291 h 3940175"/>
              <a:gd name="connsiteX57" fmla="*/ 4738790 w 5108245"/>
              <a:gd name="connsiteY57" fmla="*/ 2068945 h 3940175"/>
              <a:gd name="connsiteX58" fmla="*/ 4618717 w 5108245"/>
              <a:gd name="connsiteY58" fmla="*/ 2272145 h 3940175"/>
              <a:gd name="connsiteX59" fmla="*/ 4563299 w 5108245"/>
              <a:gd name="connsiteY59" fmla="*/ 2364509 h 3940175"/>
              <a:gd name="connsiteX60" fmla="*/ 4276972 w 5108245"/>
              <a:gd name="connsiteY60" fmla="*/ 2586182 h 3940175"/>
              <a:gd name="connsiteX61" fmla="*/ 3824389 w 5108245"/>
              <a:gd name="connsiteY61" fmla="*/ 2687781 h 3940175"/>
              <a:gd name="connsiteX62" fmla="*/ 3436463 w 5108245"/>
              <a:gd name="connsiteY62" fmla="*/ 2927927 h 3940175"/>
              <a:gd name="connsiteX63" fmla="*/ 3020826 w 5108245"/>
              <a:gd name="connsiteY63" fmla="*/ 2992582 h 3940175"/>
              <a:gd name="connsiteX64" fmla="*/ 2808390 w 5108245"/>
              <a:gd name="connsiteY64" fmla="*/ 3038763 h 3940175"/>
              <a:gd name="connsiteX65" fmla="*/ 2632899 w 5108245"/>
              <a:gd name="connsiteY65" fmla="*/ 3094182 h 3940175"/>
              <a:gd name="connsiteX66" fmla="*/ 2328099 w 5108245"/>
              <a:gd name="connsiteY66" fmla="*/ 3186545 h 3940175"/>
              <a:gd name="connsiteX67" fmla="*/ 1857045 w 5108245"/>
              <a:gd name="connsiteY67" fmla="*/ 3334327 h 3940175"/>
              <a:gd name="connsiteX68" fmla="*/ 1746208 w 5108245"/>
              <a:gd name="connsiteY68" fmla="*/ 3546763 h 3940175"/>
              <a:gd name="connsiteX69" fmla="*/ 1635372 w 5108245"/>
              <a:gd name="connsiteY69" fmla="*/ 3740727 h 3940175"/>
              <a:gd name="connsiteX70" fmla="*/ 1330573 w 5108245"/>
              <a:gd name="connsiteY70" fmla="*/ 3870037 h 3940175"/>
              <a:gd name="connsiteX71" fmla="*/ 970353 w 5108245"/>
              <a:gd name="connsiteY7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388463 w 5108245"/>
              <a:gd name="connsiteY14" fmla="*/ 1357745 h 3940175"/>
              <a:gd name="connsiteX15" fmla="*/ 480826 w 5108245"/>
              <a:gd name="connsiteY15" fmla="*/ 1228436 h 3940175"/>
              <a:gd name="connsiteX16" fmla="*/ 527008 w 5108245"/>
              <a:gd name="connsiteY16" fmla="*/ 1173018 h 3940175"/>
              <a:gd name="connsiteX17" fmla="*/ 554717 w 5108245"/>
              <a:gd name="connsiteY17" fmla="*/ 1126836 h 3940175"/>
              <a:gd name="connsiteX18" fmla="*/ 619372 w 5108245"/>
              <a:gd name="connsiteY18" fmla="*/ 1080654 h 3940175"/>
              <a:gd name="connsiteX19" fmla="*/ 647081 w 5108245"/>
              <a:gd name="connsiteY19" fmla="*/ 1052945 h 3940175"/>
              <a:gd name="connsiteX20" fmla="*/ 674790 w 5108245"/>
              <a:gd name="connsiteY20" fmla="*/ 1043709 h 3940175"/>
              <a:gd name="connsiteX21" fmla="*/ 720972 w 5108245"/>
              <a:gd name="connsiteY21" fmla="*/ 1016000 h 3940175"/>
              <a:gd name="connsiteX22" fmla="*/ 877990 w 5108245"/>
              <a:gd name="connsiteY22" fmla="*/ 979054 h 3940175"/>
              <a:gd name="connsiteX23" fmla="*/ 1062717 w 5108245"/>
              <a:gd name="connsiteY23" fmla="*/ 905163 h 3940175"/>
              <a:gd name="connsiteX24" fmla="*/ 1210499 w 5108245"/>
              <a:gd name="connsiteY24" fmla="*/ 849745 h 3940175"/>
              <a:gd name="connsiteX25" fmla="*/ 1293626 w 5108245"/>
              <a:gd name="connsiteY25" fmla="*/ 803563 h 3940175"/>
              <a:gd name="connsiteX26" fmla="*/ 1404463 w 5108245"/>
              <a:gd name="connsiteY26" fmla="*/ 757382 h 3940175"/>
              <a:gd name="connsiteX27" fmla="*/ 1515299 w 5108245"/>
              <a:gd name="connsiteY27" fmla="*/ 692727 h 3940175"/>
              <a:gd name="connsiteX28" fmla="*/ 1700026 w 5108245"/>
              <a:gd name="connsiteY28" fmla="*/ 609600 h 3940175"/>
              <a:gd name="connsiteX29" fmla="*/ 1810863 w 5108245"/>
              <a:gd name="connsiteY29" fmla="*/ 554182 h 3940175"/>
              <a:gd name="connsiteX30" fmla="*/ 2014063 w 5108245"/>
              <a:gd name="connsiteY30" fmla="*/ 471054 h 3940175"/>
              <a:gd name="connsiteX31" fmla="*/ 2060245 w 5108245"/>
              <a:gd name="connsiteY31" fmla="*/ 452582 h 3940175"/>
              <a:gd name="connsiteX32" fmla="*/ 2134136 w 5108245"/>
              <a:gd name="connsiteY32" fmla="*/ 443345 h 3940175"/>
              <a:gd name="connsiteX33" fmla="*/ 2383517 w 5108245"/>
              <a:gd name="connsiteY33" fmla="*/ 424873 h 3940175"/>
              <a:gd name="connsiteX34" fmla="*/ 2734499 w 5108245"/>
              <a:gd name="connsiteY34" fmla="*/ 369454 h 3940175"/>
              <a:gd name="connsiteX35" fmla="*/ 2928463 w 5108245"/>
              <a:gd name="connsiteY35" fmla="*/ 323273 h 3940175"/>
              <a:gd name="connsiteX36" fmla="*/ 3085481 w 5108245"/>
              <a:gd name="connsiteY36" fmla="*/ 277091 h 3940175"/>
              <a:gd name="connsiteX37" fmla="*/ 3150136 w 5108245"/>
              <a:gd name="connsiteY37" fmla="*/ 258618 h 3940175"/>
              <a:gd name="connsiteX38" fmla="*/ 3371808 w 5108245"/>
              <a:gd name="connsiteY38" fmla="*/ 166254 h 3940175"/>
              <a:gd name="connsiteX39" fmla="*/ 3538063 w 5108245"/>
              <a:gd name="connsiteY39" fmla="*/ 110836 h 3940175"/>
              <a:gd name="connsiteX40" fmla="*/ 3575008 w 5108245"/>
              <a:gd name="connsiteY40" fmla="*/ 101600 h 3940175"/>
              <a:gd name="connsiteX41" fmla="*/ 3889045 w 5108245"/>
              <a:gd name="connsiteY41" fmla="*/ 92363 h 3940175"/>
              <a:gd name="connsiteX42" fmla="*/ 4083008 w 5108245"/>
              <a:gd name="connsiteY42" fmla="*/ 64654 h 3940175"/>
              <a:gd name="connsiteX43" fmla="*/ 4258499 w 5108245"/>
              <a:gd name="connsiteY43" fmla="*/ 18473 h 3940175"/>
              <a:gd name="connsiteX44" fmla="*/ 4304681 w 5108245"/>
              <a:gd name="connsiteY44" fmla="*/ 0 h 3940175"/>
              <a:gd name="connsiteX45" fmla="*/ 4664899 w 5108245"/>
              <a:gd name="connsiteY45" fmla="*/ 9236 h 3940175"/>
              <a:gd name="connsiteX46" fmla="*/ 4831154 w 5108245"/>
              <a:gd name="connsiteY46" fmla="*/ 36945 h 3940175"/>
              <a:gd name="connsiteX47" fmla="*/ 4877336 w 5108245"/>
              <a:gd name="connsiteY47" fmla="*/ 83127 h 3940175"/>
              <a:gd name="connsiteX48" fmla="*/ 5034353 w 5108245"/>
              <a:gd name="connsiteY48" fmla="*/ 184727 h 3940175"/>
              <a:gd name="connsiteX49" fmla="*/ 5062063 w 5108245"/>
              <a:gd name="connsiteY49" fmla="*/ 369454 h 3940175"/>
              <a:gd name="connsiteX50" fmla="*/ 5089772 w 5108245"/>
              <a:gd name="connsiteY50" fmla="*/ 406400 h 3940175"/>
              <a:gd name="connsiteX51" fmla="*/ 5108245 w 5108245"/>
              <a:gd name="connsiteY51" fmla="*/ 452582 h 3940175"/>
              <a:gd name="connsiteX52" fmla="*/ 5071299 w 5108245"/>
              <a:gd name="connsiteY52" fmla="*/ 923636 h 3940175"/>
              <a:gd name="connsiteX53" fmla="*/ 4997408 w 5108245"/>
              <a:gd name="connsiteY53" fmla="*/ 1200727 h 3940175"/>
              <a:gd name="connsiteX54" fmla="*/ 4960463 w 5108245"/>
              <a:gd name="connsiteY54" fmla="*/ 1413163 h 3940175"/>
              <a:gd name="connsiteX55" fmla="*/ 4849626 w 5108245"/>
              <a:gd name="connsiteY55" fmla="*/ 1782618 h 3940175"/>
              <a:gd name="connsiteX56" fmla="*/ 4766499 w 5108245"/>
              <a:gd name="connsiteY56" fmla="*/ 2004291 h 3940175"/>
              <a:gd name="connsiteX57" fmla="*/ 4738790 w 5108245"/>
              <a:gd name="connsiteY57" fmla="*/ 2068945 h 3940175"/>
              <a:gd name="connsiteX58" fmla="*/ 4618717 w 5108245"/>
              <a:gd name="connsiteY58" fmla="*/ 2272145 h 3940175"/>
              <a:gd name="connsiteX59" fmla="*/ 4563299 w 5108245"/>
              <a:gd name="connsiteY59" fmla="*/ 2364509 h 3940175"/>
              <a:gd name="connsiteX60" fmla="*/ 4276972 w 5108245"/>
              <a:gd name="connsiteY60" fmla="*/ 2586182 h 3940175"/>
              <a:gd name="connsiteX61" fmla="*/ 3824389 w 5108245"/>
              <a:gd name="connsiteY61" fmla="*/ 2687781 h 3940175"/>
              <a:gd name="connsiteX62" fmla="*/ 3436463 w 5108245"/>
              <a:gd name="connsiteY62" fmla="*/ 2927927 h 3940175"/>
              <a:gd name="connsiteX63" fmla="*/ 3020826 w 5108245"/>
              <a:gd name="connsiteY63" fmla="*/ 2992582 h 3940175"/>
              <a:gd name="connsiteX64" fmla="*/ 2808390 w 5108245"/>
              <a:gd name="connsiteY64" fmla="*/ 3038763 h 3940175"/>
              <a:gd name="connsiteX65" fmla="*/ 2632899 w 5108245"/>
              <a:gd name="connsiteY65" fmla="*/ 3094182 h 3940175"/>
              <a:gd name="connsiteX66" fmla="*/ 2328099 w 5108245"/>
              <a:gd name="connsiteY66" fmla="*/ 3186545 h 3940175"/>
              <a:gd name="connsiteX67" fmla="*/ 1857045 w 5108245"/>
              <a:gd name="connsiteY67" fmla="*/ 3334327 h 3940175"/>
              <a:gd name="connsiteX68" fmla="*/ 1746208 w 5108245"/>
              <a:gd name="connsiteY68" fmla="*/ 3546763 h 3940175"/>
              <a:gd name="connsiteX69" fmla="*/ 1635372 w 5108245"/>
              <a:gd name="connsiteY69" fmla="*/ 3740727 h 3940175"/>
              <a:gd name="connsiteX70" fmla="*/ 1330573 w 5108245"/>
              <a:gd name="connsiteY70" fmla="*/ 3870037 h 3940175"/>
              <a:gd name="connsiteX71" fmla="*/ 970353 w 5108245"/>
              <a:gd name="connsiteY7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554717 w 5108245"/>
              <a:gd name="connsiteY16" fmla="*/ 1126836 h 3940175"/>
              <a:gd name="connsiteX17" fmla="*/ 619372 w 5108245"/>
              <a:gd name="connsiteY17" fmla="*/ 1080654 h 3940175"/>
              <a:gd name="connsiteX18" fmla="*/ 647081 w 5108245"/>
              <a:gd name="connsiteY18" fmla="*/ 1052945 h 3940175"/>
              <a:gd name="connsiteX19" fmla="*/ 674790 w 5108245"/>
              <a:gd name="connsiteY19" fmla="*/ 1043709 h 3940175"/>
              <a:gd name="connsiteX20" fmla="*/ 720972 w 5108245"/>
              <a:gd name="connsiteY20" fmla="*/ 1016000 h 3940175"/>
              <a:gd name="connsiteX21" fmla="*/ 877990 w 5108245"/>
              <a:gd name="connsiteY21" fmla="*/ 979054 h 3940175"/>
              <a:gd name="connsiteX22" fmla="*/ 1062717 w 5108245"/>
              <a:gd name="connsiteY22" fmla="*/ 905163 h 3940175"/>
              <a:gd name="connsiteX23" fmla="*/ 1210499 w 5108245"/>
              <a:gd name="connsiteY23" fmla="*/ 849745 h 3940175"/>
              <a:gd name="connsiteX24" fmla="*/ 1293626 w 5108245"/>
              <a:gd name="connsiteY24" fmla="*/ 803563 h 3940175"/>
              <a:gd name="connsiteX25" fmla="*/ 1404463 w 5108245"/>
              <a:gd name="connsiteY25" fmla="*/ 757382 h 3940175"/>
              <a:gd name="connsiteX26" fmla="*/ 1515299 w 5108245"/>
              <a:gd name="connsiteY26" fmla="*/ 692727 h 3940175"/>
              <a:gd name="connsiteX27" fmla="*/ 1700026 w 5108245"/>
              <a:gd name="connsiteY27" fmla="*/ 609600 h 3940175"/>
              <a:gd name="connsiteX28" fmla="*/ 1810863 w 5108245"/>
              <a:gd name="connsiteY28" fmla="*/ 554182 h 3940175"/>
              <a:gd name="connsiteX29" fmla="*/ 2014063 w 5108245"/>
              <a:gd name="connsiteY29" fmla="*/ 471054 h 3940175"/>
              <a:gd name="connsiteX30" fmla="*/ 2060245 w 5108245"/>
              <a:gd name="connsiteY30" fmla="*/ 452582 h 3940175"/>
              <a:gd name="connsiteX31" fmla="*/ 2134136 w 5108245"/>
              <a:gd name="connsiteY31" fmla="*/ 443345 h 3940175"/>
              <a:gd name="connsiteX32" fmla="*/ 2383517 w 5108245"/>
              <a:gd name="connsiteY32" fmla="*/ 424873 h 3940175"/>
              <a:gd name="connsiteX33" fmla="*/ 2734499 w 5108245"/>
              <a:gd name="connsiteY33" fmla="*/ 369454 h 3940175"/>
              <a:gd name="connsiteX34" fmla="*/ 2928463 w 5108245"/>
              <a:gd name="connsiteY34" fmla="*/ 323273 h 3940175"/>
              <a:gd name="connsiteX35" fmla="*/ 3085481 w 5108245"/>
              <a:gd name="connsiteY35" fmla="*/ 277091 h 3940175"/>
              <a:gd name="connsiteX36" fmla="*/ 3150136 w 5108245"/>
              <a:gd name="connsiteY36" fmla="*/ 258618 h 3940175"/>
              <a:gd name="connsiteX37" fmla="*/ 3371808 w 5108245"/>
              <a:gd name="connsiteY37" fmla="*/ 166254 h 3940175"/>
              <a:gd name="connsiteX38" fmla="*/ 3538063 w 5108245"/>
              <a:gd name="connsiteY38" fmla="*/ 110836 h 3940175"/>
              <a:gd name="connsiteX39" fmla="*/ 3575008 w 5108245"/>
              <a:gd name="connsiteY39" fmla="*/ 101600 h 3940175"/>
              <a:gd name="connsiteX40" fmla="*/ 3889045 w 5108245"/>
              <a:gd name="connsiteY40" fmla="*/ 92363 h 3940175"/>
              <a:gd name="connsiteX41" fmla="*/ 4083008 w 5108245"/>
              <a:gd name="connsiteY41" fmla="*/ 64654 h 3940175"/>
              <a:gd name="connsiteX42" fmla="*/ 4258499 w 5108245"/>
              <a:gd name="connsiteY42" fmla="*/ 18473 h 3940175"/>
              <a:gd name="connsiteX43" fmla="*/ 4304681 w 5108245"/>
              <a:gd name="connsiteY43" fmla="*/ 0 h 3940175"/>
              <a:gd name="connsiteX44" fmla="*/ 4664899 w 5108245"/>
              <a:gd name="connsiteY44" fmla="*/ 9236 h 3940175"/>
              <a:gd name="connsiteX45" fmla="*/ 4831154 w 5108245"/>
              <a:gd name="connsiteY45" fmla="*/ 36945 h 3940175"/>
              <a:gd name="connsiteX46" fmla="*/ 4877336 w 5108245"/>
              <a:gd name="connsiteY46" fmla="*/ 83127 h 3940175"/>
              <a:gd name="connsiteX47" fmla="*/ 5034353 w 5108245"/>
              <a:gd name="connsiteY47" fmla="*/ 184727 h 3940175"/>
              <a:gd name="connsiteX48" fmla="*/ 5062063 w 5108245"/>
              <a:gd name="connsiteY48" fmla="*/ 369454 h 3940175"/>
              <a:gd name="connsiteX49" fmla="*/ 5089772 w 5108245"/>
              <a:gd name="connsiteY49" fmla="*/ 406400 h 3940175"/>
              <a:gd name="connsiteX50" fmla="*/ 5108245 w 5108245"/>
              <a:gd name="connsiteY50" fmla="*/ 452582 h 3940175"/>
              <a:gd name="connsiteX51" fmla="*/ 5071299 w 5108245"/>
              <a:gd name="connsiteY51" fmla="*/ 923636 h 3940175"/>
              <a:gd name="connsiteX52" fmla="*/ 4997408 w 5108245"/>
              <a:gd name="connsiteY52" fmla="*/ 1200727 h 3940175"/>
              <a:gd name="connsiteX53" fmla="*/ 4960463 w 5108245"/>
              <a:gd name="connsiteY53" fmla="*/ 1413163 h 3940175"/>
              <a:gd name="connsiteX54" fmla="*/ 4849626 w 5108245"/>
              <a:gd name="connsiteY54" fmla="*/ 1782618 h 3940175"/>
              <a:gd name="connsiteX55" fmla="*/ 4766499 w 5108245"/>
              <a:gd name="connsiteY55" fmla="*/ 2004291 h 3940175"/>
              <a:gd name="connsiteX56" fmla="*/ 4738790 w 5108245"/>
              <a:gd name="connsiteY56" fmla="*/ 2068945 h 3940175"/>
              <a:gd name="connsiteX57" fmla="*/ 4618717 w 5108245"/>
              <a:gd name="connsiteY57" fmla="*/ 2272145 h 3940175"/>
              <a:gd name="connsiteX58" fmla="*/ 4563299 w 5108245"/>
              <a:gd name="connsiteY58" fmla="*/ 2364509 h 3940175"/>
              <a:gd name="connsiteX59" fmla="*/ 4276972 w 5108245"/>
              <a:gd name="connsiteY59" fmla="*/ 2586182 h 3940175"/>
              <a:gd name="connsiteX60" fmla="*/ 3824389 w 5108245"/>
              <a:gd name="connsiteY60" fmla="*/ 2687781 h 3940175"/>
              <a:gd name="connsiteX61" fmla="*/ 3436463 w 5108245"/>
              <a:gd name="connsiteY61" fmla="*/ 2927927 h 3940175"/>
              <a:gd name="connsiteX62" fmla="*/ 3020826 w 5108245"/>
              <a:gd name="connsiteY62" fmla="*/ 2992582 h 3940175"/>
              <a:gd name="connsiteX63" fmla="*/ 2808390 w 5108245"/>
              <a:gd name="connsiteY63" fmla="*/ 3038763 h 3940175"/>
              <a:gd name="connsiteX64" fmla="*/ 2632899 w 5108245"/>
              <a:gd name="connsiteY64" fmla="*/ 3094182 h 3940175"/>
              <a:gd name="connsiteX65" fmla="*/ 2328099 w 5108245"/>
              <a:gd name="connsiteY65" fmla="*/ 3186545 h 3940175"/>
              <a:gd name="connsiteX66" fmla="*/ 1857045 w 5108245"/>
              <a:gd name="connsiteY66" fmla="*/ 3334327 h 3940175"/>
              <a:gd name="connsiteX67" fmla="*/ 1746208 w 5108245"/>
              <a:gd name="connsiteY67" fmla="*/ 3546763 h 3940175"/>
              <a:gd name="connsiteX68" fmla="*/ 1635372 w 5108245"/>
              <a:gd name="connsiteY68" fmla="*/ 3740727 h 3940175"/>
              <a:gd name="connsiteX69" fmla="*/ 1330573 w 5108245"/>
              <a:gd name="connsiteY69" fmla="*/ 3870037 h 3940175"/>
              <a:gd name="connsiteX70" fmla="*/ 970353 w 5108245"/>
              <a:gd name="connsiteY7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554717 w 5108245"/>
              <a:gd name="connsiteY16" fmla="*/ 1126836 h 3940175"/>
              <a:gd name="connsiteX17" fmla="*/ 647081 w 5108245"/>
              <a:gd name="connsiteY17" fmla="*/ 1052945 h 3940175"/>
              <a:gd name="connsiteX18" fmla="*/ 674790 w 5108245"/>
              <a:gd name="connsiteY18" fmla="*/ 1043709 h 3940175"/>
              <a:gd name="connsiteX19" fmla="*/ 720972 w 5108245"/>
              <a:gd name="connsiteY19" fmla="*/ 1016000 h 3940175"/>
              <a:gd name="connsiteX20" fmla="*/ 877990 w 5108245"/>
              <a:gd name="connsiteY20" fmla="*/ 979054 h 3940175"/>
              <a:gd name="connsiteX21" fmla="*/ 1062717 w 5108245"/>
              <a:gd name="connsiteY21" fmla="*/ 905163 h 3940175"/>
              <a:gd name="connsiteX22" fmla="*/ 1210499 w 5108245"/>
              <a:gd name="connsiteY22" fmla="*/ 849745 h 3940175"/>
              <a:gd name="connsiteX23" fmla="*/ 1293626 w 5108245"/>
              <a:gd name="connsiteY23" fmla="*/ 803563 h 3940175"/>
              <a:gd name="connsiteX24" fmla="*/ 1404463 w 5108245"/>
              <a:gd name="connsiteY24" fmla="*/ 757382 h 3940175"/>
              <a:gd name="connsiteX25" fmla="*/ 1515299 w 5108245"/>
              <a:gd name="connsiteY25" fmla="*/ 692727 h 3940175"/>
              <a:gd name="connsiteX26" fmla="*/ 1700026 w 5108245"/>
              <a:gd name="connsiteY26" fmla="*/ 609600 h 3940175"/>
              <a:gd name="connsiteX27" fmla="*/ 1810863 w 5108245"/>
              <a:gd name="connsiteY27" fmla="*/ 554182 h 3940175"/>
              <a:gd name="connsiteX28" fmla="*/ 2014063 w 5108245"/>
              <a:gd name="connsiteY28" fmla="*/ 471054 h 3940175"/>
              <a:gd name="connsiteX29" fmla="*/ 2060245 w 5108245"/>
              <a:gd name="connsiteY29" fmla="*/ 452582 h 3940175"/>
              <a:gd name="connsiteX30" fmla="*/ 2134136 w 5108245"/>
              <a:gd name="connsiteY30" fmla="*/ 443345 h 3940175"/>
              <a:gd name="connsiteX31" fmla="*/ 2383517 w 5108245"/>
              <a:gd name="connsiteY31" fmla="*/ 424873 h 3940175"/>
              <a:gd name="connsiteX32" fmla="*/ 2734499 w 5108245"/>
              <a:gd name="connsiteY32" fmla="*/ 369454 h 3940175"/>
              <a:gd name="connsiteX33" fmla="*/ 2928463 w 5108245"/>
              <a:gd name="connsiteY33" fmla="*/ 323273 h 3940175"/>
              <a:gd name="connsiteX34" fmla="*/ 3085481 w 5108245"/>
              <a:gd name="connsiteY34" fmla="*/ 277091 h 3940175"/>
              <a:gd name="connsiteX35" fmla="*/ 3150136 w 5108245"/>
              <a:gd name="connsiteY35" fmla="*/ 258618 h 3940175"/>
              <a:gd name="connsiteX36" fmla="*/ 3371808 w 5108245"/>
              <a:gd name="connsiteY36" fmla="*/ 166254 h 3940175"/>
              <a:gd name="connsiteX37" fmla="*/ 3538063 w 5108245"/>
              <a:gd name="connsiteY37" fmla="*/ 110836 h 3940175"/>
              <a:gd name="connsiteX38" fmla="*/ 3575008 w 5108245"/>
              <a:gd name="connsiteY38" fmla="*/ 101600 h 3940175"/>
              <a:gd name="connsiteX39" fmla="*/ 3889045 w 5108245"/>
              <a:gd name="connsiteY39" fmla="*/ 92363 h 3940175"/>
              <a:gd name="connsiteX40" fmla="*/ 4083008 w 5108245"/>
              <a:gd name="connsiteY40" fmla="*/ 64654 h 3940175"/>
              <a:gd name="connsiteX41" fmla="*/ 4258499 w 5108245"/>
              <a:gd name="connsiteY41" fmla="*/ 18473 h 3940175"/>
              <a:gd name="connsiteX42" fmla="*/ 4304681 w 5108245"/>
              <a:gd name="connsiteY42" fmla="*/ 0 h 3940175"/>
              <a:gd name="connsiteX43" fmla="*/ 4664899 w 5108245"/>
              <a:gd name="connsiteY43" fmla="*/ 9236 h 3940175"/>
              <a:gd name="connsiteX44" fmla="*/ 4831154 w 5108245"/>
              <a:gd name="connsiteY44" fmla="*/ 36945 h 3940175"/>
              <a:gd name="connsiteX45" fmla="*/ 4877336 w 5108245"/>
              <a:gd name="connsiteY45" fmla="*/ 83127 h 3940175"/>
              <a:gd name="connsiteX46" fmla="*/ 5034353 w 5108245"/>
              <a:gd name="connsiteY46" fmla="*/ 184727 h 3940175"/>
              <a:gd name="connsiteX47" fmla="*/ 5062063 w 5108245"/>
              <a:gd name="connsiteY47" fmla="*/ 369454 h 3940175"/>
              <a:gd name="connsiteX48" fmla="*/ 5089772 w 5108245"/>
              <a:gd name="connsiteY48" fmla="*/ 406400 h 3940175"/>
              <a:gd name="connsiteX49" fmla="*/ 5108245 w 5108245"/>
              <a:gd name="connsiteY49" fmla="*/ 452582 h 3940175"/>
              <a:gd name="connsiteX50" fmla="*/ 5071299 w 5108245"/>
              <a:gd name="connsiteY50" fmla="*/ 923636 h 3940175"/>
              <a:gd name="connsiteX51" fmla="*/ 4997408 w 5108245"/>
              <a:gd name="connsiteY51" fmla="*/ 1200727 h 3940175"/>
              <a:gd name="connsiteX52" fmla="*/ 4960463 w 5108245"/>
              <a:gd name="connsiteY52" fmla="*/ 1413163 h 3940175"/>
              <a:gd name="connsiteX53" fmla="*/ 4849626 w 5108245"/>
              <a:gd name="connsiteY53" fmla="*/ 1782618 h 3940175"/>
              <a:gd name="connsiteX54" fmla="*/ 4766499 w 5108245"/>
              <a:gd name="connsiteY54" fmla="*/ 2004291 h 3940175"/>
              <a:gd name="connsiteX55" fmla="*/ 4738790 w 5108245"/>
              <a:gd name="connsiteY55" fmla="*/ 2068945 h 3940175"/>
              <a:gd name="connsiteX56" fmla="*/ 4618717 w 5108245"/>
              <a:gd name="connsiteY56" fmla="*/ 2272145 h 3940175"/>
              <a:gd name="connsiteX57" fmla="*/ 4563299 w 5108245"/>
              <a:gd name="connsiteY57" fmla="*/ 2364509 h 3940175"/>
              <a:gd name="connsiteX58" fmla="*/ 4276972 w 5108245"/>
              <a:gd name="connsiteY58" fmla="*/ 2586182 h 3940175"/>
              <a:gd name="connsiteX59" fmla="*/ 3824389 w 5108245"/>
              <a:gd name="connsiteY59" fmla="*/ 2687781 h 3940175"/>
              <a:gd name="connsiteX60" fmla="*/ 3436463 w 5108245"/>
              <a:gd name="connsiteY60" fmla="*/ 2927927 h 3940175"/>
              <a:gd name="connsiteX61" fmla="*/ 3020826 w 5108245"/>
              <a:gd name="connsiteY61" fmla="*/ 2992582 h 3940175"/>
              <a:gd name="connsiteX62" fmla="*/ 2808390 w 5108245"/>
              <a:gd name="connsiteY62" fmla="*/ 3038763 h 3940175"/>
              <a:gd name="connsiteX63" fmla="*/ 2632899 w 5108245"/>
              <a:gd name="connsiteY63" fmla="*/ 3094182 h 3940175"/>
              <a:gd name="connsiteX64" fmla="*/ 2328099 w 5108245"/>
              <a:gd name="connsiteY64" fmla="*/ 3186545 h 3940175"/>
              <a:gd name="connsiteX65" fmla="*/ 1857045 w 5108245"/>
              <a:gd name="connsiteY65" fmla="*/ 3334327 h 3940175"/>
              <a:gd name="connsiteX66" fmla="*/ 1746208 w 5108245"/>
              <a:gd name="connsiteY66" fmla="*/ 3546763 h 3940175"/>
              <a:gd name="connsiteX67" fmla="*/ 1635372 w 5108245"/>
              <a:gd name="connsiteY67" fmla="*/ 3740727 h 3940175"/>
              <a:gd name="connsiteX68" fmla="*/ 1330573 w 5108245"/>
              <a:gd name="connsiteY68" fmla="*/ 3870037 h 3940175"/>
              <a:gd name="connsiteX69" fmla="*/ 970353 w 5108245"/>
              <a:gd name="connsiteY69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554717 w 5108245"/>
              <a:gd name="connsiteY16" fmla="*/ 1126836 h 3940175"/>
              <a:gd name="connsiteX17" fmla="*/ 647081 w 5108245"/>
              <a:gd name="connsiteY17" fmla="*/ 1052945 h 3940175"/>
              <a:gd name="connsiteX18" fmla="*/ 674790 w 5108245"/>
              <a:gd name="connsiteY18" fmla="*/ 1043709 h 3940175"/>
              <a:gd name="connsiteX19" fmla="*/ 877990 w 5108245"/>
              <a:gd name="connsiteY19" fmla="*/ 979054 h 3940175"/>
              <a:gd name="connsiteX20" fmla="*/ 1062717 w 5108245"/>
              <a:gd name="connsiteY20" fmla="*/ 905163 h 3940175"/>
              <a:gd name="connsiteX21" fmla="*/ 1210499 w 5108245"/>
              <a:gd name="connsiteY21" fmla="*/ 849745 h 3940175"/>
              <a:gd name="connsiteX22" fmla="*/ 1293626 w 5108245"/>
              <a:gd name="connsiteY22" fmla="*/ 803563 h 3940175"/>
              <a:gd name="connsiteX23" fmla="*/ 1404463 w 5108245"/>
              <a:gd name="connsiteY23" fmla="*/ 757382 h 3940175"/>
              <a:gd name="connsiteX24" fmla="*/ 1515299 w 5108245"/>
              <a:gd name="connsiteY24" fmla="*/ 692727 h 3940175"/>
              <a:gd name="connsiteX25" fmla="*/ 1700026 w 5108245"/>
              <a:gd name="connsiteY25" fmla="*/ 609600 h 3940175"/>
              <a:gd name="connsiteX26" fmla="*/ 1810863 w 5108245"/>
              <a:gd name="connsiteY26" fmla="*/ 554182 h 3940175"/>
              <a:gd name="connsiteX27" fmla="*/ 2014063 w 5108245"/>
              <a:gd name="connsiteY27" fmla="*/ 471054 h 3940175"/>
              <a:gd name="connsiteX28" fmla="*/ 2060245 w 5108245"/>
              <a:gd name="connsiteY28" fmla="*/ 452582 h 3940175"/>
              <a:gd name="connsiteX29" fmla="*/ 2134136 w 5108245"/>
              <a:gd name="connsiteY29" fmla="*/ 443345 h 3940175"/>
              <a:gd name="connsiteX30" fmla="*/ 2383517 w 5108245"/>
              <a:gd name="connsiteY30" fmla="*/ 424873 h 3940175"/>
              <a:gd name="connsiteX31" fmla="*/ 2734499 w 5108245"/>
              <a:gd name="connsiteY31" fmla="*/ 369454 h 3940175"/>
              <a:gd name="connsiteX32" fmla="*/ 2928463 w 5108245"/>
              <a:gd name="connsiteY32" fmla="*/ 323273 h 3940175"/>
              <a:gd name="connsiteX33" fmla="*/ 3085481 w 5108245"/>
              <a:gd name="connsiteY33" fmla="*/ 277091 h 3940175"/>
              <a:gd name="connsiteX34" fmla="*/ 3150136 w 5108245"/>
              <a:gd name="connsiteY34" fmla="*/ 258618 h 3940175"/>
              <a:gd name="connsiteX35" fmla="*/ 3371808 w 5108245"/>
              <a:gd name="connsiteY35" fmla="*/ 166254 h 3940175"/>
              <a:gd name="connsiteX36" fmla="*/ 3538063 w 5108245"/>
              <a:gd name="connsiteY36" fmla="*/ 110836 h 3940175"/>
              <a:gd name="connsiteX37" fmla="*/ 3575008 w 5108245"/>
              <a:gd name="connsiteY37" fmla="*/ 101600 h 3940175"/>
              <a:gd name="connsiteX38" fmla="*/ 3889045 w 5108245"/>
              <a:gd name="connsiteY38" fmla="*/ 92363 h 3940175"/>
              <a:gd name="connsiteX39" fmla="*/ 4083008 w 5108245"/>
              <a:gd name="connsiteY39" fmla="*/ 64654 h 3940175"/>
              <a:gd name="connsiteX40" fmla="*/ 4258499 w 5108245"/>
              <a:gd name="connsiteY40" fmla="*/ 18473 h 3940175"/>
              <a:gd name="connsiteX41" fmla="*/ 4304681 w 5108245"/>
              <a:gd name="connsiteY41" fmla="*/ 0 h 3940175"/>
              <a:gd name="connsiteX42" fmla="*/ 4664899 w 5108245"/>
              <a:gd name="connsiteY42" fmla="*/ 9236 h 3940175"/>
              <a:gd name="connsiteX43" fmla="*/ 4831154 w 5108245"/>
              <a:gd name="connsiteY43" fmla="*/ 36945 h 3940175"/>
              <a:gd name="connsiteX44" fmla="*/ 4877336 w 5108245"/>
              <a:gd name="connsiteY44" fmla="*/ 83127 h 3940175"/>
              <a:gd name="connsiteX45" fmla="*/ 5034353 w 5108245"/>
              <a:gd name="connsiteY45" fmla="*/ 184727 h 3940175"/>
              <a:gd name="connsiteX46" fmla="*/ 5062063 w 5108245"/>
              <a:gd name="connsiteY46" fmla="*/ 369454 h 3940175"/>
              <a:gd name="connsiteX47" fmla="*/ 5089772 w 5108245"/>
              <a:gd name="connsiteY47" fmla="*/ 406400 h 3940175"/>
              <a:gd name="connsiteX48" fmla="*/ 5108245 w 5108245"/>
              <a:gd name="connsiteY48" fmla="*/ 452582 h 3940175"/>
              <a:gd name="connsiteX49" fmla="*/ 5071299 w 5108245"/>
              <a:gd name="connsiteY49" fmla="*/ 923636 h 3940175"/>
              <a:gd name="connsiteX50" fmla="*/ 4997408 w 5108245"/>
              <a:gd name="connsiteY50" fmla="*/ 1200727 h 3940175"/>
              <a:gd name="connsiteX51" fmla="*/ 4960463 w 5108245"/>
              <a:gd name="connsiteY51" fmla="*/ 1413163 h 3940175"/>
              <a:gd name="connsiteX52" fmla="*/ 4849626 w 5108245"/>
              <a:gd name="connsiteY52" fmla="*/ 1782618 h 3940175"/>
              <a:gd name="connsiteX53" fmla="*/ 4766499 w 5108245"/>
              <a:gd name="connsiteY53" fmla="*/ 2004291 h 3940175"/>
              <a:gd name="connsiteX54" fmla="*/ 4738790 w 5108245"/>
              <a:gd name="connsiteY54" fmla="*/ 2068945 h 3940175"/>
              <a:gd name="connsiteX55" fmla="*/ 4618717 w 5108245"/>
              <a:gd name="connsiteY55" fmla="*/ 2272145 h 3940175"/>
              <a:gd name="connsiteX56" fmla="*/ 4563299 w 5108245"/>
              <a:gd name="connsiteY56" fmla="*/ 2364509 h 3940175"/>
              <a:gd name="connsiteX57" fmla="*/ 4276972 w 5108245"/>
              <a:gd name="connsiteY57" fmla="*/ 2586182 h 3940175"/>
              <a:gd name="connsiteX58" fmla="*/ 3824389 w 5108245"/>
              <a:gd name="connsiteY58" fmla="*/ 2687781 h 3940175"/>
              <a:gd name="connsiteX59" fmla="*/ 3436463 w 5108245"/>
              <a:gd name="connsiteY59" fmla="*/ 2927927 h 3940175"/>
              <a:gd name="connsiteX60" fmla="*/ 3020826 w 5108245"/>
              <a:gd name="connsiteY60" fmla="*/ 2992582 h 3940175"/>
              <a:gd name="connsiteX61" fmla="*/ 2808390 w 5108245"/>
              <a:gd name="connsiteY61" fmla="*/ 3038763 h 3940175"/>
              <a:gd name="connsiteX62" fmla="*/ 2632899 w 5108245"/>
              <a:gd name="connsiteY62" fmla="*/ 3094182 h 3940175"/>
              <a:gd name="connsiteX63" fmla="*/ 2328099 w 5108245"/>
              <a:gd name="connsiteY63" fmla="*/ 3186545 h 3940175"/>
              <a:gd name="connsiteX64" fmla="*/ 1857045 w 5108245"/>
              <a:gd name="connsiteY64" fmla="*/ 3334327 h 3940175"/>
              <a:gd name="connsiteX65" fmla="*/ 1746208 w 5108245"/>
              <a:gd name="connsiteY65" fmla="*/ 3546763 h 3940175"/>
              <a:gd name="connsiteX66" fmla="*/ 1635372 w 5108245"/>
              <a:gd name="connsiteY66" fmla="*/ 3740727 h 3940175"/>
              <a:gd name="connsiteX67" fmla="*/ 1330573 w 5108245"/>
              <a:gd name="connsiteY67" fmla="*/ 3870037 h 3940175"/>
              <a:gd name="connsiteX68" fmla="*/ 970353 w 5108245"/>
              <a:gd name="connsiteY68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527008 w 5108245"/>
              <a:gd name="connsiteY15" fmla="*/ 1173018 h 3940175"/>
              <a:gd name="connsiteX16" fmla="*/ 647081 w 5108245"/>
              <a:gd name="connsiteY16" fmla="*/ 1052945 h 3940175"/>
              <a:gd name="connsiteX17" fmla="*/ 674790 w 5108245"/>
              <a:gd name="connsiteY17" fmla="*/ 1043709 h 3940175"/>
              <a:gd name="connsiteX18" fmla="*/ 877990 w 5108245"/>
              <a:gd name="connsiteY18" fmla="*/ 979054 h 3940175"/>
              <a:gd name="connsiteX19" fmla="*/ 1062717 w 5108245"/>
              <a:gd name="connsiteY19" fmla="*/ 905163 h 3940175"/>
              <a:gd name="connsiteX20" fmla="*/ 1210499 w 5108245"/>
              <a:gd name="connsiteY20" fmla="*/ 849745 h 3940175"/>
              <a:gd name="connsiteX21" fmla="*/ 1293626 w 5108245"/>
              <a:gd name="connsiteY21" fmla="*/ 803563 h 3940175"/>
              <a:gd name="connsiteX22" fmla="*/ 1404463 w 5108245"/>
              <a:gd name="connsiteY22" fmla="*/ 757382 h 3940175"/>
              <a:gd name="connsiteX23" fmla="*/ 1515299 w 5108245"/>
              <a:gd name="connsiteY23" fmla="*/ 692727 h 3940175"/>
              <a:gd name="connsiteX24" fmla="*/ 1700026 w 5108245"/>
              <a:gd name="connsiteY24" fmla="*/ 609600 h 3940175"/>
              <a:gd name="connsiteX25" fmla="*/ 1810863 w 5108245"/>
              <a:gd name="connsiteY25" fmla="*/ 554182 h 3940175"/>
              <a:gd name="connsiteX26" fmla="*/ 2014063 w 5108245"/>
              <a:gd name="connsiteY26" fmla="*/ 471054 h 3940175"/>
              <a:gd name="connsiteX27" fmla="*/ 2060245 w 5108245"/>
              <a:gd name="connsiteY27" fmla="*/ 452582 h 3940175"/>
              <a:gd name="connsiteX28" fmla="*/ 2134136 w 5108245"/>
              <a:gd name="connsiteY28" fmla="*/ 443345 h 3940175"/>
              <a:gd name="connsiteX29" fmla="*/ 2383517 w 5108245"/>
              <a:gd name="connsiteY29" fmla="*/ 424873 h 3940175"/>
              <a:gd name="connsiteX30" fmla="*/ 2734499 w 5108245"/>
              <a:gd name="connsiteY30" fmla="*/ 369454 h 3940175"/>
              <a:gd name="connsiteX31" fmla="*/ 2928463 w 5108245"/>
              <a:gd name="connsiteY31" fmla="*/ 323273 h 3940175"/>
              <a:gd name="connsiteX32" fmla="*/ 3085481 w 5108245"/>
              <a:gd name="connsiteY32" fmla="*/ 277091 h 3940175"/>
              <a:gd name="connsiteX33" fmla="*/ 3150136 w 5108245"/>
              <a:gd name="connsiteY33" fmla="*/ 258618 h 3940175"/>
              <a:gd name="connsiteX34" fmla="*/ 3371808 w 5108245"/>
              <a:gd name="connsiteY34" fmla="*/ 166254 h 3940175"/>
              <a:gd name="connsiteX35" fmla="*/ 3538063 w 5108245"/>
              <a:gd name="connsiteY35" fmla="*/ 110836 h 3940175"/>
              <a:gd name="connsiteX36" fmla="*/ 3575008 w 5108245"/>
              <a:gd name="connsiteY36" fmla="*/ 101600 h 3940175"/>
              <a:gd name="connsiteX37" fmla="*/ 3889045 w 5108245"/>
              <a:gd name="connsiteY37" fmla="*/ 92363 h 3940175"/>
              <a:gd name="connsiteX38" fmla="*/ 4083008 w 5108245"/>
              <a:gd name="connsiteY38" fmla="*/ 64654 h 3940175"/>
              <a:gd name="connsiteX39" fmla="*/ 4258499 w 5108245"/>
              <a:gd name="connsiteY39" fmla="*/ 18473 h 3940175"/>
              <a:gd name="connsiteX40" fmla="*/ 4304681 w 5108245"/>
              <a:gd name="connsiteY40" fmla="*/ 0 h 3940175"/>
              <a:gd name="connsiteX41" fmla="*/ 4664899 w 5108245"/>
              <a:gd name="connsiteY41" fmla="*/ 9236 h 3940175"/>
              <a:gd name="connsiteX42" fmla="*/ 4831154 w 5108245"/>
              <a:gd name="connsiteY42" fmla="*/ 36945 h 3940175"/>
              <a:gd name="connsiteX43" fmla="*/ 4877336 w 5108245"/>
              <a:gd name="connsiteY43" fmla="*/ 83127 h 3940175"/>
              <a:gd name="connsiteX44" fmla="*/ 5034353 w 5108245"/>
              <a:gd name="connsiteY44" fmla="*/ 184727 h 3940175"/>
              <a:gd name="connsiteX45" fmla="*/ 5062063 w 5108245"/>
              <a:gd name="connsiteY45" fmla="*/ 369454 h 3940175"/>
              <a:gd name="connsiteX46" fmla="*/ 5089772 w 5108245"/>
              <a:gd name="connsiteY46" fmla="*/ 406400 h 3940175"/>
              <a:gd name="connsiteX47" fmla="*/ 5108245 w 5108245"/>
              <a:gd name="connsiteY47" fmla="*/ 452582 h 3940175"/>
              <a:gd name="connsiteX48" fmla="*/ 5071299 w 5108245"/>
              <a:gd name="connsiteY48" fmla="*/ 923636 h 3940175"/>
              <a:gd name="connsiteX49" fmla="*/ 4997408 w 5108245"/>
              <a:gd name="connsiteY49" fmla="*/ 1200727 h 3940175"/>
              <a:gd name="connsiteX50" fmla="*/ 4960463 w 5108245"/>
              <a:gd name="connsiteY50" fmla="*/ 1413163 h 3940175"/>
              <a:gd name="connsiteX51" fmla="*/ 4849626 w 5108245"/>
              <a:gd name="connsiteY51" fmla="*/ 1782618 h 3940175"/>
              <a:gd name="connsiteX52" fmla="*/ 4766499 w 5108245"/>
              <a:gd name="connsiteY52" fmla="*/ 2004291 h 3940175"/>
              <a:gd name="connsiteX53" fmla="*/ 4738790 w 5108245"/>
              <a:gd name="connsiteY53" fmla="*/ 2068945 h 3940175"/>
              <a:gd name="connsiteX54" fmla="*/ 4618717 w 5108245"/>
              <a:gd name="connsiteY54" fmla="*/ 2272145 h 3940175"/>
              <a:gd name="connsiteX55" fmla="*/ 4563299 w 5108245"/>
              <a:gd name="connsiteY55" fmla="*/ 2364509 h 3940175"/>
              <a:gd name="connsiteX56" fmla="*/ 4276972 w 5108245"/>
              <a:gd name="connsiteY56" fmla="*/ 2586182 h 3940175"/>
              <a:gd name="connsiteX57" fmla="*/ 3824389 w 5108245"/>
              <a:gd name="connsiteY57" fmla="*/ 2687781 h 3940175"/>
              <a:gd name="connsiteX58" fmla="*/ 3436463 w 5108245"/>
              <a:gd name="connsiteY58" fmla="*/ 2927927 h 3940175"/>
              <a:gd name="connsiteX59" fmla="*/ 3020826 w 5108245"/>
              <a:gd name="connsiteY59" fmla="*/ 2992582 h 3940175"/>
              <a:gd name="connsiteX60" fmla="*/ 2808390 w 5108245"/>
              <a:gd name="connsiteY60" fmla="*/ 3038763 h 3940175"/>
              <a:gd name="connsiteX61" fmla="*/ 2632899 w 5108245"/>
              <a:gd name="connsiteY61" fmla="*/ 3094182 h 3940175"/>
              <a:gd name="connsiteX62" fmla="*/ 2328099 w 5108245"/>
              <a:gd name="connsiteY62" fmla="*/ 3186545 h 3940175"/>
              <a:gd name="connsiteX63" fmla="*/ 1857045 w 5108245"/>
              <a:gd name="connsiteY63" fmla="*/ 3334327 h 3940175"/>
              <a:gd name="connsiteX64" fmla="*/ 1746208 w 5108245"/>
              <a:gd name="connsiteY64" fmla="*/ 3546763 h 3940175"/>
              <a:gd name="connsiteX65" fmla="*/ 1635372 w 5108245"/>
              <a:gd name="connsiteY65" fmla="*/ 3740727 h 3940175"/>
              <a:gd name="connsiteX66" fmla="*/ 1330573 w 5108245"/>
              <a:gd name="connsiteY66" fmla="*/ 3870037 h 3940175"/>
              <a:gd name="connsiteX67" fmla="*/ 970353 w 5108245"/>
              <a:gd name="connsiteY67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674790 w 5108245"/>
              <a:gd name="connsiteY16" fmla="*/ 1043709 h 3940175"/>
              <a:gd name="connsiteX17" fmla="*/ 877990 w 5108245"/>
              <a:gd name="connsiteY17" fmla="*/ 979054 h 3940175"/>
              <a:gd name="connsiteX18" fmla="*/ 1062717 w 5108245"/>
              <a:gd name="connsiteY18" fmla="*/ 905163 h 3940175"/>
              <a:gd name="connsiteX19" fmla="*/ 1210499 w 5108245"/>
              <a:gd name="connsiteY19" fmla="*/ 849745 h 3940175"/>
              <a:gd name="connsiteX20" fmla="*/ 1293626 w 5108245"/>
              <a:gd name="connsiteY20" fmla="*/ 803563 h 3940175"/>
              <a:gd name="connsiteX21" fmla="*/ 1404463 w 5108245"/>
              <a:gd name="connsiteY21" fmla="*/ 757382 h 3940175"/>
              <a:gd name="connsiteX22" fmla="*/ 1515299 w 5108245"/>
              <a:gd name="connsiteY22" fmla="*/ 692727 h 3940175"/>
              <a:gd name="connsiteX23" fmla="*/ 1700026 w 5108245"/>
              <a:gd name="connsiteY23" fmla="*/ 609600 h 3940175"/>
              <a:gd name="connsiteX24" fmla="*/ 1810863 w 5108245"/>
              <a:gd name="connsiteY24" fmla="*/ 554182 h 3940175"/>
              <a:gd name="connsiteX25" fmla="*/ 2014063 w 5108245"/>
              <a:gd name="connsiteY25" fmla="*/ 471054 h 3940175"/>
              <a:gd name="connsiteX26" fmla="*/ 2060245 w 5108245"/>
              <a:gd name="connsiteY26" fmla="*/ 452582 h 3940175"/>
              <a:gd name="connsiteX27" fmla="*/ 2134136 w 5108245"/>
              <a:gd name="connsiteY27" fmla="*/ 443345 h 3940175"/>
              <a:gd name="connsiteX28" fmla="*/ 2383517 w 5108245"/>
              <a:gd name="connsiteY28" fmla="*/ 424873 h 3940175"/>
              <a:gd name="connsiteX29" fmla="*/ 2734499 w 5108245"/>
              <a:gd name="connsiteY29" fmla="*/ 369454 h 3940175"/>
              <a:gd name="connsiteX30" fmla="*/ 2928463 w 5108245"/>
              <a:gd name="connsiteY30" fmla="*/ 323273 h 3940175"/>
              <a:gd name="connsiteX31" fmla="*/ 3085481 w 5108245"/>
              <a:gd name="connsiteY31" fmla="*/ 277091 h 3940175"/>
              <a:gd name="connsiteX32" fmla="*/ 3150136 w 5108245"/>
              <a:gd name="connsiteY32" fmla="*/ 258618 h 3940175"/>
              <a:gd name="connsiteX33" fmla="*/ 3371808 w 5108245"/>
              <a:gd name="connsiteY33" fmla="*/ 166254 h 3940175"/>
              <a:gd name="connsiteX34" fmla="*/ 3538063 w 5108245"/>
              <a:gd name="connsiteY34" fmla="*/ 110836 h 3940175"/>
              <a:gd name="connsiteX35" fmla="*/ 3575008 w 5108245"/>
              <a:gd name="connsiteY35" fmla="*/ 101600 h 3940175"/>
              <a:gd name="connsiteX36" fmla="*/ 3889045 w 5108245"/>
              <a:gd name="connsiteY36" fmla="*/ 92363 h 3940175"/>
              <a:gd name="connsiteX37" fmla="*/ 4083008 w 5108245"/>
              <a:gd name="connsiteY37" fmla="*/ 64654 h 3940175"/>
              <a:gd name="connsiteX38" fmla="*/ 4258499 w 5108245"/>
              <a:gd name="connsiteY38" fmla="*/ 18473 h 3940175"/>
              <a:gd name="connsiteX39" fmla="*/ 4304681 w 5108245"/>
              <a:gd name="connsiteY39" fmla="*/ 0 h 3940175"/>
              <a:gd name="connsiteX40" fmla="*/ 4664899 w 5108245"/>
              <a:gd name="connsiteY40" fmla="*/ 9236 h 3940175"/>
              <a:gd name="connsiteX41" fmla="*/ 4831154 w 5108245"/>
              <a:gd name="connsiteY41" fmla="*/ 36945 h 3940175"/>
              <a:gd name="connsiteX42" fmla="*/ 4877336 w 5108245"/>
              <a:gd name="connsiteY42" fmla="*/ 83127 h 3940175"/>
              <a:gd name="connsiteX43" fmla="*/ 5034353 w 5108245"/>
              <a:gd name="connsiteY43" fmla="*/ 184727 h 3940175"/>
              <a:gd name="connsiteX44" fmla="*/ 5062063 w 5108245"/>
              <a:gd name="connsiteY44" fmla="*/ 369454 h 3940175"/>
              <a:gd name="connsiteX45" fmla="*/ 5089772 w 5108245"/>
              <a:gd name="connsiteY45" fmla="*/ 406400 h 3940175"/>
              <a:gd name="connsiteX46" fmla="*/ 5108245 w 5108245"/>
              <a:gd name="connsiteY46" fmla="*/ 452582 h 3940175"/>
              <a:gd name="connsiteX47" fmla="*/ 5071299 w 5108245"/>
              <a:gd name="connsiteY47" fmla="*/ 923636 h 3940175"/>
              <a:gd name="connsiteX48" fmla="*/ 4997408 w 5108245"/>
              <a:gd name="connsiteY48" fmla="*/ 1200727 h 3940175"/>
              <a:gd name="connsiteX49" fmla="*/ 4960463 w 5108245"/>
              <a:gd name="connsiteY49" fmla="*/ 1413163 h 3940175"/>
              <a:gd name="connsiteX50" fmla="*/ 4849626 w 5108245"/>
              <a:gd name="connsiteY50" fmla="*/ 1782618 h 3940175"/>
              <a:gd name="connsiteX51" fmla="*/ 4766499 w 5108245"/>
              <a:gd name="connsiteY51" fmla="*/ 2004291 h 3940175"/>
              <a:gd name="connsiteX52" fmla="*/ 4738790 w 5108245"/>
              <a:gd name="connsiteY52" fmla="*/ 2068945 h 3940175"/>
              <a:gd name="connsiteX53" fmla="*/ 4618717 w 5108245"/>
              <a:gd name="connsiteY53" fmla="*/ 2272145 h 3940175"/>
              <a:gd name="connsiteX54" fmla="*/ 4563299 w 5108245"/>
              <a:gd name="connsiteY54" fmla="*/ 2364509 h 3940175"/>
              <a:gd name="connsiteX55" fmla="*/ 4276972 w 5108245"/>
              <a:gd name="connsiteY55" fmla="*/ 2586182 h 3940175"/>
              <a:gd name="connsiteX56" fmla="*/ 3824389 w 5108245"/>
              <a:gd name="connsiteY56" fmla="*/ 2687781 h 3940175"/>
              <a:gd name="connsiteX57" fmla="*/ 3436463 w 5108245"/>
              <a:gd name="connsiteY57" fmla="*/ 2927927 h 3940175"/>
              <a:gd name="connsiteX58" fmla="*/ 3020826 w 5108245"/>
              <a:gd name="connsiteY58" fmla="*/ 2992582 h 3940175"/>
              <a:gd name="connsiteX59" fmla="*/ 2808390 w 5108245"/>
              <a:gd name="connsiteY59" fmla="*/ 3038763 h 3940175"/>
              <a:gd name="connsiteX60" fmla="*/ 2632899 w 5108245"/>
              <a:gd name="connsiteY60" fmla="*/ 3094182 h 3940175"/>
              <a:gd name="connsiteX61" fmla="*/ 2328099 w 5108245"/>
              <a:gd name="connsiteY61" fmla="*/ 3186545 h 3940175"/>
              <a:gd name="connsiteX62" fmla="*/ 1857045 w 5108245"/>
              <a:gd name="connsiteY62" fmla="*/ 3334327 h 3940175"/>
              <a:gd name="connsiteX63" fmla="*/ 1746208 w 5108245"/>
              <a:gd name="connsiteY63" fmla="*/ 3546763 h 3940175"/>
              <a:gd name="connsiteX64" fmla="*/ 1635372 w 5108245"/>
              <a:gd name="connsiteY64" fmla="*/ 3740727 h 3940175"/>
              <a:gd name="connsiteX65" fmla="*/ 1330573 w 5108245"/>
              <a:gd name="connsiteY65" fmla="*/ 3870037 h 3940175"/>
              <a:gd name="connsiteX66" fmla="*/ 970353 w 5108245"/>
              <a:gd name="connsiteY66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210499 w 5108245"/>
              <a:gd name="connsiteY18" fmla="*/ 849745 h 3940175"/>
              <a:gd name="connsiteX19" fmla="*/ 1293626 w 5108245"/>
              <a:gd name="connsiteY19" fmla="*/ 803563 h 3940175"/>
              <a:gd name="connsiteX20" fmla="*/ 1404463 w 5108245"/>
              <a:gd name="connsiteY20" fmla="*/ 757382 h 3940175"/>
              <a:gd name="connsiteX21" fmla="*/ 1515299 w 5108245"/>
              <a:gd name="connsiteY21" fmla="*/ 692727 h 3940175"/>
              <a:gd name="connsiteX22" fmla="*/ 1700026 w 5108245"/>
              <a:gd name="connsiteY22" fmla="*/ 609600 h 3940175"/>
              <a:gd name="connsiteX23" fmla="*/ 1810863 w 5108245"/>
              <a:gd name="connsiteY23" fmla="*/ 554182 h 3940175"/>
              <a:gd name="connsiteX24" fmla="*/ 2014063 w 5108245"/>
              <a:gd name="connsiteY24" fmla="*/ 471054 h 3940175"/>
              <a:gd name="connsiteX25" fmla="*/ 2060245 w 5108245"/>
              <a:gd name="connsiteY25" fmla="*/ 452582 h 3940175"/>
              <a:gd name="connsiteX26" fmla="*/ 2134136 w 5108245"/>
              <a:gd name="connsiteY26" fmla="*/ 443345 h 3940175"/>
              <a:gd name="connsiteX27" fmla="*/ 2383517 w 5108245"/>
              <a:gd name="connsiteY27" fmla="*/ 424873 h 3940175"/>
              <a:gd name="connsiteX28" fmla="*/ 2734499 w 5108245"/>
              <a:gd name="connsiteY28" fmla="*/ 369454 h 3940175"/>
              <a:gd name="connsiteX29" fmla="*/ 2928463 w 5108245"/>
              <a:gd name="connsiteY29" fmla="*/ 323273 h 3940175"/>
              <a:gd name="connsiteX30" fmla="*/ 3085481 w 5108245"/>
              <a:gd name="connsiteY30" fmla="*/ 277091 h 3940175"/>
              <a:gd name="connsiteX31" fmla="*/ 3150136 w 5108245"/>
              <a:gd name="connsiteY31" fmla="*/ 258618 h 3940175"/>
              <a:gd name="connsiteX32" fmla="*/ 3371808 w 5108245"/>
              <a:gd name="connsiteY32" fmla="*/ 166254 h 3940175"/>
              <a:gd name="connsiteX33" fmla="*/ 3538063 w 5108245"/>
              <a:gd name="connsiteY33" fmla="*/ 110836 h 3940175"/>
              <a:gd name="connsiteX34" fmla="*/ 3575008 w 5108245"/>
              <a:gd name="connsiteY34" fmla="*/ 101600 h 3940175"/>
              <a:gd name="connsiteX35" fmla="*/ 3889045 w 5108245"/>
              <a:gd name="connsiteY35" fmla="*/ 92363 h 3940175"/>
              <a:gd name="connsiteX36" fmla="*/ 4083008 w 5108245"/>
              <a:gd name="connsiteY36" fmla="*/ 64654 h 3940175"/>
              <a:gd name="connsiteX37" fmla="*/ 4258499 w 5108245"/>
              <a:gd name="connsiteY37" fmla="*/ 18473 h 3940175"/>
              <a:gd name="connsiteX38" fmla="*/ 4304681 w 5108245"/>
              <a:gd name="connsiteY38" fmla="*/ 0 h 3940175"/>
              <a:gd name="connsiteX39" fmla="*/ 4664899 w 5108245"/>
              <a:gd name="connsiteY39" fmla="*/ 9236 h 3940175"/>
              <a:gd name="connsiteX40" fmla="*/ 4831154 w 5108245"/>
              <a:gd name="connsiteY40" fmla="*/ 36945 h 3940175"/>
              <a:gd name="connsiteX41" fmla="*/ 4877336 w 5108245"/>
              <a:gd name="connsiteY41" fmla="*/ 83127 h 3940175"/>
              <a:gd name="connsiteX42" fmla="*/ 5034353 w 5108245"/>
              <a:gd name="connsiteY42" fmla="*/ 184727 h 3940175"/>
              <a:gd name="connsiteX43" fmla="*/ 5062063 w 5108245"/>
              <a:gd name="connsiteY43" fmla="*/ 369454 h 3940175"/>
              <a:gd name="connsiteX44" fmla="*/ 5089772 w 5108245"/>
              <a:gd name="connsiteY44" fmla="*/ 406400 h 3940175"/>
              <a:gd name="connsiteX45" fmla="*/ 5108245 w 5108245"/>
              <a:gd name="connsiteY45" fmla="*/ 452582 h 3940175"/>
              <a:gd name="connsiteX46" fmla="*/ 5071299 w 5108245"/>
              <a:gd name="connsiteY46" fmla="*/ 923636 h 3940175"/>
              <a:gd name="connsiteX47" fmla="*/ 4997408 w 5108245"/>
              <a:gd name="connsiteY47" fmla="*/ 1200727 h 3940175"/>
              <a:gd name="connsiteX48" fmla="*/ 4960463 w 5108245"/>
              <a:gd name="connsiteY48" fmla="*/ 1413163 h 3940175"/>
              <a:gd name="connsiteX49" fmla="*/ 4849626 w 5108245"/>
              <a:gd name="connsiteY49" fmla="*/ 1782618 h 3940175"/>
              <a:gd name="connsiteX50" fmla="*/ 4766499 w 5108245"/>
              <a:gd name="connsiteY50" fmla="*/ 2004291 h 3940175"/>
              <a:gd name="connsiteX51" fmla="*/ 4738790 w 5108245"/>
              <a:gd name="connsiteY51" fmla="*/ 2068945 h 3940175"/>
              <a:gd name="connsiteX52" fmla="*/ 4618717 w 5108245"/>
              <a:gd name="connsiteY52" fmla="*/ 2272145 h 3940175"/>
              <a:gd name="connsiteX53" fmla="*/ 4563299 w 5108245"/>
              <a:gd name="connsiteY53" fmla="*/ 2364509 h 3940175"/>
              <a:gd name="connsiteX54" fmla="*/ 4276972 w 5108245"/>
              <a:gd name="connsiteY54" fmla="*/ 2586182 h 3940175"/>
              <a:gd name="connsiteX55" fmla="*/ 3824389 w 5108245"/>
              <a:gd name="connsiteY55" fmla="*/ 2687781 h 3940175"/>
              <a:gd name="connsiteX56" fmla="*/ 3436463 w 5108245"/>
              <a:gd name="connsiteY56" fmla="*/ 2927927 h 3940175"/>
              <a:gd name="connsiteX57" fmla="*/ 3020826 w 5108245"/>
              <a:gd name="connsiteY57" fmla="*/ 2992582 h 3940175"/>
              <a:gd name="connsiteX58" fmla="*/ 2808390 w 5108245"/>
              <a:gd name="connsiteY58" fmla="*/ 3038763 h 3940175"/>
              <a:gd name="connsiteX59" fmla="*/ 2632899 w 5108245"/>
              <a:gd name="connsiteY59" fmla="*/ 3094182 h 3940175"/>
              <a:gd name="connsiteX60" fmla="*/ 2328099 w 5108245"/>
              <a:gd name="connsiteY60" fmla="*/ 3186545 h 3940175"/>
              <a:gd name="connsiteX61" fmla="*/ 1857045 w 5108245"/>
              <a:gd name="connsiteY61" fmla="*/ 3334327 h 3940175"/>
              <a:gd name="connsiteX62" fmla="*/ 1746208 w 5108245"/>
              <a:gd name="connsiteY62" fmla="*/ 3546763 h 3940175"/>
              <a:gd name="connsiteX63" fmla="*/ 1635372 w 5108245"/>
              <a:gd name="connsiteY63" fmla="*/ 3740727 h 3940175"/>
              <a:gd name="connsiteX64" fmla="*/ 1330573 w 5108245"/>
              <a:gd name="connsiteY64" fmla="*/ 3870037 h 3940175"/>
              <a:gd name="connsiteX65" fmla="*/ 970353 w 5108245"/>
              <a:gd name="connsiteY6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293626 w 5108245"/>
              <a:gd name="connsiteY18" fmla="*/ 803563 h 3940175"/>
              <a:gd name="connsiteX19" fmla="*/ 1404463 w 5108245"/>
              <a:gd name="connsiteY19" fmla="*/ 757382 h 3940175"/>
              <a:gd name="connsiteX20" fmla="*/ 1515299 w 5108245"/>
              <a:gd name="connsiteY20" fmla="*/ 692727 h 3940175"/>
              <a:gd name="connsiteX21" fmla="*/ 1700026 w 5108245"/>
              <a:gd name="connsiteY21" fmla="*/ 609600 h 3940175"/>
              <a:gd name="connsiteX22" fmla="*/ 1810863 w 5108245"/>
              <a:gd name="connsiteY22" fmla="*/ 554182 h 3940175"/>
              <a:gd name="connsiteX23" fmla="*/ 2014063 w 5108245"/>
              <a:gd name="connsiteY23" fmla="*/ 471054 h 3940175"/>
              <a:gd name="connsiteX24" fmla="*/ 2060245 w 5108245"/>
              <a:gd name="connsiteY24" fmla="*/ 452582 h 3940175"/>
              <a:gd name="connsiteX25" fmla="*/ 2134136 w 5108245"/>
              <a:gd name="connsiteY25" fmla="*/ 443345 h 3940175"/>
              <a:gd name="connsiteX26" fmla="*/ 2383517 w 5108245"/>
              <a:gd name="connsiteY26" fmla="*/ 424873 h 3940175"/>
              <a:gd name="connsiteX27" fmla="*/ 2734499 w 5108245"/>
              <a:gd name="connsiteY27" fmla="*/ 369454 h 3940175"/>
              <a:gd name="connsiteX28" fmla="*/ 2928463 w 5108245"/>
              <a:gd name="connsiteY28" fmla="*/ 323273 h 3940175"/>
              <a:gd name="connsiteX29" fmla="*/ 3085481 w 5108245"/>
              <a:gd name="connsiteY29" fmla="*/ 277091 h 3940175"/>
              <a:gd name="connsiteX30" fmla="*/ 3150136 w 5108245"/>
              <a:gd name="connsiteY30" fmla="*/ 258618 h 3940175"/>
              <a:gd name="connsiteX31" fmla="*/ 3371808 w 5108245"/>
              <a:gd name="connsiteY31" fmla="*/ 166254 h 3940175"/>
              <a:gd name="connsiteX32" fmla="*/ 3538063 w 5108245"/>
              <a:gd name="connsiteY32" fmla="*/ 110836 h 3940175"/>
              <a:gd name="connsiteX33" fmla="*/ 3575008 w 5108245"/>
              <a:gd name="connsiteY33" fmla="*/ 101600 h 3940175"/>
              <a:gd name="connsiteX34" fmla="*/ 3889045 w 5108245"/>
              <a:gd name="connsiteY34" fmla="*/ 92363 h 3940175"/>
              <a:gd name="connsiteX35" fmla="*/ 4083008 w 5108245"/>
              <a:gd name="connsiteY35" fmla="*/ 64654 h 3940175"/>
              <a:gd name="connsiteX36" fmla="*/ 4258499 w 5108245"/>
              <a:gd name="connsiteY36" fmla="*/ 18473 h 3940175"/>
              <a:gd name="connsiteX37" fmla="*/ 4304681 w 5108245"/>
              <a:gd name="connsiteY37" fmla="*/ 0 h 3940175"/>
              <a:gd name="connsiteX38" fmla="*/ 4664899 w 5108245"/>
              <a:gd name="connsiteY38" fmla="*/ 9236 h 3940175"/>
              <a:gd name="connsiteX39" fmla="*/ 4831154 w 5108245"/>
              <a:gd name="connsiteY39" fmla="*/ 36945 h 3940175"/>
              <a:gd name="connsiteX40" fmla="*/ 4877336 w 5108245"/>
              <a:gd name="connsiteY40" fmla="*/ 83127 h 3940175"/>
              <a:gd name="connsiteX41" fmla="*/ 5034353 w 5108245"/>
              <a:gd name="connsiteY41" fmla="*/ 184727 h 3940175"/>
              <a:gd name="connsiteX42" fmla="*/ 5062063 w 5108245"/>
              <a:gd name="connsiteY42" fmla="*/ 369454 h 3940175"/>
              <a:gd name="connsiteX43" fmla="*/ 5089772 w 5108245"/>
              <a:gd name="connsiteY43" fmla="*/ 406400 h 3940175"/>
              <a:gd name="connsiteX44" fmla="*/ 5108245 w 5108245"/>
              <a:gd name="connsiteY44" fmla="*/ 452582 h 3940175"/>
              <a:gd name="connsiteX45" fmla="*/ 5071299 w 5108245"/>
              <a:gd name="connsiteY45" fmla="*/ 923636 h 3940175"/>
              <a:gd name="connsiteX46" fmla="*/ 4997408 w 5108245"/>
              <a:gd name="connsiteY46" fmla="*/ 1200727 h 3940175"/>
              <a:gd name="connsiteX47" fmla="*/ 4960463 w 5108245"/>
              <a:gd name="connsiteY47" fmla="*/ 1413163 h 3940175"/>
              <a:gd name="connsiteX48" fmla="*/ 4849626 w 5108245"/>
              <a:gd name="connsiteY48" fmla="*/ 1782618 h 3940175"/>
              <a:gd name="connsiteX49" fmla="*/ 4766499 w 5108245"/>
              <a:gd name="connsiteY49" fmla="*/ 2004291 h 3940175"/>
              <a:gd name="connsiteX50" fmla="*/ 4738790 w 5108245"/>
              <a:gd name="connsiteY50" fmla="*/ 2068945 h 3940175"/>
              <a:gd name="connsiteX51" fmla="*/ 4618717 w 5108245"/>
              <a:gd name="connsiteY51" fmla="*/ 2272145 h 3940175"/>
              <a:gd name="connsiteX52" fmla="*/ 4563299 w 5108245"/>
              <a:gd name="connsiteY52" fmla="*/ 2364509 h 3940175"/>
              <a:gd name="connsiteX53" fmla="*/ 4276972 w 5108245"/>
              <a:gd name="connsiteY53" fmla="*/ 2586182 h 3940175"/>
              <a:gd name="connsiteX54" fmla="*/ 3824389 w 5108245"/>
              <a:gd name="connsiteY54" fmla="*/ 2687781 h 3940175"/>
              <a:gd name="connsiteX55" fmla="*/ 3436463 w 5108245"/>
              <a:gd name="connsiteY55" fmla="*/ 2927927 h 3940175"/>
              <a:gd name="connsiteX56" fmla="*/ 3020826 w 5108245"/>
              <a:gd name="connsiteY56" fmla="*/ 2992582 h 3940175"/>
              <a:gd name="connsiteX57" fmla="*/ 2808390 w 5108245"/>
              <a:gd name="connsiteY57" fmla="*/ 3038763 h 3940175"/>
              <a:gd name="connsiteX58" fmla="*/ 2632899 w 5108245"/>
              <a:gd name="connsiteY58" fmla="*/ 3094182 h 3940175"/>
              <a:gd name="connsiteX59" fmla="*/ 2328099 w 5108245"/>
              <a:gd name="connsiteY59" fmla="*/ 3186545 h 3940175"/>
              <a:gd name="connsiteX60" fmla="*/ 1857045 w 5108245"/>
              <a:gd name="connsiteY60" fmla="*/ 3334327 h 3940175"/>
              <a:gd name="connsiteX61" fmla="*/ 1746208 w 5108245"/>
              <a:gd name="connsiteY61" fmla="*/ 3546763 h 3940175"/>
              <a:gd name="connsiteX62" fmla="*/ 1635372 w 5108245"/>
              <a:gd name="connsiteY62" fmla="*/ 3740727 h 3940175"/>
              <a:gd name="connsiteX63" fmla="*/ 1330573 w 5108245"/>
              <a:gd name="connsiteY63" fmla="*/ 3870037 h 3940175"/>
              <a:gd name="connsiteX64" fmla="*/ 970353 w 5108245"/>
              <a:gd name="connsiteY64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404463 w 5108245"/>
              <a:gd name="connsiteY18" fmla="*/ 757382 h 3940175"/>
              <a:gd name="connsiteX19" fmla="*/ 1515299 w 5108245"/>
              <a:gd name="connsiteY19" fmla="*/ 692727 h 3940175"/>
              <a:gd name="connsiteX20" fmla="*/ 1700026 w 5108245"/>
              <a:gd name="connsiteY20" fmla="*/ 609600 h 3940175"/>
              <a:gd name="connsiteX21" fmla="*/ 1810863 w 5108245"/>
              <a:gd name="connsiteY21" fmla="*/ 554182 h 3940175"/>
              <a:gd name="connsiteX22" fmla="*/ 2014063 w 5108245"/>
              <a:gd name="connsiteY22" fmla="*/ 471054 h 3940175"/>
              <a:gd name="connsiteX23" fmla="*/ 2060245 w 5108245"/>
              <a:gd name="connsiteY23" fmla="*/ 452582 h 3940175"/>
              <a:gd name="connsiteX24" fmla="*/ 2134136 w 5108245"/>
              <a:gd name="connsiteY24" fmla="*/ 443345 h 3940175"/>
              <a:gd name="connsiteX25" fmla="*/ 2383517 w 5108245"/>
              <a:gd name="connsiteY25" fmla="*/ 424873 h 3940175"/>
              <a:gd name="connsiteX26" fmla="*/ 2734499 w 5108245"/>
              <a:gd name="connsiteY26" fmla="*/ 369454 h 3940175"/>
              <a:gd name="connsiteX27" fmla="*/ 2928463 w 5108245"/>
              <a:gd name="connsiteY27" fmla="*/ 323273 h 3940175"/>
              <a:gd name="connsiteX28" fmla="*/ 3085481 w 5108245"/>
              <a:gd name="connsiteY28" fmla="*/ 277091 h 3940175"/>
              <a:gd name="connsiteX29" fmla="*/ 3150136 w 5108245"/>
              <a:gd name="connsiteY29" fmla="*/ 258618 h 3940175"/>
              <a:gd name="connsiteX30" fmla="*/ 3371808 w 5108245"/>
              <a:gd name="connsiteY30" fmla="*/ 166254 h 3940175"/>
              <a:gd name="connsiteX31" fmla="*/ 3538063 w 5108245"/>
              <a:gd name="connsiteY31" fmla="*/ 110836 h 3940175"/>
              <a:gd name="connsiteX32" fmla="*/ 3575008 w 5108245"/>
              <a:gd name="connsiteY32" fmla="*/ 101600 h 3940175"/>
              <a:gd name="connsiteX33" fmla="*/ 3889045 w 5108245"/>
              <a:gd name="connsiteY33" fmla="*/ 92363 h 3940175"/>
              <a:gd name="connsiteX34" fmla="*/ 4083008 w 5108245"/>
              <a:gd name="connsiteY34" fmla="*/ 64654 h 3940175"/>
              <a:gd name="connsiteX35" fmla="*/ 4258499 w 5108245"/>
              <a:gd name="connsiteY35" fmla="*/ 18473 h 3940175"/>
              <a:gd name="connsiteX36" fmla="*/ 4304681 w 5108245"/>
              <a:gd name="connsiteY36" fmla="*/ 0 h 3940175"/>
              <a:gd name="connsiteX37" fmla="*/ 4664899 w 5108245"/>
              <a:gd name="connsiteY37" fmla="*/ 9236 h 3940175"/>
              <a:gd name="connsiteX38" fmla="*/ 4831154 w 5108245"/>
              <a:gd name="connsiteY38" fmla="*/ 36945 h 3940175"/>
              <a:gd name="connsiteX39" fmla="*/ 4877336 w 5108245"/>
              <a:gd name="connsiteY39" fmla="*/ 83127 h 3940175"/>
              <a:gd name="connsiteX40" fmla="*/ 5034353 w 5108245"/>
              <a:gd name="connsiteY40" fmla="*/ 184727 h 3940175"/>
              <a:gd name="connsiteX41" fmla="*/ 5062063 w 5108245"/>
              <a:gd name="connsiteY41" fmla="*/ 369454 h 3940175"/>
              <a:gd name="connsiteX42" fmla="*/ 5089772 w 5108245"/>
              <a:gd name="connsiteY42" fmla="*/ 406400 h 3940175"/>
              <a:gd name="connsiteX43" fmla="*/ 5108245 w 5108245"/>
              <a:gd name="connsiteY43" fmla="*/ 452582 h 3940175"/>
              <a:gd name="connsiteX44" fmla="*/ 5071299 w 5108245"/>
              <a:gd name="connsiteY44" fmla="*/ 923636 h 3940175"/>
              <a:gd name="connsiteX45" fmla="*/ 4997408 w 5108245"/>
              <a:gd name="connsiteY45" fmla="*/ 1200727 h 3940175"/>
              <a:gd name="connsiteX46" fmla="*/ 4960463 w 5108245"/>
              <a:gd name="connsiteY46" fmla="*/ 1413163 h 3940175"/>
              <a:gd name="connsiteX47" fmla="*/ 4849626 w 5108245"/>
              <a:gd name="connsiteY47" fmla="*/ 1782618 h 3940175"/>
              <a:gd name="connsiteX48" fmla="*/ 4766499 w 5108245"/>
              <a:gd name="connsiteY48" fmla="*/ 2004291 h 3940175"/>
              <a:gd name="connsiteX49" fmla="*/ 4738790 w 5108245"/>
              <a:gd name="connsiteY49" fmla="*/ 2068945 h 3940175"/>
              <a:gd name="connsiteX50" fmla="*/ 4618717 w 5108245"/>
              <a:gd name="connsiteY50" fmla="*/ 2272145 h 3940175"/>
              <a:gd name="connsiteX51" fmla="*/ 4563299 w 5108245"/>
              <a:gd name="connsiteY51" fmla="*/ 2364509 h 3940175"/>
              <a:gd name="connsiteX52" fmla="*/ 4276972 w 5108245"/>
              <a:gd name="connsiteY52" fmla="*/ 2586182 h 3940175"/>
              <a:gd name="connsiteX53" fmla="*/ 3824389 w 5108245"/>
              <a:gd name="connsiteY53" fmla="*/ 2687781 h 3940175"/>
              <a:gd name="connsiteX54" fmla="*/ 3436463 w 5108245"/>
              <a:gd name="connsiteY54" fmla="*/ 2927927 h 3940175"/>
              <a:gd name="connsiteX55" fmla="*/ 3020826 w 5108245"/>
              <a:gd name="connsiteY55" fmla="*/ 2992582 h 3940175"/>
              <a:gd name="connsiteX56" fmla="*/ 2808390 w 5108245"/>
              <a:gd name="connsiteY56" fmla="*/ 3038763 h 3940175"/>
              <a:gd name="connsiteX57" fmla="*/ 2632899 w 5108245"/>
              <a:gd name="connsiteY57" fmla="*/ 3094182 h 3940175"/>
              <a:gd name="connsiteX58" fmla="*/ 2328099 w 5108245"/>
              <a:gd name="connsiteY58" fmla="*/ 3186545 h 3940175"/>
              <a:gd name="connsiteX59" fmla="*/ 1857045 w 5108245"/>
              <a:gd name="connsiteY59" fmla="*/ 3334327 h 3940175"/>
              <a:gd name="connsiteX60" fmla="*/ 1746208 w 5108245"/>
              <a:gd name="connsiteY60" fmla="*/ 3546763 h 3940175"/>
              <a:gd name="connsiteX61" fmla="*/ 1635372 w 5108245"/>
              <a:gd name="connsiteY61" fmla="*/ 3740727 h 3940175"/>
              <a:gd name="connsiteX62" fmla="*/ 1330573 w 5108245"/>
              <a:gd name="connsiteY62" fmla="*/ 3870037 h 3940175"/>
              <a:gd name="connsiteX63" fmla="*/ 970353 w 5108245"/>
              <a:gd name="connsiteY63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515299 w 5108245"/>
              <a:gd name="connsiteY18" fmla="*/ 692727 h 3940175"/>
              <a:gd name="connsiteX19" fmla="*/ 1700026 w 5108245"/>
              <a:gd name="connsiteY19" fmla="*/ 609600 h 3940175"/>
              <a:gd name="connsiteX20" fmla="*/ 1810863 w 5108245"/>
              <a:gd name="connsiteY20" fmla="*/ 554182 h 3940175"/>
              <a:gd name="connsiteX21" fmla="*/ 2014063 w 5108245"/>
              <a:gd name="connsiteY21" fmla="*/ 471054 h 3940175"/>
              <a:gd name="connsiteX22" fmla="*/ 2060245 w 5108245"/>
              <a:gd name="connsiteY22" fmla="*/ 452582 h 3940175"/>
              <a:gd name="connsiteX23" fmla="*/ 2134136 w 5108245"/>
              <a:gd name="connsiteY23" fmla="*/ 443345 h 3940175"/>
              <a:gd name="connsiteX24" fmla="*/ 2383517 w 5108245"/>
              <a:gd name="connsiteY24" fmla="*/ 424873 h 3940175"/>
              <a:gd name="connsiteX25" fmla="*/ 2734499 w 5108245"/>
              <a:gd name="connsiteY25" fmla="*/ 369454 h 3940175"/>
              <a:gd name="connsiteX26" fmla="*/ 2928463 w 5108245"/>
              <a:gd name="connsiteY26" fmla="*/ 323273 h 3940175"/>
              <a:gd name="connsiteX27" fmla="*/ 3085481 w 5108245"/>
              <a:gd name="connsiteY27" fmla="*/ 277091 h 3940175"/>
              <a:gd name="connsiteX28" fmla="*/ 3150136 w 5108245"/>
              <a:gd name="connsiteY28" fmla="*/ 258618 h 3940175"/>
              <a:gd name="connsiteX29" fmla="*/ 3371808 w 5108245"/>
              <a:gd name="connsiteY29" fmla="*/ 166254 h 3940175"/>
              <a:gd name="connsiteX30" fmla="*/ 3538063 w 5108245"/>
              <a:gd name="connsiteY30" fmla="*/ 110836 h 3940175"/>
              <a:gd name="connsiteX31" fmla="*/ 3575008 w 5108245"/>
              <a:gd name="connsiteY31" fmla="*/ 101600 h 3940175"/>
              <a:gd name="connsiteX32" fmla="*/ 3889045 w 5108245"/>
              <a:gd name="connsiteY32" fmla="*/ 92363 h 3940175"/>
              <a:gd name="connsiteX33" fmla="*/ 4083008 w 5108245"/>
              <a:gd name="connsiteY33" fmla="*/ 64654 h 3940175"/>
              <a:gd name="connsiteX34" fmla="*/ 4258499 w 5108245"/>
              <a:gd name="connsiteY34" fmla="*/ 18473 h 3940175"/>
              <a:gd name="connsiteX35" fmla="*/ 4304681 w 5108245"/>
              <a:gd name="connsiteY35" fmla="*/ 0 h 3940175"/>
              <a:gd name="connsiteX36" fmla="*/ 4664899 w 5108245"/>
              <a:gd name="connsiteY36" fmla="*/ 9236 h 3940175"/>
              <a:gd name="connsiteX37" fmla="*/ 4831154 w 5108245"/>
              <a:gd name="connsiteY37" fmla="*/ 36945 h 3940175"/>
              <a:gd name="connsiteX38" fmla="*/ 4877336 w 5108245"/>
              <a:gd name="connsiteY38" fmla="*/ 83127 h 3940175"/>
              <a:gd name="connsiteX39" fmla="*/ 5034353 w 5108245"/>
              <a:gd name="connsiteY39" fmla="*/ 184727 h 3940175"/>
              <a:gd name="connsiteX40" fmla="*/ 5062063 w 5108245"/>
              <a:gd name="connsiteY40" fmla="*/ 369454 h 3940175"/>
              <a:gd name="connsiteX41" fmla="*/ 5089772 w 5108245"/>
              <a:gd name="connsiteY41" fmla="*/ 406400 h 3940175"/>
              <a:gd name="connsiteX42" fmla="*/ 5108245 w 5108245"/>
              <a:gd name="connsiteY42" fmla="*/ 452582 h 3940175"/>
              <a:gd name="connsiteX43" fmla="*/ 5071299 w 5108245"/>
              <a:gd name="connsiteY43" fmla="*/ 923636 h 3940175"/>
              <a:gd name="connsiteX44" fmla="*/ 4997408 w 5108245"/>
              <a:gd name="connsiteY44" fmla="*/ 1200727 h 3940175"/>
              <a:gd name="connsiteX45" fmla="*/ 4960463 w 5108245"/>
              <a:gd name="connsiteY45" fmla="*/ 1413163 h 3940175"/>
              <a:gd name="connsiteX46" fmla="*/ 4849626 w 5108245"/>
              <a:gd name="connsiteY46" fmla="*/ 1782618 h 3940175"/>
              <a:gd name="connsiteX47" fmla="*/ 4766499 w 5108245"/>
              <a:gd name="connsiteY47" fmla="*/ 2004291 h 3940175"/>
              <a:gd name="connsiteX48" fmla="*/ 4738790 w 5108245"/>
              <a:gd name="connsiteY48" fmla="*/ 2068945 h 3940175"/>
              <a:gd name="connsiteX49" fmla="*/ 4618717 w 5108245"/>
              <a:gd name="connsiteY49" fmla="*/ 2272145 h 3940175"/>
              <a:gd name="connsiteX50" fmla="*/ 4563299 w 5108245"/>
              <a:gd name="connsiteY50" fmla="*/ 2364509 h 3940175"/>
              <a:gd name="connsiteX51" fmla="*/ 4276972 w 5108245"/>
              <a:gd name="connsiteY51" fmla="*/ 2586182 h 3940175"/>
              <a:gd name="connsiteX52" fmla="*/ 3824389 w 5108245"/>
              <a:gd name="connsiteY52" fmla="*/ 2687781 h 3940175"/>
              <a:gd name="connsiteX53" fmla="*/ 3436463 w 5108245"/>
              <a:gd name="connsiteY53" fmla="*/ 2927927 h 3940175"/>
              <a:gd name="connsiteX54" fmla="*/ 3020826 w 5108245"/>
              <a:gd name="connsiteY54" fmla="*/ 2992582 h 3940175"/>
              <a:gd name="connsiteX55" fmla="*/ 2808390 w 5108245"/>
              <a:gd name="connsiteY55" fmla="*/ 3038763 h 3940175"/>
              <a:gd name="connsiteX56" fmla="*/ 2632899 w 5108245"/>
              <a:gd name="connsiteY56" fmla="*/ 3094182 h 3940175"/>
              <a:gd name="connsiteX57" fmla="*/ 2328099 w 5108245"/>
              <a:gd name="connsiteY57" fmla="*/ 3186545 h 3940175"/>
              <a:gd name="connsiteX58" fmla="*/ 1857045 w 5108245"/>
              <a:gd name="connsiteY58" fmla="*/ 3334327 h 3940175"/>
              <a:gd name="connsiteX59" fmla="*/ 1746208 w 5108245"/>
              <a:gd name="connsiteY59" fmla="*/ 3546763 h 3940175"/>
              <a:gd name="connsiteX60" fmla="*/ 1635372 w 5108245"/>
              <a:gd name="connsiteY60" fmla="*/ 3740727 h 3940175"/>
              <a:gd name="connsiteX61" fmla="*/ 1330573 w 5108245"/>
              <a:gd name="connsiteY61" fmla="*/ 3870037 h 3940175"/>
              <a:gd name="connsiteX62" fmla="*/ 970353 w 5108245"/>
              <a:gd name="connsiteY6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515299 w 5108245"/>
              <a:gd name="connsiteY18" fmla="*/ 692727 h 3940175"/>
              <a:gd name="connsiteX19" fmla="*/ 1700026 w 5108245"/>
              <a:gd name="connsiteY19" fmla="*/ 609600 h 3940175"/>
              <a:gd name="connsiteX20" fmla="*/ 1810863 w 5108245"/>
              <a:gd name="connsiteY20" fmla="*/ 554182 h 3940175"/>
              <a:gd name="connsiteX21" fmla="*/ 2014063 w 5108245"/>
              <a:gd name="connsiteY21" fmla="*/ 471054 h 3940175"/>
              <a:gd name="connsiteX22" fmla="*/ 2060245 w 5108245"/>
              <a:gd name="connsiteY22" fmla="*/ 452582 h 3940175"/>
              <a:gd name="connsiteX23" fmla="*/ 2134136 w 5108245"/>
              <a:gd name="connsiteY23" fmla="*/ 443345 h 3940175"/>
              <a:gd name="connsiteX24" fmla="*/ 2383517 w 5108245"/>
              <a:gd name="connsiteY24" fmla="*/ 424873 h 3940175"/>
              <a:gd name="connsiteX25" fmla="*/ 2734499 w 5108245"/>
              <a:gd name="connsiteY25" fmla="*/ 369454 h 3940175"/>
              <a:gd name="connsiteX26" fmla="*/ 2928463 w 5108245"/>
              <a:gd name="connsiteY26" fmla="*/ 323273 h 3940175"/>
              <a:gd name="connsiteX27" fmla="*/ 3085481 w 5108245"/>
              <a:gd name="connsiteY27" fmla="*/ 277091 h 3940175"/>
              <a:gd name="connsiteX28" fmla="*/ 3150136 w 5108245"/>
              <a:gd name="connsiteY28" fmla="*/ 258618 h 3940175"/>
              <a:gd name="connsiteX29" fmla="*/ 3371808 w 5108245"/>
              <a:gd name="connsiteY29" fmla="*/ 166254 h 3940175"/>
              <a:gd name="connsiteX30" fmla="*/ 3538063 w 5108245"/>
              <a:gd name="connsiteY30" fmla="*/ 110836 h 3940175"/>
              <a:gd name="connsiteX31" fmla="*/ 3575008 w 5108245"/>
              <a:gd name="connsiteY31" fmla="*/ 101600 h 3940175"/>
              <a:gd name="connsiteX32" fmla="*/ 3889045 w 5108245"/>
              <a:gd name="connsiteY32" fmla="*/ 92363 h 3940175"/>
              <a:gd name="connsiteX33" fmla="*/ 4083008 w 5108245"/>
              <a:gd name="connsiteY33" fmla="*/ 64654 h 3940175"/>
              <a:gd name="connsiteX34" fmla="*/ 4258499 w 5108245"/>
              <a:gd name="connsiteY34" fmla="*/ 18473 h 3940175"/>
              <a:gd name="connsiteX35" fmla="*/ 4304681 w 5108245"/>
              <a:gd name="connsiteY35" fmla="*/ 0 h 3940175"/>
              <a:gd name="connsiteX36" fmla="*/ 4664899 w 5108245"/>
              <a:gd name="connsiteY36" fmla="*/ 9236 h 3940175"/>
              <a:gd name="connsiteX37" fmla="*/ 4831154 w 5108245"/>
              <a:gd name="connsiteY37" fmla="*/ 36945 h 3940175"/>
              <a:gd name="connsiteX38" fmla="*/ 4877336 w 5108245"/>
              <a:gd name="connsiteY38" fmla="*/ 83127 h 3940175"/>
              <a:gd name="connsiteX39" fmla="*/ 5034353 w 5108245"/>
              <a:gd name="connsiteY39" fmla="*/ 184727 h 3940175"/>
              <a:gd name="connsiteX40" fmla="*/ 5062063 w 5108245"/>
              <a:gd name="connsiteY40" fmla="*/ 369454 h 3940175"/>
              <a:gd name="connsiteX41" fmla="*/ 5089772 w 5108245"/>
              <a:gd name="connsiteY41" fmla="*/ 406400 h 3940175"/>
              <a:gd name="connsiteX42" fmla="*/ 5108245 w 5108245"/>
              <a:gd name="connsiteY42" fmla="*/ 452582 h 3940175"/>
              <a:gd name="connsiteX43" fmla="*/ 5071299 w 5108245"/>
              <a:gd name="connsiteY43" fmla="*/ 923636 h 3940175"/>
              <a:gd name="connsiteX44" fmla="*/ 4997408 w 5108245"/>
              <a:gd name="connsiteY44" fmla="*/ 1200727 h 3940175"/>
              <a:gd name="connsiteX45" fmla="*/ 4960463 w 5108245"/>
              <a:gd name="connsiteY45" fmla="*/ 1413163 h 3940175"/>
              <a:gd name="connsiteX46" fmla="*/ 4849626 w 5108245"/>
              <a:gd name="connsiteY46" fmla="*/ 1782618 h 3940175"/>
              <a:gd name="connsiteX47" fmla="*/ 4766499 w 5108245"/>
              <a:gd name="connsiteY47" fmla="*/ 2004291 h 3940175"/>
              <a:gd name="connsiteX48" fmla="*/ 4738790 w 5108245"/>
              <a:gd name="connsiteY48" fmla="*/ 2068945 h 3940175"/>
              <a:gd name="connsiteX49" fmla="*/ 4618717 w 5108245"/>
              <a:gd name="connsiteY49" fmla="*/ 2272145 h 3940175"/>
              <a:gd name="connsiteX50" fmla="*/ 4563299 w 5108245"/>
              <a:gd name="connsiteY50" fmla="*/ 2364509 h 3940175"/>
              <a:gd name="connsiteX51" fmla="*/ 4276972 w 5108245"/>
              <a:gd name="connsiteY51" fmla="*/ 2586182 h 3940175"/>
              <a:gd name="connsiteX52" fmla="*/ 3824389 w 5108245"/>
              <a:gd name="connsiteY52" fmla="*/ 2687781 h 3940175"/>
              <a:gd name="connsiteX53" fmla="*/ 3436463 w 5108245"/>
              <a:gd name="connsiteY53" fmla="*/ 2927927 h 3940175"/>
              <a:gd name="connsiteX54" fmla="*/ 3020826 w 5108245"/>
              <a:gd name="connsiteY54" fmla="*/ 2992582 h 3940175"/>
              <a:gd name="connsiteX55" fmla="*/ 2808390 w 5108245"/>
              <a:gd name="connsiteY55" fmla="*/ 3038763 h 3940175"/>
              <a:gd name="connsiteX56" fmla="*/ 2632899 w 5108245"/>
              <a:gd name="connsiteY56" fmla="*/ 3094182 h 3940175"/>
              <a:gd name="connsiteX57" fmla="*/ 2328099 w 5108245"/>
              <a:gd name="connsiteY57" fmla="*/ 3186545 h 3940175"/>
              <a:gd name="connsiteX58" fmla="*/ 1857045 w 5108245"/>
              <a:gd name="connsiteY58" fmla="*/ 3334327 h 3940175"/>
              <a:gd name="connsiteX59" fmla="*/ 1746208 w 5108245"/>
              <a:gd name="connsiteY59" fmla="*/ 3546763 h 3940175"/>
              <a:gd name="connsiteX60" fmla="*/ 1635372 w 5108245"/>
              <a:gd name="connsiteY60" fmla="*/ 3740727 h 3940175"/>
              <a:gd name="connsiteX61" fmla="*/ 1330573 w 5108245"/>
              <a:gd name="connsiteY61" fmla="*/ 3870037 h 3940175"/>
              <a:gd name="connsiteX62" fmla="*/ 970353 w 5108245"/>
              <a:gd name="connsiteY6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062717 w 5108245"/>
              <a:gd name="connsiteY17" fmla="*/ 905163 h 3940175"/>
              <a:gd name="connsiteX18" fmla="*/ 1367517 w 5108245"/>
              <a:gd name="connsiteY18" fmla="*/ 618836 h 3940175"/>
              <a:gd name="connsiteX19" fmla="*/ 1700026 w 5108245"/>
              <a:gd name="connsiteY19" fmla="*/ 609600 h 3940175"/>
              <a:gd name="connsiteX20" fmla="*/ 1810863 w 5108245"/>
              <a:gd name="connsiteY20" fmla="*/ 554182 h 3940175"/>
              <a:gd name="connsiteX21" fmla="*/ 2014063 w 5108245"/>
              <a:gd name="connsiteY21" fmla="*/ 471054 h 3940175"/>
              <a:gd name="connsiteX22" fmla="*/ 2060245 w 5108245"/>
              <a:gd name="connsiteY22" fmla="*/ 452582 h 3940175"/>
              <a:gd name="connsiteX23" fmla="*/ 2134136 w 5108245"/>
              <a:gd name="connsiteY23" fmla="*/ 443345 h 3940175"/>
              <a:gd name="connsiteX24" fmla="*/ 2383517 w 5108245"/>
              <a:gd name="connsiteY24" fmla="*/ 424873 h 3940175"/>
              <a:gd name="connsiteX25" fmla="*/ 2734499 w 5108245"/>
              <a:gd name="connsiteY25" fmla="*/ 369454 h 3940175"/>
              <a:gd name="connsiteX26" fmla="*/ 2928463 w 5108245"/>
              <a:gd name="connsiteY26" fmla="*/ 323273 h 3940175"/>
              <a:gd name="connsiteX27" fmla="*/ 3085481 w 5108245"/>
              <a:gd name="connsiteY27" fmla="*/ 277091 h 3940175"/>
              <a:gd name="connsiteX28" fmla="*/ 3150136 w 5108245"/>
              <a:gd name="connsiteY28" fmla="*/ 258618 h 3940175"/>
              <a:gd name="connsiteX29" fmla="*/ 3371808 w 5108245"/>
              <a:gd name="connsiteY29" fmla="*/ 166254 h 3940175"/>
              <a:gd name="connsiteX30" fmla="*/ 3538063 w 5108245"/>
              <a:gd name="connsiteY30" fmla="*/ 110836 h 3940175"/>
              <a:gd name="connsiteX31" fmla="*/ 3575008 w 5108245"/>
              <a:gd name="connsiteY31" fmla="*/ 101600 h 3940175"/>
              <a:gd name="connsiteX32" fmla="*/ 3889045 w 5108245"/>
              <a:gd name="connsiteY32" fmla="*/ 92363 h 3940175"/>
              <a:gd name="connsiteX33" fmla="*/ 4083008 w 5108245"/>
              <a:gd name="connsiteY33" fmla="*/ 64654 h 3940175"/>
              <a:gd name="connsiteX34" fmla="*/ 4258499 w 5108245"/>
              <a:gd name="connsiteY34" fmla="*/ 18473 h 3940175"/>
              <a:gd name="connsiteX35" fmla="*/ 4304681 w 5108245"/>
              <a:gd name="connsiteY35" fmla="*/ 0 h 3940175"/>
              <a:gd name="connsiteX36" fmla="*/ 4664899 w 5108245"/>
              <a:gd name="connsiteY36" fmla="*/ 9236 h 3940175"/>
              <a:gd name="connsiteX37" fmla="*/ 4831154 w 5108245"/>
              <a:gd name="connsiteY37" fmla="*/ 36945 h 3940175"/>
              <a:gd name="connsiteX38" fmla="*/ 4877336 w 5108245"/>
              <a:gd name="connsiteY38" fmla="*/ 83127 h 3940175"/>
              <a:gd name="connsiteX39" fmla="*/ 5034353 w 5108245"/>
              <a:gd name="connsiteY39" fmla="*/ 184727 h 3940175"/>
              <a:gd name="connsiteX40" fmla="*/ 5062063 w 5108245"/>
              <a:gd name="connsiteY40" fmla="*/ 369454 h 3940175"/>
              <a:gd name="connsiteX41" fmla="*/ 5089772 w 5108245"/>
              <a:gd name="connsiteY41" fmla="*/ 406400 h 3940175"/>
              <a:gd name="connsiteX42" fmla="*/ 5108245 w 5108245"/>
              <a:gd name="connsiteY42" fmla="*/ 452582 h 3940175"/>
              <a:gd name="connsiteX43" fmla="*/ 5071299 w 5108245"/>
              <a:gd name="connsiteY43" fmla="*/ 923636 h 3940175"/>
              <a:gd name="connsiteX44" fmla="*/ 4997408 w 5108245"/>
              <a:gd name="connsiteY44" fmla="*/ 1200727 h 3940175"/>
              <a:gd name="connsiteX45" fmla="*/ 4960463 w 5108245"/>
              <a:gd name="connsiteY45" fmla="*/ 1413163 h 3940175"/>
              <a:gd name="connsiteX46" fmla="*/ 4849626 w 5108245"/>
              <a:gd name="connsiteY46" fmla="*/ 1782618 h 3940175"/>
              <a:gd name="connsiteX47" fmla="*/ 4766499 w 5108245"/>
              <a:gd name="connsiteY47" fmla="*/ 2004291 h 3940175"/>
              <a:gd name="connsiteX48" fmla="*/ 4738790 w 5108245"/>
              <a:gd name="connsiteY48" fmla="*/ 2068945 h 3940175"/>
              <a:gd name="connsiteX49" fmla="*/ 4618717 w 5108245"/>
              <a:gd name="connsiteY49" fmla="*/ 2272145 h 3940175"/>
              <a:gd name="connsiteX50" fmla="*/ 4563299 w 5108245"/>
              <a:gd name="connsiteY50" fmla="*/ 2364509 h 3940175"/>
              <a:gd name="connsiteX51" fmla="*/ 4276972 w 5108245"/>
              <a:gd name="connsiteY51" fmla="*/ 2586182 h 3940175"/>
              <a:gd name="connsiteX52" fmla="*/ 3824389 w 5108245"/>
              <a:gd name="connsiteY52" fmla="*/ 2687781 h 3940175"/>
              <a:gd name="connsiteX53" fmla="*/ 3436463 w 5108245"/>
              <a:gd name="connsiteY53" fmla="*/ 2927927 h 3940175"/>
              <a:gd name="connsiteX54" fmla="*/ 3020826 w 5108245"/>
              <a:gd name="connsiteY54" fmla="*/ 2992582 h 3940175"/>
              <a:gd name="connsiteX55" fmla="*/ 2808390 w 5108245"/>
              <a:gd name="connsiteY55" fmla="*/ 3038763 h 3940175"/>
              <a:gd name="connsiteX56" fmla="*/ 2632899 w 5108245"/>
              <a:gd name="connsiteY56" fmla="*/ 3094182 h 3940175"/>
              <a:gd name="connsiteX57" fmla="*/ 2328099 w 5108245"/>
              <a:gd name="connsiteY57" fmla="*/ 3186545 h 3940175"/>
              <a:gd name="connsiteX58" fmla="*/ 1857045 w 5108245"/>
              <a:gd name="connsiteY58" fmla="*/ 3334327 h 3940175"/>
              <a:gd name="connsiteX59" fmla="*/ 1746208 w 5108245"/>
              <a:gd name="connsiteY59" fmla="*/ 3546763 h 3940175"/>
              <a:gd name="connsiteX60" fmla="*/ 1635372 w 5108245"/>
              <a:gd name="connsiteY60" fmla="*/ 3740727 h 3940175"/>
              <a:gd name="connsiteX61" fmla="*/ 1330573 w 5108245"/>
              <a:gd name="connsiteY61" fmla="*/ 3870037 h 3940175"/>
              <a:gd name="connsiteX62" fmla="*/ 970353 w 5108245"/>
              <a:gd name="connsiteY6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877990 w 5108245"/>
              <a:gd name="connsiteY16" fmla="*/ 979054 h 3940175"/>
              <a:gd name="connsiteX17" fmla="*/ 1367517 w 5108245"/>
              <a:gd name="connsiteY17" fmla="*/ 618836 h 3940175"/>
              <a:gd name="connsiteX18" fmla="*/ 1700026 w 5108245"/>
              <a:gd name="connsiteY18" fmla="*/ 609600 h 3940175"/>
              <a:gd name="connsiteX19" fmla="*/ 1810863 w 5108245"/>
              <a:gd name="connsiteY19" fmla="*/ 554182 h 3940175"/>
              <a:gd name="connsiteX20" fmla="*/ 2014063 w 5108245"/>
              <a:gd name="connsiteY20" fmla="*/ 471054 h 3940175"/>
              <a:gd name="connsiteX21" fmla="*/ 2060245 w 5108245"/>
              <a:gd name="connsiteY21" fmla="*/ 452582 h 3940175"/>
              <a:gd name="connsiteX22" fmla="*/ 2134136 w 5108245"/>
              <a:gd name="connsiteY22" fmla="*/ 443345 h 3940175"/>
              <a:gd name="connsiteX23" fmla="*/ 2383517 w 5108245"/>
              <a:gd name="connsiteY23" fmla="*/ 424873 h 3940175"/>
              <a:gd name="connsiteX24" fmla="*/ 2734499 w 5108245"/>
              <a:gd name="connsiteY24" fmla="*/ 369454 h 3940175"/>
              <a:gd name="connsiteX25" fmla="*/ 2928463 w 5108245"/>
              <a:gd name="connsiteY25" fmla="*/ 323273 h 3940175"/>
              <a:gd name="connsiteX26" fmla="*/ 3085481 w 5108245"/>
              <a:gd name="connsiteY26" fmla="*/ 277091 h 3940175"/>
              <a:gd name="connsiteX27" fmla="*/ 3150136 w 5108245"/>
              <a:gd name="connsiteY27" fmla="*/ 258618 h 3940175"/>
              <a:gd name="connsiteX28" fmla="*/ 3371808 w 5108245"/>
              <a:gd name="connsiteY28" fmla="*/ 166254 h 3940175"/>
              <a:gd name="connsiteX29" fmla="*/ 3538063 w 5108245"/>
              <a:gd name="connsiteY29" fmla="*/ 110836 h 3940175"/>
              <a:gd name="connsiteX30" fmla="*/ 3575008 w 5108245"/>
              <a:gd name="connsiteY30" fmla="*/ 101600 h 3940175"/>
              <a:gd name="connsiteX31" fmla="*/ 3889045 w 5108245"/>
              <a:gd name="connsiteY31" fmla="*/ 92363 h 3940175"/>
              <a:gd name="connsiteX32" fmla="*/ 4083008 w 5108245"/>
              <a:gd name="connsiteY32" fmla="*/ 64654 h 3940175"/>
              <a:gd name="connsiteX33" fmla="*/ 4258499 w 5108245"/>
              <a:gd name="connsiteY33" fmla="*/ 18473 h 3940175"/>
              <a:gd name="connsiteX34" fmla="*/ 4304681 w 5108245"/>
              <a:gd name="connsiteY34" fmla="*/ 0 h 3940175"/>
              <a:gd name="connsiteX35" fmla="*/ 4664899 w 5108245"/>
              <a:gd name="connsiteY35" fmla="*/ 9236 h 3940175"/>
              <a:gd name="connsiteX36" fmla="*/ 4831154 w 5108245"/>
              <a:gd name="connsiteY36" fmla="*/ 36945 h 3940175"/>
              <a:gd name="connsiteX37" fmla="*/ 4877336 w 5108245"/>
              <a:gd name="connsiteY37" fmla="*/ 83127 h 3940175"/>
              <a:gd name="connsiteX38" fmla="*/ 5034353 w 5108245"/>
              <a:gd name="connsiteY38" fmla="*/ 184727 h 3940175"/>
              <a:gd name="connsiteX39" fmla="*/ 5062063 w 5108245"/>
              <a:gd name="connsiteY39" fmla="*/ 369454 h 3940175"/>
              <a:gd name="connsiteX40" fmla="*/ 5089772 w 5108245"/>
              <a:gd name="connsiteY40" fmla="*/ 406400 h 3940175"/>
              <a:gd name="connsiteX41" fmla="*/ 5108245 w 5108245"/>
              <a:gd name="connsiteY41" fmla="*/ 452582 h 3940175"/>
              <a:gd name="connsiteX42" fmla="*/ 5071299 w 5108245"/>
              <a:gd name="connsiteY42" fmla="*/ 923636 h 3940175"/>
              <a:gd name="connsiteX43" fmla="*/ 4997408 w 5108245"/>
              <a:gd name="connsiteY43" fmla="*/ 1200727 h 3940175"/>
              <a:gd name="connsiteX44" fmla="*/ 4960463 w 5108245"/>
              <a:gd name="connsiteY44" fmla="*/ 1413163 h 3940175"/>
              <a:gd name="connsiteX45" fmla="*/ 4849626 w 5108245"/>
              <a:gd name="connsiteY45" fmla="*/ 1782618 h 3940175"/>
              <a:gd name="connsiteX46" fmla="*/ 4766499 w 5108245"/>
              <a:gd name="connsiteY46" fmla="*/ 2004291 h 3940175"/>
              <a:gd name="connsiteX47" fmla="*/ 4738790 w 5108245"/>
              <a:gd name="connsiteY47" fmla="*/ 2068945 h 3940175"/>
              <a:gd name="connsiteX48" fmla="*/ 4618717 w 5108245"/>
              <a:gd name="connsiteY48" fmla="*/ 2272145 h 3940175"/>
              <a:gd name="connsiteX49" fmla="*/ 4563299 w 5108245"/>
              <a:gd name="connsiteY49" fmla="*/ 2364509 h 3940175"/>
              <a:gd name="connsiteX50" fmla="*/ 4276972 w 5108245"/>
              <a:gd name="connsiteY50" fmla="*/ 2586182 h 3940175"/>
              <a:gd name="connsiteX51" fmla="*/ 3824389 w 5108245"/>
              <a:gd name="connsiteY51" fmla="*/ 2687781 h 3940175"/>
              <a:gd name="connsiteX52" fmla="*/ 3436463 w 5108245"/>
              <a:gd name="connsiteY52" fmla="*/ 2927927 h 3940175"/>
              <a:gd name="connsiteX53" fmla="*/ 3020826 w 5108245"/>
              <a:gd name="connsiteY53" fmla="*/ 2992582 h 3940175"/>
              <a:gd name="connsiteX54" fmla="*/ 2808390 w 5108245"/>
              <a:gd name="connsiteY54" fmla="*/ 3038763 h 3940175"/>
              <a:gd name="connsiteX55" fmla="*/ 2632899 w 5108245"/>
              <a:gd name="connsiteY55" fmla="*/ 3094182 h 3940175"/>
              <a:gd name="connsiteX56" fmla="*/ 2328099 w 5108245"/>
              <a:gd name="connsiteY56" fmla="*/ 3186545 h 3940175"/>
              <a:gd name="connsiteX57" fmla="*/ 1857045 w 5108245"/>
              <a:gd name="connsiteY57" fmla="*/ 3334327 h 3940175"/>
              <a:gd name="connsiteX58" fmla="*/ 1746208 w 5108245"/>
              <a:gd name="connsiteY58" fmla="*/ 3546763 h 3940175"/>
              <a:gd name="connsiteX59" fmla="*/ 1635372 w 5108245"/>
              <a:gd name="connsiteY59" fmla="*/ 3740727 h 3940175"/>
              <a:gd name="connsiteX60" fmla="*/ 1330573 w 5108245"/>
              <a:gd name="connsiteY60" fmla="*/ 3870037 h 3940175"/>
              <a:gd name="connsiteX61" fmla="*/ 970353 w 5108245"/>
              <a:gd name="connsiteY61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647081 w 5108245"/>
              <a:gd name="connsiteY15" fmla="*/ 10529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10863 w 5108245"/>
              <a:gd name="connsiteY18" fmla="*/ 554182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10863 w 5108245"/>
              <a:gd name="connsiteY18" fmla="*/ 554182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10863 w 5108245"/>
              <a:gd name="connsiteY18" fmla="*/ 554182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00026 w 5108245"/>
              <a:gd name="connsiteY17" fmla="*/ 609600 h 3940175"/>
              <a:gd name="connsiteX18" fmla="*/ 1801627 w 5108245"/>
              <a:gd name="connsiteY18" fmla="*/ 387927 h 3940175"/>
              <a:gd name="connsiteX19" fmla="*/ 2014063 w 5108245"/>
              <a:gd name="connsiteY19" fmla="*/ 471054 h 3940175"/>
              <a:gd name="connsiteX20" fmla="*/ 2060245 w 5108245"/>
              <a:gd name="connsiteY20" fmla="*/ 452582 h 3940175"/>
              <a:gd name="connsiteX21" fmla="*/ 2134136 w 5108245"/>
              <a:gd name="connsiteY21" fmla="*/ 443345 h 3940175"/>
              <a:gd name="connsiteX22" fmla="*/ 2383517 w 5108245"/>
              <a:gd name="connsiteY22" fmla="*/ 424873 h 3940175"/>
              <a:gd name="connsiteX23" fmla="*/ 2734499 w 5108245"/>
              <a:gd name="connsiteY23" fmla="*/ 369454 h 3940175"/>
              <a:gd name="connsiteX24" fmla="*/ 2928463 w 5108245"/>
              <a:gd name="connsiteY24" fmla="*/ 323273 h 3940175"/>
              <a:gd name="connsiteX25" fmla="*/ 3085481 w 5108245"/>
              <a:gd name="connsiteY25" fmla="*/ 277091 h 3940175"/>
              <a:gd name="connsiteX26" fmla="*/ 3150136 w 5108245"/>
              <a:gd name="connsiteY26" fmla="*/ 258618 h 3940175"/>
              <a:gd name="connsiteX27" fmla="*/ 3371808 w 5108245"/>
              <a:gd name="connsiteY27" fmla="*/ 166254 h 3940175"/>
              <a:gd name="connsiteX28" fmla="*/ 3538063 w 5108245"/>
              <a:gd name="connsiteY28" fmla="*/ 110836 h 3940175"/>
              <a:gd name="connsiteX29" fmla="*/ 3575008 w 5108245"/>
              <a:gd name="connsiteY29" fmla="*/ 101600 h 3940175"/>
              <a:gd name="connsiteX30" fmla="*/ 3889045 w 5108245"/>
              <a:gd name="connsiteY30" fmla="*/ 92363 h 3940175"/>
              <a:gd name="connsiteX31" fmla="*/ 4083008 w 5108245"/>
              <a:gd name="connsiteY31" fmla="*/ 64654 h 3940175"/>
              <a:gd name="connsiteX32" fmla="*/ 4258499 w 5108245"/>
              <a:gd name="connsiteY32" fmla="*/ 18473 h 3940175"/>
              <a:gd name="connsiteX33" fmla="*/ 4304681 w 5108245"/>
              <a:gd name="connsiteY33" fmla="*/ 0 h 3940175"/>
              <a:gd name="connsiteX34" fmla="*/ 4664899 w 5108245"/>
              <a:gd name="connsiteY34" fmla="*/ 9236 h 3940175"/>
              <a:gd name="connsiteX35" fmla="*/ 4831154 w 5108245"/>
              <a:gd name="connsiteY35" fmla="*/ 36945 h 3940175"/>
              <a:gd name="connsiteX36" fmla="*/ 4877336 w 5108245"/>
              <a:gd name="connsiteY36" fmla="*/ 83127 h 3940175"/>
              <a:gd name="connsiteX37" fmla="*/ 5034353 w 5108245"/>
              <a:gd name="connsiteY37" fmla="*/ 184727 h 3940175"/>
              <a:gd name="connsiteX38" fmla="*/ 5062063 w 5108245"/>
              <a:gd name="connsiteY38" fmla="*/ 369454 h 3940175"/>
              <a:gd name="connsiteX39" fmla="*/ 5089772 w 5108245"/>
              <a:gd name="connsiteY39" fmla="*/ 406400 h 3940175"/>
              <a:gd name="connsiteX40" fmla="*/ 5108245 w 5108245"/>
              <a:gd name="connsiteY40" fmla="*/ 452582 h 3940175"/>
              <a:gd name="connsiteX41" fmla="*/ 5071299 w 5108245"/>
              <a:gd name="connsiteY41" fmla="*/ 923636 h 3940175"/>
              <a:gd name="connsiteX42" fmla="*/ 4997408 w 5108245"/>
              <a:gd name="connsiteY42" fmla="*/ 1200727 h 3940175"/>
              <a:gd name="connsiteX43" fmla="*/ 4960463 w 5108245"/>
              <a:gd name="connsiteY43" fmla="*/ 1413163 h 3940175"/>
              <a:gd name="connsiteX44" fmla="*/ 4849626 w 5108245"/>
              <a:gd name="connsiteY44" fmla="*/ 1782618 h 3940175"/>
              <a:gd name="connsiteX45" fmla="*/ 4766499 w 5108245"/>
              <a:gd name="connsiteY45" fmla="*/ 2004291 h 3940175"/>
              <a:gd name="connsiteX46" fmla="*/ 4738790 w 5108245"/>
              <a:gd name="connsiteY46" fmla="*/ 2068945 h 3940175"/>
              <a:gd name="connsiteX47" fmla="*/ 4618717 w 5108245"/>
              <a:gd name="connsiteY47" fmla="*/ 2272145 h 3940175"/>
              <a:gd name="connsiteX48" fmla="*/ 4563299 w 5108245"/>
              <a:gd name="connsiteY48" fmla="*/ 2364509 h 3940175"/>
              <a:gd name="connsiteX49" fmla="*/ 4276972 w 5108245"/>
              <a:gd name="connsiteY49" fmla="*/ 2586182 h 3940175"/>
              <a:gd name="connsiteX50" fmla="*/ 3824389 w 5108245"/>
              <a:gd name="connsiteY50" fmla="*/ 2687781 h 3940175"/>
              <a:gd name="connsiteX51" fmla="*/ 3436463 w 5108245"/>
              <a:gd name="connsiteY51" fmla="*/ 2927927 h 3940175"/>
              <a:gd name="connsiteX52" fmla="*/ 3020826 w 5108245"/>
              <a:gd name="connsiteY52" fmla="*/ 2992582 h 3940175"/>
              <a:gd name="connsiteX53" fmla="*/ 2808390 w 5108245"/>
              <a:gd name="connsiteY53" fmla="*/ 3038763 h 3940175"/>
              <a:gd name="connsiteX54" fmla="*/ 2632899 w 5108245"/>
              <a:gd name="connsiteY54" fmla="*/ 3094182 h 3940175"/>
              <a:gd name="connsiteX55" fmla="*/ 2328099 w 5108245"/>
              <a:gd name="connsiteY55" fmla="*/ 3186545 h 3940175"/>
              <a:gd name="connsiteX56" fmla="*/ 1857045 w 5108245"/>
              <a:gd name="connsiteY56" fmla="*/ 3334327 h 3940175"/>
              <a:gd name="connsiteX57" fmla="*/ 1746208 w 5108245"/>
              <a:gd name="connsiteY57" fmla="*/ 3546763 h 3940175"/>
              <a:gd name="connsiteX58" fmla="*/ 1635372 w 5108245"/>
              <a:gd name="connsiteY58" fmla="*/ 3740727 h 3940175"/>
              <a:gd name="connsiteX59" fmla="*/ 1330573 w 5108245"/>
              <a:gd name="connsiteY59" fmla="*/ 3870037 h 3940175"/>
              <a:gd name="connsiteX60" fmla="*/ 970353 w 5108245"/>
              <a:gd name="connsiteY60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060245 w 5108245"/>
              <a:gd name="connsiteY19" fmla="*/ 452582 h 3940175"/>
              <a:gd name="connsiteX20" fmla="*/ 2134136 w 5108245"/>
              <a:gd name="connsiteY20" fmla="*/ 443345 h 3940175"/>
              <a:gd name="connsiteX21" fmla="*/ 2383517 w 5108245"/>
              <a:gd name="connsiteY21" fmla="*/ 424873 h 3940175"/>
              <a:gd name="connsiteX22" fmla="*/ 2734499 w 5108245"/>
              <a:gd name="connsiteY22" fmla="*/ 369454 h 3940175"/>
              <a:gd name="connsiteX23" fmla="*/ 2928463 w 5108245"/>
              <a:gd name="connsiteY23" fmla="*/ 323273 h 3940175"/>
              <a:gd name="connsiteX24" fmla="*/ 3085481 w 5108245"/>
              <a:gd name="connsiteY24" fmla="*/ 277091 h 3940175"/>
              <a:gd name="connsiteX25" fmla="*/ 3150136 w 5108245"/>
              <a:gd name="connsiteY25" fmla="*/ 258618 h 3940175"/>
              <a:gd name="connsiteX26" fmla="*/ 3371808 w 5108245"/>
              <a:gd name="connsiteY26" fmla="*/ 166254 h 3940175"/>
              <a:gd name="connsiteX27" fmla="*/ 3538063 w 5108245"/>
              <a:gd name="connsiteY27" fmla="*/ 110836 h 3940175"/>
              <a:gd name="connsiteX28" fmla="*/ 3575008 w 5108245"/>
              <a:gd name="connsiteY28" fmla="*/ 101600 h 3940175"/>
              <a:gd name="connsiteX29" fmla="*/ 3889045 w 5108245"/>
              <a:gd name="connsiteY29" fmla="*/ 92363 h 3940175"/>
              <a:gd name="connsiteX30" fmla="*/ 4083008 w 5108245"/>
              <a:gd name="connsiteY30" fmla="*/ 64654 h 3940175"/>
              <a:gd name="connsiteX31" fmla="*/ 4258499 w 5108245"/>
              <a:gd name="connsiteY31" fmla="*/ 18473 h 3940175"/>
              <a:gd name="connsiteX32" fmla="*/ 4304681 w 5108245"/>
              <a:gd name="connsiteY32" fmla="*/ 0 h 3940175"/>
              <a:gd name="connsiteX33" fmla="*/ 4664899 w 5108245"/>
              <a:gd name="connsiteY33" fmla="*/ 9236 h 3940175"/>
              <a:gd name="connsiteX34" fmla="*/ 4831154 w 5108245"/>
              <a:gd name="connsiteY34" fmla="*/ 36945 h 3940175"/>
              <a:gd name="connsiteX35" fmla="*/ 4877336 w 5108245"/>
              <a:gd name="connsiteY35" fmla="*/ 83127 h 3940175"/>
              <a:gd name="connsiteX36" fmla="*/ 5034353 w 5108245"/>
              <a:gd name="connsiteY36" fmla="*/ 184727 h 3940175"/>
              <a:gd name="connsiteX37" fmla="*/ 5062063 w 5108245"/>
              <a:gd name="connsiteY37" fmla="*/ 369454 h 3940175"/>
              <a:gd name="connsiteX38" fmla="*/ 5089772 w 5108245"/>
              <a:gd name="connsiteY38" fmla="*/ 406400 h 3940175"/>
              <a:gd name="connsiteX39" fmla="*/ 5108245 w 5108245"/>
              <a:gd name="connsiteY39" fmla="*/ 452582 h 3940175"/>
              <a:gd name="connsiteX40" fmla="*/ 5071299 w 5108245"/>
              <a:gd name="connsiteY40" fmla="*/ 923636 h 3940175"/>
              <a:gd name="connsiteX41" fmla="*/ 4997408 w 5108245"/>
              <a:gd name="connsiteY41" fmla="*/ 1200727 h 3940175"/>
              <a:gd name="connsiteX42" fmla="*/ 4960463 w 5108245"/>
              <a:gd name="connsiteY42" fmla="*/ 1413163 h 3940175"/>
              <a:gd name="connsiteX43" fmla="*/ 4849626 w 5108245"/>
              <a:gd name="connsiteY43" fmla="*/ 1782618 h 3940175"/>
              <a:gd name="connsiteX44" fmla="*/ 4766499 w 5108245"/>
              <a:gd name="connsiteY44" fmla="*/ 2004291 h 3940175"/>
              <a:gd name="connsiteX45" fmla="*/ 4738790 w 5108245"/>
              <a:gd name="connsiteY45" fmla="*/ 2068945 h 3940175"/>
              <a:gd name="connsiteX46" fmla="*/ 4618717 w 5108245"/>
              <a:gd name="connsiteY46" fmla="*/ 2272145 h 3940175"/>
              <a:gd name="connsiteX47" fmla="*/ 4563299 w 5108245"/>
              <a:gd name="connsiteY47" fmla="*/ 2364509 h 3940175"/>
              <a:gd name="connsiteX48" fmla="*/ 4276972 w 5108245"/>
              <a:gd name="connsiteY48" fmla="*/ 2586182 h 3940175"/>
              <a:gd name="connsiteX49" fmla="*/ 3824389 w 5108245"/>
              <a:gd name="connsiteY49" fmla="*/ 2687781 h 3940175"/>
              <a:gd name="connsiteX50" fmla="*/ 3436463 w 5108245"/>
              <a:gd name="connsiteY50" fmla="*/ 2927927 h 3940175"/>
              <a:gd name="connsiteX51" fmla="*/ 3020826 w 5108245"/>
              <a:gd name="connsiteY51" fmla="*/ 2992582 h 3940175"/>
              <a:gd name="connsiteX52" fmla="*/ 2808390 w 5108245"/>
              <a:gd name="connsiteY52" fmla="*/ 3038763 h 3940175"/>
              <a:gd name="connsiteX53" fmla="*/ 2632899 w 5108245"/>
              <a:gd name="connsiteY53" fmla="*/ 3094182 h 3940175"/>
              <a:gd name="connsiteX54" fmla="*/ 2328099 w 5108245"/>
              <a:gd name="connsiteY54" fmla="*/ 3186545 h 3940175"/>
              <a:gd name="connsiteX55" fmla="*/ 1857045 w 5108245"/>
              <a:gd name="connsiteY55" fmla="*/ 3334327 h 3940175"/>
              <a:gd name="connsiteX56" fmla="*/ 1746208 w 5108245"/>
              <a:gd name="connsiteY56" fmla="*/ 3546763 h 3940175"/>
              <a:gd name="connsiteX57" fmla="*/ 1635372 w 5108245"/>
              <a:gd name="connsiteY57" fmla="*/ 3740727 h 3940175"/>
              <a:gd name="connsiteX58" fmla="*/ 1330573 w 5108245"/>
              <a:gd name="connsiteY58" fmla="*/ 3870037 h 3940175"/>
              <a:gd name="connsiteX59" fmla="*/ 970353 w 5108245"/>
              <a:gd name="connsiteY59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060245 w 5108245"/>
              <a:gd name="connsiteY19" fmla="*/ 452582 h 3940175"/>
              <a:gd name="connsiteX20" fmla="*/ 2134136 w 5108245"/>
              <a:gd name="connsiteY20" fmla="*/ 443345 h 3940175"/>
              <a:gd name="connsiteX21" fmla="*/ 2383517 w 5108245"/>
              <a:gd name="connsiteY21" fmla="*/ 424873 h 3940175"/>
              <a:gd name="connsiteX22" fmla="*/ 2928463 w 5108245"/>
              <a:gd name="connsiteY22" fmla="*/ 323273 h 3940175"/>
              <a:gd name="connsiteX23" fmla="*/ 3085481 w 5108245"/>
              <a:gd name="connsiteY23" fmla="*/ 277091 h 3940175"/>
              <a:gd name="connsiteX24" fmla="*/ 3150136 w 5108245"/>
              <a:gd name="connsiteY24" fmla="*/ 258618 h 3940175"/>
              <a:gd name="connsiteX25" fmla="*/ 3371808 w 5108245"/>
              <a:gd name="connsiteY25" fmla="*/ 166254 h 3940175"/>
              <a:gd name="connsiteX26" fmla="*/ 3538063 w 5108245"/>
              <a:gd name="connsiteY26" fmla="*/ 110836 h 3940175"/>
              <a:gd name="connsiteX27" fmla="*/ 3575008 w 5108245"/>
              <a:gd name="connsiteY27" fmla="*/ 101600 h 3940175"/>
              <a:gd name="connsiteX28" fmla="*/ 3889045 w 5108245"/>
              <a:gd name="connsiteY28" fmla="*/ 92363 h 3940175"/>
              <a:gd name="connsiteX29" fmla="*/ 4083008 w 5108245"/>
              <a:gd name="connsiteY29" fmla="*/ 64654 h 3940175"/>
              <a:gd name="connsiteX30" fmla="*/ 4258499 w 5108245"/>
              <a:gd name="connsiteY30" fmla="*/ 18473 h 3940175"/>
              <a:gd name="connsiteX31" fmla="*/ 4304681 w 5108245"/>
              <a:gd name="connsiteY31" fmla="*/ 0 h 3940175"/>
              <a:gd name="connsiteX32" fmla="*/ 4664899 w 5108245"/>
              <a:gd name="connsiteY32" fmla="*/ 9236 h 3940175"/>
              <a:gd name="connsiteX33" fmla="*/ 4831154 w 5108245"/>
              <a:gd name="connsiteY33" fmla="*/ 36945 h 3940175"/>
              <a:gd name="connsiteX34" fmla="*/ 4877336 w 5108245"/>
              <a:gd name="connsiteY34" fmla="*/ 83127 h 3940175"/>
              <a:gd name="connsiteX35" fmla="*/ 5034353 w 5108245"/>
              <a:gd name="connsiteY35" fmla="*/ 184727 h 3940175"/>
              <a:gd name="connsiteX36" fmla="*/ 5062063 w 5108245"/>
              <a:gd name="connsiteY36" fmla="*/ 369454 h 3940175"/>
              <a:gd name="connsiteX37" fmla="*/ 5089772 w 5108245"/>
              <a:gd name="connsiteY37" fmla="*/ 406400 h 3940175"/>
              <a:gd name="connsiteX38" fmla="*/ 5108245 w 5108245"/>
              <a:gd name="connsiteY38" fmla="*/ 452582 h 3940175"/>
              <a:gd name="connsiteX39" fmla="*/ 5071299 w 5108245"/>
              <a:gd name="connsiteY39" fmla="*/ 923636 h 3940175"/>
              <a:gd name="connsiteX40" fmla="*/ 4997408 w 5108245"/>
              <a:gd name="connsiteY40" fmla="*/ 1200727 h 3940175"/>
              <a:gd name="connsiteX41" fmla="*/ 4960463 w 5108245"/>
              <a:gd name="connsiteY41" fmla="*/ 1413163 h 3940175"/>
              <a:gd name="connsiteX42" fmla="*/ 4849626 w 5108245"/>
              <a:gd name="connsiteY42" fmla="*/ 1782618 h 3940175"/>
              <a:gd name="connsiteX43" fmla="*/ 4766499 w 5108245"/>
              <a:gd name="connsiteY43" fmla="*/ 2004291 h 3940175"/>
              <a:gd name="connsiteX44" fmla="*/ 4738790 w 5108245"/>
              <a:gd name="connsiteY44" fmla="*/ 2068945 h 3940175"/>
              <a:gd name="connsiteX45" fmla="*/ 4618717 w 5108245"/>
              <a:gd name="connsiteY45" fmla="*/ 2272145 h 3940175"/>
              <a:gd name="connsiteX46" fmla="*/ 4563299 w 5108245"/>
              <a:gd name="connsiteY46" fmla="*/ 2364509 h 3940175"/>
              <a:gd name="connsiteX47" fmla="*/ 4276972 w 5108245"/>
              <a:gd name="connsiteY47" fmla="*/ 2586182 h 3940175"/>
              <a:gd name="connsiteX48" fmla="*/ 3824389 w 5108245"/>
              <a:gd name="connsiteY48" fmla="*/ 2687781 h 3940175"/>
              <a:gd name="connsiteX49" fmla="*/ 3436463 w 5108245"/>
              <a:gd name="connsiteY49" fmla="*/ 2927927 h 3940175"/>
              <a:gd name="connsiteX50" fmla="*/ 3020826 w 5108245"/>
              <a:gd name="connsiteY50" fmla="*/ 2992582 h 3940175"/>
              <a:gd name="connsiteX51" fmla="*/ 2808390 w 5108245"/>
              <a:gd name="connsiteY51" fmla="*/ 3038763 h 3940175"/>
              <a:gd name="connsiteX52" fmla="*/ 2632899 w 5108245"/>
              <a:gd name="connsiteY52" fmla="*/ 3094182 h 3940175"/>
              <a:gd name="connsiteX53" fmla="*/ 2328099 w 5108245"/>
              <a:gd name="connsiteY53" fmla="*/ 3186545 h 3940175"/>
              <a:gd name="connsiteX54" fmla="*/ 1857045 w 5108245"/>
              <a:gd name="connsiteY54" fmla="*/ 3334327 h 3940175"/>
              <a:gd name="connsiteX55" fmla="*/ 1746208 w 5108245"/>
              <a:gd name="connsiteY55" fmla="*/ 3546763 h 3940175"/>
              <a:gd name="connsiteX56" fmla="*/ 1635372 w 5108245"/>
              <a:gd name="connsiteY56" fmla="*/ 3740727 h 3940175"/>
              <a:gd name="connsiteX57" fmla="*/ 1330573 w 5108245"/>
              <a:gd name="connsiteY57" fmla="*/ 3870037 h 3940175"/>
              <a:gd name="connsiteX58" fmla="*/ 970353 w 5108245"/>
              <a:gd name="connsiteY58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060245 w 5108245"/>
              <a:gd name="connsiteY19" fmla="*/ 452582 h 3940175"/>
              <a:gd name="connsiteX20" fmla="*/ 2134136 w 5108245"/>
              <a:gd name="connsiteY20" fmla="*/ 443345 h 3940175"/>
              <a:gd name="connsiteX21" fmla="*/ 2928463 w 5108245"/>
              <a:gd name="connsiteY21" fmla="*/ 323273 h 3940175"/>
              <a:gd name="connsiteX22" fmla="*/ 3085481 w 5108245"/>
              <a:gd name="connsiteY22" fmla="*/ 277091 h 3940175"/>
              <a:gd name="connsiteX23" fmla="*/ 3150136 w 5108245"/>
              <a:gd name="connsiteY23" fmla="*/ 258618 h 3940175"/>
              <a:gd name="connsiteX24" fmla="*/ 3371808 w 5108245"/>
              <a:gd name="connsiteY24" fmla="*/ 166254 h 3940175"/>
              <a:gd name="connsiteX25" fmla="*/ 3538063 w 5108245"/>
              <a:gd name="connsiteY25" fmla="*/ 110836 h 3940175"/>
              <a:gd name="connsiteX26" fmla="*/ 3575008 w 5108245"/>
              <a:gd name="connsiteY26" fmla="*/ 101600 h 3940175"/>
              <a:gd name="connsiteX27" fmla="*/ 3889045 w 5108245"/>
              <a:gd name="connsiteY27" fmla="*/ 92363 h 3940175"/>
              <a:gd name="connsiteX28" fmla="*/ 4083008 w 5108245"/>
              <a:gd name="connsiteY28" fmla="*/ 64654 h 3940175"/>
              <a:gd name="connsiteX29" fmla="*/ 4258499 w 5108245"/>
              <a:gd name="connsiteY29" fmla="*/ 18473 h 3940175"/>
              <a:gd name="connsiteX30" fmla="*/ 4304681 w 5108245"/>
              <a:gd name="connsiteY30" fmla="*/ 0 h 3940175"/>
              <a:gd name="connsiteX31" fmla="*/ 4664899 w 5108245"/>
              <a:gd name="connsiteY31" fmla="*/ 9236 h 3940175"/>
              <a:gd name="connsiteX32" fmla="*/ 4831154 w 5108245"/>
              <a:gd name="connsiteY32" fmla="*/ 36945 h 3940175"/>
              <a:gd name="connsiteX33" fmla="*/ 4877336 w 5108245"/>
              <a:gd name="connsiteY33" fmla="*/ 83127 h 3940175"/>
              <a:gd name="connsiteX34" fmla="*/ 5034353 w 5108245"/>
              <a:gd name="connsiteY34" fmla="*/ 184727 h 3940175"/>
              <a:gd name="connsiteX35" fmla="*/ 5062063 w 5108245"/>
              <a:gd name="connsiteY35" fmla="*/ 369454 h 3940175"/>
              <a:gd name="connsiteX36" fmla="*/ 5089772 w 5108245"/>
              <a:gd name="connsiteY36" fmla="*/ 406400 h 3940175"/>
              <a:gd name="connsiteX37" fmla="*/ 5108245 w 5108245"/>
              <a:gd name="connsiteY37" fmla="*/ 452582 h 3940175"/>
              <a:gd name="connsiteX38" fmla="*/ 5071299 w 5108245"/>
              <a:gd name="connsiteY38" fmla="*/ 923636 h 3940175"/>
              <a:gd name="connsiteX39" fmla="*/ 4997408 w 5108245"/>
              <a:gd name="connsiteY39" fmla="*/ 1200727 h 3940175"/>
              <a:gd name="connsiteX40" fmla="*/ 4960463 w 5108245"/>
              <a:gd name="connsiteY40" fmla="*/ 1413163 h 3940175"/>
              <a:gd name="connsiteX41" fmla="*/ 4849626 w 5108245"/>
              <a:gd name="connsiteY41" fmla="*/ 1782618 h 3940175"/>
              <a:gd name="connsiteX42" fmla="*/ 4766499 w 5108245"/>
              <a:gd name="connsiteY42" fmla="*/ 2004291 h 3940175"/>
              <a:gd name="connsiteX43" fmla="*/ 4738790 w 5108245"/>
              <a:gd name="connsiteY43" fmla="*/ 2068945 h 3940175"/>
              <a:gd name="connsiteX44" fmla="*/ 4618717 w 5108245"/>
              <a:gd name="connsiteY44" fmla="*/ 2272145 h 3940175"/>
              <a:gd name="connsiteX45" fmla="*/ 4563299 w 5108245"/>
              <a:gd name="connsiteY45" fmla="*/ 2364509 h 3940175"/>
              <a:gd name="connsiteX46" fmla="*/ 4276972 w 5108245"/>
              <a:gd name="connsiteY46" fmla="*/ 2586182 h 3940175"/>
              <a:gd name="connsiteX47" fmla="*/ 3824389 w 5108245"/>
              <a:gd name="connsiteY47" fmla="*/ 2687781 h 3940175"/>
              <a:gd name="connsiteX48" fmla="*/ 3436463 w 5108245"/>
              <a:gd name="connsiteY48" fmla="*/ 2927927 h 3940175"/>
              <a:gd name="connsiteX49" fmla="*/ 3020826 w 5108245"/>
              <a:gd name="connsiteY49" fmla="*/ 2992582 h 3940175"/>
              <a:gd name="connsiteX50" fmla="*/ 2808390 w 5108245"/>
              <a:gd name="connsiteY50" fmla="*/ 3038763 h 3940175"/>
              <a:gd name="connsiteX51" fmla="*/ 2632899 w 5108245"/>
              <a:gd name="connsiteY51" fmla="*/ 3094182 h 3940175"/>
              <a:gd name="connsiteX52" fmla="*/ 2328099 w 5108245"/>
              <a:gd name="connsiteY52" fmla="*/ 3186545 h 3940175"/>
              <a:gd name="connsiteX53" fmla="*/ 1857045 w 5108245"/>
              <a:gd name="connsiteY53" fmla="*/ 3334327 h 3940175"/>
              <a:gd name="connsiteX54" fmla="*/ 1746208 w 5108245"/>
              <a:gd name="connsiteY54" fmla="*/ 3546763 h 3940175"/>
              <a:gd name="connsiteX55" fmla="*/ 1635372 w 5108245"/>
              <a:gd name="connsiteY55" fmla="*/ 3740727 h 3940175"/>
              <a:gd name="connsiteX56" fmla="*/ 1330573 w 5108245"/>
              <a:gd name="connsiteY56" fmla="*/ 3870037 h 3940175"/>
              <a:gd name="connsiteX57" fmla="*/ 970353 w 5108245"/>
              <a:gd name="connsiteY57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014063 w 5108245"/>
              <a:gd name="connsiteY18" fmla="*/ 471054 h 3940175"/>
              <a:gd name="connsiteX19" fmla="*/ 2134136 w 5108245"/>
              <a:gd name="connsiteY19" fmla="*/ 443345 h 3940175"/>
              <a:gd name="connsiteX20" fmla="*/ 2928463 w 5108245"/>
              <a:gd name="connsiteY20" fmla="*/ 323273 h 3940175"/>
              <a:gd name="connsiteX21" fmla="*/ 3085481 w 5108245"/>
              <a:gd name="connsiteY21" fmla="*/ 277091 h 3940175"/>
              <a:gd name="connsiteX22" fmla="*/ 3150136 w 5108245"/>
              <a:gd name="connsiteY22" fmla="*/ 258618 h 3940175"/>
              <a:gd name="connsiteX23" fmla="*/ 3371808 w 5108245"/>
              <a:gd name="connsiteY23" fmla="*/ 166254 h 3940175"/>
              <a:gd name="connsiteX24" fmla="*/ 3538063 w 5108245"/>
              <a:gd name="connsiteY24" fmla="*/ 110836 h 3940175"/>
              <a:gd name="connsiteX25" fmla="*/ 3575008 w 5108245"/>
              <a:gd name="connsiteY25" fmla="*/ 101600 h 3940175"/>
              <a:gd name="connsiteX26" fmla="*/ 3889045 w 5108245"/>
              <a:gd name="connsiteY26" fmla="*/ 92363 h 3940175"/>
              <a:gd name="connsiteX27" fmla="*/ 4083008 w 5108245"/>
              <a:gd name="connsiteY27" fmla="*/ 64654 h 3940175"/>
              <a:gd name="connsiteX28" fmla="*/ 4258499 w 5108245"/>
              <a:gd name="connsiteY28" fmla="*/ 18473 h 3940175"/>
              <a:gd name="connsiteX29" fmla="*/ 4304681 w 5108245"/>
              <a:gd name="connsiteY29" fmla="*/ 0 h 3940175"/>
              <a:gd name="connsiteX30" fmla="*/ 4664899 w 5108245"/>
              <a:gd name="connsiteY30" fmla="*/ 9236 h 3940175"/>
              <a:gd name="connsiteX31" fmla="*/ 4831154 w 5108245"/>
              <a:gd name="connsiteY31" fmla="*/ 36945 h 3940175"/>
              <a:gd name="connsiteX32" fmla="*/ 4877336 w 5108245"/>
              <a:gd name="connsiteY32" fmla="*/ 83127 h 3940175"/>
              <a:gd name="connsiteX33" fmla="*/ 5034353 w 5108245"/>
              <a:gd name="connsiteY33" fmla="*/ 184727 h 3940175"/>
              <a:gd name="connsiteX34" fmla="*/ 5062063 w 5108245"/>
              <a:gd name="connsiteY34" fmla="*/ 369454 h 3940175"/>
              <a:gd name="connsiteX35" fmla="*/ 5089772 w 5108245"/>
              <a:gd name="connsiteY35" fmla="*/ 406400 h 3940175"/>
              <a:gd name="connsiteX36" fmla="*/ 5108245 w 5108245"/>
              <a:gd name="connsiteY36" fmla="*/ 452582 h 3940175"/>
              <a:gd name="connsiteX37" fmla="*/ 5071299 w 5108245"/>
              <a:gd name="connsiteY37" fmla="*/ 923636 h 3940175"/>
              <a:gd name="connsiteX38" fmla="*/ 4997408 w 5108245"/>
              <a:gd name="connsiteY38" fmla="*/ 1200727 h 3940175"/>
              <a:gd name="connsiteX39" fmla="*/ 4960463 w 5108245"/>
              <a:gd name="connsiteY39" fmla="*/ 1413163 h 3940175"/>
              <a:gd name="connsiteX40" fmla="*/ 4849626 w 5108245"/>
              <a:gd name="connsiteY40" fmla="*/ 1782618 h 3940175"/>
              <a:gd name="connsiteX41" fmla="*/ 4766499 w 5108245"/>
              <a:gd name="connsiteY41" fmla="*/ 2004291 h 3940175"/>
              <a:gd name="connsiteX42" fmla="*/ 4738790 w 5108245"/>
              <a:gd name="connsiteY42" fmla="*/ 2068945 h 3940175"/>
              <a:gd name="connsiteX43" fmla="*/ 4618717 w 5108245"/>
              <a:gd name="connsiteY43" fmla="*/ 2272145 h 3940175"/>
              <a:gd name="connsiteX44" fmla="*/ 4563299 w 5108245"/>
              <a:gd name="connsiteY44" fmla="*/ 2364509 h 3940175"/>
              <a:gd name="connsiteX45" fmla="*/ 4276972 w 5108245"/>
              <a:gd name="connsiteY45" fmla="*/ 2586182 h 3940175"/>
              <a:gd name="connsiteX46" fmla="*/ 3824389 w 5108245"/>
              <a:gd name="connsiteY46" fmla="*/ 2687781 h 3940175"/>
              <a:gd name="connsiteX47" fmla="*/ 3436463 w 5108245"/>
              <a:gd name="connsiteY47" fmla="*/ 2927927 h 3940175"/>
              <a:gd name="connsiteX48" fmla="*/ 3020826 w 5108245"/>
              <a:gd name="connsiteY48" fmla="*/ 2992582 h 3940175"/>
              <a:gd name="connsiteX49" fmla="*/ 2808390 w 5108245"/>
              <a:gd name="connsiteY49" fmla="*/ 3038763 h 3940175"/>
              <a:gd name="connsiteX50" fmla="*/ 2632899 w 5108245"/>
              <a:gd name="connsiteY50" fmla="*/ 3094182 h 3940175"/>
              <a:gd name="connsiteX51" fmla="*/ 2328099 w 5108245"/>
              <a:gd name="connsiteY51" fmla="*/ 3186545 h 3940175"/>
              <a:gd name="connsiteX52" fmla="*/ 1857045 w 5108245"/>
              <a:gd name="connsiteY52" fmla="*/ 3334327 h 3940175"/>
              <a:gd name="connsiteX53" fmla="*/ 1746208 w 5108245"/>
              <a:gd name="connsiteY53" fmla="*/ 3546763 h 3940175"/>
              <a:gd name="connsiteX54" fmla="*/ 1635372 w 5108245"/>
              <a:gd name="connsiteY54" fmla="*/ 3740727 h 3940175"/>
              <a:gd name="connsiteX55" fmla="*/ 1330573 w 5108245"/>
              <a:gd name="connsiteY55" fmla="*/ 3870037 h 3940175"/>
              <a:gd name="connsiteX56" fmla="*/ 970353 w 5108245"/>
              <a:gd name="connsiteY56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134136 w 5108245"/>
              <a:gd name="connsiteY18" fmla="*/ 443345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801627 w 5108245"/>
              <a:gd name="connsiteY17" fmla="*/ 387927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367517 w 5108245"/>
              <a:gd name="connsiteY16" fmla="*/ 618836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150136 w 5108245"/>
              <a:gd name="connsiteY21" fmla="*/ 258618 h 3940175"/>
              <a:gd name="connsiteX22" fmla="*/ 3371808 w 5108245"/>
              <a:gd name="connsiteY22" fmla="*/ 166254 h 3940175"/>
              <a:gd name="connsiteX23" fmla="*/ 3538063 w 5108245"/>
              <a:gd name="connsiteY23" fmla="*/ 110836 h 3940175"/>
              <a:gd name="connsiteX24" fmla="*/ 3575008 w 5108245"/>
              <a:gd name="connsiteY24" fmla="*/ 101600 h 3940175"/>
              <a:gd name="connsiteX25" fmla="*/ 3889045 w 5108245"/>
              <a:gd name="connsiteY25" fmla="*/ 92363 h 3940175"/>
              <a:gd name="connsiteX26" fmla="*/ 4083008 w 5108245"/>
              <a:gd name="connsiteY26" fmla="*/ 64654 h 3940175"/>
              <a:gd name="connsiteX27" fmla="*/ 4258499 w 5108245"/>
              <a:gd name="connsiteY27" fmla="*/ 18473 h 3940175"/>
              <a:gd name="connsiteX28" fmla="*/ 4304681 w 5108245"/>
              <a:gd name="connsiteY28" fmla="*/ 0 h 3940175"/>
              <a:gd name="connsiteX29" fmla="*/ 4664899 w 5108245"/>
              <a:gd name="connsiteY29" fmla="*/ 9236 h 3940175"/>
              <a:gd name="connsiteX30" fmla="*/ 4831154 w 5108245"/>
              <a:gd name="connsiteY30" fmla="*/ 36945 h 3940175"/>
              <a:gd name="connsiteX31" fmla="*/ 4877336 w 5108245"/>
              <a:gd name="connsiteY31" fmla="*/ 83127 h 3940175"/>
              <a:gd name="connsiteX32" fmla="*/ 5034353 w 5108245"/>
              <a:gd name="connsiteY32" fmla="*/ 184727 h 3940175"/>
              <a:gd name="connsiteX33" fmla="*/ 5062063 w 5108245"/>
              <a:gd name="connsiteY33" fmla="*/ 369454 h 3940175"/>
              <a:gd name="connsiteX34" fmla="*/ 5089772 w 5108245"/>
              <a:gd name="connsiteY34" fmla="*/ 406400 h 3940175"/>
              <a:gd name="connsiteX35" fmla="*/ 5108245 w 5108245"/>
              <a:gd name="connsiteY35" fmla="*/ 452582 h 3940175"/>
              <a:gd name="connsiteX36" fmla="*/ 5071299 w 5108245"/>
              <a:gd name="connsiteY36" fmla="*/ 923636 h 3940175"/>
              <a:gd name="connsiteX37" fmla="*/ 4997408 w 5108245"/>
              <a:gd name="connsiteY37" fmla="*/ 1200727 h 3940175"/>
              <a:gd name="connsiteX38" fmla="*/ 4960463 w 5108245"/>
              <a:gd name="connsiteY38" fmla="*/ 1413163 h 3940175"/>
              <a:gd name="connsiteX39" fmla="*/ 4849626 w 5108245"/>
              <a:gd name="connsiteY39" fmla="*/ 1782618 h 3940175"/>
              <a:gd name="connsiteX40" fmla="*/ 4766499 w 5108245"/>
              <a:gd name="connsiteY40" fmla="*/ 2004291 h 3940175"/>
              <a:gd name="connsiteX41" fmla="*/ 4738790 w 5108245"/>
              <a:gd name="connsiteY41" fmla="*/ 2068945 h 3940175"/>
              <a:gd name="connsiteX42" fmla="*/ 4618717 w 5108245"/>
              <a:gd name="connsiteY42" fmla="*/ 2272145 h 3940175"/>
              <a:gd name="connsiteX43" fmla="*/ 4563299 w 5108245"/>
              <a:gd name="connsiteY43" fmla="*/ 2364509 h 3940175"/>
              <a:gd name="connsiteX44" fmla="*/ 4276972 w 5108245"/>
              <a:gd name="connsiteY44" fmla="*/ 2586182 h 3940175"/>
              <a:gd name="connsiteX45" fmla="*/ 3824389 w 5108245"/>
              <a:gd name="connsiteY45" fmla="*/ 2687781 h 3940175"/>
              <a:gd name="connsiteX46" fmla="*/ 3436463 w 5108245"/>
              <a:gd name="connsiteY46" fmla="*/ 2927927 h 3940175"/>
              <a:gd name="connsiteX47" fmla="*/ 3020826 w 5108245"/>
              <a:gd name="connsiteY47" fmla="*/ 2992582 h 3940175"/>
              <a:gd name="connsiteX48" fmla="*/ 2808390 w 5108245"/>
              <a:gd name="connsiteY48" fmla="*/ 3038763 h 3940175"/>
              <a:gd name="connsiteX49" fmla="*/ 2632899 w 5108245"/>
              <a:gd name="connsiteY49" fmla="*/ 3094182 h 3940175"/>
              <a:gd name="connsiteX50" fmla="*/ 2328099 w 5108245"/>
              <a:gd name="connsiteY50" fmla="*/ 3186545 h 3940175"/>
              <a:gd name="connsiteX51" fmla="*/ 1857045 w 5108245"/>
              <a:gd name="connsiteY51" fmla="*/ 3334327 h 3940175"/>
              <a:gd name="connsiteX52" fmla="*/ 1746208 w 5108245"/>
              <a:gd name="connsiteY52" fmla="*/ 3546763 h 3940175"/>
              <a:gd name="connsiteX53" fmla="*/ 1635372 w 5108245"/>
              <a:gd name="connsiteY53" fmla="*/ 3740727 h 3940175"/>
              <a:gd name="connsiteX54" fmla="*/ 1330573 w 5108245"/>
              <a:gd name="connsiteY54" fmla="*/ 3870037 h 3940175"/>
              <a:gd name="connsiteX55" fmla="*/ 970353 w 5108245"/>
              <a:gd name="connsiteY55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2928463 w 5108245"/>
              <a:gd name="connsiteY19" fmla="*/ 323273 h 3940175"/>
              <a:gd name="connsiteX20" fmla="*/ 3085481 w 5108245"/>
              <a:gd name="connsiteY20" fmla="*/ 277091 h 3940175"/>
              <a:gd name="connsiteX21" fmla="*/ 3371808 w 5108245"/>
              <a:gd name="connsiteY21" fmla="*/ 166254 h 3940175"/>
              <a:gd name="connsiteX22" fmla="*/ 3538063 w 5108245"/>
              <a:gd name="connsiteY22" fmla="*/ 110836 h 3940175"/>
              <a:gd name="connsiteX23" fmla="*/ 3575008 w 5108245"/>
              <a:gd name="connsiteY23" fmla="*/ 101600 h 3940175"/>
              <a:gd name="connsiteX24" fmla="*/ 3889045 w 5108245"/>
              <a:gd name="connsiteY24" fmla="*/ 92363 h 3940175"/>
              <a:gd name="connsiteX25" fmla="*/ 4083008 w 5108245"/>
              <a:gd name="connsiteY25" fmla="*/ 64654 h 3940175"/>
              <a:gd name="connsiteX26" fmla="*/ 4258499 w 5108245"/>
              <a:gd name="connsiteY26" fmla="*/ 18473 h 3940175"/>
              <a:gd name="connsiteX27" fmla="*/ 4304681 w 5108245"/>
              <a:gd name="connsiteY27" fmla="*/ 0 h 3940175"/>
              <a:gd name="connsiteX28" fmla="*/ 4664899 w 5108245"/>
              <a:gd name="connsiteY28" fmla="*/ 9236 h 3940175"/>
              <a:gd name="connsiteX29" fmla="*/ 4831154 w 5108245"/>
              <a:gd name="connsiteY29" fmla="*/ 36945 h 3940175"/>
              <a:gd name="connsiteX30" fmla="*/ 4877336 w 5108245"/>
              <a:gd name="connsiteY30" fmla="*/ 83127 h 3940175"/>
              <a:gd name="connsiteX31" fmla="*/ 5034353 w 5108245"/>
              <a:gd name="connsiteY31" fmla="*/ 184727 h 3940175"/>
              <a:gd name="connsiteX32" fmla="*/ 5062063 w 5108245"/>
              <a:gd name="connsiteY32" fmla="*/ 369454 h 3940175"/>
              <a:gd name="connsiteX33" fmla="*/ 5089772 w 5108245"/>
              <a:gd name="connsiteY33" fmla="*/ 406400 h 3940175"/>
              <a:gd name="connsiteX34" fmla="*/ 5108245 w 5108245"/>
              <a:gd name="connsiteY34" fmla="*/ 452582 h 3940175"/>
              <a:gd name="connsiteX35" fmla="*/ 5071299 w 5108245"/>
              <a:gd name="connsiteY35" fmla="*/ 923636 h 3940175"/>
              <a:gd name="connsiteX36" fmla="*/ 4997408 w 5108245"/>
              <a:gd name="connsiteY36" fmla="*/ 1200727 h 3940175"/>
              <a:gd name="connsiteX37" fmla="*/ 4960463 w 5108245"/>
              <a:gd name="connsiteY37" fmla="*/ 1413163 h 3940175"/>
              <a:gd name="connsiteX38" fmla="*/ 4849626 w 5108245"/>
              <a:gd name="connsiteY38" fmla="*/ 1782618 h 3940175"/>
              <a:gd name="connsiteX39" fmla="*/ 4766499 w 5108245"/>
              <a:gd name="connsiteY39" fmla="*/ 2004291 h 3940175"/>
              <a:gd name="connsiteX40" fmla="*/ 4738790 w 5108245"/>
              <a:gd name="connsiteY40" fmla="*/ 2068945 h 3940175"/>
              <a:gd name="connsiteX41" fmla="*/ 4618717 w 5108245"/>
              <a:gd name="connsiteY41" fmla="*/ 2272145 h 3940175"/>
              <a:gd name="connsiteX42" fmla="*/ 4563299 w 5108245"/>
              <a:gd name="connsiteY42" fmla="*/ 2364509 h 3940175"/>
              <a:gd name="connsiteX43" fmla="*/ 4276972 w 5108245"/>
              <a:gd name="connsiteY43" fmla="*/ 2586182 h 3940175"/>
              <a:gd name="connsiteX44" fmla="*/ 3824389 w 5108245"/>
              <a:gd name="connsiteY44" fmla="*/ 2687781 h 3940175"/>
              <a:gd name="connsiteX45" fmla="*/ 3436463 w 5108245"/>
              <a:gd name="connsiteY45" fmla="*/ 2927927 h 3940175"/>
              <a:gd name="connsiteX46" fmla="*/ 3020826 w 5108245"/>
              <a:gd name="connsiteY46" fmla="*/ 2992582 h 3940175"/>
              <a:gd name="connsiteX47" fmla="*/ 2808390 w 5108245"/>
              <a:gd name="connsiteY47" fmla="*/ 3038763 h 3940175"/>
              <a:gd name="connsiteX48" fmla="*/ 2632899 w 5108245"/>
              <a:gd name="connsiteY48" fmla="*/ 3094182 h 3940175"/>
              <a:gd name="connsiteX49" fmla="*/ 2328099 w 5108245"/>
              <a:gd name="connsiteY49" fmla="*/ 3186545 h 3940175"/>
              <a:gd name="connsiteX50" fmla="*/ 1857045 w 5108245"/>
              <a:gd name="connsiteY50" fmla="*/ 3334327 h 3940175"/>
              <a:gd name="connsiteX51" fmla="*/ 1746208 w 5108245"/>
              <a:gd name="connsiteY51" fmla="*/ 3546763 h 3940175"/>
              <a:gd name="connsiteX52" fmla="*/ 1635372 w 5108245"/>
              <a:gd name="connsiteY52" fmla="*/ 3740727 h 3940175"/>
              <a:gd name="connsiteX53" fmla="*/ 1330573 w 5108245"/>
              <a:gd name="connsiteY53" fmla="*/ 3870037 h 3940175"/>
              <a:gd name="connsiteX54" fmla="*/ 970353 w 5108245"/>
              <a:gd name="connsiteY54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3085481 w 5108245"/>
              <a:gd name="connsiteY19" fmla="*/ 277091 h 3940175"/>
              <a:gd name="connsiteX20" fmla="*/ 3371808 w 5108245"/>
              <a:gd name="connsiteY20" fmla="*/ 166254 h 3940175"/>
              <a:gd name="connsiteX21" fmla="*/ 3538063 w 5108245"/>
              <a:gd name="connsiteY21" fmla="*/ 110836 h 3940175"/>
              <a:gd name="connsiteX22" fmla="*/ 3575008 w 5108245"/>
              <a:gd name="connsiteY22" fmla="*/ 101600 h 3940175"/>
              <a:gd name="connsiteX23" fmla="*/ 3889045 w 5108245"/>
              <a:gd name="connsiteY23" fmla="*/ 92363 h 3940175"/>
              <a:gd name="connsiteX24" fmla="*/ 4083008 w 5108245"/>
              <a:gd name="connsiteY24" fmla="*/ 64654 h 3940175"/>
              <a:gd name="connsiteX25" fmla="*/ 4258499 w 5108245"/>
              <a:gd name="connsiteY25" fmla="*/ 18473 h 3940175"/>
              <a:gd name="connsiteX26" fmla="*/ 4304681 w 5108245"/>
              <a:gd name="connsiteY26" fmla="*/ 0 h 3940175"/>
              <a:gd name="connsiteX27" fmla="*/ 4664899 w 5108245"/>
              <a:gd name="connsiteY27" fmla="*/ 9236 h 3940175"/>
              <a:gd name="connsiteX28" fmla="*/ 4831154 w 5108245"/>
              <a:gd name="connsiteY28" fmla="*/ 36945 h 3940175"/>
              <a:gd name="connsiteX29" fmla="*/ 4877336 w 5108245"/>
              <a:gd name="connsiteY29" fmla="*/ 83127 h 3940175"/>
              <a:gd name="connsiteX30" fmla="*/ 5034353 w 5108245"/>
              <a:gd name="connsiteY30" fmla="*/ 184727 h 3940175"/>
              <a:gd name="connsiteX31" fmla="*/ 5062063 w 5108245"/>
              <a:gd name="connsiteY31" fmla="*/ 369454 h 3940175"/>
              <a:gd name="connsiteX32" fmla="*/ 5089772 w 5108245"/>
              <a:gd name="connsiteY32" fmla="*/ 406400 h 3940175"/>
              <a:gd name="connsiteX33" fmla="*/ 5108245 w 5108245"/>
              <a:gd name="connsiteY33" fmla="*/ 452582 h 3940175"/>
              <a:gd name="connsiteX34" fmla="*/ 5071299 w 5108245"/>
              <a:gd name="connsiteY34" fmla="*/ 923636 h 3940175"/>
              <a:gd name="connsiteX35" fmla="*/ 4997408 w 5108245"/>
              <a:gd name="connsiteY35" fmla="*/ 1200727 h 3940175"/>
              <a:gd name="connsiteX36" fmla="*/ 4960463 w 5108245"/>
              <a:gd name="connsiteY36" fmla="*/ 1413163 h 3940175"/>
              <a:gd name="connsiteX37" fmla="*/ 4849626 w 5108245"/>
              <a:gd name="connsiteY37" fmla="*/ 1782618 h 3940175"/>
              <a:gd name="connsiteX38" fmla="*/ 4766499 w 5108245"/>
              <a:gd name="connsiteY38" fmla="*/ 2004291 h 3940175"/>
              <a:gd name="connsiteX39" fmla="*/ 4738790 w 5108245"/>
              <a:gd name="connsiteY39" fmla="*/ 2068945 h 3940175"/>
              <a:gd name="connsiteX40" fmla="*/ 4618717 w 5108245"/>
              <a:gd name="connsiteY40" fmla="*/ 2272145 h 3940175"/>
              <a:gd name="connsiteX41" fmla="*/ 4563299 w 5108245"/>
              <a:gd name="connsiteY41" fmla="*/ 2364509 h 3940175"/>
              <a:gd name="connsiteX42" fmla="*/ 4276972 w 5108245"/>
              <a:gd name="connsiteY42" fmla="*/ 2586182 h 3940175"/>
              <a:gd name="connsiteX43" fmla="*/ 3824389 w 5108245"/>
              <a:gd name="connsiteY43" fmla="*/ 2687781 h 3940175"/>
              <a:gd name="connsiteX44" fmla="*/ 3436463 w 5108245"/>
              <a:gd name="connsiteY44" fmla="*/ 2927927 h 3940175"/>
              <a:gd name="connsiteX45" fmla="*/ 3020826 w 5108245"/>
              <a:gd name="connsiteY45" fmla="*/ 2992582 h 3940175"/>
              <a:gd name="connsiteX46" fmla="*/ 2808390 w 5108245"/>
              <a:gd name="connsiteY46" fmla="*/ 3038763 h 3940175"/>
              <a:gd name="connsiteX47" fmla="*/ 2632899 w 5108245"/>
              <a:gd name="connsiteY47" fmla="*/ 3094182 h 3940175"/>
              <a:gd name="connsiteX48" fmla="*/ 2328099 w 5108245"/>
              <a:gd name="connsiteY48" fmla="*/ 3186545 h 3940175"/>
              <a:gd name="connsiteX49" fmla="*/ 1857045 w 5108245"/>
              <a:gd name="connsiteY49" fmla="*/ 3334327 h 3940175"/>
              <a:gd name="connsiteX50" fmla="*/ 1746208 w 5108245"/>
              <a:gd name="connsiteY50" fmla="*/ 3546763 h 3940175"/>
              <a:gd name="connsiteX51" fmla="*/ 1635372 w 5108245"/>
              <a:gd name="connsiteY51" fmla="*/ 3740727 h 3940175"/>
              <a:gd name="connsiteX52" fmla="*/ 1330573 w 5108245"/>
              <a:gd name="connsiteY52" fmla="*/ 3870037 h 3940175"/>
              <a:gd name="connsiteX53" fmla="*/ 970353 w 5108245"/>
              <a:gd name="connsiteY53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3371808 w 5108245"/>
              <a:gd name="connsiteY19" fmla="*/ 166254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9555 w 5108245"/>
              <a:gd name="connsiteY18" fmla="*/ 184727 h 3940175"/>
              <a:gd name="connsiteX19" fmla="*/ 3103954 w 5108245"/>
              <a:gd name="connsiteY19" fmla="*/ 46181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0319 w 5108245"/>
              <a:gd name="connsiteY18" fmla="*/ 138545 h 3940175"/>
              <a:gd name="connsiteX19" fmla="*/ 3103954 w 5108245"/>
              <a:gd name="connsiteY19" fmla="*/ 46181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0319 w 5108245"/>
              <a:gd name="connsiteY18" fmla="*/ 138545 h 3940175"/>
              <a:gd name="connsiteX19" fmla="*/ 3103954 w 5108245"/>
              <a:gd name="connsiteY19" fmla="*/ 9235 h 3940175"/>
              <a:gd name="connsiteX20" fmla="*/ 3538063 w 5108245"/>
              <a:gd name="connsiteY20" fmla="*/ 110836 h 3940175"/>
              <a:gd name="connsiteX21" fmla="*/ 3575008 w 5108245"/>
              <a:gd name="connsiteY21" fmla="*/ 101600 h 3940175"/>
              <a:gd name="connsiteX22" fmla="*/ 3889045 w 5108245"/>
              <a:gd name="connsiteY22" fmla="*/ 92363 h 3940175"/>
              <a:gd name="connsiteX23" fmla="*/ 4083008 w 5108245"/>
              <a:gd name="connsiteY23" fmla="*/ 64654 h 3940175"/>
              <a:gd name="connsiteX24" fmla="*/ 4258499 w 5108245"/>
              <a:gd name="connsiteY24" fmla="*/ 18473 h 3940175"/>
              <a:gd name="connsiteX25" fmla="*/ 4304681 w 5108245"/>
              <a:gd name="connsiteY25" fmla="*/ 0 h 3940175"/>
              <a:gd name="connsiteX26" fmla="*/ 4664899 w 5108245"/>
              <a:gd name="connsiteY26" fmla="*/ 9236 h 3940175"/>
              <a:gd name="connsiteX27" fmla="*/ 4831154 w 5108245"/>
              <a:gd name="connsiteY27" fmla="*/ 36945 h 3940175"/>
              <a:gd name="connsiteX28" fmla="*/ 4877336 w 5108245"/>
              <a:gd name="connsiteY28" fmla="*/ 83127 h 3940175"/>
              <a:gd name="connsiteX29" fmla="*/ 5034353 w 5108245"/>
              <a:gd name="connsiteY29" fmla="*/ 184727 h 3940175"/>
              <a:gd name="connsiteX30" fmla="*/ 5062063 w 5108245"/>
              <a:gd name="connsiteY30" fmla="*/ 369454 h 3940175"/>
              <a:gd name="connsiteX31" fmla="*/ 5089772 w 5108245"/>
              <a:gd name="connsiteY31" fmla="*/ 406400 h 3940175"/>
              <a:gd name="connsiteX32" fmla="*/ 5108245 w 5108245"/>
              <a:gd name="connsiteY32" fmla="*/ 452582 h 3940175"/>
              <a:gd name="connsiteX33" fmla="*/ 5071299 w 5108245"/>
              <a:gd name="connsiteY33" fmla="*/ 923636 h 3940175"/>
              <a:gd name="connsiteX34" fmla="*/ 4997408 w 5108245"/>
              <a:gd name="connsiteY34" fmla="*/ 1200727 h 3940175"/>
              <a:gd name="connsiteX35" fmla="*/ 4960463 w 5108245"/>
              <a:gd name="connsiteY35" fmla="*/ 1413163 h 3940175"/>
              <a:gd name="connsiteX36" fmla="*/ 4849626 w 5108245"/>
              <a:gd name="connsiteY36" fmla="*/ 1782618 h 3940175"/>
              <a:gd name="connsiteX37" fmla="*/ 4766499 w 5108245"/>
              <a:gd name="connsiteY37" fmla="*/ 2004291 h 3940175"/>
              <a:gd name="connsiteX38" fmla="*/ 4738790 w 5108245"/>
              <a:gd name="connsiteY38" fmla="*/ 2068945 h 3940175"/>
              <a:gd name="connsiteX39" fmla="*/ 4618717 w 5108245"/>
              <a:gd name="connsiteY39" fmla="*/ 2272145 h 3940175"/>
              <a:gd name="connsiteX40" fmla="*/ 4563299 w 5108245"/>
              <a:gd name="connsiteY40" fmla="*/ 2364509 h 3940175"/>
              <a:gd name="connsiteX41" fmla="*/ 4276972 w 5108245"/>
              <a:gd name="connsiteY41" fmla="*/ 2586182 h 3940175"/>
              <a:gd name="connsiteX42" fmla="*/ 3824389 w 5108245"/>
              <a:gd name="connsiteY42" fmla="*/ 2687781 h 3940175"/>
              <a:gd name="connsiteX43" fmla="*/ 3436463 w 5108245"/>
              <a:gd name="connsiteY43" fmla="*/ 2927927 h 3940175"/>
              <a:gd name="connsiteX44" fmla="*/ 3020826 w 5108245"/>
              <a:gd name="connsiteY44" fmla="*/ 2992582 h 3940175"/>
              <a:gd name="connsiteX45" fmla="*/ 2808390 w 5108245"/>
              <a:gd name="connsiteY45" fmla="*/ 3038763 h 3940175"/>
              <a:gd name="connsiteX46" fmla="*/ 2632899 w 5108245"/>
              <a:gd name="connsiteY46" fmla="*/ 3094182 h 3940175"/>
              <a:gd name="connsiteX47" fmla="*/ 2328099 w 5108245"/>
              <a:gd name="connsiteY47" fmla="*/ 3186545 h 3940175"/>
              <a:gd name="connsiteX48" fmla="*/ 1857045 w 5108245"/>
              <a:gd name="connsiteY48" fmla="*/ 3334327 h 3940175"/>
              <a:gd name="connsiteX49" fmla="*/ 1746208 w 5108245"/>
              <a:gd name="connsiteY49" fmla="*/ 3546763 h 3940175"/>
              <a:gd name="connsiteX50" fmla="*/ 1635372 w 5108245"/>
              <a:gd name="connsiteY50" fmla="*/ 3740727 h 3940175"/>
              <a:gd name="connsiteX51" fmla="*/ 1330573 w 5108245"/>
              <a:gd name="connsiteY51" fmla="*/ 3870037 h 3940175"/>
              <a:gd name="connsiteX52" fmla="*/ 970353 w 5108245"/>
              <a:gd name="connsiteY52" fmla="*/ 3925454 h 3940175"/>
              <a:gd name="connsiteX0" fmla="*/ 970353 w 5108245"/>
              <a:gd name="connsiteY0" fmla="*/ 3925454 h 3940175"/>
              <a:gd name="connsiteX1" fmla="*/ 656318 w 5108245"/>
              <a:gd name="connsiteY1" fmla="*/ 3934690 h 3940175"/>
              <a:gd name="connsiteX2" fmla="*/ 416172 w 5108245"/>
              <a:gd name="connsiteY2" fmla="*/ 3851565 h 3940175"/>
              <a:gd name="connsiteX3" fmla="*/ 259153 w 5108245"/>
              <a:gd name="connsiteY3" fmla="*/ 3482110 h 3940175"/>
              <a:gd name="connsiteX4" fmla="*/ 92899 w 5108245"/>
              <a:gd name="connsiteY4" fmla="*/ 3278909 h 3940175"/>
              <a:gd name="connsiteX5" fmla="*/ 536 w 5108245"/>
              <a:gd name="connsiteY5" fmla="*/ 2780145 h 3940175"/>
              <a:gd name="connsiteX6" fmla="*/ 83663 w 5108245"/>
              <a:gd name="connsiteY6" fmla="*/ 2170545 h 3940175"/>
              <a:gd name="connsiteX7" fmla="*/ 111372 w 5108245"/>
              <a:gd name="connsiteY7" fmla="*/ 2068945 h 3940175"/>
              <a:gd name="connsiteX8" fmla="*/ 129845 w 5108245"/>
              <a:gd name="connsiteY8" fmla="*/ 1921163 h 3940175"/>
              <a:gd name="connsiteX9" fmla="*/ 148317 w 5108245"/>
              <a:gd name="connsiteY9" fmla="*/ 1884218 h 3940175"/>
              <a:gd name="connsiteX10" fmla="*/ 157554 w 5108245"/>
              <a:gd name="connsiteY10" fmla="*/ 1856509 h 3940175"/>
              <a:gd name="connsiteX11" fmla="*/ 166790 w 5108245"/>
              <a:gd name="connsiteY11" fmla="*/ 1810327 h 3940175"/>
              <a:gd name="connsiteX12" fmla="*/ 231445 w 5108245"/>
              <a:gd name="connsiteY12" fmla="*/ 1681018 h 3940175"/>
              <a:gd name="connsiteX13" fmla="*/ 314572 w 5108245"/>
              <a:gd name="connsiteY13" fmla="*/ 1505527 h 3940175"/>
              <a:gd name="connsiteX14" fmla="*/ 480826 w 5108245"/>
              <a:gd name="connsiteY14" fmla="*/ 1228436 h 3940175"/>
              <a:gd name="connsiteX15" fmla="*/ 720972 w 5108245"/>
              <a:gd name="connsiteY15" fmla="*/ 951345 h 3940175"/>
              <a:gd name="connsiteX16" fmla="*/ 1265917 w 5108245"/>
              <a:gd name="connsiteY16" fmla="*/ 544945 h 3940175"/>
              <a:gd name="connsiteX17" fmla="*/ 1736973 w 5108245"/>
              <a:gd name="connsiteY17" fmla="*/ 323273 h 3940175"/>
              <a:gd name="connsiteX18" fmla="*/ 2180319 w 5108245"/>
              <a:gd name="connsiteY18" fmla="*/ 138545 h 3940175"/>
              <a:gd name="connsiteX19" fmla="*/ 3103954 w 5108245"/>
              <a:gd name="connsiteY19" fmla="*/ 9235 h 3940175"/>
              <a:gd name="connsiteX20" fmla="*/ 3538063 w 5108245"/>
              <a:gd name="connsiteY20" fmla="*/ 110836 h 3940175"/>
              <a:gd name="connsiteX21" fmla="*/ 3889045 w 5108245"/>
              <a:gd name="connsiteY21" fmla="*/ 92363 h 3940175"/>
              <a:gd name="connsiteX22" fmla="*/ 4083008 w 5108245"/>
              <a:gd name="connsiteY22" fmla="*/ 64654 h 3940175"/>
              <a:gd name="connsiteX23" fmla="*/ 4258499 w 5108245"/>
              <a:gd name="connsiteY23" fmla="*/ 18473 h 3940175"/>
              <a:gd name="connsiteX24" fmla="*/ 4304681 w 5108245"/>
              <a:gd name="connsiteY24" fmla="*/ 0 h 3940175"/>
              <a:gd name="connsiteX25" fmla="*/ 4664899 w 5108245"/>
              <a:gd name="connsiteY25" fmla="*/ 9236 h 3940175"/>
              <a:gd name="connsiteX26" fmla="*/ 4831154 w 5108245"/>
              <a:gd name="connsiteY26" fmla="*/ 36945 h 3940175"/>
              <a:gd name="connsiteX27" fmla="*/ 4877336 w 5108245"/>
              <a:gd name="connsiteY27" fmla="*/ 83127 h 3940175"/>
              <a:gd name="connsiteX28" fmla="*/ 5034353 w 5108245"/>
              <a:gd name="connsiteY28" fmla="*/ 184727 h 3940175"/>
              <a:gd name="connsiteX29" fmla="*/ 5062063 w 5108245"/>
              <a:gd name="connsiteY29" fmla="*/ 369454 h 3940175"/>
              <a:gd name="connsiteX30" fmla="*/ 5089772 w 5108245"/>
              <a:gd name="connsiteY30" fmla="*/ 406400 h 3940175"/>
              <a:gd name="connsiteX31" fmla="*/ 5108245 w 5108245"/>
              <a:gd name="connsiteY31" fmla="*/ 452582 h 3940175"/>
              <a:gd name="connsiteX32" fmla="*/ 5071299 w 5108245"/>
              <a:gd name="connsiteY32" fmla="*/ 923636 h 3940175"/>
              <a:gd name="connsiteX33" fmla="*/ 4997408 w 5108245"/>
              <a:gd name="connsiteY33" fmla="*/ 1200727 h 3940175"/>
              <a:gd name="connsiteX34" fmla="*/ 4960463 w 5108245"/>
              <a:gd name="connsiteY34" fmla="*/ 1413163 h 3940175"/>
              <a:gd name="connsiteX35" fmla="*/ 4849626 w 5108245"/>
              <a:gd name="connsiteY35" fmla="*/ 1782618 h 3940175"/>
              <a:gd name="connsiteX36" fmla="*/ 4766499 w 5108245"/>
              <a:gd name="connsiteY36" fmla="*/ 2004291 h 3940175"/>
              <a:gd name="connsiteX37" fmla="*/ 4738790 w 5108245"/>
              <a:gd name="connsiteY37" fmla="*/ 2068945 h 3940175"/>
              <a:gd name="connsiteX38" fmla="*/ 4618717 w 5108245"/>
              <a:gd name="connsiteY38" fmla="*/ 2272145 h 3940175"/>
              <a:gd name="connsiteX39" fmla="*/ 4563299 w 5108245"/>
              <a:gd name="connsiteY39" fmla="*/ 2364509 h 3940175"/>
              <a:gd name="connsiteX40" fmla="*/ 4276972 w 5108245"/>
              <a:gd name="connsiteY40" fmla="*/ 2586182 h 3940175"/>
              <a:gd name="connsiteX41" fmla="*/ 3824389 w 5108245"/>
              <a:gd name="connsiteY41" fmla="*/ 2687781 h 3940175"/>
              <a:gd name="connsiteX42" fmla="*/ 3436463 w 5108245"/>
              <a:gd name="connsiteY42" fmla="*/ 2927927 h 3940175"/>
              <a:gd name="connsiteX43" fmla="*/ 3020826 w 5108245"/>
              <a:gd name="connsiteY43" fmla="*/ 2992582 h 3940175"/>
              <a:gd name="connsiteX44" fmla="*/ 2808390 w 5108245"/>
              <a:gd name="connsiteY44" fmla="*/ 3038763 h 3940175"/>
              <a:gd name="connsiteX45" fmla="*/ 2632899 w 5108245"/>
              <a:gd name="connsiteY45" fmla="*/ 3094182 h 3940175"/>
              <a:gd name="connsiteX46" fmla="*/ 2328099 w 5108245"/>
              <a:gd name="connsiteY46" fmla="*/ 3186545 h 3940175"/>
              <a:gd name="connsiteX47" fmla="*/ 1857045 w 5108245"/>
              <a:gd name="connsiteY47" fmla="*/ 3334327 h 3940175"/>
              <a:gd name="connsiteX48" fmla="*/ 1746208 w 5108245"/>
              <a:gd name="connsiteY48" fmla="*/ 3546763 h 3940175"/>
              <a:gd name="connsiteX49" fmla="*/ 1635372 w 5108245"/>
              <a:gd name="connsiteY49" fmla="*/ 3740727 h 3940175"/>
              <a:gd name="connsiteX50" fmla="*/ 1330573 w 5108245"/>
              <a:gd name="connsiteY50" fmla="*/ 3870037 h 3940175"/>
              <a:gd name="connsiteX51" fmla="*/ 970353 w 5108245"/>
              <a:gd name="connsiteY51" fmla="*/ 3925454 h 3940175"/>
              <a:gd name="connsiteX0" fmla="*/ 970353 w 5108245"/>
              <a:gd name="connsiteY0" fmla="*/ 3949128 h 3963849"/>
              <a:gd name="connsiteX1" fmla="*/ 656318 w 5108245"/>
              <a:gd name="connsiteY1" fmla="*/ 3958364 h 3963849"/>
              <a:gd name="connsiteX2" fmla="*/ 416172 w 5108245"/>
              <a:gd name="connsiteY2" fmla="*/ 3875239 h 3963849"/>
              <a:gd name="connsiteX3" fmla="*/ 259153 w 5108245"/>
              <a:gd name="connsiteY3" fmla="*/ 3505784 h 3963849"/>
              <a:gd name="connsiteX4" fmla="*/ 92899 w 5108245"/>
              <a:gd name="connsiteY4" fmla="*/ 3302583 h 3963849"/>
              <a:gd name="connsiteX5" fmla="*/ 536 w 5108245"/>
              <a:gd name="connsiteY5" fmla="*/ 2803819 h 3963849"/>
              <a:gd name="connsiteX6" fmla="*/ 83663 w 5108245"/>
              <a:gd name="connsiteY6" fmla="*/ 2194219 h 3963849"/>
              <a:gd name="connsiteX7" fmla="*/ 111372 w 5108245"/>
              <a:gd name="connsiteY7" fmla="*/ 2092619 h 3963849"/>
              <a:gd name="connsiteX8" fmla="*/ 129845 w 5108245"/>
              <a:gd name="connsiteY8" fmla="*/ 1944837 h 3963849"/>
              <a:gd name="connsiteX9" fmla="*/ 148317 w 5108245"/>
              <a:gd name="connsiteY9" fmla="*/ 1907892 h 3963849"/>
              <a:gd name="connsiteX10" fmla="*/ 157554 w 5108245"/>
              <a:gd name="connsiteY10" fmla="*/ 1880183 h 3963849"/>
              <a:gd name="connsiteX11" fmla="*/ 166790 w 5108245"/>
              <a:gd name="connsiteY11" fmla="*/ 1834001 h 3963849"/>
              <a:gd name="connsiteX12" fmla="*/ 231445 w 5108245"/>
              <a:gd name="connsiteY12" fmla="*/ 1704692 h 3963849"/>
              <a:gd name="connsiteX13" fmla="*/ 314572 w 5108245"/>
              <a:gd name="connsiteY13" fmla="*/ 1529201 h 3963849"/>
              <a:gd name="connsiteX14" fmla="*/ 480826 w 5108245"/>
              <a:gd name="connsiteY14" fmla="*/ 1252110 h 3963849"/>
              <a:gd name="connsiteX15" fmla="*/ 720972 w 5108245"/>
              <a:gd name="connsiteY15" fmla="*/ 975019 h 3963849"/>
              <a:gd name="connsiteX16" fmla="*/ 1265917 w 5108245"/>
              <a:gd name="connsiteY16" fmla="*/ 568619 h 3963849"/>
              <a:gd name="connsiteX17" fmla="*/ 1736973 w 5108245"/>
              <a:gd name="connsiteY17" fmla="*/ 346947 h 3963849"/>
              <a:gd name="connsiteX18" fmla="*/ 2180319 w 5108245"/>
              <a:gd name="connsiteY18" fmla="*/ 162219 h 3963849"/>
              <a:gd name="connsiteX19" fmla="*/ 3103954 w 5108245"/>
              <a:gd name="connsiteY19" fmla="*/ 32909 h 3963849"/>
              <a:gd name="connsiteX20" fmla="*/ 3575009 w 5108245"/>
              <a:gd name="connsiteY20" fmla="*/ 5200 h 3963849"/>
              <a:gd name="connsiteX21" fmla="*/ 3889045 w 5108245"/>
              <a:gd name="connsiteY21" fmla="*/ 116037 h 3963849"/>
              <a:gd name="connsiteX22" fmla="*/ 4083008 w 5108245"/>
              <a:gd name="connsiteY22" fmla="*/ 88328 h 3963849"/>
              <a:gd name="connsiteX23" fmla="*/ 4258499 w 5108245"/>
              <a:gd name="connsiteY23" fmla="*/ 42147 h 3963849"/>
              <a:gd name="connsiteX24" fmla="*/ 4304681 w 5108245"/>
              <a:gd name="connsiteY24" fmla="*/ 23674 h 3963849"/>
              <a:gd name="connsiteX25" fmla="*/ 4664899 w 5108245"/>
              <a:gd name="connsiteY25" fmla="*/ 32910 h 3963849"/>
              <a:gd name="connsiteX26" fmla="*/ 4831154 w 5108245"/>
              <a:gd name="connsiteY26" fmla="*/ 60619 h 3963849"/>
              <a:gd name="connsiteX27" fmla="*/ 4877336 w 5108245"/>
              <a:gd name="connsiteY27" fmla="*/ 106801 h 3963849"/>
              <a:gd name="connsiteX28" fmla="*/ 5034353 w 5108245"/>
              <a:gd name="connsiteY28" fmla="*/ 208401 h 3963849"/>
              <a:gd name="connsiteX29" fmla="*/ 5062063 w 5108245"/>
              <a:gd name="connsiteY29" fmla="*/ 393128 h 3963849"/>
              <a:gd name="connsiteX30" fmla="*/ 5089772 w 5108245"/>
              <a:gd name="connsiteY30" fmla="*/ 430074 h 3963849"/>
              <a:gd name="connsiteX31" fmla="*/ 5108245 w 5108245"/>
              <a:gd name="connsiteY31" fmla="*/ 476256 h 3963849"/>
              <a:gd name="connsiteX32" fmla="*/ 5071299 w 5108245"/>
              <a:gd name="connsiteY32" fmla="*/ 947310 h 3963849"/>
              <a:gd name="connsiteX33" fmla="*/ 4997408 w 5108245"/>
              <a:gd name="connsiteY33" fmla="*/ 1224401 h 3963849"/>
              <a:gd name="connsiteX34" fmla="*/ 4960463 w 5108245"/>
              <a:gd name="connsiteY34" fmla="*/ 1436837 h 3963849"/>
              <a:gd name="connsiteX35" fmla="*/ 4849626 w 5108245"/>
              <a:gd name="connsiteY35" fmla="*/ 1806292 h 3963849"/>
              <a:gd name="connsiteX36" fmla="*/ 4766499 w 5108245"/>
              <a:gd name="connsiteY36" fmla="*/ 2027965 h 3963849"/>
              <a:gd name="connsiteX37" fmla="*/ 4738790 w 5108245"/>
              <a:gd name="connsiteY37" fmla="*/ 2092619 h 3963849"/>
              <a:gd name="connsiteX38" fmla="*/ 4618717 w 5108245"/>
              <a:gd name="connsiteY38" fmla="*/ 2295819 h 3963849"/>
              <a:gd name="connsiteX39" fmla="*/ 4563299 w 5108245"/>
              <a:gd name="connsiteY39" fmla="*/ 2388183 h 3963849"/>
              <a:gd name="connsiteX40" fmla="*/ 4276972 w 5108245"/>
              <a:gd name="connsiteY40" fmla="*/ 2609856 h 3963849"/>
              <a:gd name="connsiteX41" fmla="*/ 3824389 w 5108245"/>
              <a:gd name="connsiteY41" fmla="*/ 2711455 h 3963849"/>
              <a:gd name="connsiteX42" fmla="*/ 3436463 w 5108245"/>
              <a:gd name="connsiteY42" fmla="*/ 2951601 h 3963849"/>
              <a:gd name="connsiteX43" fmla="*/ 3020826 w 5108245"/>
              <a:gd name="connsiteY43" fmla="*/ 3016256 h 3963849"/>
              <a:gd name="connsiteX44" fmla="*/ 2808390 w 5108245"/>
              <a:gd name="connsiteY44" fmla="*/ 3062437 h 3963849"/>
              <a:gd name="connsiteX45" fmla="*/ 2632899 w 5108245"/>
              <a:gd name="connsiteY45" fmla="*/ 3117856 h 3963849"/>
              <a:gd name="connsiteX46" fmla="*/ 2328099 w 5108245"/>
              <a:gd name="connsiteY46" fmla="*/ 3210219 h 3963849"/>
              <a:gd name="connsiteX47" fmla="*/ 1857045 w 5108245"/>
              <a:gd name="connsiteY47" fmla="*/ 3358001 h 3963849"/>
              <a:gd name="connsiteX48" fmla="*/ 1746208 w 5108245"/>
              <a:gd name="connsiteY48" fmla="*/ 3570437 h 3963849"/>
              <a:gd name="connsiteX49" fmla="*/ 1635372 w 5108245"/>
              <a:gd name="connsiteY49" fmla="*/ 3764401 h 3963849"/>
              <a:gd name="connsiteX50" fmla="*/ 1330573 w 5108245"/>
              <a:gd name="connsiteY50" fmla="*/ 3893711 h 3963849"/>
              <a:gd name="connsiteX51" fmla="*/ 970353 w 5108245"/>
              <a:gd name="connsiteY51" fmla="*/ 3949128 h 3963849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083008 w 5108245"/>
              <a:gd name="connsiteY22" fmla="*/ 83453 h 3958974"/>
              <a:gd name="connsiteX23" fmla="*/ 4258499 w 5108245"/>
              <a:gd name="connsiteY23" fmla="*/ 37272 h 3958974"/>
              <a:gd name="connsiteX24" fmla="*/ 4304681 w 5108245"/>
              <a:gd name="connsiteY24" fmla="*/ 18799 h 3958974"/>
              <a:gd name="connsiteX25" fmla="*/ 4664899 w 5108245"/>
              <a:gd name="connsiteY25" fmla="*/ 28035 h 3958974"/>
              <a:gd name="connsiteX26" fmla="*/ 4831154 w 5108245"/>
              <a:gd name="connsiteY26" fmla="*/ 55744 h 3958974"/>
              <a:gd name="connsiteX27" fmla="*/ 4877336 w 5108245"/>
              <a:gd name="connsiteY27" fmla="*/ 101926 h 3958974"/>
              <a:gd name="connsiteX28" fmla="*/ 5034353 w 5108245"/>
              <a:gd name="connsiteY28" fmla="*/ 203526 h 3958974"/>
              <a:gd name="connsiteX29" fmla="*/ 5062063 w 5108245"/>
              <a:gd name="connsiteY29" fmla="*/ 388253 h 3958974"/>
              <a:gd name="connsiteX30" fmla="*/ 5089772 w 5108245"/>
              <a:gd name="connsiteY30" fmla="*/ 425199 h 3958974"/>
              <a:gd name="connsiteX31" fmla="*/ 5108245 w 5108245"/>
              <a:gd name="connsiteY31" fmla="*/ 471381 h 3958974"/>
              <a:gd name="connsiteX32" fmla="*/ 5071299 w 5108245"/>
              <a:gd name="connsiteY32" fmla="*/ 942435 h 3958974"/>
              <a:gd name="connsiteX33" fmla="*/ 4997408 w 5108245"/>
              <a:gd name="connsiteY33" fmla="*/ 1219526 h 3958974"/>
              <a:gd name="connsiteX34" fmla="*/ 4960463 w 5108245"/>
              <a:gd name="connsiteY34" fmla="*/ 1431962 h 3958974"/>
              <a:gd name="connsiteX35" fmla="*/ 4849626 w 5108245"/>
              <a:gd name="connsiteY35" fmla="*/ 1801417 h 3958974"/>
              <a:gd name="connsiteX36" fmla="*/ 4766499 w 5108245"/>
              <a:gd name="connsiteY36" fmla="*/ 2023090 h 3958974"/>
              <a:gd name="connsiteX37" fmla="*/ 4738790 w 5108245"/>
              <a:gd name="connsiteY37" fmla="*/ 2087744 h 3958974"/>
              <a:gd name="connsiteX38" fmla="*/ 4618717 w 5108245"/>
              <a:gd name="connsiteY38" fmla="*/ 2290944 h 3958974"/>
              <a:gd name="connsiteX39" fmla="*/ 4563299 w 5108245"/>
              <a:gd name="connsiteY39" fmla="*/ 2383308 h 3958974"/>
              <a:gd name="connsiteX40" fmla="*/ 4276972 w 5108245"/>
              <a:gd name="connsiteY40" fmla="*/ 2604981 h 3958974"/>
              <a:gd name="connsiteX41" fmla="*/ 3824389 w 5108245"/>
              <a:gd name="connsiteY41" fmla="*/ 2706580 h 3958974"/>
              <a:gd name="connsiteX42" fmla="*/ 3436463 w 5108245"/>
              <a:gd name="connsiteY42" fmla="*/ 2946726 h 3958974"/>
              <a:gd name="connsiteX43" fmla="*/ 3020826 w 5108245"/>
              <a:gd name="connsiteY43" fmla="*/ 3011381 h 3958974"/>
              <a:gd name="connsiteX44" fmla="*/ 2808390 w 5108245"/>
              <a:gd name="connsiteY44" fmla="*/ 3057562 h 3958974"/>
              <a:gd name="connsiteX45" fmla="*/ 2632899 w 5108245"/>
              <a:gd name="connsiteY45" fmla="*/ 3112981 h 3958974"/>
              <a:gd name="connsiteX46" fmla="*/ 2328099 w 5108245"/>
              <a:gd name="connsiteY46" fmla="*/ 3205344 h 3958974"/>
              <a:gd name="connsiteX47" fmla="*/ 1857045 w 5108245"/>
              <a:gd name="connsiteY47" fmla="*/ 3353126 h 3958974"/>
              <a:gd name="connsiteX48" fmla="*/ 1746208 w 5108245"/>
              <a:gd name="connsiteY48" fmla="*/ 3565562 h 3958974"/>
              <a:gd name="connsiteX49" fmla="*/ 1635372 w 5108245"/>
              <a:gd name="connsiteY49" fmla="*/ 3759526 h 3958974"/>
              <a:gd name="connsiteX50" fmla="*/ 1330573 w 5108245"/>
              <a:gd name="connsiteY50" fmla="*/ 3888836 h 3958974"/>
              <a:gd name="connsiteX51" fmla="*/ 970353 w 5108245"/>
              <a:gd name="connsiteY51" fmla="*/ 3944253 h 3958974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083008 w 5108245"/>
              <a:gd name="connsiteY22" fmla="*/ 83453 h 3958974"/>
              <a:gd name="connsiteX23" fmla="*/ 4304681 w 5108245"/>
              <a:gd name="connsiteY23" fmla="*/ 18799 h 3958974"/>
              <a:gd name="connsiteX24" fmla="*/ 4664899 w 5108245"/>
              <a:gd name="connsiteY24" fmla="*/ 28035 h 3958974"/>
              <a:gd name="connsiteX25" fmla="*/ 4831154 w 5108245"/>
              <a:gd name="connsiteY25" fmla="*/ 55744 h 3958974"/>
              <a:gd name="connsiteX26" fmla="*/ 4877336 w 5108245"/>
              <a:gd name="connsiteY26" fmla="*/ 101926 h 3958974"/>
              <a:gd name="connsiteX27" fmla="*/ 5034353 w 5108245"/>
              <a:gd name="connsiteY27" fmla="*/ 203526 h 3958974"/>
              <a:gd name="connsiteX28" fmla="*/ 5062063 w 5108245"/>
              <a:gd name="connsiteY28" fmla="*/ 388253 h 3958974"/>
              <a:gd name="connsiteX29" fmla="*/ 5089772 w 5108245"/>
              <a:gd name="connsiteY29" fmla="*/ 425199 h 3958974"/>
              <a:gd name="connsiteX30" fmla="*/ 5108245 w 5108245"/>
              <a:gd name="connsiteY30" fmla="*/ 471381 h 3958974"/>
              <a:gd name="connsiteX31" fmla="*/ 5071299 w 5108245"/>
              <a:gd name="connsiteY31" fmla="*/ 942435 h 3958974"/>
              <a:gd name="connsiteX32" fmla="*/ 4997408 w 5108245"/>
              <a:gd name="connsiteY32" fmla="*/ 1219526 h 3958974"/>
              <a:gd name="connsiteX33" fmla="*/ 4960463 w 5108245"/>
              <a:gd name="connsiteY33" fmla="*/ 1431962 h 3958974"/>
              <a:gd name="connsiteX34" fmla="*/ 4849626 w 5108245"/>
              <a:gd name="connsiteY34" fmla="*/ 1801417 h 3958974"/>
              <a:gd name="connsiteX35" fmla="*/ 4766499 w 5108245"/>
              <a:gd name="connsiteY35" fmla="*/ 2023090 h 3958974"/>
              <a:gd name="connsiteX36" fmla="*/ 4738790 w 5108245"/>
              <a:gd name="connsiteY36" fmla="*/ 2087744 h 3958974"/>
              <a:gd name="connsiteX37" fmla="*/ 4618717 w 5108245"/>
              <a:gd name="connsiteY37" fmla="*/ 2290944 h 3958974"/>
              <a:gd name="connsiteX38" fmla="*/ 4563299 w 5108245"/>
              <a:gd name="connsiteY38" fmla="*/ 2383308 h 3958974"/>
              <a:gd name="connsiteX39" fmla="*/ 4276972 w 5108245"/>
              <a:gd name="connsiteY39" fmla="*/ 2604981 h 3958974"/>
              <a:gd name="connsiteX40" fmla="*/ 3824389 w 5108245"/>
              <a:gd name="connsiteY40" fmla="*/ 2706580 h 3958974"/>
              <a:gd name="connsiteX41" fmla="*/ 3436463 w 5108245"/>
              <a:gd name="connsiteY41" fmla="*/ 2946726 h 3958974"/>
              <a:gd name="connsiteX42" fmla="*/ 3020826 w 5108245"/>
              <a:gd name="connsiteY42" fmla="*/ 3011381 h 3958974"/>
              <a:gd name="connsiteX43" fmla="*/ 2808390 w 5108245"/>
              <a:gd name="connsiteY43" fmla="*/ 3057562 h 3958974"/>
              <a:gd name="connsiteX44" fmla="*/ 2632899 w 5108245"/>
              <a:gd name="connsiteY44" fmla="*/ 3112981 h 3958974"/>
              <a:gd name="connsiteX45" fmla="*/ 2328099 w 5108245"/>
              <a:gd name="connsiteY45" fmla="*/ 3205344 h 3958974"/>
              <a:gd name="connsiteX46" fmla="*/ 1857045 w 5108245"/>
              <a:gd name="connsiteY46" fmla="*/ 3353126 h 3958974"/>
              <a:gd name="connsiteX47" fmla="*/ 1746208 w 5108245"/>
              <a:gd name="connsiteY47" fmla="*/ 3565562 h 3958974"/>
              <a:gd name="connsiteX48" fmla="*/ 1635372 w 5108245"/>
              <a:gd name="connsiteY48" fmla="*/ 3759526 h 3958974"/>
              <a:gd name="connsiteX49" fmla="*/ 1330573 w 5108245"/>
              <a:gd name="connsiteY49" fmla="*/ 3888836 h 3958974"/>
              <a:gd name="connsiteX50" fmla="*/ 970353 w 5108245"/>
              <a:gd name="connsiteY50" fmla="*/ 3944253 h 3958974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304681 w 5108245"/>
              <a:gd name="connsiteY22" fmla="*/ 18799 h 3958974"/>
              <a:gd name="connsiteX23" fmla="*/ 4664899 w 5108245"/>
              <a:gd name="connsiteY23" fmla="*/ 28035 h 3958974"/>
              <a:gd name="connsiteX24" fmla="*/ 4831154 w 5108245"/>
              <a:gd name="connsiteY24" fmla="*/ 55744 h 3958974"/>
              <a:gd name="connsiteX25" fmla="*/ 4877336 w 5108245"/>
              <a:gd name="connsiteY25" fmla="*/ 101926 h 3958974"/>
              <a:gd name="connsiteX26" fmla="*/ 5034353 w 5108245"/>
              <a:gd name="connsiteY26" fmla="*/ 203526 h 3958974"/>
              <a:gd name="connsiteX27" fmla="*/ 5062063 w 5108245"/>
              <a:gd name="connsiteY27" fmla="*/ 388253 h 3958974"/>
              <a:gd name="connsiteX28" fmla="*/ 5089772 w 5108245"/>
              <a:gd name="connsiteY28" fmla="*/ 425199 h 3958974"/>
              <a:gd name="connsiteX29" fmla="*/ 5108245 w 5108245"/>
              <a:gd name="connsiteY29" fmla="*/ 471381 h 3958974"/>
              <a:gd name="connsiteX30" fmla="*/ 5071299 w 5108245"/>
              <a:gd name="connsiteY30" fmla="*/ 942435 h 3958974"/>
              <a:gd name="connsiteX31" fmla="*/ 4997408 w 5108245"/>
              <a:gd name="connsiteY31" fmla="*/ 1219526 h 3958974"/>
              <a:gd name="connsiteX32" fmla="*/ 4960463 w 5108245"/>
              <a:gd name="connsiteY32" fmla="*/ 1431962 h 3958974"/>
              <a:gd name="connsiteX33" fmla="*/ 4849626 w 5108245"/>
              <a:gd name="connsiteY33" fmla="*/ 1801417 h 3958974"/>
              <a:gd name="connsiteX34" fmla="*/ 4766499 w 5108245"/>
              <a:gd name="connsiteY34" fmla="*/ 2023090 h 3958974"/>
              <a:gd name="connsiteX35" fmla="*/ 4738790 w 5108245"/>
              <a:gd name="connsiteY35" fmla="*/ 2087744 h 3958974"/>
              <a:gd name="connsiteX36" fmla="*/ 4618717 w 5108245"/>
              <a:gd name="connsiteY36" fmla="*/ 2290944 h 3958974"/>
              <a:gd name="connsiteX37" fmla="*/ 4563299 w 5108245"/>
              <a:gd name="connsiteY37" fmla="*/ 2383308 h 3958974"/>
              <a:gd name="connsiteX38" fmla="*/ 4276972 w 5108245"/>
              <a:gd name="connsiteY38" fmla="*/ 2604981 h 3958974"/>
              <a:gd name="connsiteX39" fmla="*/ 3824389 w 5108245"/>
              <a:gd name="connsiteY39" fmla="*/ 2706580 h 3958974"/>
              <a:gd name="connsiteX40" fmla="*/ 3436463 w 5108245"/>
              <a:gd name="connsiteY40" fmla="*/ 2946726 h 3958974"/>
              <a:gd name="connsiteX41" fmla="*/ 3020826 w 5108245"/>
              <a:gd name="connsiteY41" fmla="*/ 3011381 h 3958974"/>
              <a:gd name="connsiteX42" fmla="*/ 2808390 w 5108245"/>
              <a:gd name="connsiteY42" fmla="*/ 3057562 h 3958974"/>
              <a:gd name="connsiteX43" fmla="*/ 2632899 w 5108245"/>
              <a:gd name="connsiteY43" fmla="*/ 3112981 h 3958974"/>
              <a:gd name="connsiteX44" fmla="*/ 2328099 w 5108245"/>
              <a:gd name="connsiteY44" fmla="*/ 3205344 h 3958974"/>
              <a:gd name="connsiteX45" fmla="*/ 1857045 w 5108245"/>
              <a:gd name="connsiteY45" fmla="*/ 3353126 h 3958974"/>
              <a:gd name="connsiteX46" fmla="*/ 1746208 w 5108245"/>
              <a:gd name="connsiteY46" fmla="*/ 3565562 h 3958974"/>
              <a:gd name="connsiteX47" fmla="*/ 1635372 w 5108245"/>
              <a:gd name="connsiteY47" fmla="*/ 3759526 h 3958974"/>
              <a:gd name="connsiteX48" fmla="*/ 1330573 w 5108245"/>
              <a:gd name="connsiteY48" fmla="*/ 3888836 h 3958974"/>
              <a:gd name="connsiteX49" fmla="*/ 970353 w 5108245"/>
              <a:gd name="connsiteY49" fmla="*/ 3944253 h 3958974"/>
              <a:gd name="connsiteX0" fmla="*/ 970353 w 5108245"/>
              <a:gd name="connsiteY0" fmla="*/ 3944253 h 3958974"/>
              <a:gd name="connsiteX1" fmla="*/ 656318 w 5108245"/>
              <a:gd name="connsiteY1" fmla="*/ 3953489 h 3958974"/>
              <a:gd name="connsiteX2" fmla="*/ 416172 w 5108245"/>
              <a:gd name="connsiteY2" fmla="*/ 3870364 h 3958974"/>
              <a:gd name="connsiteX3" fmla="*/ 259153 w 5108245"/>
              <a:gd name="connsiteY3" fmla="*/ 3500909 h 3958974"/>
              <a:gd name="connsiteX4" fmla="*/ 92899 w 5108245"/>
              <a:gd name="connsiteY4" fmla="*/ 3297708 h 3958974"/>
              <a:gd name="connsiteX5" fmla="*/ 536 w 5108245"/>
              <a:gd name="connsiteY5" fmla="*/ 2798944 h 3958974"/>
              <a:gd name="connsiteX6" fmla="*/ 83663 w 5108245"/>
              <a:gd name="connsiteY6" fmla="*/ 2189344 h 3958974"/>
              <a:gd name="connsiteX7" fmla="*/ 111372 w 5108245"/>
              <a:gd name="connsiteY7" fmla="*/ 2087744 h 3958974"/>
              <a:gd name="connsiteX8" fmla="*/ 129845 w 5108245"/>
              <a:gd name="connsiteY8" fmla="*/ 1939962 h 3958974"/>
              <a:gd name="connsiteX9" fmla="*/ 148317 w 5108245"/>
              <a:gd name="connsiteY9" fmla="*/ 1903017 h 3958974"/>
              <a:gd name="connsiteX10" fmla="*/ 157554 w 5108245"/>
              <a:gd name="connsiteY10" fmla="*/ 1875308 h 3958974"/>
              <a:gd name="connsiteX11" fmla="*/ 166790 w 5108245"/>
              <a:gd name="connsiteY11" fmla="*/ 1829126 h 3958974"/>
              <a:gd name="connsiteX12" fmla="*/ 231445 w 5108245"/>
              <a:gd name="connsiteY12" fmla="*/ 1699817 h 3958974"/>
              <a:gd name="connsiteX13" fmla="*/ 314572 w 5108245"/>
              <a:gd name="connsiteY13" fmla="*/ 1524326 h 3958974"/>
              <a:gd name="connsiteX14" fmla="*/ 480826 w 5108245"/>
              <a:gd name="connsiteY14" fmla="*/ 1247235 h 3958974"/>
              <a:gd name="connsiteX15" fmla="*/ 720972 w 5108245"/>
              <a:gd name="connsiteY15" fmla="*/ 970144 h 3958974"/>
              <a:gd name="connsiteX16" fmla="*/ 1265917 w 5108245"/>
              <a:gd name="connsiteY16" fmla="*/ 563744 h 3958974"/>
              <a:gd name="connsiteX17" fmla="*/ 1736973 w 5108245"/>
              <a:gd name="connsiteY17" fmla="*/ 342072 h 3958974"/>
              <a:gd name="connsiteX18" fmla="*/ 2180319 w 5108245"/>
              <a:gd name="connsiteY18" fmla="*/ 157344 h 3958974"/>
              <a:gd name="connsiteX19" fmla="*/ 3103954 w 5108245"/>
              <a:gd name="connsiteY19" fmla="*/ 28034 h 3958974"/>
              <a:gd name="connsiteX20" fmla="*/ 3575009 w 5108245"/>
              <a:gd name="connsiteY20" fmla="*/ 325 h 3958974"/>
              <a:gd name="connsiteX21" fmla="*/ 3953700 w 5108245"/>
              <a:gd name="connsiteY21" fmla="*/ 9562 h 3958974"/>
              <a:gd name="connsiteX22" fmla="*/ 4664899 w 5108245"/>
              <a:gd name="connsiteY22" fmla="*/ 28035 h 3958974"/>
              <a:gd name="connsiteX23" fmla="*/ 4831154 w 5108245"/>
              <a:gd name="connsiteY23" fmla="*/ 55744 h 3958974"/>
              <a:gd name="connsiteX24" fmla="*/ 4877336 w 5108245"/>
              <a:gd name="connsiteY24" fmla="*/ 101926 h 3958974"/>
              <a:gd name="connsiteX25" fmla="*/ 5034353 w 5108245"/>
              <a:gd name="connsiteY25" fmla="*/ 203526 h 3958974"/>
              <a:gd name="connsiteX26" fmla="*/ 5062063 w 5108245"/>
              <a:gd name="connsiteY26" fmla="*/ 388253 h 3958974"/>
              <a:gd name="connsiteX27" fmla="*/ 5089772 w 5108245"/>
              <a:gd name="connsiteY27" fmla="*/ 425199 h 3958974"/>
              <a:gd name="connsiteX28" fmla="*/ 5108245 w 5108245"/>
              <a:gd name="connsiteY28" fmla="*/ 471381 h 3958974"/>
              <a:gd name="connsiteX29" fmla="*/ 5071299 w 5108245"/>
              <a:gd name="connsiteY29" fmla="*/ 942435 h 3958974"/>
              <a:gd name="connsiteX30" fmla="*/ 4997408 w 5108245"/>
              <a:gd name="connsiteY30" fmla="*/ 1219526 h 3958974"/>
              <a:gd name="connsiteX31" fmla="*/ 4960463 w 5108245"/>
              <a:gd name="connsiteY31" fmla="*/ 1431962 h 3958974"/>
              <a:gd name="connsiteX32" fmla="*/ 4849626 w 5108245"/>
              <a:gd name="connsiteY32" fmla="*/ 1801417 h 3958974"/>
              <a:gd name="connsiteX33" fmla="*/ 4766499 w 5108245"/>
              <a:gd name="connsiteY33" fmla="*/ 2023090 h 3958974"/>
              <a:gd name="connsiteX34" fmla="*/ 4738790 w 5108245"/>
              <a:gd name="connsiteY34" fmla="*/ 2087744 h 3958974"/>
              <a:gd name="connsiteX35" fmla="*/ 4618717 w 5108245"/>
              <a:gd name="connsiteY35" fmla="*/ 2290944 h 3958974"/>
              <a:gd name="connsiteX36" fmla="*/ 4563299 w 5108245"/>
              <a:gd name="connsiteY36" fmla="*/ 2383308 h 3958974"/>
              <a:gd name="connsiteX37" fmla="*/ 4276972 w 5108245"/>
              <a:gd name="connsiteY37" fmla="*/ 2604981 h 3958974"/>
              <a:gd name="connsiteX38" fmla="*/ 3824389 w 5108245"/>
              <a:gd name="connsiteY38" fmla="*/ 2706580 h 3958974"/>
              <a:gd name="connsiteX39" fmla="*/ 3436463 w 5108245"/>
              <a:gd name="connsiteY39" fmla="*/ 2946726 h 3958974"/>
              <a:gd name="connsiteX40" fmla="*/ 3020826 w 5108245"/>
              <a:gd name="connsiteY40" fmla="*/ 3011381 h 3958974"/>
              <a:gd name="connsiteX41" fmla="*/ 2808390 w 5108245"/>
              <a:gd name="connsiteY41" fmla="*/ 3057562 h 3958974"/>
              <a:gd name="connsiteX42" fmla="*/ 2632899 w 5108245"/>
              <a:gd name="connsiteY42" fmla="*/ 3112981 h 3958974"/>
              <a:gd name="connsiteX43" fmla="*/ 2328099 w 5108245"/>
              <a:gd name="connsiteY43" fmla="*/ 3205344 h 3958974"/>
              <a:gd name="connsiteX44" fmla="*/ 1857045 w 5108245"/>
              <a:gd name="connsiteY44" fmla="*/ 3353126 h 3958974"/>
              <a:gd name="connsiteX45" fmla="*/ 1746208 w 5108245"/>
              <a:gd name="connsiteY45" fmla="*/ 3565562 h 3958974"/>
              <a:gd name="connsiteX46" fmla="*/ 1635372 w 5108245"/>
              <a:gd name="connsiteY46" fmla="*/ 3759526 h 3958974"/>
              <a:gd name="connsiteX47" fmla="*/ 1330573 w 5108245"/>
              <a:gd name="connsiteY47" fmla="*/ 3888836 h 3958974"/>
              <a:gd name="connsiteX48" fmla="*/ 970353 w 5108245"/>
              <a:gd name="connsiteY48" fmla="*/ 3944253 h 3958974"/>
              <a:gd name="connsiteX0" fmla="*/ 970353 w 5108245"/>
              <a:gd name="connsiteY0" fmla="*/ 3943928 h 3958649"/>
              <a:gd name="connsiteX1" fmla="*/ 656318 w 5108245"/>
              <a:gd name="connsiteY1" fmla="*/ 3953164 h 3958649"/>
              <a:gd name="connsiteX2" fmla="*/ 416172 w 5108245"/>
              <a:gd name="connsiteY2" fmla="*/ 3870039 h 3958649"/>
              <a:gd name="connsiteX3" fmla="*/ 259153 w 5108245"/>
              <a:gd name="connsiteY3" fmla="*/ 3500584 h 3958649"/>
              <a:gd name="connsiteX4" fmla="*/ 92899 w 5108245"/>
              <a:gd name="connsiteY4" fmla="*/ 3297383 h 3958649"/>
              <a:gd name="connsiteX5" fmla="*/ 536 w 5108245"/>
              <a:gd name="connsiteY5" fmla="*/ 2798619 h 3958649"/>
              <a:gd name="connsiteX6" fmla="*/ 83663 w 5108245"/>
              <a:gd name="connsiteY6" fmla="*/ 2189019 h 3958649"/>
              <a:gd name="connsiteX7" fmla="*/ 111372 w 5108245"/>
              <a:gd name="connsiteY7" fmla="*/ 2087419 h 3958649"/>
              <a:gd name="connsiteX8" fmla="*/ 129845 w 5108245"/>
              <a:gd name="connsiteY8" fmla="*/ 1939637 h 3958649"/>
              <a:gd name="connsiteX9" fmla="*/ 148317 w 5108245"/>
              <a:gd name="connsiteY9" fmla="*/ 1902692 h 3958649"/>
              <a:gd name="connsiteX10" fmla="*/ 157554 w 5108245"/>
              <a:gd name="connsiteY10" fmla="*/ 1874983 h 3958649"/>
              <a:gd name="connsiteX11" fmla="*/ 166790 w 5108245"/>
              <a:gd name="connsiteY11" fmla="*/ 1828801 h 3958649"/>
              <a:gd name="connsiteX12" fmla="*/ 231445 w 5108245"/>
              <a:gd name="connsiteY12" fmla="*/ 1699492 h 3958649"/>
              <a:gd name="connsiteX13" fmla="*/ 314572 w 5108245"/>
              <a:gd name="connsiteY13" fmla="*/ 1524001 h 3958649"/>
              <a:gd name="connsiteX14" fmla="*/ 480826 w 5108245"/>
              <a:gd name="connsiteY14" fmla="*/ 1246910 h 3958649"/>
              <a:gd name="connsiteX15" fmla="*/ 720972 w 5108245"/>
              <a:gd name="connsiteY15" fmla="*/ 969819 h 3958649"/>
              <a:gd name="connsiteX16" fmla="*/ 1265917 w 5108245"/>
              <a:gd name="connsiteY16" fmla="*/ 563419 h 3958649"/>
              <a:gd name="connsiteX17" fmla="*/ 1736973 w 5108245"/>
              <a:gd name="connsiteY17" fmla="*/ 341747 h 3958649"/>
              <a:gd name="connsiteX18" fmla="*/ 2180319 w 5108245"/>
              <a:gd name="connsiteY18" fmla="*/ 157019 h 3958649"/>
              <a:gd name="connsiteX19" fmla="*/ 3103954 w 5108245"/>
              <a:gd name="connsiteY19" fmla="*/ 27709 h 3958649"/>
              <a:gd name="connsiteX20" fmla="*/ 3575009 w 5108245"/>
              <a:gd name="connsiteY20" fmla="*/ 0 h 3958649"/>
              <a:gd name="connsiteX21" fmla="*/ 4664899 w 5108245"/>
              <a:gd name="connsiteY21" fmla="*/ 27710 h 3958649"/>
              <a:gd name="connsiteX22" fmla="*/ 4831154 w 5108245"/>
              <a:gd name="connsiteY22" fmla="*/ 55419 h 3958649"/>
              <a:gd name="connsiteX23" fmla="*/ 4877336 w 5108245"/>
              <a:gd name="connsiteY23" fmla="*/ 101601 h 3958649"/>
              <a:gd name="connsiteX24" fmla="*/ 5034353 w 5108245"/>
              <a:gd name="connsiteY24" fmla="*/ 203201 h 3958649"/>
              <a:gd name="connsiteX25" fmla="*/ 5062063 w 5108245"/>
              <a:gd name="connsiteY25" fmla="*/ 387928 h 3958649"/>
              <a:gd name="connsiteX26" fmla="*/ 5089772 w 5108245"/>
              <a:gd name="connsiteY26" fmla="*/ 424874 h 3958649"/>
              <a:gd name="connsiteX27" fmla="*/ 5108245 w 5108245"/>
              <a:gd name="connsiteY27" fmla="*/ 471056 h 3958649"/>
              <a:gd name="connsiteX28" fmla="*/ 5071299 w 5108245"/>
              <a:gd name="connsiteY28" fmla="*/ 942110 h 3958649"/>
              <a:gd name="connsiteX29" fmla="*/ 4997408 w 5108245"/>
              <a:gd name="connsiteY29" fmla="*/ 1219201 h 3958649"/>
              <a:gd name="connsiteX30" fmla="*/ 4960463 w 5108245"/>
              <a:gd name="connsiteY30" fmla="*/ 1431637 h 3958649"/>
              <a:gd name="connsiteX31" fmla="*/ 4849626 w 5108245"/>
              <a:gd name="connsiteY31" fmla="*/ 1801092 h 3958649"/>
              <a:gd name="connsiteX32" fmla="*/ 4766499 w 5108245"/>
              <a:gd name="connsiteY32" fmla="*/ 2022765 h 3958649"/>
              <a:gd name="connsiteX33" fmla="*/ 4738790 w 5108245"/>
              <a:gd name="connsiteY33" fmla="*/ 2087419 h 3958649"/>
              <a:gd name="connsiteX34" fmla="*/ 4618717 w 5108245"/>
              <a:gd name="connsiteY34" fmla="*/ 2290619 h 3958649"/>
              <a:gd name="connsiteX35" fmla="*/ 4563299 w 5108245"/>
              <a:gd name="connsiteY35" fmla="*/ 2382983 h 3958649"/>
              <a:gd name="connsiteX36" fmla="*/ 4276972 w 5108245"/>
              <a:gd name="connsiteY36" fmla="*/ 2604656 h 3958649"/>
              <a:gd name="connsiteX37" fmla="*/ 3824389 w 5108245"/>
              <a:gd name="connsiteY37" fmla="*/ 2706255 h 3958649"/>
              <a:gd name="connsiteX38" fmla="*/ 3436463 w 5108245"/>
              <a:gd name="connsiteY38" fmla="*/ 2946401 h 3958649"/>
              <a:gd name="connsiteX39" fmla="*/ 3020826 w 5108245"/>
              <a:gd name="connsiteY39" fmla="*/ 3011056 h 3958649"/>
              <a:gd name="connsiteX40" fmla="*/ 2808390 w 5108245"/>
              <a:gd name="connsiteY40" fmla="*/ 3057237 h 3958649"/>
              <a:gd name="connsiteX41" fmla="*/ 2632899 w 5108245"/>
              <a:gd name="connsiteY41" fmla="*/ 3112656 h 3958649"/>
              <a:gd name="connsiteX42" fmla="*/ 2328099 w 5108245"/>
              <a:gd name="connsiteY42" fmla="*/ 3205019 h 3958649"/>
              <a:gd name="connsiteX43" fmla="*/ 1857045 w 5108245"/>
              <a:gd name="connsiteY43" fmla="*/ 3352801 h 3958649"/>
              <a:gd name="connsiteX44" fmla="*/ 1746208 w 5108245"/>
              <a:gd name="connsiteY44" fmla="*/ 3565237 h 3958649"/>
              <a:gd name="connsiteX45" fmla="*/ 1635372 w 5108245"/>
              <a:gd name="connsiteY45" fmla="*/ 3759201 h 3958649"/>
              <a:gd name="connsiteX46" fmla="*/ 1330573 w 5108245"/>
              <a:gd name="connsiteY46" fmla="*/ 3888511 h 3958649"/>
              <a:gd name="connsiteX47" fmla="*/ 970353 w 5108245"/>
              <a:gd name="connsiteY47" fmla="*/ 3943928 h 3958649"/>
              <a:gd name="connsiteX0" fmla="*/ 970353 w 5108245"/>
              <a:gd name="connsiteY0" fmla="*/ 3943928 h 3958649"/>
              <a:gd name="connsiteX1" fmla="*/ 656318 w 5108245"/>
              <a:gd name="connsiteY1" fmla="*/ 3953164 h 3958649"/>
              <a:gd name="connsiteX2" fmla="*/ 416172 w 5108245"/>
              <a:gd name="connsiteY2" fmla="*/ 3870039 h 3958649"/>
              <a:gd name="connsiteX3" fmla="*/ 259153 w 5108245"/>
              <a:gd name="connsiteY3" fmla="*/ 3500584 h 3958649"/>
              <a:gd name="connsiteX4" fmla="*/ 92899 w 5108245"/>
              <a:gd name="connsiteY4" fmla="*/ 3297383 h 3958649"/>
              <a:gd name="connsiteX5" fmla="*/ 536 w 5108245"/>
              <a:gd name="connsiteY5" fmla="*/ 2798619 h 3958649"/>
              <a:gd name="connsiteX6" fmla="*/ 83663 w 5108245"/>
              <a:gd name="connsiteY6" fmla="*/ 2189019 h 3958649"/>
              <a:gd name="connsiteX7" fmla="*/ 111372 w 5108245"/>
              <a:gd name="connsiteY7" fmla="*/ 2087419 h 3958649"/>
              <a:gd name="connsiteX8" fmla="*/ 129845 w 5108245"/>
              <a:gd name="connsiteY8" fmla="*/ 1939637 h 3958649"/>
              <a:gd name="connsiteX9" fmla="*/ 148317 w 5108245"/>
              <a:gd name="connsiteY9" fmla="*/ 1902692 h 3958649"/>
              <a:gd name="connsiteX10" fmla="*/ 157554 w 5108245"/>
              <a:gd name="connsiteY10" fmla="*/ 1874983 h 3958649"/>
              <a:gd name="connsiteX11" fmla="*/ 166790 w 5108245"/>
              <a:gd name="connsiteY11" fmla="*/ 1828801 h 3958649"/>
              <a:gd name="connsiteX12" fmla="*/ 231445 w 5108245"/>
              <a:gd name="connsiteY12" fmla="*/ 1699492 h 3958649"/>
              <a:gd name="connsiteX13" fmla="*/ 314572 w 5108245"/>
              <a:gd name="connsiteY13" fmla="*/ 1524001 h 3958649"/>
              <a:gd name="connsiteX14" fmla="*/ 480826 w 5108245"/>
              <a:gd name="connsiteY14" fmla="*/ 1246910 h 3958649"/>
              <a:gd name="connsiteX15" fmla="*/ 720972 w 5108245"/>
              <a:gd name="connsiteY15" fmla="*/ 969819 h 3958649"/>
              <a:gd name="connsiteX16" fmla="*/ 1265917 w 5108245"/>
              <a:gd name="connsiteY16" fmla="*/ 563419 h 3958649"/>
              <a:gd name="connsiteX17" fmla="*/ 1736973 w 5108245"/>
              <a:gd name="connsiteY17" fmla="*/ 341747 h 3958649"/>
              <a:gd name="connsiteX18" fmla="*/ 2180319 w 5108245"/>
              <a:gd name="connsiteY18" fmla="*/ 157019 h 3958649"/>
              <a:gd name="connsiteX19" fmla="*/ 3103954 w 5108245"/>
              <a:gd name="connsiteY19" fmla="*/ 27709 h 3958649"/>
              <a:gd name="connsiteX20" fmla="*/ 3575009 w 5108245"/>
              <a:gd name="connsiteY20" fmla="*/ 0 h 3958649"/>
              <a:gd name="connsiteX21" fmla="*/ 4664899 w 5108245"/>
              <a:gd name="connsiteY21" fmla="*/ 27710 h 3958649"/>
              <a:gd name="connsiteX22" fmla="*/ 4877336 w 5108245"/>
              <a:gd name="connsiteY22" fmla="*/ 101601 h 3958649"/>
              <a:gd name="connsiteX23" fmla="*/ 5034353 w 5108245"/>
              <a:gd name="connsiteY23" fmla="*/ 203201 h 3958649"/>
              <a:gd name="connsiteX24" fmla="*/ 5062063 w 5108245"/>
              <a:gd name="connsiteY24" fmla="*/ 387928 h 3958649"/>
              <a:gd name="connsiteX25" fmla="*/ 5089772 w 5108245"/>
              <a:gd name="connsiteY25" fmla="*/ 424874 h 3958649"/>
              <a:gd name="connsiteX26" fmla="*/ 5108245 w 5108245"/>
              <a:gd name="connsiteY26" fmla="*/ 471056 h 3958649"/>
              <a:gd name="connsiteX27" fmla="*/ 5071299 w 5108245"/>
              <a:gd name="connsiteY27" fmla="*/ 942110 h 3958649"/>
              <a:gd name="connsiteX28" fmla="*/ 4997408 w 5108245"/>
              <a:gd name="connsiteY28" fmla="*/ 1219201 h 3958649"/>
              <a:gd name="connsiteX29" fmla="*/ 4960463 w 5108245"/>
              <a:gd name="connsiteY29" fmla="*/ 1431637 h 3958649"/>
              <a:gd name="connsiteX30" fmla="*/ 4849626 w 5108245"/>
              <a:gd name="connsiteY30" fmla="*/ 1801092 h 3958649"/>
              <a:gd name="connsiteX31" fmla="*/ 4766499 w 5108245"/>
              <a:gd name="connsiteY31" fmla="*/ 2022765 h 3958649"/>
              <a:gd name="connsiteX32" fmla="*/ 4738790 w 5108245"/>
              <a:gd name="connsiteY32" fmla="*/ 2087419 h 3958649"/>
              <a:gd name="connsiteX33" fmla="*/ 4618717 w 5108245"/>
              <a:gd name="connsiteY33" fmla="*/ 2290619 h 3958649"/>
              <a:gd name="connsiteX34" fmla="*/ 4563299 w 5108245"/>
              <a:gd name="connsiteY34" fmla="*/ 2382983 h 3958649"/>
              <a:gd name="connsiteX35" fmla="*/ 4276972 w 5108245"/>
              <a:gd name="connsiteY35" fmla="*/ 2604656 h 3958649"/>
              <a:gd name="connsiteX36" fmla="*/ 3824389 w 5108245"/>
              <a:gd name="connsiteY36" fmla="*/ 2706255 h 3958649"/>
              <a:gd name="connsiteX37" fmla="*/ 3436463 w 5108245"/>
              <a:gd name="connsiteY37" fmla="*/ 2946401 h 3958649"/>
              <a:gd name="connsiteX38" fmla="*/ 3020826 w 5108245"/>
              <a:gd name="connsiteY38" fmla="*/ 3011056 h 3958649"/>
              <a:gd name="connsiteX39" fmla="*/ 2808390 w 5108245"/>
              <a:gd name="connsiteY39" fmla="*/ 3057237 h 3958649"/>
              <a:gd name="connsiteX40" fmla="*/ 2632899 w 5108245"/>
              <a:gd name="connsiteY40" fmla="*/ 3112656 h 3958649"/>
              <a:gd name="connsiteX41" fmla="*/ 2328099 w 5108245"/>
              <a:gd name="connsiteY41" fmla="*/ 3205019 h 3958649"/>
              <a:gd name="connsiteX42" fmla="*/ 1857045 w 5108245"/>
              <a:gd name="connsiteY42" fmla="*/ 3352801 h 3958649"/>
              <a:gd name="connsiteX43" fmla="*/ 1746208 w 5108245"/>
              <a:gd name="connsiteY43" fmla="*/ 3565237 h 3958649"/>
              <a:gd name="connsiteX44" fmla="*/ 1635372 w 5108245"/>
              <a:gd name="connsiteY44" fmla="*/ 3759201 h 3958649"/>
              <a:gd name="connsiteX45" fmla="*/ 1330573 w 5108245"/>
              <a:gd name="connsiteY45" fmla="*/ 3888511 h 3958649"/>
              <a:gd name="connsiteX46" fmla="*/ 970353 w 5108245"/>
              <a:gd name="connsiteY46" fmla="*/ 3943928 h 3958649"/>
              <a:gd name="connsiteX0" fmla="*/ 970353 w 5108245"/>
              <a:gd name="connsiteY0" fmla="*/ 3944365 h 3959086"/>
              <a:gd name="connsiteX1" fmla="*/ 656318 w 5108245"/>
              <a:gd name="connsiteY1" fmla="*/ 3953601 h 3959086"/>
              <a:gd name="connsiteX2" fmla="*/ 416172 w 5108245"/>
              <a:gd name="connsiteY2" fmla="*/ 3870476 h 3959086"/>
              <a:gd name="connsiteX3" fmla="*/ 259153 w 5108245"/>
              <a:gd name="connsiteY3" fmla="*/ 3501021 h 3959086"/>
              <a:gd name="connsiteX4" fmla="*/ 92899 w 5108245"/>
              <a:gd name="connsiteY4" fmla="*/ 3297820 h 3959086"/>
              <a:gd name="connsiteX5" fmla="*/ 536 w 5108245"/>
              <a:gd name="connsiteY5" fmla="*/ 2799056 h 3959086"/>
              <a:gd name="connsiteX6" fmla="*/ 83663 w 5108245"/>
              <a:gd name="connsiteY6" fmla="*/ 2189456 h 3959086"/>
              <a:gd name="connsiteX7" fmla="*/ 111372 w 5108245"/>
              <a:gd name="connsiteY7" fmla="*/ 2087856 h 3959086"/>
              <a:gd name="connsiteX8" fmla="*/ 129845 w 5108245"/>
              <a:gd name="connsiteY8" fmla="*/ 1940074 h 3959086"/>
              <a:gd name="connsiteX9" fmla="*/ 148317 w 5108245"/>
              <a:gd name="connsiteY9" fmla="*/ 1903129 h 3959086"/>
              <a:gd name="connsiteX10" fmla="*/ 157554 w 5108245"/>
              <a:gd name="connsiteY10" fmla="*/ 1875420 h 3959086"/>
              <a:gd name="connsiteX11" fmla="*/ 166790 w 5108245"/>
              <a:gd name="connsiteY11" fmla="*/ 1829238 h 3959086"/>
              <a:gd name="connsiteX12" fmla="*/ 231445 w 5108245"/>
              <a:gd name="connsiteY12" fmla="*/ 1699929 h 3959086"/>
              <a:gd name="connsiteX13" fmla="*/ 314572 w 5108245"/>
              <a:gd name="connsiteY13" fmla="*/ 1524438 h 3959086"/>
              <a:gd name="connsiteX14" fmla="*/ 480826 w 5108245"/>
              <a:gd name="connsiteY14" fmla="*/ 1247347 h 3959086"/>
              <a:gd name="connsiteX15" fmla="*/ 720972 w 5108245"/>
              <a:gd name="connsiteY15" fmla="*/ 970256 h 3959086"/>
              <a:gd name="connsiteX16" fmla="*/ 1265917 w 5108245"/>
              <a:gd name="connsiteY16" fmla="*/ 563856 h 3959086"/>
              <a:gd name="connsiteX17" fmla="*/ 1736973 w 5108245"/>
              <a:gd name="connsiteY17" fmla="*/ 342184 h 3959086"/>
              <a:gd name="connsiteX18" fmla="*/ 2180319 w 5108245"/>
              <a:gd name="connsiteY18" fmla="*/ 157456 h 3959086"/>
              <a:gd name="connsiteX19" fmla="*/ 3103954 w 5108245"/>
              <a:gd name="connsiteY19" fmla="*/ 28146 h 3959086"/>
              <a:gd name="connsiteX20" fmla="*/ 3575009 w 5108245"/>
              <a:gd name="connsiteY20" fmla="*/ 437 h 3959086"/>
              <a:gd name="connsiteX21" fmla="*/ 4664899 w 5108245"/>
              <a:gd name="connsiteY21" fmla="*/ 28147 h 3959086"/>
              <a:gd name="connsiteX22" fmla="*/ 5034353 w 5108245"/>
              <a:gd name="connsiteY22" fmla="*/ 203638 h 3959086"/>
              <a:gd name="connsiteX23" fmla="*/ 5062063 w 5108245"/>
              <a:gd name="connsiteY23" fmla="*/ 388365 h 3959086"/>
              <a:gd name="connsiteX24" fmla="*/ 5089772 w 5108245"/>
              <a:gd name="connsiteY24" fmla="*/ 425311 h 3959086"/>
              <a:gd name="connsiteX25" fmla="*/ 5108245 w 5108245"/>
              <a:gd name="connsiteY25" fmla="*/ 471493 h 3959086"/>
              <a:gd name="connsiteX26" fmla="*/ 5071299 w 5108245"/>
              <a:gd name="connsiteY26" fmla="*/ 942547 h 3959086"/>
              <a:gd name="connsiteX27" fmla="*/ 4997408 w 5108245"/>
              <a:gd name="connsiteY27" fmla="*/ 1219638 h 3959086"/>
              <a:gd name="connsiteX28" fmla="*/ 4960463 w 5108245"/>
              <a:gd name="connsiteY28" fmla="*/ 1432074 h 3959086"/>
              <a:gd name="connsiteX29" fmla="*/ 4849626 w 5108245"/>
              <a:gd name="connsiteY29" fmla="*/ 1801529 h 3959086"/>
              <a:gd name="connsiteX30" fmla="*/ 4766499 w 5108245"/>
              <a:gd name="connsiteY30" fmla="*/ 2023202 h 3959086"/>
              <a:gd name="connsiteX31" fmla="*/ 4738790 w 5108245"/>
              <a:gd name="connsiteY31" fmla="*/ 2087856 h 3959086"/>
              <a:gd name="connsiteX32" fmla="*/ 4618717 w 5108245"/>
              <a:gd name="connsiteY32" fmla="*/ 2291056 h 3959086"/>
              <a:gd name="connsiteX33" fmla="*/ 4563299 w 5108245"/>
              <a:gd name="connsiteY33" fmla="*/ 2383420 h 3959086"/>
              <a:gd name="connsiteX34" fmla="*/ 4276972 w 5108245"/>
              <a:gd name="connsiteY34" fmla="*/ 2605093 h 3959086"/>
              <a:gd name="connsiteX35" fmla="*/ 3824389 w 5108245"/>
              <a:gd name="connsiteY35" fmla="*/ 2706692 h 3959086"/>
              <a:gd name="connsiteX36" fmla="*/ 3436463 w 5108245"/>
              <a:gd name="connsiteY36" fmla="*/ 2946838 h 3959086"/>
              <a:gd name="connsiteX37" fmla="*/ 3020826 w 5108245"/>
              <a:gd name="connsiteY37" fmla="*/ 3011493 h 3959086"/>
              <a:gd name="connsiteX38" fmla="*/ 2808390 w 5108245"/>
              <a:gd name="connsiteY38" fmla="*/ 3057674 h 3959086"/>
              <a:gd name="connsiteX39" fmla="*/ 2632899 w 5108245"/>
              <a:gd name="connsiteY39" fmla="*/ 3113093 h 3959086"/>
              <a:gd name="connsiteX40" fmla="*/ 2328099 w 5108245"/>
              <a:gd name="connsiteY40" fmla="*/ 3205456 h 3959086"/>
              <a:gd name="connsiteX41" fmla="*/ 1857045 w 5108245"/>
              <a:gd name="connsiteY41" fmla="*/ 3353238 h 3959086"/>
              <a:gd name="connsiteX42" fmla="*/ 1746208 w 5108245"/>
              <a:gd name="connsiteY42" fmla="*/ 3565674 h 3959086"/>
              <a:gd name="connsiteX43" fmla="*/ 1635372 w 5108245"/>
              <a:gd name="connsiteY43" fmla="*/ 3759638 h 3959086"/>
              <a:gd name="connsiteX44" fmla="*/ 1330573 w 5108245"/>
              <a:gd name="connsiteY44" fmla="*/ 3888948 h 3959086"/>
              <a:gd name="connsiteX45" fmla="*/ 970353 w 5108245"/>
              <a:gd name="connsiteY45" fmla="*/ 3944365 h 3959086"/>
              <a:gd name="connsiteX0" fmla="*/ 970353 w 5108245"/>
              <a:gd name="connsiteY0" fmla="*/ 4016620 h 4031341"/>
              <a:gd name="connsiteX1" fmla="*/ 656318 w 5108245"/>
              <a:gd name="connsiteY1" fmla="*/ 4025856 h 4031341"/>
              <a:gd name="connsiteX2" fmla="*/ 416172 w 5108245"/>
              <a:gd name="connsiteY2" fmla="*/ 3942731 h 4031341"/>
              <a:gd name="connsiteX3" fmla="*/ 259153 w 5108245"/>
              <a:gd name="connsiteY3" fmla="*/ 3573276 h 4031341"/>
              <a:gd name="connsiteX4" fmla="*/ 92899 w 5108245"/>
              <a:gd name="connsiteY4" fmla="*/ 3370075 h 4031341"/>
              <a:gd name="connsiteX5" fmla="*/ 536 w 5108245"/>
              <a:gd name="connsiteY5" fmla="*/ 2871311 h 4031341"/>
              <a:gd name="connsiteX6" fmla="*/ 83663 w 5108245"/>
              <a:gd name="connsiteY6" fmla="*/ 2261711 h 4031341"/>
              <a:gd name="connsiteX7" fmla="*/ 111372 w 5108245"/>
              <a:gd name="connsiteY7" fmla="*/ 2160111 h 4031341"/>
              <a:gd name="connsiteX8" fmla="*/ 129845 w 5108245"/>
              <a:gd name="connsiteY8" fmla="*/ 2012329 h 4031341"/>
              <a:gd name="connsiteX9" fmla="*/ 148317 w 5108245"/>
              <a:gd name="connsiteY9" fmla="*/ 1975384 h 4031341"/>
              <a:gd name="connsiteX10" fmla="*/ 157554 w 5108245"/>
              <a:gd name="connsiteY10" fmla="*/ 1947675 h 4031341"/>
              <a:gd name="connsiteX11" fmla="*/ 166790 w 5108245"/>
              <a:gd name="connsiteY11" fmla="*/ 1901493 h 4031341"/>
              <a:gd name="connsiteX12" fmla="*/ 231445 w 5108245"/>
              <a:gd name="connsiteY12" fmla="*/ 1772184 h 4031341"/>
              <a:gd name="connsiteX13" fmla="*/ 314572 w 5108245"/>
              <a:gd name="connsiteY13" fmla="*/ 1596693 h 4031341"/>
              <a:gd name="connsiteX14" fmla="*/ 480826 w 5108245"/>
              <a:gd name="connsiteY14" fmla="*/ 1319602 h 4031341"/>
              <a:gd name="connsiteX15" fmla="*/ 720972 w 5108245"/>
              <a:gd name="connsiteY15" fmla="*/ 1042511 h 4031341"/>
              <a:gd name="connsiteX16" fmla="*/ 1265917 w 5108245"/>
              <a:gd name="connsiteY16" fmla="*/ 636111 h 4031341"/>
              <a:gd name="connsiteX17" fmla="*/ 1736973 w 5108245"/>
              <a:gd name="connsiteY17" fmla="*/ 414439 h 4031341"/>
              <a:gd name="connsiteX18" fmla="*/ 2180319 w 5108245"/>
              <a:gd name="connsiteY18" fmla="*/ 229711 h 4031341"/>
              <a:gd name="connsiteX19" fmla="*/ 3103954 w 5108245"/>
              <a:gd name="connsiteY19" fmla="*/ 100401 h 4031341"/>
              <a:gd name="connsiteX20" fmla="*/ 3575009 w 5108245"/>
              <a:gd name="connsiteY20" fmla="*/ 72692 h 4031341"/>
              <a:gd name="connsiteX21" fmla="*/ 4489409 w 5108245"/>
              <a:gd name="connsiteY21" fmla="*/ 8039 h 4031341"/>
              <a:gd name="connsiteX22" fmla="*/ 5034353 w 5108245"/>
              <a:gd name="connsiteY22" fmla="*/ 275893 h 4031341"/>
              <a:gd name="connsiteX23" fmla="*/ 5062063 w 5108245"/>
              <a:gd name="connsiteY23" fmla="*/ 460620 h 4031341"/>
              <a:gd name="connsiteX24" fmla="*/ 5089772 w 5108245"/>
              <a:gd name="connsiteY24" fmla="*/ 497566 h 4031341"/>
              <a:gd name="connsiteX25" fmla="*/ 5108245 w 5108245"/>
              <a:gd name="connsiteY25" fmla="*/ 543748 h 4031341"/>
              <a:gd name="connsiteX26" fmla="*/ 5071299 w 5108245"/>
              <a:gd name="connsiteY26" fmla="*/ 1014802 h 4031341"/>
              <a:gd name="connsiteX27" fmla="*/ 4997408 w 5108245"/>
              <a:gd name="connsiteY27" fmla="*/ 1291893 h 4031341"/>
              <a:gd name="connsiteX28" fmla="*/ 4960463 w 5108245"/>
              <a:gd name="connsiteY28" fmla="*/ 1504329 h 4031341"/>
              <a:gd name="connsiteX29" fmla="*/ 4849626 w 5108245"/>
              <a:gd name="connsiteY29" fmla="*/ 1873784 h 4031341"/>
              <a:gd name="connsiteX30" fmla="*/ 4766499 w 5108245"/>
              <a:gd name="connsiteY30" fmla="*/ 2095457 h 4031341"/>
              <a:gd name="connsiteX31" fmla="*/ 4738790 w 5108245"/>
              <a:gd name="connsiteY31" fmla="*/ 2160111 h 4031341"/>
              <a:gd name="connsiteX32" fmla="*/ 4618717 w 5108245"/>
              <a:gd name="connsiteY32" fmla="*/ 2363311 h 4031341"/>
              <a:gd name="connsiteX33" fmla="*/ 4563299 w 5108245"/>
              <a:gd name="connsiteY33" fmla="*/ 2455675 h 4031341"/>
              <a:gd name="connsiteX34" fmla="*/ 4276972 w 5108245"/>
              <a:gd name="connsiteY34" fmla="*/ 2677348 h 4031341"/>
              <a:gd name="connsiteX35" fmla="*/ 3824389 w 5108245"/>
              <a:gd name="connsiteY35" fmla="*/ 2778947 h 4031341"/>
              <a:gd name="connsiteX36" fmla="*/ 3436463 w 5108245"/>
              <a:gd name="connsiteY36" fmla="*/ 3019093 h 4031341"/>
              <a:gd name="connsiteX37" fmla="*/ 3020826 w 5108245"/>
              <a:gd name="connsiteY37" fmla="*/ 3083748 h 4031341"/>
              <a:gd name="connsiteX38" fmla="*/ 2808390 w 5108245"/>
              <a:gd name="connsiteY38" fmla="*/ 3129929 h 4031341"/>
              <a:gd name="connsiteX39" fmla="*/ 2632899 w 5108245"/>
              <a:gd name="connsiteY39" fmla="*/ 3185348 h 4031341"/>
              <a:gd name="connsiteX40" fmla="*/ 2328099 w 5108245"/>
              <a:gd name="connsiteY40" fmla="*/ 3277711 h 4031341"/>
              <a:gd name="connsiteX41" fmla="*/ 1857045 w 5108245"/>
              <a:gd name="connsiteY41" fmla="*/ 3425493 h 4031341"/>
              <a:gd name="connsiteX42" fmla="*/ 1746208 w 5108245"/>
              <a:gd name="connsiteY42" fmla="*/ 3637929 h 4031341"/>
              <a:gd name="connsiteX43" fmla="*/ 1635372 w 5108245"/>
              <a:gd name="connsiteY43" fmla="*/ 3831893 h 4031341"/>
              <a:gd name="connsiteX44" fmla="*/ 1330573 w 5108245"/>
              <a:gd name="connsiteY44" fmla="*/ 3961203 h 4031341"/>
              <a:gd name="connsiteX45" fmla="*/ 970353 w 5108245"/>
              <a:gd name="connsiteY45" fmla="*/ 4016620 h 4031341"/>
              <a:gd name="connsiteX0" fmla="*/ 970353 w 5108245"/>
              <a:gd name="connsiteY0" fmla="*/ 4054086 h 4068807"/>
              <a:gd name="connsiteX1" fmla="*/ 656318 w 5108245"/>
              <a:gd name="connsiteY1" fmla="*/ 4063322 h 4068807"/>
              <a:gd name="connsiteX2" fmla="*/ 416172 w 5108245"/>
              <a:gd name="connsiteY2" fmla="*/ 3980197 h 4068807"/>
              <a:gd name="connsiteX3" fmla="*/ 259153 w 5108245"/>
              <a:gd name="connsiteY3" fmla="*/ 3610742 h 4068807"/>
              <a:gd name="connsiteX4" fmla="*/ 92899 w 5108245"/>
              <a:gd name="connsiteY4" fmla="*/ 3407541 h 4068807"/>
              <a:gd name="connsiteX5" fmla="*/ 536 w 5108245"/>
              <a:gd name="connsiteY5" fmla="*/ 2908777 h 4068807"/>
              <a:gd name="connsiteX6" fmla="*/ 83663 w 5108245"/>
              <a:gd name="connsiteY6" fmla="*/ 2299177 h 4068807"/>
              <a:gd name="connsiteX7" fmla="*/ 111372 w 5108245"/>
              <a:gd name="connsiteY7" fmla="*/ 2197577 h 4068807"/>
              <a:gd name="connsiteX8" fmla="*/ 129845 w 5108245"/>
              <a:gd name="connsiteY8" fmla="*/ 2049795 h 4068807"/>
              <a:gd name="connsiteX9" fmla="*/ 148317 w 5108245"/>
              <a:gd name="connsiteY9" fmla="*/ 2012850 h 4068807"/>
              <a:gd name="connsiteX10" fmla="*/ 157554 w 5108245"/>
              <a:gd name="connsiteY10" fmla="*/ 1985141 h 4068807"/>
              <a:gd name="connsiteX11" fmla="*/ 166790 w 5108245"/>
              <a:gd name="connsiteY11" fmla="*/ 1938959 h 4068807"/>
              <a:gd name="connsiteX12" fmla="*/ 231445 w 5108245"/>
              <a:gd name="connsiteY12" fmla="*/ 1809650 h 4068807"/>
              <a:gd name="connsiteX13" fmla="*/ 314572 w 5108245"/>
              <a:gd name="connsiteY13" fmla="*/ 1634159 h 4068807"/>
              <a:gd name="connsiteX14" fmla="*/ 480826 w 5108245"/>
              <a:gd name="connsiteY14" fmla="*/ 1357068 h 4068807"/>
              <a:gd name="connsiteX15" fmla="*/ 720972 w 5108245"/>
              <a:gd name="connsiteY15" fmla="*/ 1079977 h 4068807"/>
              <a:gd name="connsiteX16" fmla="*/ 1265917 w 5108245"/>
              <a:gd name="connsiteY16" fmla="*/ 673577 h 4068807"/>
              <a:gd name="connsiteX17" fmla="*/ 1736973 w 5108245"/>
              <a:gd name="connsiteY17" fmla="*/ 451905 h 4068807"/>
              <a:gd name="connsiteX18" fmla="*/ 2180319 w 5108245"/>
              <a:gd name="connsiteY18" fmla="*/ 267177 h 4068807"/>
              <a:gd name="connsiteX19" fmla="*/ 3103954 w 5108245"/>
              <a:gd name="connsiteY19" fmla="*/ 137867 h 4068807"/>
              <a:gd name="connsiteX20" fmla="*/ 3575009 w 5108245"/>
              <a:gd name="connsiteY20" fmla="*/ 8558 h 4068807"/>
              <a:gd name="connsiteX21" fmla="*/ 4489409 w 5108245"/>
              <a:gd name="connsiteY21" fmla="*/ 45505 h 4068807"/>
              <a:gd name="connsiteX22" fmla="*/ 5034353 w 5108245"/>
              <a:gd name="connsiteY22" fmla="*/ 313359 h 4068807"/>
              <a:gd name="connsiteX23" fmla="*/ 5062063 w 5108245"/>
              <a:gd name="connsiteY23" fmla="*/ 498086 h 4068807"/>
              <a:gd name="connsiteX24" fmla="*/ 5089772 w 5108245"/>
              <a:gd name="connsiteY24" fmla="*/ 535032 h 4068807"/>
              <a:gd name="connsiteX25" fmla="*/ 5108245 w 5108245"/>
              <a:gd name="connsiteY25" fmla="*/ 581214 h 4068807"/>
              <a:gd name="connsiteX26" fmla="*/ 5071299 w 5108245"/>
              <a:gd name="connsiteY26" fmla="*/ 1052268 h 4068807"/>
              <a:gd name="connsiteX27" fmla="*/ 4997408 w 5108245"/>
              <a:gd name="connsiteY27" fmla="*/ 1329359 h 4068807"/>
              <a:gd name="connsiteX28" fmla="*/ 4960463 w 5108245"/>
              <a:gd name="connsiteY28" fmla="*/ 1541795 h 4068807"/>
              <a:gd name="connsiteX29" fmla="*/ 4849626 w 5108245"/>
              <a:gd name="connsiteY29" fmla="*/ 1911250 h 4068807"/>
              <a:gd name="connsiteX30" fmla="*/ 4766499 w 5108245"/>
              <a:gd name="connsiteY30" fmla="*/ 2132923 h 4068807"/>
              <a:gd name="connsiteX31" fmla="*/ 4738790 w 5108245"/>
              <a:gd name="connsiteY31" fmla="*/ 2197577 h 4068807"/>
              <a:gd name="connsiteX32" fmla="*/ 4618717 w 5108245"/>
              <a:gd name="connsiteY32" fmla="*/ 2400777 h 4068807"/>
              <a:gd name="connsiteX33" fmla="*/ 4563299 w 5108245"/>
              <a:gd name="connsiteY33" fmla="*/ 2493141 h 4068807"/>
              <a:gd name="connsiteX34" fmla="*/ 4276972 w 5108245"/>
              <a:gd name="connsiteY34" fmla="*/ 2714814 h 4068807"/>
              <a:gd name="connsiteX35" fmla="*/ 3824389 w 5108245"/>
              <a:gd name="connsiteY35" fmla="*/ 2816413 h 4068807"/>
              <a:gd name="connsiteX36" fmla="*/ 3436463 w 5108245"/>
              <a:gd name="connsiteY36" fmla="*/ 3056559 h 4068807"/>
              <a:gd name="connsiteX37" fmla="*/ 3020826 w 5108245"/>
              <a:gd name="connsiteY37" fmla="*/ 3121214 h 4068807"/>
              <a:gd name="connsiteX38" fmla="*/ 2808390 w 5108245"/>
              <a:gd name="connsiteY38" fmla="*/ 3167395 h 4068807"/>
              <a:gd name="connsiteX39" fmla="*/ 2632899 w 5108245"/>
              <a:gd name="connsiteY39" fmla="*/ 3222814 h 4068807"/>
              <a:gd name="connsiteX40" fmla="*/ 2328099 w 5108245"/>
              <a:gd name="connsiteY40" fmla="*/ 3315177 h 4068807"/>
              <a:gd name="connsiteX41" fmla="*/ 1857045 w 5108245"/>
              <a:gd name="connsiteY41" fmla="*/ 3462959 h 4068807"/>
              <a:gd name="connsiteX42" fmla="*/ 1746208 w 5108245"/>
              <a:gd name="connsiteY42" fmla="*/ 3675395 h 4068807"/>
              <a:gd name="connsiteX43" fmla="*/ 1635372 w 5108245"/>
              <a:gd name="connsiteY43" fmla="*/ 3869359 h 4068807"/>
              <a:gd name="connsiteX44" fmla="*/ 1330573 w 5108245"/>
              <a:gd name="connsiteY44" fmla="*/ 3998669 h 4068807"/>
              <a:gd name="connsiteX45" fmla="*/ 970353 w 5108245"/>
              <a:gd name="connsiteY45" fmla="*/ 4054086 h 4068807"/>
              <a:gd name="connsiteX0" fmla="*/ 970353 w 5108245"/>
              <a:gd name="connsiteY0" fmla="*/ 4049985 h 4064706"/>
              <a:gd name="connsiteX1" fmla="*/ 656318 w 5108245"/>
              <a:gd name="connsiteY1" fmla="*/ 4059221 h 4064706"/>
              <a:gd name="connsiteX2" fmla="*/ 416172 w 5108245"/>
              <a:gd name="connsiteY2" fmla="*/ 3976096 h 4064706"/>
              <a:gd name="connsiteX3" fmla="*/ 259153 w 5108245"/>
              <a:gd name="connsiteY3" fmla="*/ 3606641 h 4064706"/>
              <a:gd name="connsiteX4" fmla="*/ 92899 w 5108245"/>
              <a:gd name="connsiteY4" fmla="*/ 3403440 h 4064706"/>
              <a:gd name="connsiteX5" fmla="*/ 536 w 5108245"/>
              <a:gd name="connsiteY5" fmla="*/ 2904676 h 4064706"/>
              <a:gd name="connsiteX6" fmla="*/ 83663 w 5108245"/>
              <a:gd name="connsiteY6" fmla="*/ 2295076 h 4064706"/>
              <a:gd name="connsiteX7" fmla="*/ 111372 w 5108245"/>
              <a:gd name="connsiteY7" fmla="*/ 2193476 h 4064706"/>
              <a:gd name="connsiteX8" fmla="*/ 129845 w 5108245"/>
              <a:gd name="connsiteY8" fmla="*/ 2045694 h 4064706"/>
              <a:gd name="connsiteX9" fmla="*/ 148317 w 5108245"/>
              <a:gd name="connsiteY9" fmla="*/ 2008749 h 4064706"/>
              <a:gd name="connsiteX10" fmla="*/ 157554 w 5108245"/>
              <a:gd name="connsiteY10" fmla="*/ 1981040 h 4064706"/>
              <a:gd name="connsiteX11" fmla="*/ 166790 w 5108245"/>
              <a:gd name="connsiteY11" fmla="*/ 1934858 h 4064706"/>
              <a:gd name="connsiteX12" fmla="*/ 231445 w 5108245"/>
              <a:gd name="connsiteY12" fmla="*/ 1805549 h 4064706"/>
              <a:gd name="connsiteX13" fmla="*/ 314572 w 5108245"/>
              <a:gd name="connsiteY13" fmla="*/ 1630058 h 4064706"/>
              <a:gd name="connsiteX14" fmla="*/ 480826 w 5108245"/>
              <a:gd name="connsiteY14" fmla="*/ 1352967 h 4064706"/>
              <a:gd name="connsiteX15" fmla="*/ 720972 w 5108245"/>
              <a:gd name="connsiteY15" fmla="*/ 1075876 h 4064706"/>
              <a:gd name="connsiteX16" fmla="*/ 1265917 w 5108245"/>
              <a:gd name="connsiteY16" fmla="*/ 669476 h 4064706"/>
              <a:gd name="connsiteX17" fmla="*/ 1736973 w 5108245"/>
              <a:gd name="connsiteY17" fmla="*/ 447804 h 4064706"/>
              <a:gd name="connsiteX18" fmla="*/ 2180319 w 5108245"/>
              <a:gd name="connsiteY18" fmla="*/ 263076 h 4064706"/>
              <a:gd name="connsiteX19" fmla="*/ 3094717 w 5108245"/>
              <a:gd name="connsiteY19" fmla="*/ 78348 h 4064706"/>
              <a:gd name="connsiteX20" fmla="*/ 3575009 w 5108245"/>
              <a:gd name="connsiteY20" fmla="*/ 4457 h 4064706"/>
              <a:gd name="connsiteX21" fmla="*/ 4489409 w 5108245"/>
              <a:gd name="connsiteY21" fmla="*/ 41404 h 4064706"/>
              <a:gd name="connsiteX22" fmla="*/ 5034353 w 5108245"/>
              <a:gd name="connsiteY22" fmla="*/ 309258 h 4064706"/>
              <a:gd name="connsiteX23" fmla="*/ 5062063 w 5108245"/>
              <a:gd name="connsiteY23" fmla="*/ 493985 h 4064706"/>
              <a:gd name="connsiteX24" fmla="*/ 5089772 w 5108245"/>
              <a:gd name="connsiteY24" fmla="*/ 530931 h 4064706"/>
              <a:gd name="connsiteX25" fmla="*/ 5108245 w 5108245"/>
              <a:gd name="connsiteY25" fmla="*/ 577113 h 4064706"/>
              <a:gd name="connsiteX26" fmla="*/ 5071299 w 5108245"/>
              <a:gd name="connsiteY26" fmla="*/ 1048167 h 4064706"/>
              <a:gd name="connsiteX27" fmla="*/ 4997408 w 5108245"/>
              <a:gd name="connsiteY27" fmla="*/ 1325258 h 4064706"/>
              <a:gd name="connsiteX28" fmla="*/ 4960463 w 5108245"/>
              <a:gd name="connsiteY28" fmla="*/ 1537694 h 4064706"/>
              <a:gd name="connsiteX29" fmla="*/ 4849626 w 5108245"/>
              <a:gd name="connsiteY29" fmla="*/ 1907149 h 4064706"/>
              <a:gd name="connsiteX30" fmla="*/ 4766499 w 5108245"/>
              <a:gd name="connsiteY30" fmla="*/ 2128822 h 4064706"/>
              <a:gd name="connsiteX31" fmla="*/ 4738790 w 5108245"/>
              <a:gd name="connsiteY31" fmla="*/ 2193476 h 4064706"/>
              <a:gd name="connsiteX32" fmla="*/ 4618717 w 5108245"/>
              <a:gd name="connsiteY32" fmla="*/ 2396676 h 4064706"/>
              <a:gd name="connsiteX33" fmla="*/ 4563299 w 5108245"/>
              <a:gd name="connsiteY33" fmla="*/ 2489040 h 4064706"/>
              <a:gd name="connsiteX34" fmla="*/ 4276972 w 5108245"/>
              <a:gd name="connsiteY34" fmla="*/ 2710713 h 4064706"/>
              <a:gd name="connsiteX35" fmla="*/ 3824389 w 5108245"/>
              <a:gd name="connsiteY35" fmla="*/ 2812312 h 4064706"/>
              <a:gd name="connsiteX36" fmla="*/ 3436463 w 5108245"/>
              <a:gd name="connsiteY36" fmla="*/ 3052458 h 4064706"/>
              <a:gd name="connsiteX37" fmla="*/ 3020826 w 5108245"/>
              <a:gd name="connsiteY37" fmla="*/ 3117113 h 4064706"/>
              <a:gd name="connsiteX38" fmla="*/ 2808390 w 5108245"/>
              <a:gd name="connsiteY38" fmla="*/ 3163294 h 4064706"/>
              <a:gd name="connsiteX39" fmla="*/ 2632899 w 5108245"/>
              <a:gd name="connsiteY39" fmla="*/ 3218713 h 4064706"/>
              <a:gd name="connsiteX40" fmla="*/ 2328099 w 5108245"/>
              <a:gd name="connsiteY40" fmla="*/ 3311076 h 4064706"/>
              <a:gd name="connsiteX41" fmla="*/ 1857045 w 5108245"/>
              <a:gd name="connsiteY41" fmla="*/ 3458858 h 4064706"/>
              <a:gd name="connsiteX42" fmla="*/ 1746208 w 5108245"/>
              <a:gd name="connsiteY42" fmla="*/ 3671294 h 4064706"/>
              <a:gd name="connsiteX43" fmla="*/ 1635372 w 5108245"/>
              <a:gd name="connsiteY43" fmla="*/ 3865258 h 4064706"/>
              <a:gd name="connsiteX44" fmla="*/ 1330573 w 5108245"/>
              <a:gd name="connsiteY44" fmla="*/ 3994568 h 4064706"/>
              <a:gd name="connsiteX45" fmla="*/ 970353 w 5108245"/>
              <a:gd name="connsiteY45" fmla="*/ 4049985 h 4064706"/>
              <a:gd name="connsiteX0" fmla="*/ 970353 w 5108245"/>
              <a:gd name="connsiteY0" fmla="*/ 4049985 h 4064706"/>
              <a:gd name="connsiteX1" fmla="*/ 656318 w 5108245"/>
              <a:gd name="connsiteY1" fmla="*/ 4059221 h 4064706"/>
              <a:gd name="connsiteX2" fmla="*/ 416172 w 5108245"/>
              <a:gd name="connsiteY2" fmla="*/ 3976096 h 4064706"/>
              <a:gd name="connsiteX3" fmla="*/ 508535 w 5108245"/>
              <a:gd name="connsiteY3" fmla="*/ 3560459 h 4064706"/>
              <a:gd name="connsiteX4" fmla="*/ 92899 w 5108245"/>
              <a:gd name="connsiteY4" fmla="*/ 3403440 h 4064706"/>
              <a:gd name="connsiteX5" fmla="*/ 536 w 5108245"/>
              <a:gd name="connsiteY5" fmla="*/ 2904676 h 4064706"/>
              <a:gd name="connsiteX6" fmla="*/ 83663 w 5108245"/>
              <a:gd name="connsiteY6" fmla="*/ 2295076 h 4064706"/>
              <a:gd name="connsiteX7" fmla="*/ 111372 w 5108245"/>
              <a:gd name="connsiteY7" fmla="*/ 2193476 h 4064706"/>
              <a:gd name="connsiteX8" fmla="*/ 129845 w 5108245"/>
              <a:gd name="connsiteY8" fmla="*/ 2045694 h 4064706"/>
              <a:gd name="connsiteX9" fmla="*/ 148317 w 5108245"/>
              <a:gd name="connsiteY9" fmla="*/ 2008749 h 4064706"/>
              <a:gd name="connsiteX10" fmla="*/ 157554 w 5108245"/>
              <a:gd name="connsiteY10" fmla="*/ 1981040 h 4064706"/>
              <a:gd name="connsiteX11" fmla="*/ 166790 w 5108245"/>
              <a:gd name="connsiteY11" fmla="*/ 1934858 h 4064706"/>
              <a:gd name="connsiteX12" fmla="*/ 231445 w 5108245"/>
              <a:gd name="connsiteY12" fmla="*/ 1805549 h 4064706"/>
              <a:gd name="connsiteX13" fmla="*/ 314572 w 5108245"/>
              <a:gd name="connsiteY13" fmla="*/ 1630058 h 4064706"/>
              <a:gd name="connsiteX14" fmla="*/ 480826 w 5108245"/>
              <a:gd name="connsiteY14" fmla="*/ 1352967 h 4064706"/>
              <a:gd name="connsiteX15" fmla="*/ 720972 w 5108245"/>
              <a:gd name="connsiteY15" fmla="*/ 1075876 h 4064706"/>
              <a:gd name="connsiteX16" fmla="*/ 1265917 w 5108245"/>
              <a:gd name="connsiteY16" fmla="*/ 669476 h 4064706"/>
              <a:gd name="connsiteX17" fmla="*/ 1736973 w 5108245"/>
              <a:gd name="connsiteY17" fmla="*/ 447804 h 4064706"/>
              <a:gd name="connsiteX18" fmla="*/ 2180319 w 5108245"/>
              <a:gd name="connsiteY18" fmla="*/ 263076 h 4064706"/>
              <a:gd name="connsiteX19" fmla="*/ 3094717 w 5108245"/>
              <a:gd name="connsiteY19" fmla="*/ 78348 h 4064706"/>
              <a:gd name="connsiteX20" fmla="*/ 3575009 w 5108245"/>
              <a:gd name="connsiteY20" fmla="*/ 4457 h 4064706"/>
              <a:gd name="connsiteX21" fmla="*/ 4489409 w 5108245"/>
              <a:gd name="connsiteY21" fmla="*/ 41404 h 4064706"/>
              <a:gd name="connsiteX22" fmla="*/ 5034353 w 5108245"/>
              <a:gd name="connsiteY22" fmla="*/ 309258 h 4064706"/>
              <a:gd name="connsiteX23" fmla="*/ 5062063 w 5108245"/>
              <a:gd name="connsiteY23" fmla="*/ 493985 h 4064706"/>
              <a:gd name="connsiteX24" fmla="*/ 5089772 w 5108245"/>
              <a:gd name="connsiteY24" fmla="*/ 530931 h 4064706"/>
              <a:gd name="connsiteX25" fmla="*/ 5108245 w 5108245"/>
              <a:gd name="connsiteY25" fmla="*/ 577113 h 4064706"/>
              <a:gd name="connsiteX26" fmla="*/ 5071299 w 5108245"/>
              <a:gd name="connsiteY26" fmla="*/ 1048167 h 4064706"/>
              <a:gd name="connsiteX27" fmla="*/ 4997408 w 5108245"/>
              <a:gd name="connsiteY27" fmla="*/ 1325258 h 4064706"/>
              <a:gd name="connsiteX28" fmla="*/ 4960463 w 5108245"/>
              <a:gd name="connsiteY28" fmla="*/ 1537694 h 4064706"/>
              <a:gd name="connsiteX29" fmla="*/ 4849626 w 5108245"/>
              <a:gd name="connsiteY29" fmla="*/ 1907149 h 4064706"/>
              <a:gd name="connsiteX30" fmla="*/ 4766499 w 5108245"/>
              <a:gd name="connsiteY30" fmla="*/ 2128822 h 4064706"/>
              <a:gd name="connsiteX31" fmla="*/ 4738790 w 5108245"/>
              <a:gd name="connsiteY31" fmla="*/ 2193476 h 4064706"/>
              <a:gd name="connsiteX32" fmla="*/ 4618717 w 5108245"/>
              <a:gd name="connsiteY32" fmla="*/ 2396676 h 4064706"/>
              <a:gd name="connsiteX33" fmla="*/ 4563299 w 5108245"/>
              <a:gd name="connsiteY33" fmla="*/ 2489040 h 4064706"/>
              <a:gd name="connsiteX34" fmla="*/ 4276972 w 5108245"/>
              <a:gd name="connsiteY34" fmla="*/ 2710713 h 4064706"/>
              <a:gd name="connsiteX35" fmla="*/ 3824389 w 5108245"/>
              <a:gd name="connsiteY35" fmla="*/ 2812312 h 4064706"/>
              <a:gd name="connsiteX36" fmla="*/ 3436463 w 5108245"/>
              <a:gd name="connsiteY36" fmla="*/ 3052458 h 4064706"/>
              <a:gd name="connsiteX37" fmla="*/ 3020826 w 5108245"/>
              <a:gd name="connsiteY37" fmla="*/ 3117113 h 4064706"/>
              <a:gd name="connsiteX38" fmla="*/ 2808390 w 5108245"/>
              <a:gd name="connsiteY38" fmla="*/ 3163294 h 4064706"/>
              <a:gd name="connsiteX39" fmla="*/ 2632899 w 5108245"/>
              <a:gd name="connsiteY39" fmla="*/ 3218713 h 4064706"/>
              <a:gd name="connsiteX40" fmla="*/ 2328099 w 5108245"/>
              <a:gd name="connsiteY40" fmla="*/ 3311076 h 4064706"/>
              <a:gd name="connsiteX41" fmla="*/ 1857045 w 5108245"/>
              <a:gd name="connsiteY41" fmla="*/ 3458858 h 4064706"/>
              <a:gd name="connsiteX42" fmla="*/ 1746208 w 5108245"/>
              <a:gd name="connsiteY42" fmla="*/ 3671294 h 4064706"/>
              <a:gd name="connsiteX43" fmla="*/ 1635372 w 5108245"/>
              <a:gd name="connsiteY43" fmla="*/ 3865258 h 4064706"/>
              <a:gd name="connsiteX44" fmla="*/ 1330573 w 5108245"/>
              <a:gd name="connsiteY44" fmla="*/ 3994568 h 4064706"/>
              <a:gd name="connsiteX45" fmla="*/ 970353 w 5108245"/>
              <a:gd name="connsiteY45" fmla="*/ 4049985 h 4064706"/>
              <a:gd name="connsiteX0" fmla="*/ 970353 w 5108245"/>
              <a:gd name="connsiteY0" fmla="*/ 4049985 h 4049985"/>
              <a:gd name="connsiteX1" fmla="*/ 416172 w 5108245"/>
              <a:gd name="connsiteY1" fmla="*/ 3976096 h 4049985"/>
              <a:gd name="connsiteX2" fmla="*/ 508535 w 5108245"/>
              <a:gd name="connsiteY2" fmla="*/ 3560459 h 4049985"/>
              <a:gd name="connsiteX3" fmla="*/ 92899 w 5108245"/>
              <a:gd name="connsiteY3" fmla="*/ 3403440 h 4049985"/>
              <a:gd name="connsiteX4" fmla="*/ 536 w 5108245"/>
              <a:gd name="connsiteY4" fmla="*/ 2904676 h 4049985"/>
              <a:gd name="connsiteX5" fmla="*/ 83663 w 5108245"/>
              <a:gd name="connsiteY5" fmla="*/ 2295076 h 4049985"/>
              <a:gd name="connsiteX6" fmla="*/ 111372 w 5108245"/>
              <a:gd name="connsiteY6" fmla="*/ 2193476 h 4049985"/>
              <a:gd name="connsiteX7" fmla="*/ 129845 w 5108245"/>
              <a:gd name="connsiteY7" fmla="*/ 2045694 h 4049985"/>
              <a:gd name="connsiteX8" fmla="*/ 148317 w 5108245"/>
              <a:gd name="connsiteY8" fmla="*/ 2008749 h 4049985"/>
              <a:gd name="connsiteX9" fmla="*/ 157554 w 5108245"/>
              <a:gd name="connsiteY9" fmla="*/ 1981040 h 4049985"/>
              <a:gd name="connsiteX10" fmla="*/ 166790 w 5108245"/>
              <a:gd name="connsiteY10" fmla="*/ 1934858 h 4049985"/>
              <a:gd name="connsiteX11" fmla="*/ 231445 w 5108245"/>
              <a:gd name="connsiteY11" fmla="*/ 1805549 h 4049985"/>
              <a:gd name="connsiteX12" fmla="*/ 314572 w 5108245"/>
              <a:gd name="connsiteY12" fmla="*/ 1630058 h 4049985"/>
              <a:gd name="connsiteX13" fmla="*/ 480826 w 5108245"/>
              <a:gd name="connsiteY13" fmla="*/ 1352967 h 4049985"/>
              <a:gd name="connsiteX14" fmla="*/ 720972 w 5108245"/>
              <a:gd name="connsiteY14" fmla="*/ 1075876 h 4049985"/>
              <a:gd name="connsiteX15" fmla="*/ 1265917 w 5108245"/>
              <a:gd name="connsiteY15" fmla="*/ 669476 h 4049985"/>
              <a:gd name="connsiteX16" fmla="*/ 1736973 w 5108245"/>
              <a:gd name="connsiteY16" fmla="*/ 447804 h 4049985"/>
              <a:gd name="connsiteX17" fmla="*/ 2180319 w 5108245"/>
              <a:gd name="connsiteY17" fmla="*/ 263076 h 4049985"/>
              <a:gd name="connsiteX18" fmla="*/ 3094717 w 5108245"/>
              <a:gd name="connsiteY18" fmla="*/ 78348 h 4049985"/>
              <a:gd name="connsiteX19" fmla="*/ 3575009 w 5108245"/>
              <a:gd name="connsiteY19" fmla="*/ 4457 h 4049985"/>
              <a:gd name="connsiteX20" fmla="*/ 4489409 w 5108245"/>
              <a:gd name="connsiteY20" fmla="*/ 41404 h 4049985"/>
              <a:gd name="connsiteX21" fmla="*/ 5034353 w 5108245"/>
              <a:gd name="connsiteY21" fmla="*/ 309258 h 4049985"/>
              <a:gd name="connsiteX22" fmla="*/ 5062063 w 5108245"/>
              <a:gd name="connsiteY22" fmla="*/ 493985 h 4049985"/>
              <a:gd name="connsiteX23" fmla="*/ 5089772 w 5108245"/>
              <a:gd name="connsiteY23" fmla="*/ 530931 h 4049985"/>
              <a:gd name="connsiteX24" fmla="*/ 5108245 w 5108245"/>
              <a:gd name="connsiteY24" fmla="*/ 577113 h 4049985"/>
              <a:gd name="connsiteX25" fmla="*/ 5071299 w 5108245"/>
              <a:gd name="connsiteY25" fmla="*/ 1048167 h 4049985"/>
              <a:gd name="connsiteX26" fmla="*/ 4997408 w 5108245"/>
              <a:gd name="connsiteY26" fmla="*/ 1325258 h 4049985"/>
              <a:gd name="connsiteX27" fmla="*/ 4960463 w 5108245"/>
              <a:gd name="connsiteY27" fmla="*/ 1537694 h 4049985"/>
              <a:gd name="connsiteX28" fmla="*/ 4849626 w 5108245"/>
              <a:gd name="connsiteY28" fmla="*/ 1907149 h 4049985"/>
              <a:gd name="connsiteX29" fmla="*/ 4766499 w 5108245"/>
              <a:gd name="connsiteY29" fmla="*/ 2128822 h 4049985"/>
              <a:gd name="connsiteX30" fmla="*/ 4738790 w 5108245"/>
              <a:gd name="connsiteY30" fmla="*/ 2193476 h 4049985"/>
              <a:gd name="connsiteX31" fmla="*/ 4618717 w 5108245"/>
              <a:gd name="connsiteY31" fmla="*/ 2396676 h 4049985"/>
              <a:gd name="connsiteX32" fmla="*/ 4563299 w 5108245"/>
              <a:gd name="connsiteY32" fmla="*/ 2489040 h 4049985"/>
              <a:gd name="connsiteX33" fmla="*/ 4276972 w 5108245"/>
              <a:gd name="connsiteY33" fmla="*/ 2710713 h 4049985"/>
              <a:gd name="connsiteX34" fmla="*/ 3824389 w 5108245"/>
              <a:gd name="connsiteY34" fmla="*/ 2812312 h 4049985"/>
              <a:gd name="connsiteX35" fmla="*/ 3436463 w 5108245"/>
              <a:gd name="connsiteY35" fmla="*/ 3052458 h 4049985"/>
              <a:gd name="connsiteX36" fmla="*/ 3020826 w 5108245"/>
              <a:gd name="connsiteY36" fmla="*/ 3117113 h 4049985"/>
              <a:gd name="connsiteX37" fmla="*/ 2808390 w 5108245"/>
              <a:gd name="connsiteY37" fmla="*/ 3163294 h 4049985"/>
              <a:gd name="connsiteX38" fmla="*/ 2632899 w 5108245"/>
              <a:gd name="connsiteY38" fmla="*/ 3218713 h 4049985"/>
              <a:gd name="connsiteX39" fmla="*/ 2328099 w 5108245"/>
              <a:gd name="connsiteY39" fmla="*/ 3311076 h 4049985"/>
              <a:gd name="connsiteX40" fmla="*/ 1857045 w 5108245"/>
              <a:gd name="connsiteY40" fmla="*/ 3458858 h 4049985"/>
              <a:gd name="connsiteX41" fmla="*/ 1746208 w 5108245"/>
              <a:gd name="connsiteY41" fmla="*/ 3671294 h 4049985"/>
              <a:gd name="connsiteX42" fmla="*/ 1635372 w 5108245"/>
              <a:gd name="connsiteY42" fmla="*/ 3865258 h 4049985"/>
              <a:gd name="connsiteX43" fmla="*/ 1330573 w 5108245"/>
              <a:gd name="connsiteY43" fmla="*/ 3994568 h 4049985"/>
              <a:gd name="connsiteX44" fmla="*/ 970353 w 5108245"/>
              <a:gd name="connsiteY44" fmla="*/ 4049985 h 4049985"/>
              <a:gd name="connsiteX0" fmla="*/ 970353 w 5108245"/>
              <a:gd name="connsiteY0" fmla="*/ 4049985 h 4050766"/>
              <a:gd name="connsiteX1" fmla="*/ 600899 w 5108245"/>
              <a:gd name="connsiteY1" fmla="*/ 3985332 h 4050766"/>
              <a:gd name="connsiteX2" fmla="*/ 508535 w 5108245"/>
              <a:gd name="connsiteY2" fmla="*/ 3560459 h 4050766"/>
              <a:gd name="connsiteX3" fmla="*/ 92899 w 5108245"/>
              <a:gd name="connsiteY3" fmla="*/ 3403440 h 4050766"/>
              <a:gd name="connsiteX4" fmla="*/ 536 w 5108245"/>
              <a:gd name="connsiteY4" fmla="*/ 2904676 h 4050766"/>
              <a:gd name="connsiteX5" fmla="*/ 83663 w 5108245"/>
              <a:gd name="connsiteY5" fmla="*/ 2295076 h 4050766"/>
              <a:gd name="connsiteX6" fmla="*/ 111372 w 5108245"/>
              <a:gd name="connsiteY6" fmla="*/ 2193476 h 4050766"/>
              <a:gd name="connsiteX7" fmla="*/ 129845 w 5108245"/>
              <a:gd name="connsiteY7" fmla="*/ 2045694 h 4050766"/>
              <a:gd name="connsiteX8" fmla="*/ 148317 w 5108245"/>
              <a:gd name="connsiteY8" fmla="*/ 2008749 h 4050766"/>
              <a:gd name="connsiteX9" fmla="*/ 157554 w 5108245"/>
              <a:gd name="connsiteY9" fmla="*/ 1981040 h 4050766"/>
              <a:gd name="connsiteX10" fmla="*/ 166790 w 5108245"/>
              <a:gd name="connsiteY10" fmla="*/ 1934858 h 4050766"/>
              <a:gd name="connsiteX11" fmla="*/ 231445 w 5108245"/>
              <a:gd name="connsiteY11" fmla="*/ 1805549 h 4050766"/>
              <a:gd name="connsiteX12" fmla="*/ 314572 w 5108245"/>
              <a:gd name="connsiteY12" fmla="*/ 1630058 h 4050766"/>
              <a:gd name="connsiteX13" fmla="*/ 480826 w 5108245"/>
              <a:gd name="connsiteY13" fmla="*/ 1352967 h 4050766"/>
              <a:gd name="connsiteX14" fmla="*/ 720972 w 5108245"/>
              <a:gd name="connsiteY14" fmla="*/ 1075876 h 4050766"/>
              <a:gd name="connsiteX15" fmla="*/ 1265917 w 5108245"/>
              <a:gd name="connsiteY15" fmla="*/ 669476 h 4050766"/>
              <a:gd name="connsiteX16" fmla="*/ 1736973 w 5108245"/>
              <a:gd name="connsiteY16" fmla="*/ 447804 h 4050766"/>
              <a:gd name="connsiteX17" fmla="*/ 2180319 w 5108245"/>
              <a:gd name="connsiteY17" fmla="*/ 263076 h 4050766"/>
              <a:gd name="connsiteX18" fmla="*/ 3094717 w 5108245"/>
              <a:gd name="connsiteY18" fmla="*/ 78348 h 4050766"/>
              <a:gd name="connsiteX19" fmla="*/ 3575009 w 5108245"/>
              <a:gd name="connsiteY19" fmla="*/ 4457 h 4050766"/>
              <a:gd name="connsiteX20" fmla="*/ 4489409 w 5108245"/>
              <a:gd name="connsiteY20" fmla="*/ 41404 h 4050766"/>
              <a:gd name="connsiteX21" fmla="*/ 5034353 w 5108245"/>
              <a:gd name="connsiteY21" fmla="*/ 309258 h 4050766"/>
              <a:gd name="connsiteX22" fmla="*/ 5062063 w 5108245"/>
              <a:gd name="connsiteY22" fmla="*/ 493985 h 4050766"/>
              <a:gd name="connsiteX23" fmla="*/ 5089772 w 5108245"/>
              <a:gd name="connsiteY23" fmla="*/ 530931 h 4050766"/>
              <a:gd name="connsiteX24" fmla="*/ 5108245 w 5108245"/>
              <a:gd name="connsiteY24" fmla="*/ 577113 h 4050766"/>
              <a:gd name="connsiteX25" fmla="*/ 5071299 w 5108245"/>
              <a:gd name="connsiteY25" fmla="*/ 1048167 h 4050766"/>
              <a:gd name="connsiteX26" fmla="*/ 4997408 w 5108245"/>
              <a:gd name="connsiteY26" fmla="*/ 1325258 h 4050766"/>
              <a:gd name="connsiteX27" fmla="*/ 4960463 w 5108245"/>
              <a:gd name="connsiteY27" fmla="*/ 1537694 h 4050766"/>
              <a:gd name="connsiteX28" fmla="*/ 4849626 w 5108245"/>
              <a:gd name="connsiteY28" fmla="*/ 1907149 h 4050766"/>
              <a:gd name="connsiteX29" fmla="*/ 4766499 w 5108245"/>
              <a:gd name="connsiteY29" fmla="*/ 2128822 h 4050766"/>
              <a:gd name="connsiteX30" fmla="*/ 4738790 w 5108245"/>
              <a:gd name="connsiteY30" fmla="*/ 2193476 h 4050766"/>
              <a:gd name="connsiteX31" fmla="*/ 4618717 w 5108245"/>
              <a:gd name="connsiteY31" fmla="*/ 2396676 h 4050766"/>
              <a:gd name="connsiteX32" fmla="*/ 4563299 w 5108245"/>
              <a:gd name="connsiteY32" fmla="*/ 2489040 h 4050766"/>
              <a:gd name="connsiteX33" fmla="*/ 4276972 w 5108245"/>
              <a:gd name="connsiteY33" fmla="*/ 2710713 h 4050766"/>
              <a:gd name="connsiteX34" fmla="*/ 3824389 w 5108245"/>
              <a:gd name="connsiteY34" fmla="*/ 2812312 h 4050766"/>
              <a:gd name="connsiteX35" fmla="*/ 3436463 w 5108245"/>
              <a:gd name="connsiteY35" fmla="*/ 3052458 h 4050766"/>
              <a:gd name="connsiteX36" fmla="*/ 3020826 w 5108245"/>
              <a:gd name="connsiteY36" fmla="*/ 3117113 h 4050766"/>
              <a:gd name="connsiteX37" fmla="*/ 2808390 w 5108245"/>
              <a:gd name="connsiteY37" fmla="*/ 3163294 h 4050766"/>
              <a:gd name="connsiteX38" fmla="*/ 2632899 w 5108245"/>
              <a:gd name="connsiteY38" fmla="*/ 3218713 h 4050766"/>
              <a:gd name="connsiteX39" fmla="*/ 2328099 w 5108245"/>
              <a:gd name="connsiteY39" fmla="*/ 3311076 h 4050766"/>
              <a:gd name="connsiteX40" fmla="*/ 1857045 w 5108245"/>
              <a:gd name="connsiteY40" fmla="*/ 3458858 h 4050766"/>
              <a:gd name="connsiteX41" fmla="*/ 1746208 w 5108245"/>
              <a:gd name="connsiteY41" fmla="*/ 3671294 h 4050766"/>
              <a:gd name="connsiteX42" fmla="*/ 1635372 w 5108245"/>
              <a:gd name="connsiteY42" fmla="*/ 3865258 h 4050766"/>
              <a:gd name="connsiteX43" fmla="*/ 1330573 w 5108245"/>
              <a:gd name="connsiteY43" fmla="*/ 3994568 h 4050766"/>
              <a:gd name="connsiteX44" fmla="*/ 970353 w 5108245"/>
              <a:gd name="connsiteY44" fmla="*/ 4049985 h 4050766"/>
              <a:gd name="connsiteX0" fmla="*/ 970353 w 5108245"/>
              <a:gd name="connsiteY0" fmla="*/ 4040748 h 4043649"/>
              <a:gd name="connsiteX1" fmla="*/ 600899 w 5108245"/>
              <a:gd name="connsiteY1" fmla="*/ 3985332 h 4043649"/>
              <a:gd name="connsiteX2" fmla="*/ 508535 w 5108245"/>
              <a:gd name="connsiteY2" fmla="*/ 3560459 h 4043649"/>
              <a:gd name="connsiteX3" fmla="*/ 92899 w 5108245"/>
              <a:gd name="connsiteY3" fmla="*/ 3403440 h 4043649"/>
              <a:gd name="connsiteX4" fmla="*/ 536 w 5108245"/>
              <a:gd name="connsiteY4" fmla="*/ 2904676 h 4043649"/>
              <a:gd name="connsiteX5" fmla="*/ 83663 w 5108245"/>
              <a:gd name="connsiteY5" fmla="*/ 2295076 h 4043649"/>
              <a:gd name="connsiteX6" fmla="*/ 111372 w 5108245"/>
              <a:gd name="connsiteY6" fmla="*/ 2193476 h 4043649"/>
              <a:gd name="connsiteX7" fmla="*/ 129845 w 5108245"/>
              <a:gd name="connsiteY7" fmla="*/ 2045694 h 4043649"/>
              <a:gd name="connsiteX8" fmla="*/ 148317 w 5108245"/>
              <a:gd name="connsiteY8" fmla="*/ 2008749 h 4043649"/>
              <a:gd name="connsiteX9" fmla="*/ 157554 w 5108245"/>
              <a:gd name="connsiteY9" fmla="*/ 1981040 h 4043649"/>
              <a:gd name="connsiteX10" fmla="*/ 166790 w 5108245"/>
              <a:gd name="connsiteY10" fmla="*/ 1934858 h 4043649"/>
              <a:gd name="connsiteX11" fmla="*/ 231445 w 5108245"/>
              <a:gd name="connsiteY11" fmla="*/ 1805549 h 4043649"/>
              <a:gd name="connsiteX12" fmla="*/ 314572 w 5108245"/>
              <a:gd name="connsiteY12" fmla="*/ 1630058 h 4043649"/>
              <a:gd name="connsiteX13" fmla="*/ 480826 w 5108245"/>
              <a:gd name="connsiteY13" fmla="*/ 1352967 h 4043649"/>
              <a:gd name="connsiteX14" fmla="*/ 720972 w 5108245"/>
              <a:gd name="connsiteY14" fmla="*/ 1075876 h 4043649"/>
              <a:gd name="connsiteX15" fmla="*/ 1265917 w 5108245"/>
              <a:gd name="connsiteY15" fmla="*/ 669476 h 4043649"/>
              <a:gd name="connsiteX16" fmla="*/ 1736973 w 5108245"/>
              <a:gd name="connsiteY16" fmla="*/ 447804 h 4043649"/>
              <a:gd name="connsiteX17" fmla="*/ 2180319 w 5108245"/>
              <a:gd name="connsiteY17" fmla="*/ 263076 h 4043649"/>
              <a:gd name="connsiteX18" fmla="*/ 3094717 w 5108245"/>
              <a:gd name="connsiteY18" fmla="*/ 78348 h 4043649"/>
              <a:gd name="connsiteX19" fmla="*/ 3575009 w 5108245"/>
              <a:gd name="connsiteY19" fmla="*/ 4457 h 4043649"/>
              <a:gd name="connsiteX20" fmla="*/ 4489409 w 5108245"/>
              <a:gd name="connsiteY20" fmla="*/ 41404 h 4043649"/>
              <a:gd name="connsiteX21" fmla="*/ 5034353 w 5108245"/>
              <a:gd name="connsiteY21" fmla="*/ 309258 h 4043649"/>
              <a:gd name="connsiteX22" fmla="*/ 5062063 w 5108245"/>
              <a:gd name="connsiteY22" fmla="*/ 493985 h 4043649"/>
              <a:gd name="connsiteX23" fmla="*/ 5089772 w 5108245"/>
              <a:gd name="connsiteY23" fmla="*/ 530931 h 4043649"/>
              <a:gd name="connsiteX24" fmla="*/ 5108245 w 5108245"/>
              <a:gd name="connsiteY24" fmla="*/ 577113 h 4043649"/>
              <a:gd name="connsiteX25" fmla="*/ 5071299 w 5108245"/>
              <a:gd name="connsiteY25" fmla="*/ 1048167 h 4043649"/>
              <a:gd name="connsiteX26" fmla="*/ 4997408 w 5108245"/>
              <a:gd name="connsiteY26" fmla="*/ 1325258 h 4043649"/>
              <a:gd name="connsiteX27" fmla="*/ 4960463 w 5108245"/>
              <a:gd name="connsiteY27" fmla="*/ 1537694 h 4043649"/>
              <a:gd name="connsiteX28" fmla="*/ 4849626 w 5108245"/>
              <a:gd name="connsiteY28" fmla="*/ 1907149 h 4043649"/>
              <a:gd name="connsiteX29" fmla="*/ 4766499 w 5108245"/>
              <a:gd name="connsiteY29" fmla="*/ 2128822 h 4043649"/>
              <a:gd name="connsiteX30" fmla="*/ 4738790 w 5108245"/>
              <a:gd name="connsiteY30" fmla="*/ 2193476 h 4043649"/>
              <a:gd name="connsiteX31" fmla="*/ 4618717 w 5108245"/>
              <a:gd name="connsiteY31" fmla="*/ 2396676 h 4043649"/>
              <a:gd name="connsiteX32" fmla="*/ 4563299 w 5108245"/>
              <a:gd name="connsiteY32" fmla="*/ 2489040 h 4043649"/>
              <a:gd name="connsiteX33" fmla="*/ 4276972 w 5108245"/>
              <a:gd name="connsiteY33" fmla="*/ 2710713 h 4043649"/>
              <a:gd name="connsiteX34" fmla="*/ 3824389 w 5108245"/>
              <a:gd name="connsiteY34" fmla="*/ 2812312 h 4043649"/>
              <a:gd name="connsiteX35" fmla="*/ 3436463 w 5108245"/>
              <a:gd name="connsiteY35" fmla="*/ 3052458 h 4043649"/>
              <a:gd name="connsiteX36" fmla="*/ 3020826 w 5108245"/>
              <a:gd name="connsiteY36" fmla="*/ 3117113 h 4043649"/>
              <a:gd name="connsiteX37" fmla="*/ 2808390 w 5108245"/>
              <a:gd name="connsiteY37" fmla="*/ 3163294 h 4043649"/>
              <a:gd name="connsiteX38" fmla="*/ 2632899 w 5108245"/>
              <a:gd name="connsiteY38" fmla="*/ 3218713 h 4043649"/>
              <a:gd name="connsiteX39" fmla="*/ 2328099 w 5108245"/>
              <a:gd name="connsiteY39" fmla="*/ 3311076 h 4043649"/>
              <a:gd name="connsiteX40" fmla="*/ 1857045 w 5108245"/>
              <a:gd name="connsiteY40" fmla="*/ 3458858 h 4043649"/>
              <a:gd name="connsiteX41" fmla="*/ 1746208 w 5108245"/>
              <a:gd name="connsiteY41" fmla="*/ 3671294 h 4043649"/>
              <a:gd name="connsiteX42" fmla="*/ 1635372 w 5108245"/>
              <a:gd name="connsiteY42" fmla="*/ 3865258 h 4043649"/>
              <a:gd name="connsiteX43" fmla="*/ 1330573 w 5108245"/>
              <a:gd name="connsiteY43" fmla="*/ 3994568 h 4043649"/>
              <a:gd name="connsiteX44" fmla="*/ 970353 w 5108245"/>
              <a:gd name="connsiteY44" fmla="*/ 4040748 h 4043649"/>
              <a:gd name="connsiteX0" fmla="*/ 1330573 w 5108245"/>
              <a:gd name="connsiteY0" fmla="*/ 3994568 h 4025661"/>
              <a:gd name="connsiteX1" fmla="*/ 600899 w 5108245"/>
              <a:gd name="connsiteY1" fmla="*/ 3985332 h 4025661"/>
              <a:gd name="connsiteX2" fmla="*/ 508535 w 5108245"/>
              <a:gd name="connsiteY2" fmla="*/ 3560459 h 4025661"/>
              <a:gd name="connsiteX3" fmla="*/ 92899 w 5108245"/>
              <a:gd name="connsiteY3" fmla="*/ 3403440 h 4025661"/>
              <a:gd name="connsiteX4" fmla="*/ 536 w 5108245"/>
              <a:gd name="connsiteY4" fmla="*/ 2904676 h 4025661"/>
              <a:gd name="connsiteX5" fmla="*/ 83663 w 5108245"/>
              <a:gd name="connsiteY5" fmla="*/ 2295076 h 4025661"/>
              <a:gd name="connsiteX6" fmla="*/ 111372 w 5108245"/>
              <a:gd name="connsiteY6" fmla="*/ 2193476 h 4025661"/>
              <a:gd name="connsiteX7" fmla="*/ 129845 w 5108245"/>
              <a:gd name="connsiteY7" fmla="*/ 2045694 h 4025661"/>
              <a:gd name="connsiteX8" fmla="*/ 148317 w 5108245"/>
              <a:gd name="connsiteY8" fmla="*/ 2008749 h 4025661"/>
              <a:gd name="connsiteX9" fmla="*/ 157554 w 5108245"/>
              <a:gd name="connsiteY9" fmla="*/ 1981040 h 4025661"/>
              <a:gd name="connsiteX10" fmla="*/ 166790 w 5108245"/>
              <a:gd name="connsiteY10" fmla="*/ 1934858 h 4025661"/>
              <a:gd name="connsiteX11" fmla="*/ 231445 w 5108245"/>
              <a:gd name="connsiteY11" fmla="*/ 1805549 h 4025661"/>
              <a:gd name="connsiteX12" fmla="*/ 314572 w 5108245"/>
              <a:gd name="connsiteY12" fmla="*/ 1630058 h 4025661"/>
              <a:gd name="connsiteX13" fmla="*/ 480826 w 5108245"/>
              <a:gd name="connsiteY13" fmla="*/ 1352967 h 4025661"/>
              <a:gd name="connsiteX14" fmla="*/ 720972 w 5108245"/>
              <a:gd name="connsiteY14" fmla="*/ 1075876 h 4025661"/>
              <a:gd name="connsiteX15" fmla="*/ 1265917 w 5108245"/>
              <a:gd name="connsiteY15" fmla="*/ 669476 h 4025661"/>
              <a:gd name="connsiteX16" fmla="*/ 1736973 w 5108245"/>
              <a:gd name="connsiteY16" fmla="*/ 447804 h 4025661"/>
              <a:gd name="connsiteX17" fmla="*/ 2180319 w 5108245"/>
              <a:gd name="connsiteY17" fmla="*/ 263076 h 4025661"/>
              <a:gd name="connsiteX18" fmla="*/ 3094717 w 5108245"/>
              <a:gd name="connsiteY18" fmla="*/ 78348 h 4025661"/>
              <a:gd name="connsiteX19" fmla="*/ 3575009 w 5108245"/>
              <a:gd name="connsiteY19" fmla="*/ 4457 h 4025661"/>
              <a:gd name="connsiteX20" fmla="*/ 4489409 w 5108245"/>
              <a:gd name="connsiteY20" fmla="*/ 41404 h 4025661"/>
              <a:gd name="connsiteX21" fmla="*/ 5034353 w 5108245"/>
              <a:gd name="connsiteY21" fmla="*/ 309258 h 4025661"/>
              <a:gd name="connsiteX22" fmla="*/ 5062063 w 5108245"/>
              <a:gd name="connsiteY22" fmla="*/ 493985 h 4025661"/>
              <a:gd name="connsiteX23" fmla="*/ 5089772 w 5108245"/>
              <a:gd name="connsiteY23" fmla="*/ 530931 h 4025661"/>
              <a:gd name="connsiteX24" fmla="*/ 5108245 w 5108245"/>
              <a:gd name="connsiteY24" fmla="*/ 577113 h 4025661"/>
              <a:gd name="connsiteX25" fmla="*/ 5071299 w 5108245"/>
              <a:gd name="connsiteY25" fmla="*/ 1048167 h 4025661"/>
              <a:gd name="connsiteX26" fmla="*/ 4997408 w 5108245"/>
              <a:gd name="connsiteY26" fmla="*/ 1325258 h 4025661"/>
              <a:gd name="connsiteX27" fmla="*/ 4960463 w 5108245"/>
              <a:gd name="connsiteY27" fmla="*/ 1537694 h 4025661"/>
              <a:gd name="connsiteX28" fmla="*/ 4849626 w 5108245"/>
              <a:gd name="connsiteY28" fmla="*/ 1907149 h 4025661"/>
              <a:gd name="connsiteX29" fmla="*/ 4766499 w 5108245"/>
              <a:gd name="connsiteY29" fmla="*/ 2128822 h 4025661"/>
              <a:gd name="connsiteX30" fmla="*/ 4738790 w 5108245"/>
              <a:gd name="connsiteY30" fmla="*/ 2193476 h 4025661"/>
              <a:gd name="connsiteX31" fmla="*/ 4618717 w 5108245"/>
              <a:gd name="connsiteY31" fmla="*/ 2396676 h 4025661"/>
              <a:gd name="connsiteX32" fmla="*/ 4563299 w 5108245"/>
              <a:gd name="connsiteY32" fmla="*/ 2489040 h 4025661"/>
              <a:gd name="connsiteX33" fmla="*/ 4276972 w 5108245"/>
              <a:gd name="connsiteY33" fmla="*/ 2710713 h 4025661"/>
              <a:gd name="connsiteX34" fmla="*/ 3824389 w 5108245"/>
              <a:gd name="connsiteY34" fmla="*/ 2812312 h 4025661"/>
              <a:gd name="connsiteX35" fmla="*/ 3436463 w 5108245"/>
              <a:gd name="connsiteY35" fmla="*/ 3052458 h 4025661"/>
              <a:gd name="connsiteX36" fmla="*/ 3020826 w 5108245"/>
              <a:gd name="connsiteY36" fmla="*/ 3117113 h 4025661"/>
              <a:gd name="connsiteX37" fmla="*/ 2808390 w 5108245"/>
              <a:gd name="connsiteY37" fmla="*/ 3163294 h 4025661"/>
              <a:gd name="connsiteX38" fmla="*/ 2632899 w 5108245"/>
              <a:gd name="connsiteY38" fmla="*/ 3218713 h 4025661"/>
              <a:gd name="connsiteX39" fmla="*/ 2328099 w 5108245"/>
              <a:gd name="connsiteY39" fmla="*/ 3311076 h 4025661"/>
              <a:gd name="connsiteX40" fmla="*/ 1857045 w 5108245"/>
              <a:gd name="connsiteY40" fmla="*/ 3458858 h 4025661"/>
              <a:gd name="connsiteX41" fmla="*/ 1746208 w 5108245"/>
              <a:gd name="connsiteY41" fmla="*/ 3671294 h 4025661"/>
              <a:gd name="connsiteX42" fmla="*/ 1635372 w 5108245"/>
              <a:gd name="connsiteY42" fmla="*/ 3865258 h 4025661"/>
              <a:gd name="connsiteX43" fmla="*/ 1330573 w 5108245"/>
              <a:gd name="connsiteY43" fmla="*/ 3994568 h 4025661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1857045 w 5108245"/>
              <a:gd name="connsiteY40" fmla="*/ 3458858 h 4019674"/>
              <a:gd name="connsiteX41" fmla="*/ 1746208 w 5108245"/>
              <a:gd name="connsiteY41" fmla="*/ 3671294 h 4019674"/>
              <a:gd name="connsiteX42" fmla="*/ 1635372 w 5108245"/>
              <a:gd name="connsiteY42" fmla="*/ 3865258 h 4019674"/>
              <a:gd name="connsiteX43" fmla="*/ 1330573 w 5108245"/>
              <a:gd name="connsiteY43" fmla="*/ 3994568 h 4019674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1857045 w 5108245"/>
              <a:gd name="connsiteY40" fmla="*/ 3458858 h 4019674"/>
              <a:gd name="connsiteX41" fmla="*/ 1746208 w 5108245"/>
              <a:gd name="connsiteY41" fmla="*/ 3671294 h 4019674"/>
              <a:gd name="connsiteX42" fmla="*/ 1672317 w 5108245"/>
              <a:gd name="connsiteY42" fmla="*/ 3865258 h 4019674"/>
              <a:gd name="connsiteX43" fmla="*/ 1330573 w 5108245"/>
              <a:gd name="connsiteY43" fmla="*/ 3994568 h 4019674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2032536 w 5108245"/>
              <a:gd name="connsiteY40" fmla="*/ 3541986 h 4019674"/>
              <a:gd name="connsiteX41" fmla="*/ 1746208 w 5108245"/>
              <a:gd name="connsiteY41" fmla="*/ 3671294 h 4019674"/>
              <a:gd name="connsiteX42" fmla="*/ 1672317 w 5108245"/>
              <a:gd name="connsiteY42" fmla="*/ 3865258 h 4019674"/>
              <a:gd name="connsiteX43" fmla="*/ 1330573 w 5108245"/>
              <a:gd name="connsiteY43" fmla="*/ 3994568 h 4019674"/>
              <a:gd name="connsiteX0" fmla="*/ 1330573 w 5108245"/>
              <a:gd name="connsiteY0" fmla="*/ 3994568 h 4019674"/>
              <a:gd name="connsiteX1" fmla="*/ 730208 w 5108245"/>
              <a:gd name="connsiteY1" fmla="*/ 3976095 h 4019674"/>
              <a:gd name="connsiteX2" fmla="*/ 508535 w 5108245"/>
              <a:gd name="connsiteY2" fmla="*/ 3560459 h 4019674"/>
              <a:gd name="connsiteX3" fmla="*/ 92899 w 5108245"/>
              <a:gd name="connsiteY3" fmla="*/ 3403440 h 4019674"/>
              <a:gd name="connsiteX4" fmla="*/ 536 w 5108245"/>
              <a:gd name="connsiteY4" fmla="*/ 2904676 h 4019674"/>
              <a:gd name="connsiteX5" fmla="*/ 83663 w 5108245"/>
              <a:gd name="connsiteY5" fmla="*/ 2295076 h 4019674"/>
              <a:gd name="connsiteX6" fmla="*/ 111372 w 5108245"/>
              <a:gd name="connsiteY6" fmla="*/ 2193476 h 4019674"/>
              <a:gd name="connsiteX7" fmla="*/ 129845 w 5108245"/>
              <a:gd name="connsiteY7" fmla="*/ 2045694 h 4019674"/>
              <a:gd name="connsiteX8" fmla="*/ 148317 w 5108245"/>
              <a:gd name="connsiteY8" fmla="*/ 2008749 h 4019674"/>
              <a:gd name="connsiteX9" fmla="*/ 157554 w 5108245"/>
              <a:gd name="connsiteY9" fmla="*/ 1981040 h 4019674"/>
              <a:gd name="connsiteX10" fmla="*/ 166790 w 5108245"/>
              <a:gd name="connsiteY10" fmla="*/ 1934858 h 4019674"/>
              <a:gd name="connsiteX11" fmla="*/ 231445 w 5108245"/>
              <a:gd name="connsiteY11" fmla="*/ 1805549 h 4019674"/>
              <a:gd name="connsiteX12" fmla="*/ 314572 w 5108245"/>
              <a:gd name="connsiteY12" fmla="*/ 1630058 h 4019674"/>
              <a:gd name="connsiteX13" fmla="*/ 480826 w 5108245"/>
              <a:gd name="connsiteY13" fmla="*/ 1352967 h 4019674"/>
              <a:gd name="connsiteX14" fmla="*/ 720972 w 5108245"/>
              <a:gd name="connsiteY14" fmla="*/ 1075876 h 4019674"/>
              <a:gd name="connsiteX15" fmla="*/ 1265917 w 5108245"/>
              <a:gd name="connsiteY15" fmla="*/ 669476 h 4019674"/>
              <a:gd name="connsiteX16" fmla="*/ 1736973 w 5108245"/>
              <a:gd name="connsiteY16" fmla="*/ 447804 h 4019674"/>
              <a:gd name="connsiteX17" fmla="*/ 2180319 w 5108245"/>
              <a:gd name="connsiteY17" fmla="*/ 263076 h 4019674"/>
              <a:gd name="connsiteX18" fmla="*/ 3094717 w 5108245"/>
              <a:gd name="connsiteY18" fmla="*/ 78348 h 4019674"/>
              <a:gd name="connsiteX19" fmla="*/ 3575009 w 5108245"/>
              <a:gd name="connsiteY19" fmla="*/ 4457 h 4019674"/>
              <a:gd name="connsiteX20" fmla="*/ 4489409 w 5108245"/>
              <a:gd name="connsiteY20" fmla="*/ 41404 h 4019674"/>
              <a:gd name="connsiteX21" fmla="*/ 5034353 w 5108245"/>
              <a:gd name="connsiteY21" fmla="*/ 309258 h 4019674"/>
              <a:gd name="connsiteX22" fmla="*/ 5062063 w 5108245"/>
              <a:gd name="connsiteY22" fmla="*/ 493985 h 4019674"/>
              <a:gd name="connsiteX23" fmla="*/ 5089772 w 5108245"/>
              <a:gd name="connsiteY23" fmla="*/ 530931 h 4019674"/>
              <a:gd name="connsiteX24" fmla="*/ 5108245 w 5108245"/>
              <a:gd name="connsiteY24" fmla="*/ 577113 h 4019674"/>
              <a:gd name="connsiteX25" fmla="*/ 5071299 w 5108245"/>
              <a:gd name="connsiteY25" fmla="*/ 1048167 h 4019674"/>
              <a:gd name="connsiteX26" fmla="*/ 4997408 w 5108245"/>
              <a:gd name="connsiteY26" fmla="*/ 1325258 h 4019674"/>
              <a:gd name="connsiteX27" fmla="*/ 4960463 w 5108245"/>
              <a:gd name="connsiteY27" fmla="*/ 1537694 h 4019674"/>
              <a:gd name="connsiteX28" fmla="*/ 4849626 w 5108245"/>
              <a:gd name="connsiteY28" fmla="*/ 1907149 h 4019674"/>
              <a:gd name="connsiteX29" fmla="*/ 4766499 w 5108245"/>
              <a:gd name="connsiteY29" fmla="*/ 2128822 h 4019674"/>
              <a:gd name="connsiteX30" fmla="*/ 4738790 w 5108245"/>
              <a:gd name="connsiteY30" fmla="*/ 2193476 h 4019674"/>
              <a:gd name="connsiteX31" fmla="*/ 4618717 w 5108245"/>
              <a:gd name="connsiteY31" fmla="*/ 2396676 h 4019674"/>
              <a:gd name="connsiteX32" fmla="*/ 4563299 w 5108245"/>
              <a:gd name="connsiteY32" fmla="*/ 2489040 h 4019674"/>
              <a:gd name="connsiteX33" fmla="*/ 4276972 w 5108245"/>
              <a:gd name="connsiteY33" fmla="*/ 2710713 h 4019674"/>
              <a:gd name="connsiteX34" fmla="*/ 3824389 w 5108245"/>
              <a:gd name="connsiteY34" fmla="*/ 2812312 h 4019674"/>
              <a:gd name="connsiteX35" fmla="*/ 3436463 w 5108245"/>
              <a:gd name="connsiteY35" fmla="*/ 3052458 h 4019674"/>
              <a:gd name="connsiteX36" fmla="*/ 3020826 w 5108245"/>
              <a:gd name="connsiteY36" fmla="*/ 3117113 h 4019674"/>
              <a:gd name="connsiteX37" fmla="*/ 2808390 w 5108245"/>
              <a:gd name="connsiteY37" fmla="*/ 3163294 h 4019674"/>
              <a:gd name="connsiteX38" fmla="*/ 2632899 w 5108245"/>
              <a:gd name="connsiteY38" fmla="*/ 3218713 h 4019674"/>
              <a:gd name="connsiteX39" fmla="*/ 2328099 w 5108245"/>
              <a:gd name="connsiteY39" fmla="*/ 3311076 h 4019674"/>
              <a:gd name="connsiteX40" fmla="*/ 2032536 w 5108245"/>
              <a:gd name="connsiteY40" fmla="*/ 3541986 h 4019674"/>
              <a:gd name="connsiteX41" fmla="*/ 1672317 w 5108245"/>
              <a:gd name="connsiteY41" fmla="*/ 3865258 h 4019674"/>
              <a:gd name="connsiteX42" fmla="*/ 1330573 w 5108245"/>
              <a:gd name="connsiteY42" fmla="*/ 3994568 h 4019674"/>
              <a:gd name="connsiteX0" fmla="*/ 1330573 w 5108245"/>
              <a:gd name="connsiteY0" fmla="*/ 3994568 h 4022356"/>
              <a:gd name="connsiteX1" fmla="*/ 730208 w 5108245"/>
              <a:gd name="connsiteY1" fmla="*/ 3976095 h 4022356"/>
              <a:gd name="connsiteX2" fmla="*/ 508535 w 5108245"/>
              <a:gd name="connsiteY2" fmla="*/ 3560459 h 4022356"/>
              <a:gd name="connsiteX3" fmla="*/ 92899 w 5108245"/>
              <a:gd name="connsiteY3" fmla="*/ 3403440 h 4022356"/>
              <a:gd name="connsiteX4" fmla="*/ 536 w 5108245"/>
              <a:gd name="connsiteY4" fmla="*/ 2904676 h 4022356"/>
              <a:gd name="connsiteX5" fmla="*/ 83663 w 5108245"/>
              <a:gd name="connsiteY5" fmla="*/ 2295076 h 4022356"/>
              <a:gd name="connsiteX6" fmla="*/ 111372 w 5108245"/>
              <a:gd name="connsiteY6" fmla="*/ 2193476 h 4022356"/>
              <a:gd name="connsiteX7" fmla="*/ 129845 w 5108245"/>
              <a:gd name="connsiteY7" fmla="*/ 2045694 h 4022356"/>
              <a:gd name="connsiteX8" fmla="*/ 148317 w 5108245"/>
              <a:gd name="connsiteY8" fmla="*/ 2008749 h 4022356"/>
              <a:gd name="connsiteX9" fmla="*/ 157554 w 5108245"/>
              <a:gd name="connsiteY9" fmla="*/ 1981040 h 4022356"/>
              <a:gd name="connsiteX10" fmla="*/ 166790 w 5108245"/>
              <a:gd name="connsiteY10" fmla="*/ 1934858 h 4022356"/>
              <a:gd name="connsiteX11" fmla="*/ 231445 w 5108245"/>
              <a:gd name="connsiteY11" fmla="*/ 1805549 h 4022356"/>
              <a:gd name="connsiteX12" fmla="*/ 314572 w 5108245"/>
              <a:gd name="connsiteY12" fmla="*/ 1630058 h 4022356"/>
              <a:gd name="connsiteX13" fmla="*/ 480826 w 5108245"/>
              <a:gd name="connsiteY13" fmla="*/ 1352967 h 4022356"/>
              <a:gd name="connsiteX14" fmla="*/ 720972 w 5108245"/>
              <a:gd name="connsiteY14" fmla="*/ 1075876 h 4022356"/>
              <a:gd name="connsiteX15" fmla="*/ 1265917 w 5108245"/>
              <a:gd name="connsiteY15" fmla="*/ 669476 h 4022356"/>
              <a:gd name="connsiteX16" fmla="*/ 1736973 w 5108245"/>
              <a:gd name="connsiteY16" fmla="*/ 447804 h 4022356"/>
              <a:gd name="connsiteX17" fmla="*/ 2180319 w 5108245"/>
              <a:gd name="connsiteY17" fmla="*/ 263076 h 4022356"/>
              <a:gd name="connsiteX18" fmla="*/ 3094717 w 5108245"/>
              <a:gd name="connsiteY18" fmla="*/ 78348 h 4022356"/>
              <a:gd name="connsiteX19" fmla="*/ 3575009 w 5108245"/>
              <a:gd name="connsiteY19" fmla="*/ 4457 h 4022356"/>
              <a:gd name="connsiteX20" fmla="*/ 4489409 w 5108245"/>
              <a:gd name="connsiteY20" fmla="*/ 41404 h 4022356"/>
              <a:gd name="connsiteX21" fmla="*/ 5034353 w 5108245"/>
              <a:gd name="connsiteY21" fmla="*/ 309258 h 4022356"/>
              <a:gd name="connsiteX22" fmla="*/ 5062063 w 5108245"/>
              <a:gd name="connsiteY22" fmla="*/ 493985 h 4022356"/>
              <a:gd name="connsiteX23" fmla="*/ 5089772 w 5108245"/>
              <a:gd name="connsiteY23" fmla="*/ 530931 h 4022356"/>
              <a:gd name="connsiteX24" fmla="*/ 5108245 w 5108245"/>
              <a:gd name="connsiteY24" fmla="*/ 577113 h 4022356"/>
              <a:gd name="connsiteX25" fmla="*/ 5071299 w 5108245"/>
              <a:gd name="connsiteY25" fmla="*/ 1048167 h 4022356"/>
              <a:gd name="connsiteX26" fmla="*/ 4997408 w 5108245"/>
              <a:gd name="connsiteY26" fmla="*/ 1325258 h 4022356"/>
              <a:gd name="connsiteX27" fmla="*/ 4960463 w 5108245"/>
              <a:gd name="connsiteY27" fmla="*/ 1537694 h 4022356"/>
              <a:gd name="connsiteX28" fmla="*/ 4849626 w 5108245"/>
              <a:gd name="connsiteY28" fmla="*/ 1907149 h 4022356"/>
              <a:gd name="connsiteX29" fmla="*/ 4766499 w 5108245"/>
              <a:gd name="connsiteY29" fmla="*/ 2128822 h 4022356"/>
              <a:gd name="connsiteX30" fmla="*/ 4738790 w 5108245"/>
              <a:gd name="connsiteY30" fmla="*/ 2193476 h 4022356"/>
              <a:gd name="connsiteX31" fmla="*/ 4618717 w 5108245"/>
              <a:gd name="connsiteY31" fmla="*/ 2396676 h 4022356"/>
              <a:gd name="connsiteX32" fmla="*/ 4563299 w 5108245"/>
              <a:gd name="connsiteY32" fmla="*/ 2489040 h 4022356"/>
              <a:gd name="connsiteX33" fmla="*/ 4276972 w 5108245"/>
              <a:gd name="connsiteY33" fmla="*/ 2710713 h 4022356"/>
              <a:gd name="connsiteX34" fmla="*/ 3824389 w 5108245"/>
              <a:gd name="connsiteY34" fmla="*/ 2812312 h 4022356"/>
              <a:gd name="connsiteX35" fmla="*/ 3436463 w 5108245"/>
              <a:gd name="connsiteY35" fmla="*/ 3052458 h 4022356"/>
              <a:gd name="connsiteX36" fmla="*/ 3020826 w 5108245"/>
              <a:gd name="connsiteY36" fmla="*/ 3117113 h 4022356"/>
              <a:gd name="connsiteX37" fmla="*/ 2808390 w 5108245"/>
              <a:gd name="connsiteY37" fmla="*/ 3163294 h 4022356"/>
              <a:gd name="connsiteX38" fmla="*/ 2632899 w 5108245"/>
              <a:gd name="connsiteY38" fmla="*/ 3218713 h 4022356"/>
              <a:gd name="connsiteX39" fmla="*/ 2328099 w 5108245"/>
              <a:gd name="connsiteY39" fmla="*/ 3311076 h 4022356"/>
              <a:gd name="connsiteX40" fmla="*/ 2032536 w 5108245"/>
              <a:gd name="connsiteY40" fmla="*/ 3541986 h 4022356"/>
              <a:gd name="connsiteX41" fmla="*/ 1810863 w 5108245"/>
              <a:gd name="connsiteY41" fmla="*/ 3819076 h 4022356"/>
              <a:gd name="connsiteX42" fmla="*/ 1330573 w 5108245"/>
              <a:gd name="connsiteY42" fmla="*/ 3994568 h 4022356"/>
              <a:gd name="connsiteX0" fmla="*/ 1330573 w 5108245"/>
              <a:gd name="connsiteY0" fmla="*/ 3994568 h 4022356"/>
              <a:gd name="connsiteX1" fmla="*/ 730208 w 5108245"/>
              <a:gd name="connsiteY1" fmla="*/ 3976095 h 4022356"/>
              <a:gd name="connsiteX2" fmla="*/ 508535 w 5108245"/>
              <a:gd name="connsiteY2" fmla="*/ 3560459 h 4022356"/>
              <a:gd name="connsiteX3" fmla="*/ 92899 w 5108245"/>
              <a:gd name="connsiteY3" fmla="*/ 3403440 h 4022356"/>
              <a:gd name="connsiteX4" fmla="*/ 536 w 5108245"/>
              <a:gd name="connsiteY4" fmla="*/ 2904676 h 4022356"/>
              <a:gd name="connsiteX5" fmla="*/ 83663 w 5108245"/>
              <a:gd name="connsiteY5" fmla="*/ 2295076 h 4022356"/>
              <a:gd name="connsiteX6" fmla="*/ 111372 w 5108245"/>
              <a:gd name="connsiteY6" fmla="*/ 2193476 h 4022356"/>
              <a:gd name="connsiteX7" fmla="*/ 129845 w 5108245"/>
              <a:gd name="connsiteY7" fmla="*/ 2045694 h 4022356"/>
              <a:gd name="connsiteX8" fmla="*/ 148317 w 5108245"/>
              <a:gd name="connsiteY8" fmla="*/ 2008749 h 4022356"/>
              <a:gd name="connsiteX9" fmla="*/ 157554 w 5108245"/>
              <a:gd name="connsiteY9" fmla="*/ 1981040 h 4022356"/>
              <a:gd name="connsiteX10" fmla="*/ 166790 w 5108245"/>
              <a:gd name="connsiteY10" fmla="*/ 1934858 h 4022356"/>
              <a:gd name="connsiteX11" fmla="*/ 231445 w 5108245"/>
              <a:gd name="connsiteY11" fmla="*/ 1805549 h 4022356"/>
              <a:gd name="connsiteX12" fmla="*/ 314572 w 5108245"/>
              <a:gd name="connsiteY12" fmla="*/ 1630058 h 4022356"/>
              <a:gd name="connsiteX13" fmla="*/ 480826 w 5108245"/>
              <a:gd name="connsiteY13" fmla="*/ 1352967 h 4022356"/>
              <a:gd name="connsiteX14" fmla="*/ 720972 w 5108245"/>
              <a:gd name="connsiteY14" fmla="*/ 1075876 h 4022356"/>
              <a:gd name="connsiteX15" fmla="*/ 1265917 w 5108245"/>
              <a:gd name="connsiteY15" fmla="*/ 669476 h 4022356"/>
              <a:gd name="connsiteX16" fmla="*/ 1736973 w 5108245"/>
              <a:gd name="connsiteY16" fmla="*/ 447804 h 4022356"/>
              <a:gd name="connsiteX17" fmla="*/ 2180319 w 5108245"/>
              <a:gd name="connsiteY17" fmla="*/ 263076 h 4022356"/>
              <a:gd name="connsiteX18" fmla="*/ 3094717 w 5108245"/>
              <a:gd name="connsiteY18" fmla="*/ 78348 h 4022356"/>
              <a:gd name="connsiteX19" fmla="*/ 3575009 w 5108245"/>
              <a:gd name="connsiteY19" fmla="*/ 4457 h 4022356"/>
              <a:gd name="connsiteX20" fmla="*/ 4489409 w 5108245"/>
              <a:gd name="connsiteY20" fmla="*/ 41404 h 4022356"/>
              <a:gd name="connsiteX21" fmla="*/ 5034353 w 5108245"/>
              <a:gd name="connsiteY21" fmla="*/ 309258 h 4022356"/>
              <a:gd name="connsiteX22" fmla="*/ 5062063 w 5108245"/>
              <a:gd name="connsiteY22" fmla="*/ 493985 h 4022356"/>
              <a:gd name="connsiteX23" fmla="*/ 5089772 w 5108245"/>
              <a:gd name="connsiteY23" fmla="*/ 530931 h 4022356"/>
              <a:gd name="connsiteX24" fmla="*/ 5108245 w 5108245"/>
              <a:gd name="connsiteY24" fmla="*/ 577113 h 4022356"/>
              <a:gd name="connsiteX25" fmla="*/ 5071299 w 5108245"/>
              <a:gd name="connsiteY25" fmla="*/ 1048167 h 4022356"/>
              <a:gd name="connsiteX26" fmla="*/ 4997408 w 5108245"/>
              <a:gd name="connsiteY26" fmla="*/ 1325258 h 4022356"/>
              <a:gd name="connsiteX27" fmla="*/ 4960463 w 5108245"/>
              <a:gd name="connsiteY27" fmla="*/ 1537694 h 4022356"/>
              <a:gd name="connsiteX28" fmla="*/ 4849626 w 5108245"/>
              <a:gd name="connsiteY28" fmla="*/ 1907149 h 4022356"/>
              <a:gd name="connsiteX29" fmla="*/ 4766499 w 5108245"/>
              <a:gd name="connsiteY29" fmla="*/ 2128822 h 4022356"/>
              <a:gd name="connsiteX30" fmla="*/ 4738790 w 5108245"/>
              <a:gd name="connsiteY30" fmla="*/ 2193476 h 4022356"/>
              <a:gd name="connsiteX31" fmla="*/ 4618717 w 5108245"/>
              <a:gd name="connsiteY31" fmla="*/ 2396676 h 4022356"/>
              <a:gd name="connsiteX32" fmla="*/ 4563299 w 5108245"/>
              <a:gd name="connsiteY32" fmla="*/ 2489040 h 4022356"/>
              <a:gd name="connsiteX33" fmla="*/ 4276972 w 5108245"/>
              <a:gd name="connsiteY33" fmla="*/ 2710713 h 4022356"/>
              <a:gd name="connsiteX34" fmla="*/ 3824389 w 5108245"/>
              <a:gd name="connsiteY34" fmla="*/ 2812312 h 4022356"/>
              <a:gd name="connsiteX35" fmla="*/ 3436463 w 5108245"/>
              <a:gd name="connsiteY35" fmla="*/ 3052458 h 4022356"/>
              <a:gd name="connsiteX36" fmla="*/ 3020826 w 5108245"/>
              <a:gd name="connsiteY36" fmla="*/ 3117113 h 4022356"/>
              <a:gd name="connsiteX37" fmla="*/ 2808390 w 5108245"/>
              <a:gd name="connsiteY37" fmla="*/ 3163294 h 4022356"/>
              <a:gd name="connsiteX38" fmla="*/ 2632899 w 5108245"/>
              <a:gd name="connsiteY38" fmla="*/ 3218713 h 4022356"/>
              <a:gd name="connsiteX39" fmla="*/ 2328099 w 5108245"/>
              <a:gd name="connsiteY39" fmla="*/ 3311076 h 4022356"/>
              <a:gd name="connsiteX40" fmla="*/ 1995590 w 5108245"/>
              <a:gd name="connsiteY40" fmla="*/ 3541986 h 4022356"/>
              <a:gd name="connsiteX41" fmla="*/ 1810863 w 5108245"/>
              <a:gd name="connsiteY41" fmla="*/ 3819076 h 4022356"/>
              <a:gd name="connsiteX42" fmla="*/ 1330573 w 5108245"/>
              <a:gd name="connsiteY42" fmla="*/ 3994568 h 4022356"/>
              <a:gd name="connsiteX0" fmla="*/ 1330573 w 5108245"/>
              <a:gd name="connsiteY0" fmla="*/ 3994568 h 4022356"/>
              <a:gd name="connsiteX1" fmla="*/ 730208 w 5108245"/>
              <a:gd name="connsiteY1" fmla="*/ 3976095 h 4022356"/>
              <a:gd name="connsiteX2" fmla="*/ 508535 w 5108245"/>
              <a:gd name="connsiteY2" fmla="*/ 3560459 h 4022356"/>
              <a:gd name="connsiteX3" fmla="*/ 92899 w 5108245"/>
              <a:gd name="connsiteY3" fmla="*/ 3403440 h 4022356"/>
              <a:gd name="connsiteX4" fmla="*/ 536 w 5108245"/>
              <a:gd name="connsiteY4" fmla="*/ 2904676 h 4022356"/>
              <a:gd name="connsiteX5" fmla="*/ 83663 w 5108245"/>
              <a:gd name="connsiteY5" fmla="*/ 2295076 h 4022356"/>
              <a:gd name="connsiteX6" fmla="*/ 111372 w 5108245"/>
              <a:gd name="connsiteY6" fmla="*/ 2193476 h 4022356"/>
              <a:gd name="connsiteX7" fmla="*/ 129845 w 5108245"/>
              <a:gd name="connsiteY7" fmla="*/ 2045694 h 4022356"/>
              <a:gd name="connsiteX8" fmla="*/ 148317 w 5108245"/>
              <a:gd name="connsiteY8" fmla="*/ 2008749 h 4022356"/>
              <a:gd name="connsiteX9" fmla="*/ 157554 w 5108245"/>
              <a:gd name="connsiteY9" fmla="*/ 1981040 h 4022356"/>
              <a:gd name="connsiteX10" fmla="*/ 166790 w 5108245"/>
              <a:gd name="connsiteY10" fmla="*/ 1934858 h 4022356"/>
              <a:gd name="connsiteX11" fmla="*/ 231445 w 5108245"/>
              <a:gd name="connsiteY11" fmla="*/ 1805549 h 4022356"/>
              <a:gd name="connsiteX12" fmla="*/ 314572 w 5108245"/>
              <a:gd name="connsiteY12" fmla="*/ 1630058 h 4022356"/>
              <a:gd name="connsiteX13" fmla="*/ 480826 w 5108245"/>
              <a:gd name="connsiteY13" fmla="*/ 1352967 h 4022356"/>
              <a:gd name="connsiteX14" fmla="*/ 720972 w 5108245"/>
              <a:gd name="connsiteY14" fmla="*/ 1075876 h 4022356"/>
              <a:gd name="connsiteX15" fmla="*/ 1265917 w 5108245"/>
              <a:gd name="connsiteY15" fmla="*/ 669476 h 4022356"/>
              <a:gd name="connsiteX16" fmla="*/ 1736973 w 5108245"/>
              <a:gd name="connsiteY16" fmla="*/ 447804 h 4022356"/>
              <a:gd name="connsiteX17" fmla="*/ 2180319 w 5108245"/>
              <a:gd name="connsiteY17" fmla="*/ 263076 h 4022356"/>
              <a:gd name="connsiteX18" fmla="*/ 3094717 w 5108245"/>
              <a:gd name="connsiteY18" fmla="*/ 78348 h 4022356"/>
              <a:gd name="connsiteX19" fmla="*/ 3575009 w 5108245"/>
              <a:gd name="connsiteY19" fmla="*/ 4457 h 4022356"/>
              <a:gd name="connsiteX20" fmla="*/ 4489409 w 5108245"/>
              <a:gd name="connsiteY20" fmla="*/ 41404 h 4022356"/>
              <a:gd name="connsiteX21" fmla="*/ 5034353 w 5108245"/>
              <a:gd name="connsiteY21" fmla="*/ 309258 h 4022356"/>
              <a:gd name="connsiteX22" fmla="*/ 5062063 w 5108245"/>
              <a:gd name="connsiteY22" fmla="*/ 493985 h 4022356"/>
              <a:gd name="connsiteX23" fmla="*/ 5089772 w 5108245"/>
              <a:gd name="connsiteY23" fmla="*/ 530931 h 4022356"/>
              <a:gd name="connsiteX24" fmla="*/ 5108245 w 5108245"/>
              <a:gd name="connsiteY24" fmla="*/ 577113 h 4022356"/>
              <a:gd name="connsiteX25" fmla="*/ 5071299 w 5108245"/>
              <a:gd name="connsiteY25" fmla="*/ 1048167 h 4022356"/>
              <a:gd name="connsiteX26" fmla="*/ 4997408 w 5108245"/>
              <a:gd name="connsiteY26" fmla="*/ 1325258 h 4022356"/>
              <a:gd name="connsiteX27" fmla="*/ 4960463 w 5108245"/>
              <a:gd name="connsiteY27" fmla="*/ 1537694 h 4022356"/>
              <a:gd name="connsiteX28" fmla="*/ 4849626 w 5108245"/>
              <a:gd name="connsiteY28" fmla="*/ 1907149 h 4022356"/>
              <a:gd name="connsiteX29" fmla="*/ 4766499 w 5108245"/>
              <a:gd name="connsiteY29" fmla="*/ 2128822 h 4022356"/>
              <a:gd name="connsiteX30" fmla="*/ 4738790 w 5108245"/>
              <a:gd name="connsiteY30" fmla="*/ 2193476 h 4022356"/>
              <a:gd name="connsiteX31" fmla="*/ 4618717 w 5108245"/>
              <a:gd name="connsiteY31" fmla="*/ 2396676 h 4022356"/>
              <a:gd name="connsiteX32" fmla="*/ 4563299 w 5108245"/>
              <a:gd name="connsiteY32" fmla="*/ 2489040 h 4022356"/>
              <a:gd name="connsiteX33" fmla="*/ 4276972 w 5108245"/>
              <a:gd name="connsiteY33" fmla="*/ 2710713 h 4022356"/>
              <a:gd name="connsiteX34" fmla="*/ 3824389 w 5108245"/>
              <a:gd name="connsiteY34" fmla="*/ 2812312 h 4022356"/>
              <a:gd name="connsiteX35" fmla="*/ 3436463 w 5108245"/>
              <a:gd name="connsiteY35" fmla="*/ 3052458 h 4022356"/>
              <a:gd name="connsiteX36" fmla="*/ 3020826 w 5108245"/>
              <a:gd name="connsiteY36" fmla="*/ 3117113 h 4022356"/>
              <a:gd name="connsiteX37" fmla="*/ 2808390 w 5108245"/>
              <a:gd name="connsiteY37" fmla="*/ 3163294 h 4022356"/>
              <a:gd name="connsiteX38" fmla="*/ 2632899 w 5108245"/>
              <a:gd name="connsiteY38" fmla="*/ 3218713 h 4022356"/>
              <a:gd name="connsiteX39" fmla="*/ 2328099 w 5108245"/>
              <a:gd name="connsiteY39" fmla="*/ 3311076 h 4022356"/>
              <a:gd name="connsiteX40" fmla="*/ 1995590 w 5108245"/>
              <a:gd name="connsiteY40" fmla="*/ 3541986 h 4022356"/>
              <a:gd name="connsiteX41" fmla="*/ 1810863 w 5108245"/>
              <a:gd name="connsiteY41" fmla="*/ 3819076 h 4022356"/>
              <a:gd name="connsiteX42" fmla="*/ 1330573 w 5108245"/>
              <a:gd name="connsiteY42" fmla="*/ 3994568 h 4022356"/>
              <a:gd name="connsiteX0" fmla="*/ 1330573 w 5108245"/>
              <a:gd name="connsiteY0" fmla="*/ 3994568 h 4000410"/>
              <a:gd name="connsiteX1" fmla="*/ 757917 w 5108245"/>
              <a:gd name="connsiteY1" fmla="*/ 3920677 h 4000410"/>
              <a:gd name="connsiteX2" fmla="*/ 508535 w 5108245"/>
              <a:gd name="connsiteY2" fmla="*/ 3560459 h 4000410"/>
              <a:gd name="connsiteX3" fmla="*/ 92899 w 5108245"/>
              <a:gd name="connsiteY3" fmla="*/ 3403440 h 4000410"/>
              <a:gd name="connsiteX4" fmla="*/ 536 w 5108245"/>
              <a:gd name="connsiteY4" fmla="*/ 2904676 h 4000410"/>
              <a:gd name="connsiteX5" fmla="*/ 83663 w 5108245"/>
              <a:gd name="connsiteY5" fmla="*/ 2295076 h 4000410"/>
              <a:gd name="connsiteX6" fmla="*/ 111372 w 5108245"/>
              <a:gd name="connsiteY6" fmla="*/ 2193476 h 4000410"/>
              <a:gd name="connsiteX7" fmla="*/ 129845 w 5108245"/>
              <a:gd name="connsiteY7" fmla="*/ 2045694 h 4000410"/>
              <a:gd name="connsiteX8" fmla="*/ 148317 w 5108245"/>
              <a:gd name="connsiteY8" fmla="*/ 2008749 h 4000410"/>
              <a:gd name="connsiteX9" fmla="*/ 157554 w 5108245"/>
              <a:gd name="connsiteY9" fmla="*/ 1981040 h 4000410"/>
              <a:gd name="connsiteX10" fmla="*/ 166790 w 5108245"/>
              <a:gd name="connsiteY10" fmla="*/ 1934858 h 4000410"/>
              <a:gd name="connsiteX11" fmla="*/ 231445 w 5108245"/>
              <a:gd name="connsiteY11" fmla="*/ 1805549 h 4000410"/>
              <a:gd name="connsiteX12" fmla="*/ 314572 w 5108245"/>
              <a:gd name="connsiteY12" fmla="*/ 1630058 h 4000410"/>
              <a:gd name="connsiteX13" fmla="*/ 480826 w 5108245"/>
              <a:gd name="connsiteY13" fmla="*/ 1352967 h 4000410"/>
              <a:gd name="connsiteX14" fmla="*/ 720972 w 5108245"/>
              <a:gd name="connsiteY14" fmla="*/ 1075876 h 4000410"/>
              <a:gd name="connsiteX15" fmla="*/ 1265917 w 5108245"/>
              <a:gd name="connsiteY15" fmla="*/ 669476 h 4000410"/>
              <a:gd name="connsiteX16" fmla="*/ 1736973 w 5108245"/>
              <a:gd name="connsiteY16" fmla="*/ 447804 h 4000410"/>
              <a:gd name="connsiteX17" fmla="*/ 2180319 w 5108245"/>
              <a:gd name="connsiteY17" fmla="*/ 263076 h 4000410"/>
              <a:gd name="connsiteX18" fmla="*/ 3094717 w 5108245"/>
              <a:gd name="connsiteY18" fmla="*/ 78348 h 4000410"/>
              <a:gd name="connsiteX19" fmla="*/ 3575009 w 5108245"/>
              <a:gd name="connsiteY19" fmla="*/ 4457 h 4000410"/>
              <a:gd name="connsiteX20" fmla="*/ 4489409 w 5108245"/>
              <a:gd name="connsiteY20" fmla="*/ 41404 h 4000410"/>
              <a:gd name="connsiteX21" fmla="*/ 5034353 w 5108245"/>
              <a:gd name="connsiteY21" fmla="*/ 309258 h 4000410"/>
              <a:gd name="connsiteX22" fmla="*/ 5062063 w 5108245"/>
              <a:gd name="connsiteY22" fmla="*/ 493985 h 4000410"/>
              <a:gd name="connsiteX23" fmla="*/ 5089772 w 5108245"/>
              <a:gd name="connsiteY23" fmla="*/ 530931 h 4000410"/>
              <a:gd name="connsiteX24" fmla="*/ 5108245 w 5108245"/>
              <a:gd name="connsiteY24" fmla="*/ 577113 h 4000410"/>
              <a:gd name="connsiteX25" fmla="*/ 5071299 w 5108245"/>
              <a:gd name="connsiteY25" fmla="*/ 1048167 h 4000410"/>
              <a:gd name="connsiteX26" fmla="*/ 4997408 w 5108245"/>
              <a:gd name="connsiteY26" fmla="*/ 1325258 h 4000410"/>
              <a:gd name="connsiteX27" fmla="*/ 4960463 w 5108245"/>
              <a:gd name="connsiteY27" fmla="*/ 1537694 h 4000410"/>
              <a:gd name="connsiteX28" fmla="*/ 4849626 w 5108245"/>
              <a:gd name="connsiteY28" fmla="*/ 1907149 h 4000410"/>
              <a:gd name="connsiteX29" fmla="*/ 4766499 w 5108245"/>
              <a:gd name="connsiteY29" fmla="*/ 2128822 h 4000410"/>
              <a:gd name="connsiteX30" fmla="*/ 4738790 w 5108245"/>
              <a:gd name="connsiteY30" fmla="*/ 2193476 h 4000410"/>
              <a:gd name="connsiteX31" fmla="*/ 4618717 w 5108245"/>
              <a:gd name="connsiteY31" fmla="*/ 2396676 h 4000410"/>
              <a:gd name="connsiteX32" fmla="*/ 4563299 w 5108245"/>
              <a:gd name="connsiteY32" fmla="*/ 2489040 h 4000410"/>
              <a:gd name="connsiteX33" fmla="*/ 4276972 w 5108245"/>
              <a:gd name="connsiteY33" fmla="*/ 2710713 h 4000410"/>
              <a:gd name="connsiteX34" fmla="*/ 3824389 w 5108245"/>
              <a:gd name="connsiteY34" fmla="*/ 2812312 h 4000410"/>
              <a:gd name="connsiteX35" fmla="*/ 3436463 w 5108245"/>
              <a:gd name="connsiteY35" fmla="*/ 3052458 h 4000410"/>
              <a:gd name="connsiteX36" fmla="*/ 3020826 w 5108245"/>
              <a:gd name="connsiteY36" fmla="*/ 3117113 h 4000410"/>
              <a:gd name="connsiteX37" fmla="*/ 2808390 w 5108245"/>
              <a:gd name="connsiteY37" fmla="*/ 3163294 h 4000410"/>
              <a:gd name="connsiteX38" fmla="*/ 2632899 w 5108245"/>
              <a:gd name="connsiteY38" fmla="*/ 3218713 h 4000410"/>
              <a:gd name="connsiteX39" fmla="*/ 2328099 w 5108245"/>
              <a:gd name="connsiteY39" fmla="*/ 3311076 h 4000410"/>
              <a:gd name="connsiteX40" fmla="*/ 1995590 w 5108245"/>
              <a:gd name="connsiteY40" fmla="*/ 3541986 h 4000410"/>
              <a:gd name="connsiteX41" fmla="*/ 1810863 w 5108245"/>
              <a:gd name="connsiteY41" fmla="*/ 3819076 h 4000410"/>
              <a:gd name="connsiteX42" fmla="*/ 1330573 w 5108245"/>
              <a:gd name="connsiteY42" fmla="*/ 3994568 h 4000410"/>
              <a:gd name="connsiteX0" fmla="*/ 1330573 w 5108245"/>
              <a:gd name="connsiteY0" fmla="*/ 3968779 h 3974621"/>
              <a:gd name="connsiteX1" fmla="*/ 757917 w 5108245"/>
              <a:gd name="connsiteY1" fmla="*/ 3894888 h 3974621"/>
              <a:gd name="connsiteX2" fmla="*/ 508535 w 5108245"/>
              <a:gd name="connsiteY2" fmla="*/ 3534670 h 3974621"/>
              <a:gd name="connsiteX3" fmla="*/ 92899 w 5108245"/>
              <a:gd name="connsiteY3" fmla="*/ 3377651 h 3974621"/>
              <a:gd name="connsiteX4" fmla="*/ 536 w 5108245"/>
              <a:gd name="connsiteY4" fmla="*/ 2878887 h 3974621"/>
              <a:gd name="connsiteX5" fmla="*/ 83663 w 5108245"/>
              <a:gd name="connsiteY5" fmla="*/ 2269287 h 3974621"/>
              <a:gd name="connsiteX6" fmla="*/ 111372 w 5108245"/>
              <a:gd name="connsiteY6" fmla="*/ 2167687 h 3974621"/>
              <a:gd name="connsiteX7" fmla="*/ 129845 w 5108245"/>
              <a:gd name="connsiteY7" fmla="*/ 2019905 h 3974621"/>
              <a:gd name="connsiteX8" fmla="*/ 148317 w 5108245"/>
              <a:gd name="connsiteY8" fmla="*/ 1982960 h 3974621"/>
              <a:gd name="connsiteX9" fmla="*/ 157554 w 5108245"/>
              <a:gd name="connsiteY9" fmla="*/ 1955251 h 3974621"/>
              <a:gd name="connsiteX10" fmla="*/ 166790 w 5108245"/>
              <a:gd name="connsiteY10" fmla="*/ 1909069 h 3974621"/>
              <a:gd name="connsiteX11" fmla="*/ 231445 w 5108245"/>
              <a:gd name="connsiteY11" fmla="*/ 1779760 h 3974621"/>
              <a:gd name="connsiteX12" fmla="*/ 314572 w 5108245"/>
              <a:gd name="connsiteY12" fmla="*/ 1604269 h 3974621"/>
              <a:gd name="connsiteX13" fmla="*/ 480826 w 5108245"/>
              <a:gd name="connsiteY13" fmla="*/ 1327178 h 3974621"/>
              <a:gd name="connsiteX14" fmla="*/ 720972 w 5108245"/>
              <a:gd name="connsiteY14" fmla="*/ 1050087 h 3974621"/>
              <a:gd name="connsiteX15" fmla="*/ 1265917 w 5108245"/>
              <a:gd name="connsiteY15" fmla="*/ 643687 h 3974621"/>
              <a:gd name="connsiteX16" fmla="*/ 1736973 w 5108245"/>
              <a:gd name="connsiteY16" fmla="*/ 422015 h 3974621"/>
              <a:gd name="connsiteX17" fmla="*/ 2180319 w 5108245"/>
              <a:gd name="connsiteY17" fmla="*/ 237287 h 3974621"/>
              <a:gd name="connsiteX18" fmla="*/ 3094717 w 5108245"/>
              <a:gd name="connsiteY18" fmla="*/ 52559 h 3974621"/>
              <a:gd name="connsiteX19" fmla="*/ 3602718 w 5108245"/>
              <a:gd name="connsiteY19" fmla="*/ 34086 h 3974621"/>
              <a:gd name="connsiteX20" fmla="*/ 4489409 w 5108245"/>
              <a:gd name="connsiteY20" fmla="*/ 15615 h 3974621"/>
              <a:gd name="connsiteX21" fmla="*/ 5034353 w 5108245"/>
              <a:gd name="connsiteY21" fmla="*/ 283469 h 3974621"/>
              <a:gd name="connsiteX22" fmla="*/ 5062063 w 5108245"/>
              <a:gd name="connsiteY22" fmla="*/ 468196 h 3974621"/>
              <a:gd name="connsiteX23" fmla="*/ 5089772 w 5108245"/>
              <a:gd name="connsiteY23" fmla="*/ 505142 h 3974621"/>
              <a:gd name="connsiteX24" fmla="*/ 5108245 w 5108245"/>
              <a:gd name="connsiteY24" fmla="*/ 551324 h 3974621"/>
              <a:gd name="connsiteX25" fmla="*/ 5071299 w 5108245"/>
              <a:gd name="connsiteY25" fmla="*/ 1022378 h 3974621"/>
              <a:gd name="connsiteX26" fmla="*/ 4997408 w 5108245"/>
              <a:gd name="connsiteY26" fmla="*/ 1299469 h 3974621"/>
              <a:gd name="connsiteX27" fmla="*/ 4960463 w 5108245"/>
              <a:gd name="connsiteY27" fmla="*/ 1511905 h 3974621"/>
              <a:gd name="connsiteX28" fmla="*/ 4849626 w 5108245"/>
              <a:gd name="connsiteY28" fmla="*/ 1881360 h 3974621"/>
              <a:gd name="connsiteX29" fmla="*/ 4766499 w 5108245"/>
              <a:gd name="connsiteY29" fmla="*/ 2103033 h 3974621"/>
              <a:gd name="connsiteX30" fmla="*/ 4738790 w 5108245"/>
              <a:gd name="connsiteY30" fmla="*/ 2167687 h 3974621"/>
              <a:gd name="connsiteX31" fmla="*/ 4618717 w 5108245"/>
              <a:gd name="connsiteY31" fmla="*/ 2370887 h 3974621"/>
              <a:gd name="connsiteX32" fmla="*/ 4563299 w 5108245"/>
              <a:gd name="connsiteY32" fmla="*/ 2463251 h 3974621"/>
              <a:gd name="connsiteX33" fmla="*/ 4276972 w 5108245"/>
              <a:gd name="connsiteY33" fmla="*/ 2684924 h 3974621"/>
              <a:gd name="connsiteX34" fmla="*/ 3824389 w 5108245"/>
              <a:gd name="connsiteY34" fmla="*/ 2786523 h 3974621"/>
              <a:gd name="connsiteX35" fmla="*/ 3436463 w 5108245"/>
              <a:gd name="connsiteY35" fmla="*/ 3026669 h 3974621"/>
              <a:gd name="connsiteX36" fmla="*/ 3020826 w 5108245"/>
              <a:gd name="connsiteY36" fmla="*/ 3091324 h 3974621"/>
              <a:gd name="connsiteX37" fmla="*/ 2808390 w 5108245"/>
              <a:gd name="connsiteY37" fmla="*/ 3137505 h 3974621"/>
              <a:gd name="connsiteX38" fmla="*/ 2632899 w 5108245"/>
              <a:gd name="connsiteY38" fmla="*/ 3192924 h 3974621"/>
              <a:gd name="connsiteX39" fmla="*/ 2328099 w 5108245"/>
              <a:gd name="connsiteY39" fmla="*/ 3285287 h 3974621"/>
              <a:gd name="connsiteX40" fmla="*/ 1995590 w 5108245"/>
              <a:gd name="connsiteY40" fmla="*/ 3516197 h 3974621"/>
              <a:gd name="connsiteX41" fmla="*/ 1810863 w 5108245"/>
              <a:gd name="connsiteY41" fmla="*/ 3793287 h 3974621"/>
              <a:gd name="connsiteX42" fmla="*/ 1330573 w 5108245"/>
              <a:gd name="connsiteY42" fmla="*/ 3968779 h 3974621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2328099 w 5108245"/>
              <a:gd name="connsiteY38" fmla="*/ 3285652 h 3974986"/>
              <a:gd name="connsiteX39" fmla="*/ 1995590 w 5108245"/>
              <a:gd name="connsiteY39" fmla="*/ 3516562 h 3974986"/>
              <a:gd name="connsiteX40" fmla="*/ 1810863 w 5108245"/>
              <a:gd name="connsiteY40" fmla="*/ 3793652 h 3974986"/>
              <a:gd name="connsiteX41" fmla="*/ 1330573 w 5108245"/>
              <a:gd name="connsiteY41" fmla="*/ 3969144 h 3974986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1995590 w 5108245"/>
              <a:gd name="connsiteY38" fmla="*/ 3516562 h 3974986"/>
              <a:gd name="connsiteX39" fmla="*/ 1810863 w 5108245"/>
              <a:gd name="connsiteY39" fmla="*/ 3793652 h 3974986"/>
              <a:gd name="connsiteX40" fmla="*/ 1330573 w 5108245"/>
              <a:gd name="connsiteY40" fmla="*/ 3969144 h 3974986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2272681 w 5108245"/>
              <a:gd name="connsiteY38" fmla="*/ 3636635 h 3974986"/>
              <a:gd name="connsiteX39" fmla="*/ 1810863 w 5108245"/>
              <a:gd name="connsiteY39" fmla="*/ 3793652 h 3974986"/>
              <a:gd name="connsiteX40" fmla="*/ 1330573 w 5108245"/>
              <a:gd name="connsiteY40" fmla="*/ 3969144 h 3974986"/>
              <a:gd name="connsiteX0" fmla="*/ 1330573 w 5108245"/>
              <a:gd name="connsiteY0" fmla="*/ 3969144 h 3974986"/>
              <a:gd name="connsiteX1" fmla="*/ 757917 w 5108245"/>
              <a:gd name="connsiteY1" fmla="*/ 3895253 h 3974986"/>
              <a:gd name="connsiteX2" fmla="*/ 508535 w 5108245"/>
              <a:gd name="connsiteY2" fmla="*/ 3535035 h 3974986"/>
              <a:gd name="connsiteX3" fmla="*/ 92899 w 5108245"/>
              <a:gd name="connsiteY3" fmla="*/ 3378016 h 3974986"/>
              <a:gd name="connsiteX4" fmla="*/ 536 w 5108245"/>
              <a:gd name="connsiteY4" fmla="*/ 2879252 h 3974986"/>
              <a:gd name="connsiteX5" fmla="*/ 83663 w 5108245"/>
              <a:gd name="connsiteY5" fmla="*/ 2269652 h 3974986"/>
              <a:gd name="connsiteX6" fmla="*/ 111372 w 5108245"/>
              <a:gd name="connsiteY6" fmla="*/ 2168052 h 3974986"/>
              <a:gd name="connsiteX7" fmla="*/ 129845 w 5108245"/>
              <a:gd name="connsiteY7" fmla="*/ 2020270 h 3974986"/>
              <a:gd name="connsiteX8" fmla="*/ 148317 w 5108245"/>
              <a:gd name="connsiteY8" fmla="*/ 1983325 h 3974986"/>
              <a:gd name="connsiteX9" fmla="*/ 157554 w 5108245"/>
              <a:gd name="connsiteY9" fmla="*/ 1955616 h 3974986"/>
              <a:gd name="connsiteX10" fmla="*/ 166790 w 5108245"/>
              <a:gd name="connsiteY10" fmla="*/ 1909434 h 3974986"/>
              <a:gd name="connsiteX11" fmla="*/ 231445 w 5108245"/>
              <a:gd name="connsiteY11" fmla="*/ 1780125 h 3974986"/>
              <a:gd name="connsiteX12" fmla="*/ 314572 w 5108245"/>
              <a:gd name="connsiteY12" fmla="*/ 1604634 h 3974986"/>
              <a:gd name="connsiteX13" fmla="*/ 480826 w 5108245"/>
              <a:gd name="connsiteY13" fmla="*/ 1327543 h 3974986"/>
              <a:gd name="connsiteX14" fmla="*/ 720972 w 5108245"/>
              <a:gd name="connsiteY14" fmla="*/ 1050452 h 3974986"/>
              <a:gd name="connsiteX15" fmla="*/ 1265917 w 5108245"/>
              <a:gd name="connsiteY15" fmla="*/ 644052 h 3974986"/>
              <a:gd name="connsiteX16" fmla="*/ 1736973 w 5108245"/>
              <a:gd name="connsiteY16" fmla="*/ 422380 h 3974986"/>
              <a:gd name="connsiteX17" fmla="*/ 2180319 w 5108245"/>
              <a:gd name="connsiteY17" fmla="*/ 237652 h 3974986"/>
              <a:gd name="connsiteX18" fmla="*/ 3094717 w 5108245"/>
              <a:gd name="connsiteY18" fmla="*/ 52924 h 3974986"/>
              <a:gd name="connsiteX19" fmla="*/ 4489409 w 5108245"/>
              <a:gd name="connsiteY19" fmla="*/ 15980 h 3974986"/>
              <a:gd name="connsiteX20" fmla="*/ 5034353 w 5108245"/>
              <a:gd name="connsiteY20" fmla="*/ 283834 h 3974986"/>
              <a:gd name="connsiteX21" fmla="*/ 5062063 w 5108245"/>
              <a:gd name="connsiteY21" fmla="*/ 468561 h 3974986"/>
              <a:gd name="connsiteX22" fmla="*/ 5089772 w 5108245"/>
              <a:gd name="connsiteY22" fmla="*/ 505507 h 3974986"/>
              <a:gd name="connsiteX23" fmla="*/ 5108245 w 5108245"/>
              <a:gd name="connsiteY23" fmla="*/ 551689 h 3974986"/>
              <a:gd name="connsiteX24" fmla="*/ 5071299 w 5108245"/>
              <a:gd name="connsiteY24" fmla="*/ 1022743 h 3974986"/>
              <a:gd name="connsiteX25" fmla="*/ 4997408 w 5108245"/>
              <a:gd name="connsiteY25" fmla="*/ 1299834 h 3974986"/>
              <a:gd name="connsiteX26" fmla="*/ 4960463 w 5108245"/>
              <a:gd name="connsiteY26" fmla="*/ 1512270 h 3974986"/>
              <a:gd name="connsiteX27" fmla="*/ 4849626 w 5108245"/>
              <a:gd name="connsiteY27" fmla="*/ 1881725 h 3974986"/>
              <a:gd name="connsiteX28" fmla="*/ 4766499 w 5108245"/>
              <a:gd name="connsiteY28" fmla="*/ 2103398 h 3974986"/>
              <a:gd name="connsiteX29" fmla="*/ 4738790 w 5108245"/>
              <a:gd name="connsiteY29" fmla="*/ 2168052 h 3974986"/>
              <a:gd name="connsiteX30" fmla="*/ 4618717 w 5108245"/>
              <a:gd name="connsiteY30" fmla="*/ 2371252 h 3974986"/>
              <a:gd name="connsiteX31" fmla="*/ 4563299 w 5108245"/>
              <a:gd name="connsiteY31" fmla="*/ 2463616 h 3974986"/>
              <a:gd name="connsiteX32" fmla="*/ 4276972 w 5108245"/>
              <a:gd name="connsiteY32" fmla="*/ 2685289 h 3974986"/>
              <a:gd name="connsiteX33" fmla="*/ 3824389 w 5108245"/>
              <a:gd name="connsiteY33" fmla="*/ 2786888 h 3974986"/>
              <a:gd name="connsiteX34" fmla="*/ 3436463 w 5108245"/>
              <a:gd name="connsiteY34" fmla="*/ 3027034 h 3974986"/>
              <a:gd name="connsiteX35" fmla="*/ 3020826 w 5108245"/>
              <a:gd name="connsiteY35" fmla="*/ 3091689 h 3974986"/>
              <a:gd name="connsiteX36" fmla="*/ 2808390 w 5108245"/>
              <a:gd name="connsiteY36" fmla="*/ 3137870 h 3974986"/>
              <a:gd name="connsiteX37" fmla="*/ 2632899 w 5108245"/>
              <a:gd name="connsiteY37" fmla="*/ 3193289 h 3974986"/>
              <a:gd name="connsiteX38" fmla="*/ 2272681 w 5108245"/>
              <a:gd name="connsiteY38" fmla="*/ 3636635 h 3974986"/>
              <a:gd name="connsiteX39" fmla="*/ 1810863 w 5108245"/>
              <a:gd name="connsiteY39" fmla="*/ 3793652 h 3974986"/>
              <a:gd name="connsiteX40" fmla="*/ 1330573 w 5108245"/>
              <a:gd name="connsiteY40" fmla="*/ 3969144 h 3974986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632899 w 5108245"/>
              <a:gd name="connsiteY37" fmla="*/ 3193289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36463 w 5108245"/>
              <a:gd name="connsiteY34" fmla="*/ 3027034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091689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808390 w 5108245"/>
              <a:gd name="connsiteY36" fmla="*/ 3137870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767292 w 5108245"/>
              <a:gd name="connsiteY36" fmla="*/ 3352328 h 3969402"/>
              <a:gd name="connsiteX37" fmla="*/ 2540536 w 5108245"/>
              <a:gd name="connsiteY37" fmla="*/ 325794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767292 w 5108245"/>
              <a:gd name="connsiteY36" fmla="*/ 3352328 h 3969402"/>
              <a:gd name="connsiteX37" fmla="*/ 2427515 w 5108245"/>
              <a:gd name="connsiteY37" fmla="*/ 3523464 h 3969402"/>
              <a:gd name="connsiteX38" fmla="*/ 2272681 w 5108245"/>
              <a:gd name="connsiteY38" fmla="*/ 3636635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69402"/>
              <a:gd name="connsiteX1" fmla="*/ 757917 w 5108245"/>
              <a:gd name="connsiteY1" fmla="*/ 3895253 h 3969402"/>
              <a:gd name="connsiteX2" fmla="*/ 508535 w 5108245"/>
              <a:gd name="connsiteY2" fmla="*/ 3535035 h 3969402"/>
              <a:gd name="connsiteX3" fmla="*/ 92899 w 5108245"/>
              <a:gd name="connsiteY3" fmla="*/ 3378016 h 3969402"/>
              <a:gd name="connsiteX4" fmla="*/ 536 w 5108245"/>
              <a:gd name="connsiteY4" fmla="*/ 2879252 h 3969402"/>
              <a:gd name="connsiteX5" fmla="*/ 83663 w 5108245"/>
              <a:gd name="connsiteY5" fmla="*/ 2269652 h 3969402"/>
              <a:gd name="connsiteX6" fmla="*/ 111372 w 5108245"/>
              <a:gd name="connsiteY6" fmla="*/ 2168052 h 3969402"/>
              <a:gd name="connsiteX7" fmla="*/ 129845 w 5108245"/>
              <a:gd name="connsiteY7" fmla="*/ 2020270 h 3969402"/>
              <a:gd name="connsiteX8" fmla="*/ 148317 w 5108245"/>
              <a:gd name="connsiteY8" fmla="*/ 1983325 h 3969402"/>
              <a:gd name="connsiteX9" fmla="*/ 157554 w 5108245"/>
              <a:gd name="connsiteY9" fmla="*/ 1955616 h 3969402"/>
              <a:gd name="connsiteX10" fmla="*/ 166790 w 5108245"/>
              <a:gd name="connsiteY10" fmla="*/ 1909434 h 3969402"/>
              <a:gd name="connsiteX11" fmla="*/ 231445 w 5108245"/>
              <a:gd name="connsiteY11" fmla="*/ 1780125 h 3969402"/>
              <a:gd name="connsiteX12" fmla="*/ 314572 w 5108245"/>
              <a:gd name="connsiteY12" fmla="*/ 1604634 h 3969402"/>
              <a:gd name="connsiteX13" fmla="*/ 480826 w 5108245"/>
              <a:gd name="connsiteY13" fmla="*/ 1327543 h 3969402"/>
              <a:gd name="connsiteX14" fmla="*/ 720972 w 5108245"/>
              <a:gd name="connsiteY14" fmla="*/ 1050452 h 3969402"/>
              <a:gd name="connsiteX15" fmla="*/ 1265917 w 5108245"/>
              <a:gd name="connsiteY15" fmla="*/ 644052 h 3969402"/>
              <a:gd name="connsiteX16" fmla="*/ 1736973 w 5108245"/>
              <a:gd name="connsiteY16" fmla="*/ 422380 h 3969402"/>
              <a:gd name="connsiteX17" fmla="*/ 2180319 w 5108245"/>
              <a:gd name="connsiteY17" fmla="*/ 237652 h 3969402"/>
              <a:gd name="connsiteX18" fmla="*/ 3094717 w 5108245"/>
              <a:gd name="connsiteY18" fmla="*/ 52924 h 3969402"/>
              <a:gd name="connsiteX19" fmla="*/ 4489409 w 5108245"/>
              <a:gd name="connsiteY19" fmla="*/ 15980 h 3969402"/>
              <a:gd name="connsiteX20" fmla="*/ 5034353 w 5108245"/>
              <a:gd name="connsiteY20" fmla="*/ 283834 h 3969402"/>
              <a:gd name="connsiteX21" fmla="*/ 5062063 w 5108245"/>
              <a:gd name="connsiteY21" fmla="*/ 468561 h 3969402"/>
              <a:gd name="connsiteX22" fmla="*/ 5089772 w 5108245"/>
              <a:gd name="connsiteY22" fmla="*/ 505507 h 3969402"/>
              <a:gd name="connsiteX23" fmla="*/ 5108245 w 5108245"/>
              <a:gd name="connsiteY23" fmla="*/ 551689 h 3969402"/>
              <a:gd name="connsiteX24" fmla="*/ 5071299 w 5108245"/>
              <a:gd name="connsiteY24" fmla="*/ 1022743 h 3969402"/>
              <a:gd name="connsiteX25" fmla="*/ 4997408 w 5108245"/>
              <a:gd name="connsiteY25" fmla="*/ 1299834 h 3969402"/>
              <a:gd name="connsiteX26" fmla="*/ 4960463 w 5108245"/>
              <a:gd name="connsiteY26" fmla="*/ 1512270 h 3969402"/>
              <a:gd name="connsiteX27" fmla="*/ 4849626 w 5108245"/>
              <a:gd name="connsiteY27" fmla="*/ 1881725 h 3969402"/>
              <a:gd name="connsiteX28" fmla="*/ 4766499 w 5108245"/>
              <a:gd name="connsiteY28" fmla="*/ 2103398 h 3969402"/>
              <a:gd name="connsiteX29" fmla="*/ 4738790 w 5108245"/>
              <a:gd name="connsiteY29" fmla="*/ 2168052 h 3969402"/>
              <a:gd name="connsiteX30" fmla="*/ 4618717 w 5108245"/>
              <a:gd name="connsiteY30" fmla="*/ 2371252 h 3969402"/>
              <a:gd name="connsiteX31" fmla="*/ 4563299 w 5108245"/>
              <a:gd name="connsiteY31" fmla="*/ 2463616 h 3969402"/>
              <a:gd name="connsiteX32" fmla="*/ 4276972 w 5108245"/>
              <a:gd name="connsiteY32" fmla="*/ 2685289 h 3969402"/>
              <a:gd name="connsiteX33" fmla="*/ 3824389 w 5108245"/>
              <a:gd name="connsiteY33" fmla="*/ 2786888 h 3969402"/>
              <a:gd name="connsiteX34" fmla="*/ 3446739 w 5108245"/>
              <a:gd name="connsiteY34" fmla="*/ 3241493 h 3969402"/>
              <a:gd name="connsiteX35" fmla="*/ 3020826 w 5108245"/>
              <a:gd name="connsiteY35" fmla="*/ 3316360 h 3969402"/>
              <a:gd name="connsiteX36" fmla="*/ 2767292 w 5108245"/>
              <a:gd name="connsiteY36" fmla="*/ 3352328 h 3969402"/>
              <a:gd name="connsiteX37" fmla="*/ 2427515 w 5108245"/>
              <a:gd name="connsiteY37" fmla="*/ 3523464 h 3969402"/>
              <a:gd name="connsiteX38" fmla="*/ 2252132 w 5108245"/>
              <a:gd name="connsiteY38" fmla="*/ 3789821 h 3969402"/>
              <a:gd name="connsiteX39" fmla="*/ 1893990 w 5108245"/>
              <a:gd name="connsiteY39" fmla="*/ 3886015 h 3969402"/>
              <a:gd name="connsiteX40" fmla="*/ 1330573 w 5108245"/>
              <a:gd name="connsiteY40" fmla="*/ 3969144 h 3969402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276972 w 5108245"/>
              <a:gd name="connsiteY32" fmla="*/ 2685289 h 3970068"/>
              <a:gd name="connsiteX33" fmla="*/ 3824389 w 5108245"/>
              <a:gd name="connsiteY33" fmla="*/ 2786888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276972 w 5108245"/>
              <a:gd name="connsiteY32" fmla="*/ 2685289 h 3970068"/>
              <a:gd name="connsiteX33" fmla="*/ 4112081 w 5108245"/>
              <a:gd name="connsiteY33" fmla="*/ 3103470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821531 w 5108245"/>
              <a:gd name="connsiteY32" fmla="*/ 3032509 h 3970068"/>
              <a:gd name="connsiteX33" fmla="*/ 4112081 w 5108245"/>
              <a:gd name="connsiteY33" fmla="*/ 3103470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618717 w 5108245"/>
              <a:gd name="connsiteY30" fmla="*/ 2371252 h 3970068"/>
              <a:gd name="connsiteX31" fmla="*/ 4563299 w 5108245"/>
              <a:gd name="connsiteY31" fmla="*/ 2463616 h 3970068"/>
              <a:gd name="connsiteX32" fmla="*/ 4729059 w 5108245"/>
              <a:gd name="connsiteY32" fmla="*/ 2930385 h 3970068"/>
              <a:gd name="connsiteX33" fmla="*/ 4112081 w 5108245"/>
              <a:gd name="connsiteY33" fmla="*/ 3103470 h 3970068"/>
              <a:gd name="connsiteX34" fmla="*/ 3446739 w 5108245"/>
              <a:gd name="connsiteY34" fmla="*/ 3241493 h 3970068"/>
              <a:gd name="connsiteX35" fmla="*/ 3020826 w 5108245"/>
              <a:gd name="connsiteY35" fmla="*/ 3316360 h 3970068"/>
              <a:gd name="connsiteX36" fmla="*/ 2767292 w 5108245"/>
              <a:gd name="connsiteY36" fmla="*/ 3352328 h 3970068"/>
              <a:gd name="connsiteX37" fmla="*/ 2427515 w 5108245"/>
              <a:gd name="connsiteY37" fmla="*/ 3523464 h 3970068"/>
              <a:gd name="connsiteX38" fmla="*/ 2252132 w 5108245"/>
              <a:gd name="connsiteY38" fmla="*/ 3789821 h 3970068"/>
              <a:gd name="connsiteX39" fmla="*/ 1873441 w 5108245"/>
              <a:gd name="connsiteY39" fmla="*/ 3926865 h 3970068"/>
              <a:gd name="connsiteX40" fmla="*/ 1330573 w 5108245"/>
              <a:gd name="connsiteY40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66499 w 5108245"/>
              <a:gd name="connsiteY28" fmla="*/ 2103398 h 3970068"/>
              <a:gd name="connsiteX29" fmla="*/ 4738790 w 5108245"/>
              <a:gd name="connsiteY29" fmla="*/ 2168052 h 3970068"/>
              <a:gd name="connsiteX30" fmla="*/ 4563299 w 5108245"/>
              <a:gd name="connsiteY30" fmla="*/ 2463616 h 3970068"/>
              <a:gd name="connsiteX31" fmla="*/ 4729059 w 5108245"/>
              <a:gd name="connsiteY31" fmla="*/ 2930385 h 3970068"/>
              <a:gd name="connsiteX32" fmla="*/ 4112081 w 5108245"/>
              <a:gd name="connsiteY32" fmla="*/ 3103470 h 3970068"/>
              <a:gd name="connsiteX33" fmla="*/ 3446739 w 5108245"/>
              <a:gd name="connsiteY33" fmla="*/ 3241493 h 3970068"/>
              <a:gd name="connsiteX34" fmla="*/ 3020826 w 5108245"/>
              <a:gd name="connsiteY34" fmla="*/ 3316360 h 3970068"/>
              <a:gd name="connsiteX35" fmla="*/ 2767292 w 5108245"/>
              <a:gd name="connsiteY35" fmla="*/ 3352328 h 3970068"/>
              <a:gd name="connsiteX36" fmla="*/ 2427515 w 5108245"/>
              <a:gd name="connsiteY36" fmla="*/ 3523464 h 3970068"/>
              <a:gd name="connsiteX37" fmla="*/ 2252132 w 5108245"/>
              <a:gd name="connsiteY37" fmla="*/ 3789821 h 3970068"/>
              <a:gd name="connsiteX38" fmla="*/ 1873441 w 5108245"/>
              <a:gd name="connsiteY38" fmla="*/ 3926865 h 3970068"/>
              <a:gd name="connsiteX39" fmla="*/ 1330573 w 5108245"/>
              <a:gd name="connsiteY39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0 w 5108245"/>
              <a:gd name="connsiteY28" fmla="*/ 2168052 h 3970068"/>
              <a:gd name="connsiteX29" fmla="*/ 4563299 w 5108245"/>
              <a:gd name="connsiteY29" fmla="*/ 2463616 h 3970068"/>
              <a:gd name="connsiteX30" fmla="*/ 4729059 w 5108245"/>
              <a:gd name="connsiteY30" fmla="*/ 2930385 h 3970068"/>
              <a:gd name="connsiteX31" fmla="*/ 4112081 w 5108245"/>
              <a:gd name="connsiteY31" fmla="*/ 3103470 h 3970068"/>
              <a:gd name="connsiteX32" fmla="*/ 3446739 w 5108245"/>
              <a:gd name="connsiteY32" fmla="*/ 3241493 h 3970068"/>
              <a:gd name="connsiteX33" fmla="*/ 3020826 w 5108245"/>
              <a:gd name="connsiteY33" fmla="*/ 3316360 h 3970068"/>
              <a:gd name="connsiteX34" fmla="*/ 2767292 w 5108245"/>
              <a:gd name="connsiteY34" fmla="*/ 3352328 h 3970068"/>
              <a:gd name="connsiteX35" fmla="*/ 2427515 w 5108245"/>
              <a:gd name="connsiteY35" fmla="*/ 3523464 h 3970068"/>
              <a:gd name="connsiteX36" fmla="*/ 2252132 w 5108245"/>
              <a:gd name="connsiteY36" fmla="*/ 3789821 h 3970068"/>
              <a:gd name="connsiteX37" fmla="*/ 1873441 w 5108245"/>
              <a:gd name="connsiteY37" fmla="*/ 3926865 h 3970068"/>
              <a:gd name="connsiteX38" fmla="*/ 1330573 w 5108245"/>
              <a:gd name="connsiteY38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0 w 5108245"/>
              <a:gd name="connsiteY28" fmla="*/ 2168052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0 w 5108245"/>
              <a:gd name="connsiteY28" fmla="*/ 2168052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738791 w 5108245"/>
              <a:gd name="connsiteY28" fmla="*/ 2168052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49626 w 5108245"/>
              <a:gd name="connsiteY27" fmla="*/ 1881725 h 3970068"/>
              <a:gd name="connsiteX28" fmla="*/ 4882637 w 5108245"/>
              <a:gd name="connsiteY28" fmla="*/ 2208901 h 3970068"/>
              <a:gd name="connsiteX29" fmla="*/ 4729059 w 5108245"/>
              <a:gd name="connsiteY29" fmla="*/ 2930385 h 3970068"/>
              <a:gd name="connsiteX30" fmla="*/ 4112081 w 5108245"/>
              <a:gd name="connsiteY30" fmla="*/ 3103470 h 3970068"/>
              <a:gd name="connsiteX31" fmla="*/ 3446739 w 5108245"/>
              <a:gd name="connsiteY31" fmla="*/ 3241493 h 3970068"/>
              <a:gd name="connsiteX32" fmla="*/ 3020826 w 5108245"/>
              <a:gd name="connsiteY32" fmla="*/ 3316360 h 3970068"/>
              <a:gd name="connsiteX33" fmla="*/ 2767292 w 5108245"/>
              <a:gd name="connsiteY33" fmla="*/ 3352328 h 3970068"/>
              <a:gd name="connsiteX34" fmla="*/ 2427515 w 5108245"/>
              <a:gd name="connsiteY34" fmla="*/ 3523464 h 3970068"/>
              <a:gd name="connsiteX35" fmla="*/ 2252132 w 5108245"/>
              <a:gd name="connsiteY35" fmla="*/ 3789821 h 3970068"/>
              <a:gd name="connsiteX36" fmla="*/ 1873441 w 5108245"/>
              <a:gd name="connsiteY36" fmla="*/ 3926865 h 3970068"/>
              <a:gd name="connsiteX37" fmla="*/ 1330573 w 5108245"/>
              <a:gd name="connsiteY37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960463 w 5108245"/>
              <a:gd name="connsiteY26" fmla="*/ 1512270 h 3970068"/>
              <a:gd name="connsiteX27" fmla="*/ 4882637 w 5108245"/>
              <a:gd name="connsiteY27" fmla="*/ 2208901 h 3970068"/>
              <a:gd name="connsiteX28" fmla="*/ 4729059 w 5108245"/>
              <a:gd name="connsiteY28" fmla="*/ 2930385 h 3970068"/>
              <a:gd name="connsiteX29" fmla="*/ 4112081 w 5108245"/>
              <a:gd name="connsiteY29" fmla="*/ 3103470 h 3970068"/>
              <a:gd name="connsiteX30" fmla="*/ 3446739 w 5108245"/>
              <a:gd name="connsiteY30" fmla="*/ 3241493 h 3970068"/>
              <a:gd name="connsiteX31" fmla="*/ 3020826 w 5108245"/>
              <a:gd name="connsiteY31" fmla="*/ 3316360 h 3970068"/>
              <a:gd name="connsiteX32" fmla="*/ 2767292 w 5108245"/>
              <a:gd name="connsiteY32" fmla="*/ 3352328 h 3970068"/>
              <a:gd name="connsiteX33" fmla="*/ 2427515 w 5108245"/>
              <a:gd name="connsiteY33" fmla="*/ 3523464 h 3970068"/>
              <a:gd name="connsiteX34" fmla="*/ 2252132 w 5108245"/>
              <a:gd name="connsiteY34" fmla="*/ 3789821 h 3970068"/>
              <a:gd name="connsiteX35" fmla="*/ 1873441 w 5108245"/>
              <a:gd name="connsiteY35" fmla="*/ 3926865 h 3970068"/>
              <a:gd name="connsiteX36" fmla="*/ 1330573 w 5108245"/>
              <a:gd name="connsiteY36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97408 w 5108245"/>
              <a:gd name="connsiteY25" fmla="*/ 1299834 h 3970068"/>
              <a:gd name="connsiteX26" fmla="*/ 4882637 w 5108245"/>
              <a:gd name="connsiteY26" fmla="*/ 2208901 h 3970068"/>
              <a:gd name="connsiteX27" fmla="*/ 4729059 w 5108245"/>
              <a:gd name="connsiteY27" fmla="*/ 2930385 h 3970068"/>
              <a:gd name="connsiteX28" fmla="*/ 4112081 w 5108245"/>
              <a:gd name="connsiteY28" fmla="*/ 3103470 h 3970068"/>
              <a:gd name="connsiteX29" fmla="*/ 3446739 w 5108245"/>
              <a:gd name="connsiteY29" fmla="*/ 3241493 h 3970068"/>
              <a:gd name="connsiteX30" fmla="*/ 3020826 w 5108245"/>
              <a:gd name="connsiteY30" fmla="*/ 3316360 h 3970068"/>
              <a:gd name="connsiteX31" fmla="*/ 2767292 w 5108245"/>
              <a:gd name="connsiteY31" fmla="*/ 3352328 h 3970068"/>
              <a:gd name="connsiteX32" fmla="*/ 2427515 w 5108245"/>
              <a:gd name="connsiteY32" fmla="*/ 3523464 h 3970068"/>
              <a:gd name="connsiteX33" fmla="*/ 2252132 w 5108245"/>
              <a:gd name="connsiteY33" fmla="*/ 3789821 h 3970068"/>
              <a:gd name="connsiteX34" fmla="*/ 1873441 w 5108245"/>
              <a:gd name="connsiteY34" fmla="*/ 3926865 h 3970068"/>
              <a:gd name="connsiteX35" fmla="*/ 1330573 w 5108245"/>
              <a:gd name="connsiteY35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12081 w 5108245"/>
              <a:gd name="connsiteY27" fmla="*/ 3103470 h 3970068"/>
              <a:gd name="connsiteX28" fmla="*/ 3446739 w 5108245"/>
              <a:gd name="connsiteY28" fmla="*/ 3241493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446739 w 5108245"/>
              <a:gd name="connsiteY28" fmla="*/ 3241493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446739 w 5108245"/>
              <a:gd name="connsiteY28" fmla="*/ 3241493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20826 w 5108245"/>
              <a:gd name="connsiteY29" fmla="*/ 3316360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729059 w 5108245"/>
              <a:gd name="connsiteY26" fmla="*/ 2930385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31101 w 5108245"/>
              <a:gd name="connsiteY29" fmla="*/ 3244874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882637 w 5108245"/>
              <a:gd name="connsiteY25" fmla="*/ 2208901 h 3970068"/>
              <a:gd name="connsiteX26" fmla="*/ 4359170 w 5108245"/>
              <a:gd name="connsiteY26" fmla="*/ 2521892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31101 w 5108245"/>
              <a:gd name="connsiteY29" fmla="*/ 3244874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08245"/>
              <a:gd name="connsiteY0" fmla="*/ 3969144 h 3970068"/>
              <a:gd name="connsiteX1" fmla="*/ 757917 w 5108245"/>
              <a:gd name="connsiteY1" fmla="*/ 3895253 h 3970068"/>
              <a:gd name="connsiteX2" fmla="*/ 508535 w 5108245"/>
              <a:gd name="connsiteY2" fmla="*/ 3535035 h 3970068"/>
              <a:gd name="connsiteX3" fmla="*/ 92899 w 5108245"/>
              <a:gd name="connsiteY3" fmla="*/ 3378016 h 3970068"/>
              <a:gd name="connsiteX4" fmla="*/ 536 w 5108245"/>
              <a:gd name="connsiteY4" fmla="*/ 2879252 h 3970068"/>
              <a:gd name="connsiteX5" fmla="*/ 83663 w 5108245"/>
              <a:gd name="connsiteY5" fmla="*/ 2269652 h 3970068"/>
              <a:gd name="connsiteX6" fmla="*/ 111372 w 5108245"/>
              <a:gd name="connsiteY6" fmla="*/ 2168052 h 3970068"/>
              <a:gd name="connsiteX7" fmla="*/ 129845 w 5108245"/>
              <a:gd name="connsiteY7" fmla="*/ 2020270 h 3970068"/>
              <a:gd name="connsiteX8" fmla="*/ 148317 w 5108245"/>
              <a:gd name="connsiteY8" fmla="*/ 1983325 h 3970068"/>
              <a:gd name="connsiteX9" fmla="*/ 157554 w 5108245"/>
              <a:gd name="connsiteY9" fmla="*/ 1955616 h 3970068"/>
              <a:gd name="connsiteX10" fmla="*/ 166790 w 5108245"/>
              <a:gd name="connsiteY10" fmla="*/ 1909434 h 3970068"/>
              <a:gd name="connsiteX11" fmla="*/ 231445 w 5108245"/>
              <a:gd name="connsiteY11" fmla="*/ 1780125 h 3970068"/>
              <a:gd name="connsiteX12" fmla="*/ 314572 w 5108245"/>
              <a:gd name="connsiteY12" fmla="*/ 1604634 h 3970068"/>
              <a:gd name="connsiteX13" fmla="*/ 480826 w 5108245"/>
              <a:gd name="connsiteY13" fmla="*/ 1327543 h 3970068"/>
              <a:gd name="connsiteX14" fmla="*/ 720972 w 5108245"/>
              <a:gd name="connsiteY14" fmla="*/ 1050452 h 3970068"/>
              <a:gd name="connsiteX15" fmla="*/ 1265917 w 5108245"/>
              <a:gd name="connsiteY15" fmla="*/ 644052 h 3970068"/>
              <a:gd name="connsiteX16" fmla="*/ 1736973 w 5108245"/>
              <a:gd name="connsiteY16" fmla="*/ 422380 h 3970068"/>
              <a:gd name="connsiteX17" fmla="*/ 2180319 w 5108245"/>
              <a:gd name="connsiteY17" fmla="*/ 237652 h 3970068"/>
              <a:gd name="connsiteX18" fmla="*/ 3094717 w 5108245"/>
              <a:gd name="connsiteY18" fmla="*/ 52924 h 3970068"/>
              <a:gd name="connsiteX19" fmla="*/ 4489409 w 5108245"/>
              <a:gd name="connsiteY19" fmla="*/ 15980 h 3970068"/>
              <a:gd name="connsiteX20" fmla="*/ 5034353 w 5108245"/>
              <a:gd name="connsiteY20" fmla="*/ 283834 h 3970068"/>
              <a:gd name="connsiteX21" fmla="*/ 5062063 w 5108245"/>
              <a:gd name="connsiteY21" fmla="*/ 468561 h 3970068"/>
              <a:gd name="connsiteX22" fmla="*/ 5089772 w 5108245"/>
              <a:gd name="connsiteY22" fmla="*/ 505507 h 3970068"/>
              <a:gd name="connsiteX23" fmla="*/ 5108245 w 5108245"/>
              <a:gd name="connsiteY23" fmla="*/ 551689 h 3970068"/>
              <a:gd name="connsiteX24" fmla="*/ 5071299 w 5108245"/>
              <a:gd name="connsiteY24" fmla="*/ 1022743 h 3970068"/>
              <a:gd name="connsiteX25" fmla="*/ 4944286 w 5108245"/>
              <a:gd name="connsiteY25" fmla="*/ 1882107 h 3970068"/>
              <a:gd name="connsiteX26" fmla="*/ 4359170 w 5108245"/>
              <a:gd name="connsiteY26" fmla="*/ 2521892 h 3970068"/>
              <a:gd name="connsiteX27" fmla="*/ 4142905 w 5108245"/>
              <a:gd name="connsiteY27" fmla="*/ 3174956 h 3970068"/>
              <a:gd name="connsiteX28" fmla="*/ 3395365 w 5108245"/>
              <a:gd name="connsiteY28" fmla="*/ 3221069 h 3970068"/>
              <a:gd name="connsiteX29" fmla="*/ 3031101 w 5108245"/>
              <a:gd name="connsiteY29" fmla="*/ 3244874 h 3970068"/>
              <a:gd name="connsiteX30" fmla="*/ 2767292 w 5108245"/>
              <a:gd name="connsiteY30" fmla="*/ 3352328 h 3970068"/>
              <a:gd name="connsiteX31" fmla="*/ 2427515 w 5108245"/>
              <a:gd name="connsiteY31" fmla="*/ 3523464 h 3970068"/>
              <a:gd name="connsiteX32" fmla="*/ 2252132 w 5108245"/>
              <a:gd name="connsiteY32" fmla="*/ 3789821 h 3970068"/>
              <a:gd name="connsiteX33" fmla="*/ 1873441 w 5108245"/>
              <a:gd name="connsiteY33" fmla="*/ 3926865 h 3970068"/>
              <a:gd name="connsiteX34" fmla="*/ 1330573 w 5108245"/>
              <a:gd name="connsiteY34" fmla="*/ 3969144 h 3970068"/>
              <a:gd name="connsiteX0" fmla="*/ 1330573 w 5145449"/>
              <a:gd name="connsiteY0" fmla="*/ 3969144 h 3970068"/>
              <a:gd name="connsiteX1" fmla="*/ 757917 w 5145449"/>
              <a:gd name="connsiteY1" fmla="*/ 3895253 h 3970068"/>
              <a:gd name="connsiteX2" fmla="*/ 508535 w 5145449"/>
              <a:gd name="connsiteY2" fmla="*/ 3535035 h 3970068"/>
              <a:gd name="connsiteX3" fmla="*/ 92899 w 5145449"/>
              <a:gd name="connsiteY3" fmla="*/ 3378016 h 3970068"/>
              <a:gd name="connsiteX4" fmla="*/ 536 w 5145449"/>
              <a:gd name="connsiteY4" fmla="*/ 2879252 h 3970068"/>
              <a:gd name="connsiteX5" fmla="*/ 83663 w 5145449"/>
              <a:gd name="connsiteY5" fmla="*/ 2269652 h 3970068"/>
              <a:gd name="connsiteX6" fmla="*/ 111372 w 5145449"/>
              <a:gd name="connsiteY6" fmla="*/ 2168052 h 3970068"/>
              <a:gd name="connsiteX7" fmla="*/ 129845 w 5145449"/>
              <a:gd name="connsiteY7" fmla="*/ 2020270 h 3970068"/>
              <a:gd name="connsiteX8" fmla="*/ 148317 w 5145449"/>
              <a:gd name="connsiteY8" fmla="*/ 1983325 h 3970068"/>
              <a:gd name="connsiteX9" fmla="*/ 157554 w 5145449"/>
              <a:gd name="connsiteY9" fmla="*/ 1955616 h 3970068"/>
              <a:gd name="connsiteX10" fmla="*/ 166790 w 5145449"/>
              <a:gd name="connsiteY10" fmla="*/ 1909434 h 3970068"/>
              <a:gd name="connsiteX11" fmla="*/ 231445 w 5145449"/>
              <a:gd name="connsiteY11" fmla="*/ 1780125 h 3970068"/>
              <a:gd name="connsiteX12" fmla="*/ 314572 w 5145449"/>
              <a:gd name="connsiteY12" fmla="*/ 1604634 h 3970068"/>
              <a:gd name="connsiteX13" fmla="*/ 480826 w 5145449"/>
              <a:gd name="connsiteY13" fmla="*/ 1327543 h 3970068"/>
              <a:gd name="connsiteX14" fmla="*/ 720972 w 5145449"/>
              <a:gd name="connsiteY14" fmla="*/ 1050452 h 3970068"/>
              <a:gd name="connsiteX15" fmla="*/ 1265917 w 5145449"/>
              <a:gd name="connsiteY15" fmla="*/ 644052 h 3970068"/>
              <a:gd name="connsiteX16" fmla="*/ 1736973 w 5145449"/>
              <a:gd name="connsiteY16" fmla="*/ 422380 h 3970068"/>
              <a:gd name="connsiteX17" fmla="*/ 2180319 w 5145449"/>
              <a:gd name="connsiteY17" fmla="*/ 237652 h 3970068"/>
              <a:gd name="connsiteX18" fmla="*/ 3094717 w 5145449"/>
              <a:gd name="connsiteY18" fmla="*/ 52924 h 3970068"/>
              <a:gd name="connsiteX19" fmla="*/ 4489409 w 5145449"/>
              <a:gd name="connsiteY19" fmla="*/ 15980 h 3970068"/>
              <a:gd name="connsiteX20" fmla="*/ 5034353 w 5145449"/>
              <a:gd name="connsiteY20" fmla="*/ 283834 h 3970068"/>
              <a:gd name="connsiteX21" fmla="*/ 5062063 w 5145449"/>
              <a:gd name="connsiteY21" fmla="*/ 468561 h 3970068"/>
              <a:gd name="connsiteX22" fmla="*/ 5089772 w 5145449"/>
              <a:gd name="connsiteY22" fmla="*/ 505507 h 3970068"/>
              <a:gd name="connsiteX23" fmla="*/ 5108245 w 5145449"/>
              <a:gd name="connsiteY23" fmla="*/ 551689 h 3970068"/>
              <a:gd name="connsiteX24" fmla="*/ 5071299 w 5145449"/>
              <a:gd name="connsiteY24" fmla="*/ 1022743 h 3970068"/>
              <a:gd name="connsiteX25" fmla="*/ 5129232 w 5145449"/>
              <a:gd name="connsiteY25" fmla="*/ 2168051 h 3970068"/>
              <a:gd name="connsiteX26" fmla="*/ 4359170 w 5145449"/>
              <a:gd name="connsiteY26" fmla="*/ 2521892 h 3970068"/>
              <a:gd name="connsiteX27" fmla="*/ 4142905 w 5145449"/>
              <a:gd name="connsiteY27" fmla="*/ 3174956 h 3970068"/>
              <a:gd name="connsiteX28" fmla="*/ 3395365 w 5145449"/>
              <a:gd name="connsiteY28" fmla="*/ 3221069 h 3970068"/>
              <a:gd name="connsiteX29" fmla="*/ 3031101 w 5145449"/>
              <a:gd name="connsiteY29" fmla="*/ 3244874 h 3970068"/>
              <a:gd name="connsiteX30" fmla="*/ 2767292 w 5145449"/>
              <a:gd name="connsiteY30" fmla="*/ 3352328 h 3970068"/>
              <a:gd name="connsiteX31" fmla="*/ 2427515 w 5145449"/>
              <a:gd name="connsiteY31" fmla="*/ 3523464 h 3970068"/>
              <a:gd name="connsiteX32" fmla="*/ 2252132 w 5145449"/>
              <a:gd name="connsiteY32" fmla="*/ 3789821 h 3970068"/>
              <a:gd name="connsiteX33" fmla="*/ 1873441 w 5145449"/>
              <a:gd name="connsiteY33" fmla="*/ 3926865 h 3970068"/>
              <a:gd name="connsiteX34" fmla="*/ 1330573 w 5145449"/>
              <a:gd name="connsiteY34" fmla="*/ 3969144 h 3970068"/>
              <a:gd name="connsiteX0" fmla="*/ 1330573 w 5373140"/>
              <a:gd name="connsiteY0" fmla="*/ 3969144 h 3970068"/>
              <a:gd name="connsiteX1" fmla="*/ 757917 w 5373140"/>
              <a:gd name="connsiteY1" fmla="*/ 3895253 h 3970068"/>
              <a:gd name="connsiteX2" fmla="*/ 508535 w 5373140"/>
              <a:gd name="connsiteY2" fmla="*/ 3535035 h 3970068"/>
              <a:gd name="connsiteX3" fmla="*/ 92899 w 5373140"/>
              <a:gd name="connsiteY3" fmla="*/ 3378016 h 3970068"/>
              <a:gd name="connsiteX4" fmla="*/ 536 w 5373140"/>
              <a:gd name="connsiteY4" fmla="*/ 2879252 h 3970068"/>
              <a:gd name="connsiteX5" fmla="*/ 83663 w 5373140"/>
              <a:gd name="connsiteY5" fmla="*/ 2269652 h 3970068"/>
              <a:gd name="connsiteX6" fmla="*/ 111372 w 5373140"/>
              <a:gd name="connsiteY6" fmla="*/ 2168052 h 3970068"/>
              <a:gd name="connsiteX7" fmla="*/ 129845 w 5373140"/>
              <a:gd name="connsiteY7" fmla="*/ 2020270 h 3970068"/>
              <a:gd name="connsiteX8" fmla="*/ 148317 w 5373140"/>
              <a:gd name="connsiteY8" fmla="*/ 1983325 h 3970068"/>
              <a:gd name="connsiteX9" fmla="*/ 157554 w 5373140"/>
              <a:gd name="connsiteY9" fmla="*/ 1955616 h 3970068"/>
              <a:gd name="connsiteX10" fmla="*/ 166790 w 5373140"/>
              <a:gd name="connsiteY10" fmla="*/ 1909434 h 3970068"/>
              <a:gd name="connsiteX11" fmla="*/ 231445 w 5373140"/>
              <a:gd name="connsiteY11" fmla="*/ 1780125 h 3970068"/>
              <a:gd name="connsiteX12" fmla="*/ 314572 w 5373140"/>
              <a:gd name="connsiteY12" fmla="*/ 1604634 h 3970068"/>
              <a:gd name="connsiteX13" fmla="*/ 480826 w 5373140"/>
              <a:gd name="connsiteY13" fmla="*/ 1327543 h 3970068"/>
              <a:gd name="connsiteX14" fmla="*/ 720972 w 5373140"/>
              <a:gd name="connsiteY14" fmla="*/ 1050452 h 3970068"/>
              <a:gd name="connsiteX15" fmla="*/ 1265917 w 5373140"/>
              <a:gd name="connsiteY15" fmla="*/ 644052 h 3970068"/>
              <a:gd name="connsiteX16" fmla="*/ 1736973 w 5373140"/>
              <a:gd name="connsiteY16" fmla="*/ 422380 h 3970068"/>
              <a:gd name="connsiteX17" fmla="*/ 2180319 w 5373140"/>
              <a:gd name="connsiteY17" fmla="*/ 237652 h 3970068"/>
              <a:gd name="connsiteX18" fmla="*/ 3094717 w 5373140"/>
              <a:gd name="connsiteY18" fmla="*/ 52924 h 3970068"/>
              <a:gd name="connsiteX19" fmla="*/ 4489409 w 5373140"/>
              <a:gd name="connsiteY19" fmla="*/ 15980 h 3970068"/>
              <a:gd name="connsiteX20" fmla="*/ 5034353 w 5373140"/>
              <a:gd name="connsiteY20" fmla="*/ 283834 h 3970068"/>
              <a:gd name="connsiteX21" fmla="*/ 5062063 w 5373140"/>
              <a:gd name="connsiteY21" fmla="*/ 468561 h 3970068"/>
              <a:gd name="connsiteX22" fmla="*/ 5089772 w 5373140"/>
              <a:gd name="connsiteY22" fmla="*/ 505507 h 3970068"/>
              <a:gd name="connsiteX23" fmla="*/ 5108245 w 5373140"/>
              <a:gd name="connsiteY23" fmla="*/ 551689 h 3970068"/>
              <a:gd name="connsiteX24" fmla="*/ 5071299 w 5373140"/>
              <a:gd name="connsiteY24" fmla="*/ 1022743 h 3970068"/>
              <a:gd name="connsiteX25" fmla="*/ 5129232 w 5373140"/>
              <a:gd name="connsiteY25" fmla="*/ 2168051 h 3970068"/>
              <a:gd name="connsiteX26" fmla="*/ 5335268 w 5373140"/>
              <a:gd name="connsiteY26" fmla="*/ 3144843 h 3970068"/>
              <a:gd name="connsiteX27" fmla="*/ 4142905 w 5373140"/>
              <a:gd name="connsiteY27" fmla="*/ 3174956 h 3970068"/>
              <a:gd name="connsiteX28" fmla="*/ 3395365 w 5373140"/>
              <a:gd name="connsiteY28" fmla="*/ 3221069 h 3970068"/>
              <a:gd name="connsiteX29" fmla="*/ 3031101 w 5373140"/>
              <a:gd name="connsiteY29" fmla="*/ 3244874 h 3970068"/>
              <a:gd name="connsiteX30" fmla="*/ 2767292 w 5373140"/>
              <a:gd name="connsiteY30" fmla="*/ 3352328 h 3970068"/>
              <a:gd name="connsiteX31" fmla="*/ 2427515 w 5373140"/>
              <a:gd name="connsiteY31" fmla="*/ 3523464 h 3970068"/>
              <a:gd name="connsiteX32" fmla="*/ 2252132 w 5373140"/>
              <a:gd name="connsiteY32" fmla="*/ 3789821 h 3970068"/>
              <a:gd name="connsiteX33" fmla="*/ 1873441 w 5373140"/>
              <a:gd name="connsiteY33" fmla="*/ 3926865 h 3970068"/>
              <a:gd name="connsiteX34" fmla="*/ 1330573 w 5373140"/>
              <a:gd name="connsiteY34" fmla="*/ 3969144 h 3970068"/>
              <a:gd name="connsiteX0" fmla="*/ 1330573 w 5373140"/>
              <a:gd name="connsiteY0" fmla="*/ 3969144 h 3970068"/>
              <a:gd name="connsiteX1" fmla="*/ 757917 w 5373140"/>
              <a:gd name="connsiteY1" fmla="*/ 3895253 h 3970068"/>
              <a:gd name="connsiteX2" fmla="*/ 508535 w 5373140"/>
              <a:gd name="connsiteY2" fmla="*/ 3535035 h 3970068"/>
              <a:gd name="connsiteX3" fmla="*/ 92899 w 5373140"/>
              <a:gd name="connsiteY3" fmla="*/ 3378016 h 3970068"/>
              <a:gd name="connsiteX4" fmla="*/ 536 w 5373140"/>
              <a:gd name="connsiteY4" fmla="*/ 2879252 h 3970068"/>
              <a:gd name="connsiteX5" fmla="*/ 83663 w 5373140"/>
              <a:gd name="connsiteY5" fmla="*/ 2269652 h 3970068"/>
              <a:gd name="connsiteX6" fmla="*/ 111372 w 5373140"/>
              <a:gd name="connsiteY6" fmla="*/ 2168052 h 3970068"/>
              <a:gd name="connsiteX7" fmla="*/ 129845 w 5373140"/>
              <a:gd name="connsiteY7" fmla="*/ 2020270 h 3970068"/>
              <a:gd name="connsiteX8" fmla="*/ 148317 w 5373140"/>
              <a:gd name="connsiteY8" fmla="*/ 1983325 h 3970068"/>
              <a:gd name="connsiteX9" fmla="*/ 157554 w 5373140"/>
              <a:gd name="connsiteY9" fmla="*/ 1955616 h 3970068"/>
              <a:gd name="connsiteX10" fmla="*/ 166790 w 5373140"/>
              <a:gd name="connsiteY10" fmla="*/ 1909434 h 3970068"/>
              <a:gd name="connsiteX11" fmla="*/ 231445 w 5373140"/>
              <a:gd name="connsiteY11" fmla="*/ 1780125 h 3970068"/>
              <a:gd name="connsiteX12" fmla="*/ 314572 w 5373140"/>
              <a:gd name="connsiteY12" fmla="*/ 1604634 h 3970068"/>
              <a:gd name="connsiteX13" fmla="*/ 480826 w 5373140"/>
              <a:gd name="connsiteY13" fmla="*/ 1327543 h 3970068"/>
              <a:gd name="connsiteX14" fmla="*/ 720972 w 5373140"/>
              <a:gd name="connsiteY14" fmla="*/ 1050452 h 3970068"/>
              <a:gd name="connsiteX15" fmla="*/ 1265917 w 5373140"/>
              <a:gd name="connsiteY15" fmla="*/ 644052 h 3970068"/>
              <a:gd name="connsiteX16" fmla="*/ 1736973 w 5373140"/>
              <a:gd name="connsiteY16" fmla="*/ 422380 h 3970068"/>
              <a:gd name="connsiteX17" fmla="*/ 2180319 w 5373140"/>
              <a:gd name="connsiteY17" fmla="*/ 237652 h 3970068"/>
              <a:gd name="connsiteX18" fmla="*/ 3094717 w 5373140"/>
              <a:gd name="connsiteY18" fmla="*/ 52924 h 3970068"/>
              <a:gd name="connsiteX19" fmla="*/ 4489409 w 5373140"/>
              <a:gd name="connsiteY19" fmla="*/ 15980 h 3970068"/>
              <a:gd name="connsiteX20" fmla="*/ 5034353 w 5373140"/>
              <a:gd name="connsiteY20" fmla="*/ 283834 h 3970068"/>
              <a:gd name="connsiteX21" fmla="*/ 5062063 w 5373140"/>
              <a:gd name="connsiteY21" fmla="*/ 468561 h 3970068"/>
              <a:gd name="connsiteX22" fmla="*/ 5089772 w 5373140"/>
              <a:gd name="connsiteY22" fmla="*/ 505507 h 3970068"/>
              <a:gd name="connsiteX23" fmla="*/ 5108245 w 5373140"/>
              <a:gd name="connsiteY23" fmla="*/ 551689 h 3970068"/>
              <a:gd name="connsiteX24" fmla="*/ 5071299 w 5373140"/>
              <a:gd name="connsiteY24" fmla="*/ 1022743 h 3970068"/>
              <a:gd name="connsiteX25" fmla="*/ 5129232 w 5373140"/>
              <a:gd name="connsiteY25" fmla="*/ 2168051 h 3970068"/>
              <a:gd name="connsiteX26" fmla="*/ 5335268 w 5373140"/>
              <a:gd name="connsiteY26" fmla="*/ 3144843 h 3970068"/>
              <a:gd name="connsiteX27" fmla="*/ 4142905 w 5373140"/>
              <a:gd name="connsiteY27" fmla="*/ 3174956 h 3970068"/>
              <a:gd name="connsiteX28" fmla="*/ 3395365 w 5373140"/>
              <a:gd name="connsiteY28" fmla="*/ 3221069 h 3970068"/>
              <a:gd name="connsiteX29" fmla="*/ 3031101 w 5373140"/>
              <a:gd name="connsiteY29" fmla="*/ 3244874 h 3970068"/>
              <a:gd name="connsiteX30" fmla="*/ 2767292 w 5373140"/>
              <a:gd name="connsiteY30" fmla="*/ 3352328 h 3970068"/>
              <a:gd name="connsiteX31" fmla="*/ 2427515 w 5373140"/>
              <a:gd name="connsiteY31" fmla="*/ 3523464 h 3970068"/>
              <a:gd name="connsiteX32" fmla="*/ 2252132 w 5373140"/>
              <a:gd name="connsiteY32" fmla="*/ 3789821 h 3970068"/>
              <a:gd name="connsiteX33" fmla="*/ 1873441 w 5373140"/>
              <a:gd name="connsiteY33" fmla="*/ 3926865 h 3970068"/>
              <a:gd name="connsiteX34" fmla="*/ 1330573 w 5373140"/>
              <a:gd name="connsiteY34" fmla="*/ 3969144 h 3970068"/>
              <a:gd name="connsiteX0" fmla="*/ 1330573 w 5393301"/>
              <a:gd name="connsiteY0" fmla="*/ 3969144 h 3970068"/>
              <a:gd name="connsiteX1" fmla="*/ 757917 w 5393301"/>
              <a:gd name="connsiteY1" fmla="*/ 3895253 h 3970068"/>
              <a:gd name="connsiteX2" fmla="*/ 508535 w 5393301"/>
              <a:gd name="connsiteY2" fmla="*/ 3535035 h 3970068"/>
              <a:gd name="connsiteX3" fmla="*/ 92899 w 5393301"/>
              <a:gd name="connsiteY3" fmla="*/ 3378016 h 3970068"/>
              <a:gd name="connsiteX4" fmla="*/ 536 w 5393301"/>
              <a:gd name="connsiteY4" fmla="*/ 2879252 h 3970068"/>
              <a:gd name="connsiteX5" fmla="*/ 83663 w 5393301"/>
              <a:gd name="connsiteY5" fmla="*/ 2269652 h 3970068"/>
              <a:gd name="connsiteX6" fmla="*/ 111372 w 5393301"/>
              <a:gd name="connsiteY6" fmla="*/ 2168052 h 3970068"/>
              <a:gd name="connsiteX7" fmla="*/ 129845 w 5393301"/>
              <a:gd name="connsiteY7" fmla="*/ 2020270 h 3970068"/>
              <a:gd name="connsiteX8" fmla="*/ 148317 w 5393301"/>
              <a:gd name="connsiteY8" fmla="*/ 1983325 h 3970068"/>
              <a:gd name="connsiteX9" fmla="*/ 157554 w 5393301"/>
              <a:gd name="connsiteY9" fmla="*/ 1955616 h 3970068"/>
              <a:gd name="connsiteX10" fmla="*/ 166790 w 5393301"/>
              <a:gd name="connsiteY10" fmla="*/ 1909434 h 3970068"/>
              <a:gd name="connsiteX11" fmla="*/ 231445 w 5393301"/>
              <a:gd name="connsiteY11" fmla="*/ 1780125 h 3970068"/>
              <a:gd name="connsiteX12" fmla="*/ 314572 w 5393301"/>
              <a:gd name="connsiteY12" fmla="*/ 1604634 h 3970068"/>
              <a:gd name="connsiteX13" fmla="*/ 480826 w 5393301"/>
              <a:gd name="connsiteY13" fmla="*/ 1327543 h 3970068"/>
              <a:gd name="connsiteX14" fmla="*/ 720972 w 5393301"/>
              <a:gd name="connsiteY14" fmla="*/ 1050452 h 3970068"/>
              <a:gd name="connsiteX15" fmla="*/ 1265917 w 5393301"/>
              <a:gd name="connsiteY15" fmla="*/ 644052 h 3970068"/>
              <a:gd name="connsiteX16" fmla="*/ 1736973 w 5393301"/>
              <a:gd name="connsiteY16" fmla="*/ 422380 h 3970068"/>
              <a:gd name="connsiteX17" fmla="*/ 2180319 w 5393301"/>
              <a:gd name="connsiteY17" fmla="*/ 237652 h 3970068"/>
              <a:gd name="connsiteX18" fmla="*/ 3094717 w 5393301"/>
              <a:gd name="connsiteY18" fmla="*/ 52924 h 3970068"/>
              <a:gd name="connsiteX19" fmla="*/ 4489409 w 5393301"/>
              <a:gd name="connsiteY19" fmla="*/ 15980 h 3970068"/>
              <a:gd name="connsiteX20" fmla="*/ 5034353 w 5393301"/>
              <a:gd name="connsiteY20" fmla="*/ 283834 h 3970068"/>
              <a:gd name="connsiteX21" fmla="*/ 5062063 w 5393301"/>
              <a:gd name="connsiteY21" fmla="*/ 468561 h 3970068"/>
              <a:gd name="connsiteX22" fmla="*/ 5089772 w 5393301"/>
              <a:gd name="connsiteY22" fmla="*/ 505507 h 3970068"/>
              <a:gd name="connsiteX23" fmla="*/ 5108245 w 5393301"/>
              <a:gd name="connsiteY23" fmla="*/ 551689 h 3970068"/>
              <a:gd name="connsiteX24" fmla="*/ 5071299 w 5393301"/>
              <a:gd name="connsiteY24" fmla="*/ 1022743 h 3970068"/>
              <a:gd name="connsiteX25" fmla="*/ 5129232 w 5393301"/>
              <a:gd name="connsiteY25" fmla="*/ 2168051 h 3970068"/>
              <a:gd name="connsiteX26" fmla="*/ 5335268 w 5393301"/>
              <a:gd name="connsiteY26" fmla="*/ 3144843 h 3970068"/>
              <a:gd name="connsiteX27" fmla="*/ 4142905 w 5393301"/>
              <a:gd name="connsiteY27" fmla="*/ 3174956 h 3970068"/>
              <a:gd name="connsiteX28" fmla="*/ 3395365 w 5393301"/>
              <a:gd name="connsiteY28" fmla="*/ 3221069 h 3970068"/>
              <a:gd name="connsiteX29" fmla="*/ 3031101 w 5393301"/>
              <a:gd name="connsiteY29" fmla="*/ 3244874 h 3970068"/>
              <a:gd name="connsiteX30" fmla="*/ 2767292 w 5393301"/>
              <a:gd name="connsiteY30" fmla="*/ 3352328 h 3970068"/>
              <a:gd name="connsiteX31" fmla="*/ 2427515 w 5393301"/>
              <a:gd name="connsiteY31" fmla="*/ 3523464 h 3970068"/>
              <a:gd name="connsiteX32" fmla="*/ 2252132 w 5393301"/>
              <a:gd name="connsiteY32" fmla="*/ 3789821 h 3970068"/>
              <a:gd name="connsiteX33" fmla="*/ 1873441 w 5393301"/>
              <a:gd name="connsiteY33" fmla="*/ 3926865 h 3970068"/>
              <a:gd name="connsiteX34" fmla="*/ 1330573 w 5393301"/>
              <a:gd name="connsiteY34" fmla="*/ 3969144 h 3970068"/>
              <a:gd name="connsiteX0" fmla="*/ 1330573 w 5393302"/>
              <a:gd name="connsiteY0" fmla="*/ 3969144 h 3970068"/>
              <a:gd name="connsiteX1" fmla="*/ 757917 w 5393302"/>
              <a:gd name="connsiteY1" fmla="*/ 3895253 h 3970068"/>
              <a:gd name="connsiteX2" fmla="*/ 508535 w 5393302"/>
              <a:gd name="connsiteY2" fmla="*/ 3535035 h 3970068"/>
              <a:gd name="connsiteX3" fmla="*/ 92899 w 5393302"/>
              <a:gd name="connsiteY3" fmla="*/ 3378016 h 3970068"/>
              <a:gd name="connsiteX4" fmla="*/ 536 w 5393302"/>
              <a:gd name="connsiteY4" fmla="*/ 2879252 h 3970068"/>
              <a:gd name="connsiteX5" fmla="*/ 83663 w 5393302"/>
              <a:gd name="connsiteY5" fmla="*/ 2269652 h 3970068"/>
              <a:gd name="connsiteX6" fmla="*/ 111372 w 5393302"/>
              <a:gd name="connsiteY6" fmla="*/ 2168052 h 3970068"/>
              <a:gd name="connsiteX7" fmla="*/ 129845 w 5393302"/>
              <a:gd name="connsiteY7" fmla="*/ 2020270 h 3970068"/>
              <a:gd name="connsiteX8" fmla="*/ 148317 w 5393302"/>
              <a:gd name="connsiteY8" fmla="*/ 1983325 h 3970068"/>
              <a:gd name="connsiteX9" fmla="*/ 157554 w 5393302"/>
              <a:gd name="connsiteY9" fmla="*/ 1955616 h 3970068"/>
              <a:gd name="connsiteX10" fmla="*/ 166790 w 5393302"/>
              <a:gd name="connsiteY10" fmla="*/ 1909434 h 3970068"/>
              <a:gd name="connsiteX11" fmla="*/ 231445 w 5393302"/>
              <a:gd name="connsiteY11" fmla="*/ 1780125 h 3970068"/>
              <a:gd name="connsiteX12" fmla="*/ 314572 w 5393302"/>
              <a:gd name="connsiteY12" fmla="*/ 1604634 h 3970068"/>
              <a:gd name="connsiteX13" fmla="*/ 480826 w 5393302"/>
              <a:gd name="connsiteY13" fmla="*/ 1327543 h 3970068"/>
              <a:gd name="connsiteX14" fmla="*/ 720972 w 5393302"/>
              <a:gd name="connsiteY14" fmla="*/ 1050452 h 3970068"/>
              <a:gd name="connsiteX15" fmla="*/ 1265917 w 5393302"/>
              <a:gd name="connsiteY15" fmla="*/ 644052 h 3970068"/>
              <a:gd name="connsiteX16" fmla="*/ 1736973 w 5393302"/>
              <a:gd name="connsiteY16" fmla="*/ 422380 h 3970068"/>
              <a:gd name="connsiteX17" fmla="*/ 2180319 w 5393302"/>
              <a:gd name="connsiteY17" fmla="*/ 237652 h 3970068"/>
              <a:gd name="connsiteX18" fmla="*/ 3094717 w 5393302"/>
              <a:gd name="connsiteY18" fmla="*/ 52924 h 3970068"/>
              <a:gd name="connsiteX19" fmla="*/ 4489409 w 5393302"/>
              <a:gd name="connsiteY19" fmla="*/ 15980 h 3970068"/>
              <a:gd name="connsiteX20" fmla="*/ 5034353 w 5393302"/>
              <a:gd name="connsiteY20" fmla="*/ 283834 h 3970068"/>
              <a:gd name="connsiteX21" fmla="*/ 5062063 w 5393302"/>
              <a:gd name="connsiteY21" fmla="*/ 468561 h 3970068"/>
              <a:gd name="connsiteX22" fmla="*/ 5089772 w 5393302"/>
              <a:gd name="connsiteY22" fmla="*/ 505507 h 3970068"/>
              <a:gd name="connsiteX23" fmla="*/ 5108245 w 5393302"/>
              <a:gd name="connsiteY23" fmla="*/ 551689 h 3970068"/>
              <a:gd name="connsiteX24" fmla="*/ 5071299 w 5393302"/>
              <a:gd name="connsiteY24" fmla="*/ 1022743 h 3970068"/>
              <a:gd name="connsiteX25" fmla="*/ 5129232 w 5393302"/>
              <a:gd name="connsiteY25" fmla="*/ 2168051 h 3970068"/>
              <a:gd name="connsiteX26" fmla="*/ 5335268 w 5393302"/>
              <a:gd name="connsiteY26" fmla="*/ 3144843 h 3970068"/>
              <a:gd name="connsiteX27" fmla="*/ 4142905 w 5393302"/>
              <a:gd name="connsiteY27" fmla="*/ 3174956 h 3970068"/>
              <a:gd name="connsiteX28" fmla="*/ 3395365 w 5393302"/>
              <a:gd name="connsiteY28" fmla="*/ 3221069 h 3970068"/>
              <a:gd name="connsiteX29" fmla="*/ 3031101 w 5393302"/>
              <a:gd name="connsiteY29" fmla="*/ 3244874 h 3970068"/>
              <a:gd name="connsiteX30" fmla="*/ 2767292 w 5393302"/>
              <a:gd name="connsiteY30" fmla="*/ 3352328 h 3970068"/>
              <a:gd name="connsiteX31" fmla="*/ 2427515 w 5393302"/>
              <a:gd name="connsiteY31" fmla="*/ 3523464 h 3970068"/>
              <a:gd name="connsiteX32" fmla="*/ 2252132 w 5393302"/>
              <a:gd name="connsiteY32" fmla="*/ 3789821 h 3970068"/>
              <a:gd name="connsiteX33" fmla="*/ 1873441 w 5393302"/>
              <a:gd name="connsiteY33" fmla="*/ 3926865 h 3970068"/>
              <a:gd name="connsiteX34" fmla="*/ 1330573 w 5393302"/>
              <a:gd name="connsiteY34" fmla="*/ 3969144 h 3970068"/>
              <a:gd name="connsiteX0" fmla="*/ 1330573 w 5422428"/>
              <a:gd name="connsiteY0" fmla="*/ 3969144 h 3970068"/>
              <a:gd name="connsiteX1" fmla="*/ 757917 w 5422428"/>
              <a:gd name="connsiteY1" fmla="*/ 3895253 h 3970068"/>
              <a:gd name="connsiteX2" fmla="*/ 508535 w 5422428"/>
              <a:gd name="connsiteY2" fmla="*/ 3535035 h 3970068"/>
              <a:gd name="connsiteX3" fmla="*/ 92899 w 5422428"/>
              <a:gd name="connsiteY3" fmla="*/ 3378016 h 3970068"/>
              <a:gd name="connsiteX4" fmla="*/ 536 w 5422428"/>
              <a:gd name="connsiteY4" fmla="*/ 2879252 h 3970068"/>
              <a:gd name="connsiteX5" fmla="*/ 83663 w 5422428"/>
              <a:gd name="connsiteY5" fmla="*/ 2269652 h 3970068"/>
              <a:gd name="connsiteX6" fmla="*/ 111372 w 5422428"/>
              <a:gd name="connsiteY6" fmla="*/ 2168052 h 3970068"/>
              <a:gd name="connsiteX7" fmla="*/ 129845 w 5422428"/>
              <a:gd name="connsiteY7" fmla="*/ 2020270 h 3970068"/>
              <a:gd name="connsiteX8" fmla="*/ 148317 w 5422428"/>
              <a:gd name="connsiteY8" fmla="*/ 1983325 h 3970068"/>
              <a:gd name="connsiteX9" fmla="*/ 157554 w 5422428"/>
              <a:gd name="connsiteY9" fmla="*/ 1955616 h 3970068"/>
              <a:gd name="connsiteX10" fmla="*/ 166790 w 5422428"/>
              <a:gd name="connsiteY10" fmla="*/ 1909434 h 3970068"/>
              <a:gd name="connsiteX11" fmla="*/ 231445 w 5422428"/>
              <a:gd name="connsiteY11" fmla="*/ 1780125 h 3970068"/>
              <a:gd name="connsiteX12" fmla="*/ 314572 w 5422428"/>
              <a:gd name="connsiteY12" fmla="*/ 1604634 h 3970068"/>
              <a:gd name="connsiteX13" fmla="*/ 480826 w 5422428"/>
              <a:gd name="connsiteY13" fmla="*/ 1327543 h 3970068"/>
              <a:gd name="connsiteX14" fmla="*/ 720972 w 5422428"/>
              <a:gd name="connsiteY14" fmla="*/ 1050452 h 3970068"/>
              <a:gd name="connsiteX15" fmla="*/ 1265917 w 5422428"/>
              <a:gd name="connsiteY15" fmla="*/ 644052 h 3970068"/>
              <a:gd name="connsiteX16" fmla="*/ 1736973 w 5422428"/>
              <a:gd name="connsiteY16" fmla="*/ 422380 h 3970068"/>
              <a:gd name="connsiteX17" fmla="*/ 2180319 w 5422428"/>
              <a:gd name="connsiteY17" fmla="*/ 237652 h 3970068"/>
              <a:gd name="connsiteX18" fmla="*/ 3094717 w 5422428"/>
              <a:gd name="connsiteY18" fmla="*/ 52924 h 3970068"/>
              <a:gd name="connsiteX19" fmla="*/ 4489409 w 5422428"/>
              <a:gd name="connsiteY19" fmla="*/ 15980 h 3970068"/>
              <a:gd name="connsiteX20" fmla="*/ 5034353 w 5422428"/>
              <a:gd name="connsiteY20" fmla="*/ 283834 h 3970068"/>
              <a:gd name="connsiteX21" fmla="*/ 5062063 w 5422428"/>
              <a:gd name="connsiteY21" fmla="*/ 468561 h 3970068"/>
              <a:gd name="connsiteX22" fmla="*/ 5089772 w 5422428"/>
              <a:gd name="connsiteY22" fmla="*/ 505507 h 3970068"/>
              <a:gd name="connsiteX23" fmla="*/ 5108245 w 5422428"/>
              <a:gd name="connsiteY23" fmla="*/ 551689 h 3970068"/>
              <a:gd name="connsiteX24" fmla="*/ 5071299 w 5422428"/>
              <a:gd name="connsiteY24" fmla="*/ 1022743 h 3970068"/>
              <a:gd name="connsiteX25" fmla="*/ 5129232 w 5422428"/>
              <a:gd name="connsiteY25" fmla="*/ 2168051 h 3970068"/>
              <a:gd name="connsiteX26" fmla="*/ 5335268 w 5422428"/>
              <a:gd name="connsiteY26" fmla="*/ 3144843 h 3970068"/>
              <a:gd name="connsiteX27" fmla="*/ 4142905 w 5422428"/>
              <a:gd name="connsiteY27" fmla="*/ 3174956 h 3970068"/>
              <a:gd name="connsiteX28" fmla="*/ 3395365 w 5422428"/>
              <a:gd name="connsiteY28" fmla="*/ 3221069 h 3970068"/>
              <a:gd name="connsiteX29" fmla="*/ 3031101 w 5422428"/>
              <a:gd name="connsiteY29" fmla="*/ 3244874 h 3970068"/>
              <a:gd name="connsiteX30" fmla="*/ 2767292 w 5422428"/>
              <a:gd name="connsiteY30" fmla="*/ 3352328 h 3970068"/>
              <a:gd name="connsiteX31" fmla="*/ 2427515 w 5422428"/>
              <a:gd name="connsiteY31" fmla="*/ 3523464 h 3970068"/>
              <a:gd name="connsiteX32" fmla="*/ 2252132 w 5422428"/>
              <a:gd name="connsiteY32" fmla="*/ 3789821 h 3970068"/>
              <a:gd name="connsiteX33" fmla="*/ 1873441 w 5422428"/>
              <a:gd name="connsiteY33" fmla="*/ 3926865 h 3970068"/>
              <a:gd name="connsiteX34" fmla="*/ 1330573 w 5422428"/>
              <a:gd name="connsiteY34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3031101 w 5422429"/>
              <a:gd name="connsiteY29" fmla="*/ 3244874 h 3970068"/>
              <a:gd name="connsiteX30" fmla="*/ 2427515 w 5422429"/>
              <a:gd name="connsiteY30" fmla="*/ 3523464 h 3970068"/>
              <a:gd name="connsiteX31" fmla="*/ 2252132 w 5422429"/>
              <a:gd name="connsiteY31" fmla="*/ 3789821 h 3970068"/>
              <a:gd name="connsiteX32" fmla="*/ 1873441 w 5422429"/>
              <a:gd name="connsiteY32" fmla="*/ 3926865 h 3970068"/>
              <a:gd name="connsiteX33" fmla="*/ 1330573 w 5422429"/>
              <a:gd name="connsiteY33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3031101 w 5422429"/>
              <a:gd name="connsiteY29" fmla="*/ 3244874 h 3970068"/>
              <a:gd name="connsiteX30" fmla="*/ 2386417 w 5422429"/>
              <a:gd name="connsiteY30" fmla="*/ 3431554 h 3970068"/>
              <a:gd name="connsiteX31" fmla="*/ 2252132 w 5422429"/>
              <a:gd name="connsiteY31" fmla="*/ 3789821 h 3970068"/>
              <a:gd name="connsiteX32" fmla="*/ 1873441 w 5422429"/>
              <a:gd name="connsiteY32" fmla="*/ 3926865 h 3970068"/>
              <a:gd name="connsiteX33" fmla="*/ 1330573 w 5422429"/>
              <a:gd name="connsiteY33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2386417 w 5422429"/>
              <a:gd name="connsiteY29" fmla="*/ 3431554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5 w 5422429"/>
              <a:gd name="connsiteY28" fmla="*/ 3221069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6 w 5422429"/>
              <a:gd name="connsiteY28" fmla="*/ 3190432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3970068"/>
              <a:gd name="connsiteX1" fmla="*/ 757917 w 5422429"/>
              <a:gd name="connsiteY1" fmla="*/ 3895253 h 3970068"/>
              <a:gd name="connsiteX2" fmla="*/ 508535 w 5422429"/>
              <a:gd name="connsiteY2" fmla="*/ 3535035 h 3970068"/>
              <a:gd name="connsiteX3" fmla="*/ 92899 w 5422429"/>
              <a:gd name="connsiteY3" fmla="*/ 3378016 h 3970068"/>
              <a:gd name="connsiteX4" fmla="*/ 536 w 5422429"/>
              <a:gd name="connsiteY4" fmla="*/ 2879252 h 3970068"/>
              <a:gd name="connsiteX5" fmla="*/ 83663 w 5422429"/>
              <a:gd name="connsiteY5" fmla="*/ 2269652 h 3970068"/>
              <a:gd name="connsiteX6" fmla="*/ 111372 w 5422429"/>
              <a:gd name="connsiteY6" fmla="*/ 2168052 h 3970068"/>
              <a:gd name="connsiteX7" fmla="*/ 129845 w 5422429"/>
              <a:gd name="connsiteY7" fmla="*/ 2020270 h 3970068"/>
              <a:gd name="connsiteX8" fmla="*/ 148317 w 5422429"/>
              <a:gd name="connsiteY8" fmla="*/ 1983325 h 3970068"/>
              <a:gd name="connsiteX9" fmla="*/ 157554 w 5422429"/>
              <a:gd name="connsiteY9" fmla="*/ 1955616 h 3970068"/>
              <a:gd name="connsiteX10" fmla="*/ 166790 w 5422429"/>
              <a:gd name="connsiteY10" fmla="*/ 1909434 h 3970068"/>
              <a:gd name="connsiteX11" fmla="*/ 231445 w 5422429"/>
              <a:gd name="connsiteY11" fmla="*/ 1780125 h 3970068"/>
              <a:gd name="connsiteX12" fmla="*/ 314572 w 5422429"/>
              <a:gd name="connsiteY12" fmla="*/ 1604634 h 3970068"/>
              <a:gd name="connsiteX13" fmla="*/ 480826 w 5422429"/>
              <a:gd name="connsiteY13" fmla="*/ 1327543 h 3970068"/>
              <a:gd name="connsiteX14" fmla="*/ 720972 w 5422429"/>
              <a:gd name="connsiteY14" fmla="*/ 1050452 h 3970068"/>
              <a:gd name="connsiteX15" fmla="*/ 1265917 w 5422429"/>
              <a:gd name="connsiteY15" fmla="*/ 644052 h 3970068"/>
              <a:gd name="connsiteX16" fmla="*/ 1736973 w 5422429"/>
              <a:gd name="connsiteY16" fmla="*/ 422380 h 3970068"/>
              <a:gd name="connsiteX17" fmla="*/ 2180319 w 5422429"/>
              <a:gd name="connsiteY17" fmla="*/ 237652 h 3970068"/>
              <a:gd name="connsiteX18" fmla="*/ 3094717 w 5422429"/>
              <a:gd name="connsiteY18" fmla="*/ 52924 h 3970068"/>
              <a:gd name="connsiteX19" fmla="*/ 4489409 w 5422429"/>
              <a:gd name="connsiteY19" fmla="*/ 15980 h 3970068"/>
              <a:gd name="connsiteX20" fmla="*/ 5034353 w 5422429"/>
              <a:gd name="connsiteY20" fmla="*/ 283834 h 3970068"/>
              <a:gd name="connsiteX21" fmla="*/ 5062063 w 5422429"/>
              <a:gd name="connsiteY21" fmla="*/ 468561 h 3970068"/>
              <a:gd name="connsiteX22" fmla="*/ 5089772 w 5422429"/>
              <a:gd name="connsiteY22" fmla="*/ 505507 h 3970068"/>
              <a:gd name="connsiteX23" fmla="*/ 5108245 w 5422429"/>
              <a:gd name="connsiteY23" fmla="*/ 551689 h 3970068"/>
              <a:gd name="connsiteX24" fmla="*/ 5071299 w 5422429"/>
              <a:gd name="connsiteY24" fmla="*/ 1022743 h 3970068"/>
              <a:gd name="connsiteX25" fmla="*/ 5129232 w 5422429"/>
              <a:gd name="connsiteY25" fmla="*/ 2168051 h 3970068"/>
              <a:gd name="connsiteX26" fmla="*/ 5335268 w 5422429"/>
              <a:gd name="connsiteY26" fmla="*/ 3144843 h 3970068"/>
              <a:gd name="connsiteX27" fmla="*/ 4142905 w 5422429"/>
              <a:gd name="connsiteY27" fmla="*/ 3174956 h 3970068"/>
              <a:gd name="connsiteX28" fmla="*/ 3395366 w 5422429"/>
              <a:gd name="connsiteY28" fmla="*/ 3190432 h 3970068"/>
              <a:gd name="connsiteX29" fmla="*/ 2478890 w 5422429"/>
              <a:gd name="connsiteY29" fmla="*/ 3329430 h 3970068"/>
              <a:gd name="connsiteX30" fmla="*/ 2252132 w 5422429"/>
              <a:gd name="connsiteY30" fmla="*/ 3789821 h 3970068"/>
              <a:gd name="connsiteX31" fmla="*/ 1873441 w 5422429"/>
              <a:gd name="connsiteY31" fmla="*/ 3926865 h 3970068"/>
              <a:gd name="connsiteX32" fmla="*/ 1330573 w 5422429"/>
              <a:gd name="connsiteY32" fmla="*/ 3969144 h 3970068"/>
              <a:gd name="connsiteX0" fmla="*/ 1330573 w 5422429"/>
              <a:gd name="connsiteY0" fmla="*/ 3969144 h 4195364"/>
              <a:gd name="connsiteX1" fmla="*/ 757917 w 5422429"/>
              <a:gd name="connsiteY1" fmla="*/ 3895253 h 4195364"/>
              <a:gd name="connsiteX2" fmla="*/ 508535 w 5422429"/>
              <a:gd name="connsiteY2" fmla="*/ 3535035 h 4195364"/>
              <a:gd name="connsiteX3" fmla="*/ 92899 w 5422429"/>
              <a:gd name="connsiteY3" fmla="*/ 3378016 h 4195364"/>
              <a:gd name="connsiteX4" fmla="*/ 536 w 5422429"/>
              <a:gd name="connsiteY4" fmla="*/ 2879252 h 4195364"/>
              <a:gd name="connsiteX5" fmla="*/ 83663 w 5422429"/>
              <a:gd name="connsiteY5" fmla="*/ 2269652 h 4195364"/>
              <a:gd name="connsiteX6" fmla="*/ 111372 w 5422429"/>
              <a:gd name="connsiteY6" fmla="*/ 2168052 h 4195364"/>
              <a:gd name="connsiteX7" fmla="*/ 129845 w 5422429"/>
              <a:gd name="connsiteY7" fmla="*/ 2020270 h 4195364"/>
              <a:gd name="connsiteX8" fmla="*/ 148317 w 5422429"/>
              <a:gd name="connsiteY8" fmla="*/ 1983325 h 4195364"/>
              <a:gd name="connsiteX9" fmla="*/ 157554 w 5422429"/>
              <a:gd name="connsiteY9" fmla="*/ 1955616 h 4195364"/>
              <a:gd name="connsiteX10" fmla="*/ 166790 w 5422429"/>
              <a:gd name="connsiteY10" fmla="*/ 1909434 h 4195364"/>
              <a:gd name="connsiteX11" fmla="*/ 231445 w 5422429"/>
              <a:gd name="connsiteY11" fmla="*/ 1780125 h 4195364"/>
              <a:gd name="connsiteX12" fmla="*/ 314572 w 5422429"/>
              <a:gd name="connsiteY12" fmla="*/ 1604634 h 4195364"/>
              <a:gd name="connsiteX13" fmla="*/ 480826 w 5422429"/>
              <a:gd name="connsiteY13" fmla="*/ 1327543 h 4195364"/>
              <a:gd name="connsiteX14" fmla="*/ 720972 w 5422429"/>
              <a:gd name="connsiteY14" fmla="*/ 1050452 h 4195364"/>
              <a:gd name="connsiteX15" fmla="*/ 1265917 w 5422429"/>
              <a:gd name="connsiteY15" fmla="*/ 644052 h 4195364"/>
              <a:gd name="connsiteX16" fmla="*/ 1736973 w 5422429"/>
              <a:gd name="connsiteY16" fmla="*/ 422380 h 4195364"/>
              <a:gd name="connsiteX17" fmla="*/ 2180319 w 5422429"/>
              <a:gd name="connsiteY17" fmla="*/ 237652 h 4195364"/>
              <a:gd name="connsiteX18" fmla="*/ 3094717 w 5422429"/>
              <a:gd name="connsiteY18" fmla="*/ 52924 h 4195364"/>
              <a:gd name="connsiteX19" fmla="*/ 4489409 w 5422429"/>
              <a:gd name="connsiteY19" fmla="*/ 15980 h 4195364"/>
              <a:gd name="connsiteX20" fmla="*/ 5034353 w 5422429"/>
              <a:gd name="connsiteY20" fmla="*/ 283834 h 4195364"/>
              <a:gd name="connsiteX21" fmla="*/ 5062063 w 5422429"/>
              <a:gd name="connsiteY21" fmla="*/ 468561 h 4195364"/>
              <a:gd name="connsiteX22" fmla="*/ 5089772 w 5422429"/>
              <a:gd name="connsiteY22" fmla="*/ 505507 h 4195364"/>
              <a:gd name="connsiteX23" fmla="*/ 5108245 w 5422429"/>
              <a:gd name="connsiteY23" fmla="*/ 551689 h 4195364"/>
              <a:gd name="connsiteX24" fmla="*/ 5071299 w 5422429"/>
              <a:gd name="connsiteY24" fmla="*/ 1022743 h 4195364"/>
              <a:gd name="connsiteX25" fmla="*/ 5129232 w 5422429"/>
              <a:gd name="connsiteY25" fmla="*/ 2168051 h 4195364"/>
              <a:gd name="connsiteX26" fmla="*/ 5335268 w 5422429"/>
              <a:gd name="connsiteY26" fmla="*/ 3144843 h 4195364"/>
              <a:gd name="connsiteX27" fmla="*/ 4142905 w 5422429"/>
              <a:gd name="connsiteY27" fmla="*/ 3174956 h 4195364"/>
              <a:gd name="connsiteX28" fmla="*/ 3395366 w 5422429"/>
              <a:gd name="connsiteY28" fmla="*/ 3190432 h 4195364"/>
              <a:gd name="connsiteX29" fmla="*/ 2478890 w 5422429"/>
              <a:gd name="connsiteY29" fmla="*/ 3329430 h 4195364"/>
              <a:gd name="connsiteX30" fmla="*/ 2252132 w 5422429"/>
              <a:gd name="connsiteY30" fmla="*/ 3789821 h 4195364"/>
              <a:gd name="connsiteX31" fmla="*/ 1893990 w 5422429"/>
              <a:gd name="connsiteY31" fmla="*/ 4192385 h 4195364"/>
              <a:gd name="connsiteX32" fmla="*/ 1330573 w 5422429"/>
              <a:gd name="connsiteY32" fmla="*/ 3969144 h 4195364"/>
              <a:gd name="connsiteX0" fmla="*/ 1330573 w 5422429"/>
              <a:gd name="connsiteY0" fmla="*/ 3969144 h 4192398"/>
              <a:gd name="connsiteX1" fmla="*/ 757917 w 5422429"/>
              <a:gd name="connsiteY1" fmla="*/ 3895253 h 4192398"/>
              <a:gd name="connsiteX2" fmla="*/ 508535 w 5422429"/>
              <a:gd name="connsiteY2" fmla="*/ 3535035 h 4192398"/>
              <a:gd name="connsiteX3" fmla="*/ 92899 w 5422429"/>
              <a:gd name="connsiteY3" fmla="*/ 3378016 h 4192398"/>
              <a:gd name="connsiteX4" fmla="*/ 536 w 5422429"/>
              <a:gd name="connsiteY4" fmla="*/ 2879252 h 4192398"/>
              <a:gd name="connsiteX5" fmla="*/ 83663 w 5422429"/>
              <a:gd name="connsiteY5" fmla="*/ 2269652 h 4192398"/>
              <a:gd name="connsiteX6" fmla="*/ 111372 w 5422429"/>
              <a:gd name="connsiteY6" fmla="*/ 2168052 h 4192398"/>
              <a:gd name="connsiteX7" fmla="*/ 129845 w 5422429"/>
              <a:gd name="connsiteY7" fmla="*/ 2020270 h 4192398"/>
              <a:gd name="connsiteX8" fmla="*/ 148317 w 5422429"/>
              <a:gd name="connsiteY8" fmla="*/ 1983325 h 4192398"/>
              <a:gd name="connsiteX9" fmla="*/ 157554 w 5422429"/>
              <a:gd name="connsiteY9" fmla="*/ 1955616 h 4192398"/>
              <a:gd name="connsiteX10" fmla="*/ 166790 w 5422429"/>
              <a:gd name="connsiteY10" fmla="*/ 1909434 h 4192398"/>
              <a:gd name="connsiteX11" fmla="*/ 231445 w 5422429"/>
              <a:gd name="connsiteY11" fmla="*/ 1780125 h 4192398"/>
              <a:gd name="connsiteX12" fmla="*/ 314572 w 5422429"/>
              <a:gd name="connsiteY12" fmla="*/ 1604634 h 4192398"/>
              <a:gd name="connsiteX13" fmla="*/ 480826 w 5422429"/>
              <a:gd name="connsiteY13" fmla="*/ 1327543 h 4192398"/>
              <a:gd name="connsiteX14" fmla="*/ 720972 w 5422429"/>
              <a:gd name="connsiteY14" fmla="*/ 1050452 h 4192398"/>
              <a:gd name="connsiteX15" fmla="*/ 1265917 w 5422429"/>
              <a:gd name="connsiteY15" fmla="*/ 644052 h 4192398"/>
              <a:gd name="connsiteX16" fmla="*/ 1736973 w 5422429"/>
              <a:gd name="connsiteY16" fmla="*/ 422380 h 4192398"/>
              <a:gd name="connsiteX17" fmla="*/ 2180319 w 5422429"/>
              <a:gd name="connsiteY17" fmla="*/ 237652 h 4192398"/>
              <a:gd name="connsiteX18" fmla="*/ 3094717 w 5422429"/>
              <a:gd name="connsiteY18" fmla="*/ 52924 h 4192398"/>
              <a:gd name="connsiteX19" fmla="*/ 4489409 w 5422429"/>
              <a:gd name="connsiteY19" fmla="*/ 15980 h 4192398"/>
              <a:gd name="connsiteX20" fmla="*/ 5034353 w 5422429"/>
              <a:gd name="connsiteY20" fmla="*/ 283834 h 4192398"/>
              <a:gd name="connsiteX21" fmla="*/ 5062063 w 5422429"/>
              <a:gd name="connsiteY21" fmla="*/ 468561 h 4192398"/>
              <a:gd name="connsiteX22" fmla="*/ 5089772 w 5422429"/>
              <a:gd name="connsiteY22" fmla="*/ 505507 h 4192398"/>
              <a:gd name="connsiteX23" fmla="*/ 5108245 w 5422429"/>
              <a:gd name="connsiteY23" fmla="*/ 551689 h 4192398"/>
              <a:gd name="connsiteX24" fmla="*/ 5071299 w 5422429"/>
              <a:gd name="connsiteY24" fmla="*/ 1022743 h 4192398"/>
              <a:gd name="connsiteX25" fmla="*/ 5129232 w 5422429"/>
              <a:gd name="connsiteY25" fmla="*/ 2168051 h 4192398"/>
              <a:gd name="connsiteX26" fmla="*/ 5335268 w 5422429"/>
              <a:gd name="connsiteY26" fmla="*/ 3144843 h 4192398"/>
              <a:gd name="connsiteX27" fmla="*/ 4142905 w 5422429"/>
              <a:gd name="connsiteY27" fmla="*/ 3174956 h 4192398"/>
              <a:gd name="connsiteX28" fmla="*/ 3395366 w 5422429"/>
              <a:gd name="connsiteY28" fmla="*/ 3190432 h 4192398"/>
              <a:gd name="connsiteX29" fmla="*/ 2478890 w 5422429"/>
              <a:gd name="connsiteY29" fmla="*/ 3329430 h 4192398"/>
              <a:gd name="connsiteX30" fmla="*/ 2211033 w 5422429"/>
              <a:gd name="connsiteY30" fmla="*/ 3973644 h 4192398"/>
              <a:gd name="connsiteX31" fmla="*/ 1893990 w 5422429"/>
              <a:gd name="connsiteY31" fmla="*/ 4192385 h 4192398"/>
              <a:gd name="connsiteX32" fmla="*/ 1330573 w 5422429"/>
              <a:gd name="connsiteY32" fmla="*/ 3969144 h 4192398"/>
              <a:gd name="connsiteX0" fmla="*/ 1371673 w 5422429"/>
              <a:gd name="connsiteY0" fmla="*/ 4183604 h 4219697"/>
              <a:gd name="connsiteX1" fmla="*/ 757917 w 5422429"/>
              <a:gd name="connsiteY1" fmla="*/ 3895253 h 4219697"/>
              <a:gd name="connsiteX2" fmla="*/ 508535 w 5422429"/>
              <a:gd name="connsiteY2" fmla="*/ 3535035 h 4219697"/>
              <a:gd name="connsiteX3" fmla="*/ 92899 w 5422429"/>
              <a:gd name="connsiteY3" fmla="*/ 3378016 h 4219697"/>
              <a:gd name="connsiteX4" fmla="*/ 536 w 5422429"/>
              <a:gd name="connsiteY4" fmla="*/ 2879252 h 4219697"/>
              <a:gd name="connsiteX5" fmla="*/ 83663 w 5422429"/>
              <a:gd name="connsiteY5" fmla="*/ 2269652 h 4219697"/>
              <a:gd name="connsiteX6" fmla="*/ 111372 w 5422429"/>
              <a:gd name="connsiteY6" fmla="*/ 2168052 h 4219697"/>
              <a:gd name="connsiteX7" fmla="*/ 129845 w 5422429"/>
              <a:gd name="connsiteY7" fmla="*/ 2020270 h 4219697"/>
              <a:gd name="connsiteX8" fmla="*/ 148317 w 5422429"/>
              <a:gd name="connsiteY8" fmla="*/ 1983325 h 4219697"/>
              <a:gd name="connsiteX9" fmla="*/ 157554 w 5422429"/>
              <a:gd name="connsiteY9" fmla="*/ 1955616 h 4219697"/>
              <a:gd name="connsiteX10" fmla="*/ 166790 w 5422429"/>
              <a:gd name="connsiteY10" fmla="*/ 1909434 h 4219697"/>
              <a:gd name="connsiteX11" fmla="*/ 231445 w 5422429"/>
              <a:gd name="connsiteY11" fmla="*/ 1780125 h 4219697"/>
              <a:gd name="connsiteX12" fmla="*/ 314572 w 5422429"/>
              <a:gd name="connsiteY12" fmla="*/ 1604634 h 4219697"/>
              <a:gd name="connsiteX13" fmla="*/ 480826 w 5422429"/>
              <a:gd name="connsiteY13" fmla="*/ 1327543 h 4219697"/>
              <a:gd name="connsiteX14" fmla="*/ 720972 w 5422429"/>
              <a:gd name="connsiteY14" fmla="*/ 1050452 h 4219697"/>
              <a:gd name="connsiteX15" fmla="*/ 1265917 w 5422429"/>
              <a:gd name="connsiteY15" fmla="*/ 644052 h 4219697"/>
              <a:gd name="connsiteX16" fmla="*/ 1736973 w 5422429"/>
              <a:gd name="connsiteY16" fmla="*/ 422380 h 4219697"/>
              <a:gd name="connsiteX17" fmla="*/ 2180319 w 5422429"/>
              <a:gd name="connsiteY17" fmla="*/ 237652 h 4219697"/>
              <a:gd name="connsiteX18" fmla="*/ 3094717 w 5422429"/>
              <a:gd name="connsiteY18" fmla="*/ 52924 h 4219697"/>
              <a:gd name="connsiteX19" fmla="*/ 4489409 w 5422429"/>
              <a:gd name="connsiteY19" fmla="*/ 15980 h 4219697"/>
              <a:gd name="connsiteX20" fmla="*/ 5034353 w 5422429"/>
              <a:gd name="connsiteY20" fmla="*/ 283834 h 4219697"/>
              <a:gd name="connsiteX21" fmla="*/ 5062063 w 5422429"/>
              <a:gd name="connsiteY21" fmla="*/ 468561 h 4219697"/>
              <a:gd name="connsiteX22" fmla="*/ 5089772 w 5422429"/>
              <a:gd name="connsiteY22" fmla="*/ 505507 h 4219697"/>
              <a:gd name="connsiteX23" fmla="*/ 5108245 w 5422429"/>
              <a:gd name="connsiteY23" fmla="*/ 551689 h 4219697"/>
              <a:gd name="connsiteX24" fmla="*/ 5071299 w 5422429"/>
              <a:gd name="connsiteY24" fmla="*/ 1022743 h 4219697"/>
              <a:gd name="connsiteX25" fmla="*/ 5129232 w 5422429"/>
              <a:gd name="connsiteY25" fmla="*/ 2168051 h 4219697"/>
              <a:gd name="connsiteX26" fmla="*/ 5335268 w 5422429"/>
              <a:gd name="connsiteY26" fmla="*/ 3144843 h 4219697"/>
              <a:gd name="connsiteX27" fmla="*/ 4142905 w 5422429"/>
              <a:gd name="connsiteY27" fmla="*/ 3174956 h 4219697"/>
              <a:gd name="connsiteX28" fmla="*/ 3395366 w 5422429"/>
              <a:gd name="connsiteY28" fmla="*/ 3190432 h 4219697"/>
              <a:gd name="connsiteX29" fmla="*/ 2478890 w 5422429"/>
              <a:gd name="connsiteY29" fmla="*/ 3329430 h 4219697"/>
              <a:gd name="connsiteX30" fmla="*/ 2211033 w 5422429"/>
              <a:gd name="connsiteY30" fmla="*/ 3973644 h 4219697"/>
              <a:gd name="connsiteX31" fmla="*/ 1893990 w 5422429"/>
              <a:gd name="connsiteY31" fmla="*/ 4192385 h 4219697"/>
              <a:gd name="connsiteX32" fmla="*/ 1371673 w 5422429"/>
              <a:gd name="connsiteY32" fmla="*/ 4183604 h 4219697"/>
              <a:gd name="connsiteX0" fmla="*/ 1371673 w 5422429"/>
              <a:gd name="connsiteY0" fmla="*/ 4183604 h 4205682"/>
              <a:gd name="connsiteX1" fmla="*/ 757917 w 5422429"/>
              <a:gd name="connsiteY1" fmla="*/ 3895253 h 4205682"/>
              <a:gd name="connsiteX2" fmla="*/ 508535 w 5422429"/>
              <a:gd name="connsiteY2" fmla="*/ 3535035 h 4205682"/>
              <a:gd name="connsiteX3" fmla="*/ 92899 w 5422429"/>
              <a:gd name="connsiteY3" fmla="*/ 3378016 h 4205682"/>
              <a:gd name="connsiteX4" fmla="*/ 536 w 5422429"/>
              <a:gd name="connsiteY4" fmla="*/ 2879252 h 4205682"/>
              <a:gd name="connsiteX5" fmla="*/ 83663 w 5422429"/>
              <a:gd name="connsiteY5" fmla="*/ 2269652 h 4205682"/>
              <a:gd name="connsiteX6" fmla="*/ 111372 w 5422429"/>
              <a:gd name="connsiteY6" fmla="*/ 2168052 h 4205682"/>
              <a:gd name="connsiteX7" fmla="*/ 129845 w 5422429"/>
              <a:gd name="connsiteY7" fmla="*/ 2020270 h 4205682"/>
              <a:gd name="connsiteX8" fmla="*/ 148317 w 5422429"/>
              <a:gd name="connsiteY8" fmla="*/ 1983325 h 4205682"/>
              <a:gd name="connsiteX9" fmla="*/ 157554 w 5422429"/>
              <a:gd name="connsiteY9" fmla="*/ 1955616 h 4205682"/>
              <a:gd name="connsiteX10" fmla="*/ 166790 w 5422429"/>
              <a:gd name="connsiteY10" fmla="*/ 1909434 h 4205682"/>
              <a:gd name="connsiteX11" fmla="*/ 231445 w 5422429"/>
              <a:gd name="connsiteY11" fmla="*/ 1780125 h 4205682"/>
              <a:gd name="connsiteX12" fmla="*/ 314572 w 5422429"/>
              <a:gd name="connsiteY12" fmla="*/ 1604634 h 4205682"/>
              <a:gd name="connsiteX13" fmla="*/ 480826 w 5422429"/>
              <a:gd name="connsiteY13" fmla="*/ 1327543 h 4205682"/>
              <a:gd name="connsiteX14" fmla="*/ 720972 w 5422429"/>
              <a:gd name="connsiteY14" fmla="*/ 1050452 h 4205682"/>
              <a:gd name="connsiteX15" fmla="*/ 1265917 w 5422429"/>
              <a:gd name="connsiteY15" fmla="*/ 644052 h 4205682"/>
              <a:gd name="connsiteX16" fmla="*/ 1736973 w 5422429"/>
              <a:gd name="connsiteY16" fmla="*/ 422380 h 4205682"/>
              <a:gd name="connsiteX17" fmla="*/ 2180319 w 5422429"/>
              <a:gd name="connsiteY17" fmla="*/ 237652 h 4205682"/>
              <a:gd name="connsiteX18" fmla="*/ 3094717 w 5422429"/>
              <a:gd name="connsiteY18" fmla="*/ 52924 h 4205682"/>
              <a:gd name="connsiteX19" fmla="*/ 4489409 w 5422429"/>
              <a:gd name="connsiteY19" fmla="*/ 15980 h 4205682"/>
              <a:gd name="connsiteX20" fmla="*/ 5034353 w 5422429"/>
              <a:gd name="connsiteY20" fmla="*/ 283834 h 4205682"/>
              <a:gd name="connsiteX21" fmla="*/ 5062063 w 5422429"/>
              <a:gd name="connsiteY21" fmla="*/ 468561 h 4205682"/>
              <a:gd name="connsiteX22" fmla="*/ 5089772 w 5422429"/>
              <a:gd name="connsiteY22" fmla="*/ 505507 h 4205682"/>
              <a:gd name="connsiteX23" fmla="*/ 5108245 w 5422429"/>
              <a:gd name="connsiteY23" fmla="*/ 551689 h 4205682"/>
              <a:gd name="connsiteX24" fmla="*/ 5071299 w 5422429"/>
              <a:gd name="connsiteY24" fmla="*/ 1022743 h 4205682"/>
              <a:gd name="connsiteX25" fmla="*/ 5129232 w 5422429"/>
              <a:gd name="connsiteY25" fmla="*/ 2168051 h 4205682"/>
              <a:gd name="connsiteX26" fmla="*/ 5335268 w 5422429"/>
              <a:gd name="connsiteY26" fmla="*/ 3144843 h 4205682"/>
              <a:gd name="connsiteX27" fmla="*/ 4142905 w 5422429"/>
              <a:gd name="connsiteY27" fmla="*/ 3174956 h 4205682"/>
              <a:gd name="connsiteX28" fmla="*/ 3395366 w 5422429"/>
              <a:gd name="connsiteY28" fmla="*/ 3190432 h 4205682"/>
              <a:gd name="connsiteX29" fmla="*/ 2478890 w 5422429"/>
              <a:gd name="connsiteY29" fmla="*/ 3329430 h 4205682"/>
              <a:gd name="connsiteX30" fmla="*/ 2211033 w 5422429"/>
              <a:gd name="connsiteY30" fmla="*/ 3973644 h 4205682"/>
              <a:gd name="connsiteX31" fmla="*/ 1893990 w 5422429"/>
              <a:gd name="connsiteY31" fmla="*/ 4192385 h 4205682"/>
              <a:gd name="connsiteX32" fmla="*/ 1371673 w 5422429"/>
              <a:gd name="connsiteY32" fmla="*/ 4183604 h 4205682"/>
              <a:gd name="connsiteX0" fmla="*/ 1371673 w 5422429"/>
              <a:gd name="connsiteY0" fmla="*/ 4183604 h 4207258"/>
              <a:gd name="connsiteX1" fmla="*/ 747642 w 5422429"/>
              <a:gd name="connsiteY1" fmla="*/ 4150561 h 4207258"/>
              <a:gd name="connsiteX2" fmla="*/ 508535 w 5422429"/>
              <a:gd name="connsiteY2" fmla="*/ 3535035 h 4207258"/>
              <a:gd name="connsiteX3" fmla="*/ 92899 w 5422429"/>
              <a:gd name="connsiteY3" fmla="*/ 3378016 h 4207258"/>
              <a:gd name="connsiteX4" fmla="*/ 536 w 5422429"/>
              <a:gd name="connsiteY4" fmla="*/ 2879252 h 4207258"/>
              <a:gd name="connsiteX5" fmla="*/ 83663 w 5422429"/>
              <a:gd name="connsiteY5" fmla="*/ 2269652 h 4207258"/>
              <a:gd name="connsiteX6" fmla="*/ 111372 w 5422429"/>
              <a:gd name="connsiteY6" fmla="*/ 2168052 h 4207258"/>
              <a:gd name="connsiteX7" fmla="*/ 129845 w 5422429"/>
              <a:gd name="connsiteY7" fmla="*/ 2020270 h 4207258"/>
              <a:gd name="connsiteX8" fmla="*/ 148317 w 5422429"/>
              <a:gd name="connsiteY8" fmla="*/ 1983325 h 4207258"/>
              <a:gd name="connsiteX9" fmla="*/ 157554 w 5422429"/>
              <a:gd name="connsiteY9" fmla="*/ 1955616 h 4207258"/>
              <a:gd name="connsiteX10" fmla="*/ 166790 w 5422429"/>
              <a:gd name="connsiteY10" fmla="*/ 1909434 h 4207258"/>
              <a:gd name="connsiteX11" fmla="*/ 231445 w 5422429"/>
              <a:gd name="connsiteY11" fmla="*/ 1780125 h 4207258"/>
              <a:gd name="connsiteX12" fmla="*/ 314572 w 5422429"/>
              <a:gd name="connsiteY12" fmla="*/ 1604634 h 4207258"/>
              <a:gd name="connsiteX13" fmla="*/ 480826 w 5422429"/>
              <a:gd name="connsiteY13" fmla="*/ 1327543 h 4207258"/>
              <a:gd name="connsiteX14" fmla="*/ 720972 w 5422429"/>
              <a:gd name="connsiteY14" fmla="*/ 1050452 h 4207258"/>
              <a:gd name="connsiteX15" fmla="*/ 1265917 w 5422429"/>
              <a:gd name="connsiteY15" fmla="*/ 644052 h 4207258"/>
              <a:gd name="connsiteX16" fmla="*/ 1736973 w 5422429"/>
              <a:gd name="connsiteY16" fmla="*/ 422380 h 4207258"/>
              <a:gd name="connsiteX17" fmla="*/ 2180319 w 5422429"/>
              <a:gd name="connsiteY17" fmla="*/ 237652 h 4207258"/>
              <a:gd name="connsiteX18" fmla="*/ 3094717 w 5422429"/>
              <a:gd name="connsiteY18" fmla="*/ 52924 h 4207258"/>
              <a:gd name="connsiteX19" fmla="*/ 4489409 w 5422429"/>
              <a:gd name="connsiteY19" fmla="*/ 15980 h 4207258"/>
              <a:gd name="connsiteX20" fmla="*/ 5034353 w 5422429"/>
              <a:gd name="connsiteY20" fmla="*/ 283834 h 4207258"/>
              <a:gd name="connsiteX21" fmla="*/ 5062063 w 5422429"/>
              <a:gd name="connsiteY21" fmla="*/ 468561 h 4207258"/>
              <a:gd name="connsiteX22" fmla="*/ 5089772 w 5422429"/>
              <a:gd name="connsiteY22" fmla="*/ 505507 h 4207258"/>
              <a:gd name="connsiteX23" fmla="*/ 5108245 w 5422429"/>
              <a:gd name="connsiteY23" fmla="*/ 551689 h 4207258"/>
              <a:gd name="connsiteX24" fmla="*/ 5071299 w 5422429"/>
              <a:gd name="connsiteY24" fmla="*/ 1022743 h 4207258"/>
              <a:gd name="connsiteX25" fmla="*/ 5129232 w 5422429"/>
              <a:gd name="connsiteY25" fmla="*/ 2168051 h 4207258"/>
              <a:gd name="connsiteX26" fmla="*/ 5335268 w 5422429"/>
              <a:gd name="connsiteY26" fmla="*/ 3144843 h 4207258"/>
              <a:gd name="connsiteX27" fmla="*/ 4142905 w 5422429"/>
              <a:gd name="connsiteY27" fmla="*/ 3174956 h 4207258"/>
              <a:gd name="connsiteX28" fmla="*/ 3395366 w 5422429"/>
              <a:gd name="connsiteY28" fmla="*/ 3190432 h 4207258"/>
              <a:gd name="connsiteX29" fmla="*/ 2478890 w 5422429"/>
              <a:gd name="connsiteY29" fmla="*/ 3329430 h 4207258"/>
              <a:gd name="connsiteX30" fmla="*/ 2211033 w 5422429"/>
              <a:gd name="connsiteY30" fmla="*/ 3973644 h 4207258"/>
              <a:gd name="connsiteX31" fmla="*/ 1893990 w 5422429"/>
              <a:gd name="connsiteY31" fmla="*/ 4192385 h 4207258"/>
              <a:gd name="connsiteX32" fmla="*/ 1371673 w 5422429"/>
              <a:gd name="connsiteY32" fmla="*/ 4183604 h 4207258"/>
              <a:gd name="connsiteX0" fmla="*/ 1371673 w 5422429"/>
              <a:gd name="connsiteY0" fmla="*/ 4183604 h 4207258"/>
              <a:gd name="connsiteX1" fmla="*/ 747642 w 5422429"/>
              <a:gd name="connsiteY1" fmla="*/ 4150561 h 4207258"/>
              <a:gd name="connsiteX2" fmla="*/ 570183 w 5422429"/>
              <a:gd name="connsiteY2" fmla="*/ 3565672 h 4207258"/>
              <a:gd name="connsiteX3" fmla="*/ 92899 w 5422429"/>
              <a:gd name="connsiteY3" fmla="*/ 3378016 h 4207258"/>
              <a:gd name="connsiteX4" fmla="*/ 536 w 5422429"/>
              <a:gd name="connsiteY4" fmla="*/ 2879252 h 4207258"/>
              <a:gd name="connsiteX5" fmla="*/ 83663 w 5422429"/>
              <a:gd name="connsiteY5" fmla="*/ 2269652 h 4207258"/>
              <a:gd name="connsiteX6" fmla="*/ 111372 w 5422429"/>
              <a:gd name="connsiteY6" fmla="*/ 2168052 h 4207258"/>
              <a:gd name="connsiteX7" fmla="*/ 129845 w 5422429"/>
              <a:gd name="connsiteY7" fmla="*/ 2020270 h 4207258"/>
              <a:gd name="connsiteX8" fmla="*/ 148317 w 5422429"/>
              <a:gd name="connsiteY8" fmla="*/ 1983325 h 4207258"/>
              <a:gd name="connsiteX9" fmla="*/ 157554 w 5422429"/>
              <a:gd name="connsiteY9" fmla="*/ 1955616 h 4207258"/>
              <a:gd name="connsiteX10" fmla="*/ 166790 w 5422429"/>
              <a:gd name="connsiteY10" fmla="*/ 1909434 h 4207258"/>
              <a:gd name="connsiteX11" fmla="*/ 231445 w 5422429"/>
              <a:gd name="connsiteY11" fmla="*/ 1780125 h 4207258"/>
              <a:gd name="connsiteX12" fmla="*/ 314572 w 5422429"/>
              <a:gd name="connsiteY12" fmla="*/ 1604634 h 4207258"/>
              <a:gd name="connsiteX13" fmla="*/ 480826 w 5422429"/>
              <a:gd name="connsiteY13" fmla="*/ 1327543 h 4207258"/>
              <a:gd name="connsiteX14" fmla="*/ 720972 w 5422429"/>
              <a:gd name="connsiteY14" fmla="*/ 1050452 h 4207258"/>
              <a:gd name="connsiteX15" fmla="*/ 1265917 w 5422429"/>
              <a:gd name="connsiteY15" fmla="*/ 644052 h 4207258"/>
              <a:gd name="connsiteX16" fmla="*/ 1736973 w 5422429"/>
              <a:gd name="connsiteY16" fmla="*/ 422380 h 4207258"/>
              <a:gd name="connsiteX17" fmla="*/ 2180319 w 5422429"/>
              <a:gd name="connsiteY17" fmla="*/ 237652 h 4207258"/>
              <a:gd name="connsiteX18" fmla="*/ 3094717 w 5422429"/>
              <a:gd name="connsiteY18" fmla="*/ 52924 h 4207258"/>
              <a:gd name="connsiteX19" fmla="*/ 4489409 w 5422429"/>
              <a:gd name="connsiteY19" fmla="*/ 15980 h 4207258"/>
              <a:gd name="connsiteX20" fmla="*/ 5034353 w 5422429"/>
              <a:gd name="connsiteY20" fmla="*/ 283834 h 4207258"/>
              <a:gd name="connsiteX21" fmla="*/ 5062063 w 5422429"/>
              <a:gd name="connsiteY21" fmla="*/ 468561 h 4207258"/>
              <a:gd name="connsiteX22" fmla="*/ 5089772 w 5422429"/>
              <a:gd name="connsiteY22" fmla="*/ 505507 h 4207258"/>
              <a:gd name="connsiteX23" fmla="*/ 5108245 w 5422429"/>
              <a:gd name="connsiteY23" fmla="*/ 551689 h 4207258"/>
              <a:gd name="connsiteX24" fmla="*/ 5071299 w 5422429"/>
              <a:gd name="connsiteY24" fmla="*/ 1022743 h 4207258"/>
              <a:gd name="connsiteX25" fmla="*/ 5129232 w 5422429"/>
              <a:gd name="connsiteY25" fmla="*/ 2168051 h 4207258"/>
              <a:gd name="connsiteX26" fmla="*/ 5335268 w 5422429"/>
              <a:gd name="connsiteY26" fmla="*/ 3144843 h 4207258"/>
              <a:gd name="connsiteX27" fmla="*/ 4142905 w 5422429"/>
              <a:gd name="connsiteY27" fmla="*/ 3174956 h 4207258"/>
              <a:gd name="connsiteX28" fmla="*/ 3395366 w 5422429"/>
              <a:gd name="connsiteY28" fmla="*/ 3190432 h 4207258"/>
              <a:gd name="connsiteX29" fmla="*/ 2478890 w 5422429"/>
              <a:gd name="connsiteY29" fmla="*/ 3329430 h 4207258"/>
              <a:gd name="connsiteX30" fmla="*/ 2211033 w 5422429"/>
              <a:gd name="connsiteY30" fmla="*/ 3973644 h 4207258"/>
              <a:gd name="connsiteX31" fmla="*/ 1893990 w 5422429"/>
              <a:gd name="connsiteY31" fmla="*/ 4192385 h 4207258"/>
              <a:gd name="connsiteX32" fmla="*/ 1371673 w 5422429"/>
              <a:gd name="connsiteY32" fmla="*/ 4183604 h 4207258"/>
              <a:gd name="connsiteX0" fmla="*/ 1371673 w 5422429"/>
              <a:gd name="connsiteY0" fmla="*/ 4183604 h 4207258"/>
              <a:gd name="connsiteX1" fmla="*/ 747642 w 5422429"/>
              <a:gd name="connsiteY1" fmla="*/ 4150561 h 4207258"/>
              <a:gd name="connsiteX2" fmla="*/ 570183 w 5422429"/>
              <a:gd name="connsiteY2" fmla="*/ 3565672 h 4207258"/>
              <a:gd name="connsiteX3" fmla="*/ 144272 w 5422429"/>
              <a:gd name="connsiteY3" fmla="*/ 3378016 h 4207258"/>
              <a:gd name="connsiteX4" fmla="*/ 536 w 5422429"/>
              <a:gd name="connsiteY4" fmla="*/ 2879252 h 4207258"/>
              <a:gd name="connsiteX5" fmla="*/ 83663 w 5422429"/>
              <a:gd name="connsiteY5" fmla="*/ 2269652 h 4207258"/>
              <a:gd name="connsiteX6" fmla="*/ 111372 w 5422429"/>
              <a:gd name="connsiteY6" fmla="*/ 2168052 h 4207258"/>
              <a:gd name="connsiteX7" fmla="*/ 129845 w 5422429"/>
              <a:gd name="connsiteY7" fmla="*/ 2020270 h 4207258"/>
              <a:gd name="connsiteX8" fmla="*/ 148317 w 5422429"/>
              <a:gd name="connsiteY8" fmla="*/ 1983325 h 4207258"/>
              <a:gd name="connsiteX9" fmla="*/ 157554 w 5422429"/>
              <a:gd name="connsiteY9" fmla="*/ 1955616 h 4207258"/>
              <a:gd name="connsiteX10" fmla="*/ 166790 w 5422429"/>
              <a:gd name="connsiteY10" fmla="*/ 1909434 h 4207258"/>
              <a:gd name="connsiteX11" fmla="*/ 231445 w 5422429"/>
              <a:gd name="connsiteY11" fmla="*/ 1780125 h 4207258"/>
              <a:gd name="connsiteX12" fmla="*/ 314572 w 5422429"/>
              <a:gd name="connsiteY12" fmla="*/ 1604634 h 4207258"/>
              <a:gd name="connsiteX13" fmla="*/ 480826 w 5422429"/>
              <a:gd name="connsiteY13" fmla="*/ 1327543 h 4207258"/>
              <a:gd name="connsiteX14" fmla="*/ 720972 w 5422429"/>
              <a:gd name="connsiteY14" fmla="*/ 1050452 h 4207258"/>
              <a:gd name="connsiteX15" fmla="*/ 1265917 w 5422429"/>
              <a:gd name="connsiteY15" fmla="*/ 644052 h 4207258"/>
              <a:gd name="connsiteX16" fmla="*/ 1736973 w 5422429"/>
              <a:gd name="connsiteY16" fmla="*/ 422380 h 4207258"/>
              <a:gd name="connsiteX17" fmla="*/ 2180319 w 5422429"/>
              <a:gd name="connsiteY17" fmla="*/ 237652 h 4207258"/>
              <a:gd name="connsiteX18" fmla="*/ 3094717 w 5422429"/>
              <a:gd name="connsiteY18" fmla="*/ 52924 h 4207258"/>
              <a:gd name="connsiteX19" fmla="*/ 4489409 w 5422429"/>
              <a:gd name="connsiteY19" fmla="*/ 15980 h 4207258"/>
              <a:gd name="connsiteX20" fmla="*/ 5034353 w 5422429"/>
              <a:gd name="connsiteY20" fmla="*/ 283834 h 4207258"/>
              <a:gd name="connsiteX21" fmla="*/ 5062063 w 5422429"/>
              <a:gd name="connsiteY21" fmla="*/ 468561 h 4207258"/>
              <a:gd name="connsiteX22" fmla="*/ 5089772 w 5422429"/>
              <a:gd name="connsiteY22" fmla="*/ 505507 h 4207258"/>
              <a:gd name="connsiteX23" fmla="*/ 5108245 w 5422429"/>
              <a:gd name="connsiteY23" fmla="*/ 551689 h 4207258"/>
              <a:gd name="connsiteX24" fmla="*/ 5071299 w 5422429"/>
              <a:gd name="connsiteY24" fmla="*/ 1022743 h 4207258"/>
              <a:gd name="connsiteX25" fmla="*/ 5129232 w 5422429"/>
              <a:gd name="connsiteY25" fmla="*/ 2168051 h 4207258"/>
              <a:gd name="connsiteX26" fmla="*/ 5335268 w 5422429"/>
              <a:gd name="connsiteY26" fmla="*/ 3144843 h 4207258"/>
              <a:gd name="connsiteX27" fmla="*/ 4142905 w 5422429"/>
              <a:gd name="connsiteY27" fmla="*/ 3174956 h 4207258"/>
              <a:gd name="connsiteX28" fmla="*/ 3395366 w 5422429"/>
              <a:gd name="connsiteY28" fmla="*/ 3190432 h 4207258"/>
              <a:gd name="connsiteX29" fmla="*/ 2478890 w 5422429"/>
              <a:gd name="connsiteY29" fmla="*/ 3329430 h 4207258"/>
              <a:gd name="connsiteX30" fmla="*/ 2211033 w 5422429"/>
              <a:gd name="connsiteY30" fmla="*/ 3973644 h 4207258"/>
              <a:gd name="connsiteX31" fmla="*/ 1893990 w 5422429"/>
              <a:gd name="connsiteY31" fmla="*/ 4192385 h 4207258"/>
              <a:gd name="connsiteX32" fmla="*/ 1371673 w 5422429"/>
              <a:gd name="connsiteY32" fmla="*/ 4183604 h 420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422429" h="4207258">
                <a:moveTo>
                  <a:pt x="1371673" y="4183604"/>
                </a:moveTo>
                <a:cubicBezTo>
                  <a:pt x="1180615" y="4176633"/>
                  <a:pt x="881224" y="4253550"/>
                  <a:pt x="747642" y="4150561"/>
                </a:cubicBezTo>
                <a:cubicBezTo>
                  <a:pt x="614060" y="4047572"/>
                  <a:pt x="670745" y="3694429"/>
                  <a:pt x="570183" y="3565672"/>
                </a:cubicBezTo>
                <a:cubicBezTo>
                  <a:pt x="469621" y="3436915"/>
                  <a:pt x="159666" y="3459604"/>
                  <a:pt x="144272" y="3378016"/>
                </a:cubicBezTo>
                <a:cubicBezTo>
                  <a:pt x="115024" y="3259483"/>
                  <a:pt x="9772" y="3060900"/>
                  <a:pt x="536" y="2879252"/>
                </a:cubicBezTo>
                <a:cubicBezTo>
                  <a:pt x="-6904" y="2663501"/>
                  <a:pt x="65190" y="2388185"/>
                  <a:pt x="83663" y="2269652"/>
                </a:cubicBezTo>
                <a:cubicBezTo>
                  <a:pt x="102136" y="2151119"/>
                  <a:pt x="102136" y="2201919"/>
                  <a:pt x="111372" y="2168052"/>
                </a:cubicBezTo>
                <a:cubicBezTo>
                  <a:pt x="112465" y="2158214"/>
                  <a:pt x="124901" y="2038398"/>
                  <a:pt x="129845" y="2020270"/>
                </a:cubicBezTo>
                <a:cubicBezTo>
                  <a:pt x="133468" y="2006987"/>
                  <a:pt x="142893" y="1995980"/>
                  <a:pt x="148317" y="1983325"/>
                </a:cubicBezTo>
                <a:cubicBezTo>
                  <a:pt x="152152" y="1974376"/>
                  <a:pt x="155193" y="1965061"/>
                  <a:pt x="157554" y="1955616"/>
                </a:cubicBezTo>
                <a:cubicBezTo>
                  <a:pt x="161362" y="1940386"/>
                  <a:pt x="160698" y="1923903"/>
                  <a:pt x="166790" y="1909434"/>
                </a:cubicBezTo>
                <a:cubicBezTo>
                  <a:pt x="185491" y="1865020"/>
                  <a:pt x="216206" y="1825843"/>
                  <a:pt x="231445" y="1780125"/>
                </a:cubicBezTo>
                <a:cubicBezTo>
                  <a:pt x="280059" y="1634284"/>
                  <a:pt x="273009" y="1680064"/>
                  <a:pt x="314572" y="1604634"/>
                </a:cubicBezTo>
                <a:cubicBezTo>
                  <a:pt x="356135" y="1529204"/>
                  <a:pt x="413093" y="1419907"/>
                  <a:pt x="480826" y="1327543"/>
                </a:cubicBezTo>
                <a:cubicBezTo>
                  <a:pt x="548559" y="1235179"/>
                  <a:pt x="590124" y="1164367"/>
                  <a:pt x="720972" y="1050452"/>
                </a:cubicBezTo>
                <a:cubicBezTo>
                  <a:pt x="851820" y="936537"/>
                  <a:pt x="1096584" y="748731"/>
                  <a:pt x="1265917" y="644052"/>
                </a:cubicBezTo>
                <a:cubicBezTo>
                  <a:pt x="1435250" y="539373"/>
                  <a:pt x="1584573" y="490113"/>
                  <a:pt x="1736973" y="422380"/>
                </a:cubicBezTo>
                <a:cubicBezTo>
                  <a:pt x="1889373" y="354647"/>
                  <a:pt x="1954028" y="299228"/>
                  <a:pt x="2180319" y="237652"/>
                </a:cubicBezTo>
                <a:cubicBezTo>
                  <a:pt x="2406610" y="176076"/>
                  <a:pt x="2709869" y="89869"/>
                  <a:pt x="3094717" y="52924"/>
                </a:cubicBezTo>
                <a:cubicBezTo>
                  <a:pt x="3479565" y="15979"/>
                  <a:pt x="4166136" y="-22505"/>
                  <a:pt x="4489409" y="15980"/>
                </a:cubicBezTo>
                <a:cubicBezTo>
                  <a:pt x="4812682" y="54465"/>
                  <a:pt x="4938911" y="208404"/>
                  <a:pt x="5034353" y="283834"/>
                </a:cubicBezTo>
                <a:cubicBezTo>
                  <a:pt x="5129795" y="359264"/>
                  <a:pt x="5052827" y="431616"/>
                  <a:pt x="5062063" y="468561"/>
                </a:cubicBezTo>
                <a:cubicBezTo>
                  <a:pt x="5071299" y="505506"/>
                  <a:pt x="5082296" y="492050"/>
                  <a:pt x="5089772" y="505507"/>
                </a:cubicBezTo>
                <a:cubicBezTo>
                  <a:pt x="5097824" y="520000"/>
                  <a:pt x="5102087" y="536295"/>
                  <a:pt x="5108245" y="551689"/>
                </a:cubicBezTo>
                <a:cubicBezTo>
                  <a:pt x="5102061" y="706272"/>
                  <a:pt x="5067801" y="753349"/>
                  <a:pt x="5071299" y="1022743"/>
                </a:cubicBezTo>
                <a:cubicBezTo>
                  <a:pt x="5074797" y="1292137"/>
                  <a:pt x="5062976" y="1768412"/>
                  <a:pt x="5129232" y="2168051"/>
                </a:cubicBezTo>
                <a:cubicBezTo>
                  <a:pt x="5431808" y="2485991"/>
                  <a:pt x="5499656" y="2977026"/>
                  <a:pt x="5335268" y="3144843"/>
                </a:cubicBezTo>
                <a:cubicBezTo>
                  <a:pt x="5170880" y="3312660"/>
                  <a:pt x="4466222" y="3167358"/>
                  <a:pt x="4142905" y="3174956"/>
                </a:cubicBezTo>
                <a:lnTo>
                  <a:pt x="3395366" y="3190432"/>
                </a:lnTo>
                <a:cubicBezTo>
                  <a:pt x="3102618" y="3233198"/>
                  <a:pt x="2669429" y="3234638"/>
                  <a:pt x="2478890" y="3329430"/>
                </a:cubicBezTo>
                <a:cubicBezTo>
                  <a:pt x="2334187" y="3455660"/>
                  <a:pt x="2300318" y="3847414"/>
                  <a:pt x="2211033" y="3973644"/>
                </a:cubicBezTo>
                <a:cubicBezTo>
                  <a:pt x="2087881" y="4159911"/>
                  <a:pt x="2033883" y="4157392"/>
                  <a:pt x="1893990" y="4192385"/>
                </a:cubicBezTo>
                <a:cubicBezTo>
                  <a:pt x="1754097" y="4227378"/>
                  <a:pt x="1562731" y="4190575"/>
                  <a:pt x="1371673" y="418360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rgbClr val="5D8BFD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+mn-lt"/>
            </a:endParaRPr>
          </a:p>
        </p:txBody>
      </p:sp>
      <p:cxnSp>
        <p:nvCxnSpPr>
          <p:cNvPr id="4105" name="Straight Connector 89">
            <a:extLst>
              <a:ext uri="{FF2B5EF4-FFF2-40B4-BE49-F238E27FC236}">
                <a16:creationId xmlns:a16="http://schemas.microsoft.com/office/drawing/2014/main" id="{3380349C-76EE-FBEA-33C1-F7B29C987F9B}"/>
              </a:ext>
            </a:extLst>
          </p:cNvPr>
          <p:cNvCxnSpPr>
            <a:cxnSpLocks/>
          </p:cNvCxnSpPr>
          <p:nvPr/>
        </p:nvCxnSpPr>
        <p:spPr bwMode="auto">
          <a:xfrm flipV="1">
            <a:off x="6997700" y="1631950"/>
            <a:ext cx="315913" cy="1771650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6" name="Straight Connector 88">
            <a:extLst>
              <a:ext uri="{FF2B5EF4-FFF2-40B4-BE49-F238E27FC236}">
                <a16:creationId xmlns:a16="http://schemas.microsoft.com/office/drawing/2014/main" id="{DAE2F9DA-FEB2-B61B-BFC5-743ED3E5CD90}"/>
              </a:ext>
            </a:extLst>
          </p:cNvPr>
          <p:cNvCxnSpPr>
            <a:cxnSpLocks/>
          </p:cNvCxnSpPr>
          <p:nvPr/>
        </p:nvCxnSpPr>
        <p:spPr bwMode="auto">
          <a:xfrm flipH="1">
            <a:off x="4986338" y="1703388"/>
            <a:ext cx="585787" cy="223837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7" name="Straight Connector 87">
            <a:extLst>
              <a:ext uri="{FF2B5EF4-FFF2-40B4-BE49-F238E27FC236}">
                <a16:creationId xmlns:a16="http://schemas.microsoft.com/office/drawing/2014/main" id="{3D9EDC71-7BD6-3291-C507-07837DE0EE0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41888" y="1133475"/>
            <a:ext cx="2154237" cy="2122488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8" name="Straight Connector 57">
            <a:extLst>
              <a:ext uri="{FF2B5EF4-FFF2-40B4-BE49-F238E27FC236}">
                <a16:creationId xmlns:a16="http://schemas.microsoft.com/office/drawing/2014/main" id="{B72F274B-6D5B-720D-1D13-BA2A2EF30F6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27463" y="1644650"/>
            <a:ext cx="849312" cy="557213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9" name="Straight Connector 45">
            <a:extLst>
              <a:ext uri="{FF2B5EF4-FFF2-40B4-BE49-F238E27FC236}">
                <a16:creationId xmlns:a16="http://schemas.microsoft.com/office/drawing/2014/main" id="{75C3E454-A82B-BB54-81AD-3B13DBF25E0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97725" y="3384550"/>
            <a:ext cx="1063625" cy="854075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157106E-95E2-BB5D-88AF-BEC6775A2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147" y="4739597"/>
            <a:ext cx="821419" cy="648236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1A8BEE-1AD1-F091-EB44-3ADCD13B44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0371" y="5004209"/>
            <a:ext cx="506544" cy="764458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112" name="Straight Connector 22">
            <a:extLst>
              <a:ext uri="{FF2B5EF4-FFF2-40B4-BE49-F238E27FC236}">
                <a16:creationId xmlns:a16="http://schemas.microsoft.com/office/drawing/2014/main" id="{040EFD35-5348-F895-72E7-5CE812629CF1}"/>
              </a:ext>
            </a:extLst>
          </p:cNvPr>
          <p:cNvCxnSpPr>
            <a:cxnSpLocks/>
          </p:cNvCxnSpPr>
          <p:nvPr/>
        </p:nvCxnSpPr>
        <p:spPr bwMode="auto">
          <a:xfrm flipH="1">
            <a:off x="2587625" y="3455988"/>
            <a:ext cx="4457700" cy="766762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3" name="Straight Connector 35">
            <a:extLst>
              <a:ext uri="{FF2B5EF4-FFF2-40B4-BE49-F238E27FC236}">
                <a16:creationId xmlns:a16="http://schemas.microsoft.com/office/drawing/2014/main" id="{1880700E-678D-B2CB-16A4-65FC0127196A}"/>
              </a:ext>
            </a:extLst>
          </p:cNvPr>
          <p:cNvCxnSpPr>
            <a:cxnSpLocks/>
            <a:endCxn id="11" idx="0"/>
          </p:cNvCxnSpPr>
          <p:nvPr/>
        </p:nvCxnSpPr>
        <p:spPr bwMode="auto">
          <a:xfrm flipH="1">
            <a:off x="3475038" y="3454400"/>
            <a:ext cx="42862" cy="471488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4" name="Straight Connector 42">
            <a:extLst>
              <a:ext uri="{FF2B5EF4-FFF2-40B4-BE49-F238E27FC236}">
                <a16:creationId xmlns:a16="http://schemas.microsoft.com/office/drawing/2014/main" id="{464F501C-4B00-725C-2330-02634FB7306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30500" y="3316288"/>
            <a:ext cx="4275138" cy="47625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5" name="Straight Connector 61">
            <a:extLst>
              <a:ext uri="{FF2B5EF4-FFF2-40B4-BE49-F238E27FC236}">
                <a16:creationId xmlns:a16="http://schemas.microsoft.com/office/drawing/2014/main" id="{FFE9619B-112E-C562-4C83-01B57C21D9E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97200" y="2208213"/>
            <a:ext cx="3976688" cy="1101725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6" name="Straight Connector 62">
            <a:extLst>
              <a:ext uri="{FF2B5EF4-FFF2-40B4-BE49-F238E27FC236}">
                <a16:creationId xmlns:a16="http://schemas.microsoft.com/office/drawing/2014/main" id="{A8451210-C39F-A6DA-F8A2-C0D0CE0DDF1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86325" y="2293938"/>
            <a:ext cx="2112963" cy="911225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7" name="Straight Connector 63">
            <a:extLst>
              <a:ext uri="{FF2B5EF4-FFF2-40B4-BE49-F238E27FC236}">
                <a16:creationId xmlns:a16="http://schemas.microsoft.com/office/drawing/2014/main" id="{549CC8FB-B2CA-E703-D500-5C519ECBF66D}"/>
              </a:ext>
            </a:extLst>
          </p:cNvPr>
          <p:cNvCxnSpPr>
            <a:cxnSpLocks/>
            <a:endCxn id="8" idx="0"/>
          </p:cNvCxnSpPr>
          <p:nvPr/>
        </p:nvCxnSpPr>
        <p:spPr bwMode="auto">
          <a:xfrm flipH="1">
            <a:off x="3570288" y="2667000"/>
            <a:ext cx="222250" cy="484188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8" name="Straight Connector 64">
            <a:extLst>
              <a:ext uri="{FF2B5EF4-FFF2-40B4-BE49-F238E27FC236}">
                <a16:creationId xmlns:a16="http://schemas.microsoft.com/office/drawing/2014/main" id="{387E4C1F-078D-B846-61B7-53E7749DAE08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>
            <a:off x="3886200" y="2182813"/>
            <a:ext cx="577850" cy="447675"/>
          </a:xfrm>
          <a:prstGeom prst="line">
            <a:avLst/>
          </a:prstGeom>
          <a:noFill/>
          <a:ln w="76200" algn="ctr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192DEE2-AB21-94FA-586F-F6E2B74A190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0691" y="2420132"/>
            <a:ext cx="523703" cy="526902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6A2909-58D0-AB5B-9454-B80B885ADEC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93467" y="2993575"/>
            <a:ext cx="594660" cy="598293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B80AFF-4F9C-2F9D-B3EA-8E4447CA9C6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64685" y="1873796"/>
            <a:ext cx="614027" cy="617778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7A05B97-0511-A6DE-9C14-F0AD2A217DD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5046" y="1359126"/>
            <a:ext cx="608737" cy="612456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23" name="TextBox 74">
            <a:extLst>
              <a:ext uri="{FF2B5EF4-FFF2-40B4-BE49-F238E27FC236}">
                <a16:creationId xmlns:a16="http://schemas.microsoft.com/office/drawing/2014/main" id="{C5410495-4C62-9E7D-B40E-15F225FEC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4808538"/>
            <a:ext cx="12652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Vehicle Ground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Processing</a:t>
            </a:r>
          </a:p>
        </p:txBody>
      </p:sp>
      <p:sp>
        <p:nvSpPr>
          <p:cNvPr id="4124" name="TextBox 75">
            <a:extLst>
              <a:ext uri="{FF2B5EF4-FFF2-40B4-BE49-F238E27FC236}">
                <a16:creationId xmlns:a16="http://schemas.microsoft.com/office/drawing/2014/main" id="{CB669F2A-0F4A-6EF4-9A37-E823A76BD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950" y="4265613"/>
            <a:ext cx="7572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Launch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Vehicles</a:t>
            </a:r>
          </a:p>
        </p:txBody>
      </p:sp>
      <p:sp>
        <p:nvSpPr>
          <p:cNvPr id="4125" name="TextBox 76">
            <a:extLst>
              <a:ext uri="{FF2B5EF4-FFF2-40B4-BE49-F238E27FC236}">
                <a16:creationId xmlns:a16="http://schemas.microsoft.com/office/drawing/2014/main" id="{EC12E208-C4CD-E9E9-3D85-CDF23D26B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1916113"/>
            <a:ext cx="555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EVAs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FC04BAF3-1328-8297-E490-DB2B9F9908C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3578573" y="1288269"/>
            <a:ext cx="410996" cy="620260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27" name="TextBox 43">
            <a:extLst>
              <a:ext uri="{FF2B5EF4-FFF2-40B4-BE49-F238E27FC236}">
                <a16:creationId xmlns:a16="http://schemas.microsoft.com/office/drawing/2014/main" id="{369AF3E9-A6CF-4586-1701-AEAACE89C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3514725"/>
            <a:ext cx="990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Instruments</a:t>
            </a:r>
          </a:p>
        </p:txBody>
      </p:sp>
      <p:sp>
        <p:nvSpPr>
          <p:cNvPr id="4128" name="TextBox 44">
            <a:extLst>
              <a:ext uri="{FF2B5EF4-FFF2-40B4-BE49-F238E27FC236}">
                <a16:creationId xmlns:a16="http://schemas.microsoft.com/office/drawing/2014/main" id="{6784AA6E-3CE4-26F7-1BF8-1E6AFAAEF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2357438"/>
            <a:ext cx="906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Spacecraft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Payloads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55A2E9-827A-3F8D-2F1D-C18B54002CB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0276" y="3151764"/>
            <a:ext cx="599839" cy="427427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1E3C244-C3E5-89DA-2981-4C74622A137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0645" y="2888159"/>
            <a:ext cx="410996" cy="620260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F95A6A-B32E-EC66-240F-BEF23FF02E0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81581" y="1713464"/>
            <a:ext cx="410996" cy="620260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32" name="TextBox 68">
            <a:extLst>
              <a:ext uri="{FF2B5EF4-FFF2-40B4-BE49-F238E27FC236}">
                <a16:creationId xmlns:a16="http://schemas.microsoft.com/office/drawing/2014/main" id="{4A6AA04D-41E9-76F2-F0D2-CCE7FD834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3378200"/>
            <a:ext cx="1470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Robotic Spacecraft</a:t>
            </a:r>
          </a:p>
        </p:txBody>
      </p:sp>
      <p:sp>
        <p:nvSpPr>
          <p:cNvPr id="4133" name="TextBox 70">
            <a:extLst>
              <a:ext uri="{FF2B5EF4-FFF2-40B4-BE49-F238E27FC236}">
                <a16:creationId xmlns:a16="http://schemas.microsoft.com/office/drawing/2014/main" id="{6348F8AC-5922-FFEF-D344-04D2C86F4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2922588"/>
            <a:ext cx="14239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Human Spacecraft</a:t>
            </a:r>
          </a:p>
        </p:txBody>
      </p:sp>
      <p:sp>
        <p:nvSpPr>
          <p:cNvPr id="4134" name="TextBox 71">
            <a:extLst>
              <a:ext uri="{FF2B5EF4-FFF2-40B4-BE49-F238E27FC236}">
                <a16:creationId xmlns:a16="http://schemas.microsoft.com/office/drawing/2014/main" id="{6943DB44-C922-C976-096A-69C3C41D1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425" y="2460625"/>
            <a:ext cx="16906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Planetary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                    Surfaces</a:t>
            </a:r>
          </a:p>
        </p:txBody>
      </p:sp>
      <p:sp>
        <p:nvSpPr>
          <p:cNvPr id="4135" name="TextBox 47">
            <a:extLst>
              <a:ext uri="{FF2B5EF4-FFF2-40B4-BE49-F238E27FC236}">
                <a16:creationId xmlns:a16="http://schemas.microsoft.com/office/drawing/2014/main" id="{74D69ECF-1685-07AC-B852-AD4F429C8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1990725"/>
            <a:ext cx="739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Habitats</a:t>
            </a:r>
          </a:p>
        </p:txBody>
      </p:sp>
      <p:sp>
        <p:nvSpPr>
          <p:cNvPr id="4136" name="TextBox 49">
            <a:extLst>
              <a:ext uri="{FF2B5EF4-FFF2-40B4-BE49-F238E27FC236}">
                <a16:creationId xmlns:a16="http://schemas.microsoft.com/office/drawing/2014/main" id="{4E76F4E9-3837-036F-3E2A-19B064FFB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5035550"/>
            <a:ext cx="1463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Space-to-Ground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Comm &amp; Transport</a:t>
            </a:r>
          </a:p>
        </p:txBody>
      </p:sp>
      <p:sp>
        <p:nvSpPr>
          <p:cNvPr id="4137" name="TextBox 50">
            <a:extLst>
              <a:ext uri="{FF2B5EF4-FFF2-40B4-BE49-F238E27FC236}">
                <a16:creationId xmlns:a16="http://schemas.microsoft.com/office/drawing/2014/main" id="{6D562DD2-6F2A-0C32-2F3C-911B23184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3" y="5005388"/>
            <a:ext cx="812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In-Space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Comm &amp;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Services</a:t>
            </a:r>
          </a:p>
        </p:txBody>
      </p:sp>
      <p:sp>
        <p:nvSpPr>
          <p:cNvPr id="4138" name="TextBox 53">
            <a:extLst>
              <a:ext uri="{FF2B5EF4-FFF2-40B4-BE49-F238E27FC236}">
                <a16:creationId xmlns:a16="http://schemas.microsoft.com/office/drawing/2014/main" id="{C4650F15-1828-2219-0B54-03A716C8A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425" y="1389063"/>
            <a:ext cx="8366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Robotic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Explorers</a:t>
            </a:r>
          </a:p>
        </p:txBody>
      </p:sp>
      <p:sp>
        <p:nvSpPr>
          <p:cNvPr id="4139" name="TextBox 69">
            <a:extLst>
              <a:ext uri="{FF2B5EF4-FFF2-40B4-BE49-F238E27FC236}">
                <a16:creationId xmlns:a16="http://schemas.microsoft.com/office/drawing/2014/main" id="{59927F05-9706-A1D5-DB81-F299E843B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050" y="2535238"/>
            <a:ext cx="6238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Space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Debris</a:t>
            </a:r>
          </a:p>
        </p:txBody>
      </p:sp>
      <p:sp>
        <p:nvSpPr>
          <p:cNvPr id="4140" name="TextBox 79">
            <a:extLst>
              <a:ext uri="{FF2B5EF4-FFF2-40B4-BE49-F238E27FC236}">
                <a16:creationId xmlns:a16="http://schemas.microsoft.com/office/drawing/2014/main" id="{C9B27660-CA59-02DC-9C9C-2F63D4639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1952625"/>
            <a:ext cx="12779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Space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      Environment</a:t>
            </a:r>
          </a:p>
        </p:txBody>
      </p:sp>
      <p:sp>
        <p:nvSpPr>
          <p:cNvPr id="4141" name="TextBox 85">
            <a:extLst>
              <a:ext uri="{FF2B5EF4-FFF2-40B4-BE49-F238E27FC236}">
                <a16:creationId xmlns:a16="http://schemas.microsoft.com/office/drawing/2014/main" id="{31DD5170-8009-0054-400B-D30B43939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88" y="1841500"/>
            <a:ext cx="11557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Constellations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844E356-20BC-4FF8-C734-68FB061024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14504" y="944025"/>
            <a:ext cx="588197" cy="441658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43" name="TextBox 94">
            <a:extLst>
              <a:ext uri="{FF2B5EF4-FFF2-40B4-BE49-F238E27FC236}">
                <a16:creationId xmlns:a16="http://schemas.microsoft.com/office/drawing/2014/main" id="{05E2D742-4968-5597-98AF-856E237B4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7913" y="4038600"/>
            <a:ext cx="1060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Mission Ops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and Support</a:t>
            </a:r>
          </a:p>
        </p:txBody>
      </p:sp>
      <p:sp>
        <p:nvSpPr>
          <p:cNvPr id="4144" name="TextBox 97">
            <a:extLst>
              <a:ext uri="{FF2B5EF4-FFF2-40B4-BE49-F238E27FC236}">
                <a16:creationId xmlns:a16="http://schemas.microsoft.com/office/drawing/2014/main" id="{FFC81304-CFB5-34D2-7BCD-BB0D02B5B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138" y="5394325"/>
            <a:ext cx="16494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Spacecraft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Development and test</a:t>
            </a:r>
          </a:p>
        </p:txBody>
      </p:sp>
      <p:sp>
        <p:nvSpPr>
          <p:cNvPr id="4145" name="TextBox 98">
            <a:extLst>
              <a:ext uri="{FF2B5EF4-FFF2-40B4-BE49-F238E27FC236}">
                <a16:creationId xmlns:a16="http://schemas.microsoft.com/office/drawing/2014/main" id="{FF2BA2FB-6227-7552-EC92-64559465E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8" y="5049838"/>
            <a:ext cx="952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End-to-End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Networking</a:t>
            </a:r>
          </a:p>
        </p:txBody>
      </p:sp>
      <p:sp>
        <p:nvSpPr>
          <p:cNvPr id="4146" name="TextBox 2">
            <a:extLst>
              <a:ext uri="{FF2B5EF4-FFF2-40B4-BE49-F238E27FC236}">
                <a16:creationId xmlns:a16="http://schemas.microsoft.com/office/drawing/2014/main" id="{109BEC11-3D7F-9499-11DF-0194898ED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5880100"/>
            <a:ext cx="2532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Systems Engineering</a:t>
            </a:r>
          </a:p>
        </p:txBody>
      </p:sp>
      <p:sp>
        <p:nvSpPr>
          <p:cNvPr id="4147" name="TextBox 72">
            <a:extLst>
              <a:ext uri="{FF2B5EF4-FFF2-40B4-BE49-F238E27FC236}">
                <a16:creationId xmlns:a16="http://schemas.microsoft.com/office/drawing/2014/main" id="{CDEFE404-5ECC-1252-04A4-191AAA4C4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6249988"/>
            <a:ext cx="207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Space Enterprise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139266F-3A66-9F6A-6DAE-0D165B7A42A6}"/>
              </a:ext>
            </a:extLst>
          </p:cNvPr>
          <p:cNvSpPr/>
          <p:nvPr/>
        </p:nvSpPr>
        <p:spPr bwMode="auto">
          <a:xfrm rot="545914">
            <a:off x="8253413" y="1171575"/>
            <a:ext cx="1287462" cy="1093788"/>
          </a:xfrm>
          <a:custGeom>
            <a:avLst/>
            <a:gdLst>
              <a:gd name="connsiteX0" fmla="*/ 157018 w 1431636"/>
              <a:gd name="connsiteY0" fmla="*/ 0 h 1209964"/>
              <a:gd name="connsiteX1" fmla="*/ 0 w 1431636"/>
              <a:gd name="connsiteY1" fmla="*/ 304800 h 1209964"/>
              <a:gd name="connsiteX2" fmla="*/ 203200 w 1431636"/>
              <a:gd name="connsiteY2" fmla="*/ 397164 h 1209964"/>
              <a:gd name="connsiteX3" fmla="*/ 434109 w 1431636"/>
              <a:gd name="connsiteY3" fmla="*/ 554182 h 1209964"/>
              <a:gd name="connsiteX4" fmla="*/ 628072 w 1431636"/>
              <a:gd name="connsiteY4" fmla="*/ 701964 h 1209964"/>
              <a:gd name="connsiteX5" fmla="*/ 877454 w 1431636"/>
              <a:gd name="connsiteY5" fmla="*/ 960582 h 1209964"/>
              <a:gd name="connsiteX6" fmla="*/ 1025236 w 1431636"/>
              <a:gd name="connsiteY6" fmla="*/ 1117600 h 1209964"/>
              <a:gd name="connsiteX7" fmla="*/ 1089891 w 1431636"/>
              <a:gd name="connsiteY7" fmla="*/ 1209964 h 1209964"/>
              <a:gd name="connsiteX8" fmla="*/ 1431636 w 1431636"/>
              <a:gd name="connsiteY8" fmla="*/ 914400 h 1209964"/>
              <a:gd name="connsiteX9" fmla="*/ 212436 w 1431636"/>
              <a:gd name="connsiteY9" fmla="*/ 9236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1636" h="1209964">
                <a:moveTo>
                  <a:pt x="157018" y="0"/>
                </a:moveTo>
                <a:lnTo>
                  <a:pt x="0" y="304800"/>
                </a:lnTo>
                <a:lnTo>
                  <a:pt x="203200" y="397164"/>
                </a:lnTo>
                <a:lnTo>
                  <a:pt x="434109" y="554182"/>
                </a:lnTo>
                <a:lnTo>
                  <a:pt x="628072" y="701964"/>
                </a:lnTo>
                <a:lnTo>
                  <a:pt x="877454" y="960582"/>
                </a:lnTo>
                <a:lnTo>
                  <a:pt x="1025236" y="1117600"/>
                </a:lnTo>
                <a:lnTo>
                  <a:pt x="1089891" y="1209964"/>
                </a:lnTo>
                <a:lnTo>
                  <a:pt x="1431636" y="914400"/>
                </a:lnTo>
                <a:lnTo>
                  <a:pt x="212436" y="9236"/>
                </a:lnTo>
              </a:path>
            </a:pathLst>
          </a:custGeom>
          <a:solidFill>
            <a:schemeClr val="bg1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+mn-lt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D4F9825-D188-81E0-6822-34BD397999C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04138" y="1439863"/>
            <a:ext cx="142875" cy="333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Block Arc 14">
            <a:extLst>
              <a:ext uri="{FF2B5EF4-FFF2-40B4-BE49-F238E27FC236}">
                <a16:creationId xmlns:a16="http://schemas.microsoft.com/office/drawing/2014/main" id="{B6B3EF3D-FDF4-29DC-B878-A732710FDBC3}"/>
              </a:ext>
            </a:extLst>
          </p:cNvPr>
          <p:cNvSpPr/>
          <p:nvPr/>
        </p:nvSpPr>
        <p:spPr bwMode="auto">
          <a:xfrm rot="1299280">
            <a:off x="5665788" y="1128713"/>
            <a:ext cx="3538537" cy="3441700"/>
          </a:xfrm>
          <a:prstGeom prst="blockArc">
            <a:avLst>
              <a:gd name="adj1" fmla="val 12585066"/>
              <a:gd name="adj2" fmla="val 15596741"/>
              <a:gd name="adj3" fmla="val 15315"/>
            </a:avLst>
          </a:prstGeom>
          <a:solidFill>
            <a:srgbClr val="0033CC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+mn-lt"/>
            </a:endParaRPr>
          </a:p>
        </p:txBody>
      </p:sp>
      <p:grpSp>
        <p:nvGrpSpPr>
          <p:cNvPr id="4151" name="Group 32">
            <a:extLst>
              <a:ext uri="{FF2B5EF4-FFF2-40B4-BE49-F238E27FC236}">
                <a16:creationId xmlns:a16="http://schemas.microsoft.com/office/drawing/2014/main" id="{350E347F-A10A-1551-E981-EA90794B6F3B}"/>
              </a:ext>
            </a:extLst>
          </p:cNvPr>
          <p:cNvGrpSpPr>
            <a:grpSpLocks/>
          </p:cNvGrpSpPr>
          <p:nvPr/>
        </p:nvGrpSpPr>
        <p:grpSpPr bwMode="auto">
          <a:xfrm rot="-6438555">
            <a:off x="5771357" y="1170781"/>
            <a:ext cx="3506788" cy="3540125"/>
            <a:chOff x="4273207" y="1179021"/>
            <a:chExt cx="3876998" cy="3937433"/>
          </a:xfrm>
        </p:grpSpPr>
        <p:sp>
          <p:nvSpPr>
            <p:cNvPr id="85" name="Block Arc 84">
              <a:extLst>
                <a:ext uri="{FF2B5EF4-FFF2-40B4-BE49-F238E27FC236}">
                  <a16:creationId xmlns:a16="http://schemas.microsoft.com/office/drawing/2014/main" id="{89B71832-6196-570B-809F-0157BD5684DD}"/>
                </a:ext>
              </a:extLst>
            </p:cNvPr>
            <p:cNvSpPr/>
            <p:nvPr/>
          </p:nvSpPr>
          <p:spPr bwMode="auto">
            <a:xfrm rot="7631299">
              <a:off x="4203831" y="1244037"/>
              <a:ext cx="3937433" cy="3805039"/>
            </a:xfrm>
            <a:prstGeom prst="blockArc">
              <a:avLst>
                <a:gd name="adj1" fmla="val 12681883"/>
                <a:gd name="adj2" fmla="val 15437867"/>
                <a:gd name="adj3" fmla="val 3936"/>
              </a:avLst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+mn-lt"/>
              </a:endParaRPr>
            </a:p>
          </p:txBody>
        </p:sp>
        <p:pic>
          <p:nvPicPr>
            <p:cNvPr id="4172" name="Picture 4" descr="Iridium-NEXT – Spacecraft &amp;amp; Satellites">
              <a:extLst>
                <a:ext uri="{FF2B5EF4-FFF2-40B4-BE49-F238E27FC236}">
                  <a16:creationId xmlns:a16="http://schemas.microsoft.com/office/drawing/2014/main" id="{E867574A-F835-3030-C9C3-AB53A8B57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58553">
              <a:off x="7718581" y="2557509"/>
              <a:ext cx="447908" cy="375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3" name="Picture 4" descr="Iridium-NEXT – Spacecraft &amp;amp; Satellites">
              <a:extLst>
                <a:ext uri="{FF2B5EF4-FFF2-40B4-BE49-F238E27FC236}">
                  <a16:creationId xmlns:a16="http://schemas.microsoft.com/office/drawing/2014/main" id="{77578D0D-F3C2-3FF0-8060-D48C0791A1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25653">
              <a:off x="7738318" y="3008138"/>
              <a:ext cx="447908" cy="375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4" name="Picture 4" descr="Iridium-NEXT – Spacecraft &amp;amp; Satellites">
              <a:extLst>
                <a:ext uri="{FF2B5EF4-FFF2-40B4-BE49-F238E27FC236}">
                  <a16:creationId xmlns:a16="http://schemas.microsoft.com/office/drawing/2014/main" id="{1ED5E0D5-C72D-A1B0-38EC-033AD3D22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37704">
              <a:off x="7663940" y="3476300"/>
              <a:ext cx="447908" cy="375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F92918C-1977-E227-75D1-0DBB3AD0344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80463" y="2265363"/>
            <a:ext cx="93662" cy="17621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74" name="Picture 73">
            <a:extLst>
              <a:ext uri="{FF2B5EF4-FFF2-40B4-BE49-F238E27FC236}">
                <a16:creationId xmlns:a16="http://schemas.microsoft.com/office/drawing/2014/main" id="{ED0E845F-F6C2-9B28-072B-FE0892C668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080550">
            <a:off x="5445426" y="1161406"/>
            <a:ext cx="3797092" cy="3708882"/>
          </a:xfrm>
          <a:prstGeom prst="blockArc">
            <a:avLst>
              <a:gd name="adj1" fmla="val 18725900"/>
              <a:gd name="adj2" fmla="val 21522236"/>
              <a:gd name="adj3" fmla="val 14188"/>
            </a:avLst>
          </a:prstGeom>
        </p:spPr>
      </p:pic>
      <p:sp>
        <p:nvSpPr>
          <p:cNvPr id="66" name="Block Arc 65">
            <a:extLst>
              <a:ext uri="{FF2B5EF4-FFF2-40B4-BE49-F238E27FC236}">
                <a16:creationId xmlns:a16="http://schemas.microsoft.com/office/drawing/2014/main" id="{0366EFA2-33B8-09BB-51C5-03D1A519D7C6}"/>
              </a:ext>
            </a:extLst>
          </p:cNvPr>
          <p:cNvSpPr/>
          <p:nvPr/>
        </p:nvSpPr>
        <p:spPr bwMode="auto">
          <a:xfrm rot="7631299">
            <a:off x="5706269" y="1229519"/>
            <a:ext cx="3560763" cy="3419475"/>
          </a:xfrm>
          <a:prstGeom prst="blockArc">
            <a:avLst>
              <a:gd name="adj1" fmla="val 12585066"/>
              <a:gd name="adj2" fmla="val 15596741"/>
              <a:gd name="adj3" fmla="val 15315"/>
            </a:avLst>
          </a:prstGeom>
          <a:solidFill>
            <a:srgbClr val="0033CC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+mn-lt"/>
            </a:endParaRPr>
          </a:p>
        </p:txBody>
      </p:sp>
      <p:pic>
        <p:nvPicPr>
          <p:cNvPr id="4155" name="Picture 18">
            <a:extLst>
              <a:ext uri="{FF2B5EF4-FFF2-40B4-BE49-F238E27FC236}">
                <a16:creationId xmlns:a16="http://schemas.microsoft.com/office/drawing/2014/main" id="{D7F3BB8E-14BA-9040-0FE7-0BB2D104F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111111"/>
              </a:clrFrom>
              <a:clrTo>
                <a:srgbClr val="11111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56375">
            <a:off x="8478043" y="2643982"/>
            <a:ext cx="9064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6" name="TextBox 81">
            <a:extLst>
              <a:ext uri="{FF2B5EF4-FFF2-40B4-BE49-F238E27FC236}">
                <a16:creationId xmlns:a16="http://schemas.microsoft.com/office/drawing/2014/main" id="{1F986E48-CD83-7CEF-E841-0CC3F48AB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4445000"/>
            <a:ext cx="8048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Launch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Payloads</a:t>
            </a:r>
          </a:p>
        </p:txBody>
      </p:sp>
      <p:sp>
        <p:nvSpPr>
          <p:cNvPr id="4157" name="TextBox 91">
            <a:extLst>
              <a:ext uri="{FF2B5EF4-FFF2-40B4-BE49-F238E27FC236}">
                <a16:creationId xmlns:a16="http://schemas.microsoft.com/office/drawing/2014/main" id="{464E2315-15D4-E1E6-F67E-77C94942A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588" y="3606800"/>
            <a:ext cx="1338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Space-to-Ground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Comm</a:t>
            </a:r>
          </a:p>
        </p:txBody>
      </p:sp>
      <p:sp>
        <p:nvSpPr>
          <p:cNvPr id="4158" name="TextBox 93">
            <a:extLst>
              <a:ext uri="{FF2B5EF4-FFF2-40B4-BE49-F238E27FC236}">
                <a16:creationId xmlns:a16="http://schemas.microsoft.com/office/drawing/2014/main" id="{C4019FFD-9736-EDAB-315F-029D089E3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0" y="4287838"/>
            <a:ext cx="18557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33CC"/>
                </a:solidFill>
                <a:latin typeface="Arial" panose="020B0604020202020204" pitchFamily="34" charset="0"/>
              </a:rPr>
              <a:t>Launch Ground Systems</a:t>
            </a:r>
          </a:p>
        </p:txBody>
      </p:sp>
      <p:cxnSp>
        <p:nvCxnSpPr>
          <p:cNvPr id="4159" name="Straight Connector 95">
            <a:extLst>
              <a:ext uri="{FF2B5EF4-FFF2-40B4-BE49-F238E27FC236}">
                <a16:creationId xmlns:a16="http://schemas.microsoft.com/office/drawing/2014/main" id="{E229B249-B370-05A4-175C-F9DE7F9F99E8}"/>
              </a:ext>
            </a:extLst>
          </p:cNvPr>
          <p:cNvCxnSpPr>
            <a:cxnSpLocks/>
          </p:cNvCxnSpPr>
          <p:nvPr/>
        </p:nvCxnSpPr>
        <p:spPr bwMode="auto">
          <a:xfrm flipH="1">
            <a:off x="2781300" y="4259263"/>
            <a:ext cx="5538788" cy="25400"/>
          </a:xfrm>
          <a:prstGeom prst="line">
            <a:avLst/>
          </a:prstGeom>
          <a:noFill/>
          <a:ln w="76200" algn="ctr">
            <a:solidFill>
              <a:srgbClr val="66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39BF135-D9CA-D81E-0352-CC489966B8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85502" y="3846460"/>
            <a:ext cx="547447" cy="598304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C3807-E868-3821-BBE1-F69F8C05038E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998170" y="3994556"/>
            <a:ext cx="699573" cy="469232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144648-244D-96A8-6729-DA9DA7A46C37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269013" y="3926550"/>
            <a:ext cx="410996" cy="606569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6EDAD7C-70F5-07FF-711B-0EF15C2C402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27063" y="4026320"/>
            <a:ext cx="655855" cy="572502"/>
          </a:xfrm>
          <a:prstGeom prst="roundRect">
            <a:avLst/>
          </a:prstGeom>
          <a:ln w="25400"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64" name="TextBox 3">
            <a:extLst>
              <a:ext uri="{FF2B5EF4-FFF2-40B4-BE49-F238E27FC236}">
                <a16:creationId xmlns:a16="http://schemas.microsoft.com/office/drawing/2014/main" id="{F767B15B-51F9-FE3F-9AC8-7CD9D145F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6638" y="1030288"/>
            <a:ext cx="211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1) Identify where the object “solar array” fits in this picture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C71B64-6DE5-069E-EE53-FEFECDF4F5DD}"/>
              </a:ext>
            </a:extLst>
          </p:cNvPr>
          <p:cNvSpPr/>
          <p:nvPr/>
        </p:nvSpPr>
        <p:spPr>
          <a:xfrm>
            <a:off x="10779125" y="1935163"/>
            <a:ext cx="593725" cy="2238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1F3441F-6E17-2E20-92A3-032AACF8F0B4}"/>
              </a:ext>
            </a:extLst>
          </p:cNvPr>
          <p:cNvSpPr/>
          <p:nvPr/>
        </p:nvSpPr>
        <p:spPr>
          <a:xfrm>
            <a:off x="4478338" y="2932113"/>
            <a:ext cx="811212" cy="2254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302886-21AA-F92F-B89E-2B91AE482E07}"/>
              </a:ext>
            </a:extLst>
          </p:cNvPr>
          <p:cNvSpPr/>
          <p:nvPr/>
        </p:nvSpPr>
        <p:spPr>
          <a:xfrm>
            <a:off x="4427538" y="3384550"/>
            <a:ext cx="890587" cy="2254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AF991A-2318-68A9-358C-68007AEFD681}"/>
              </a:ext>
            </a:extLst>
          </p:cNvPr>
          <p:cNvSpPr/>
          <p:nvPr/>
        </p:nvSpPr>
        <p:spPr>
          <a:xfrm>
            <a:off x="5703888" y="5911850"/>
            <a:ext cx="2378075" cy="2952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2F89C5-FBDC-73CB-2529-8994969E25ED}"/>
              </a:ext>
            </a:extLst>
          </p:cNvPr>
          <p:cNvSpPr/>
          <p:nvPr/>
        </p:nvSpPr>
        <p:spPr>
          <a:xfrm>
            <a:off x="7005638" y="6297613"/>
            <a:ext cx="1347787" cy="2809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70" name="TextBox 20">
            <a:extLst>
              <a:ext uri="{FF2B5EF4-FFF2-40B4-BE49-F238E27FC236}">
                <a16:creationId xmlns:a16="http://schemas.microsoft.com/office/drawing/2014/main" id="{2815B418-9B56-651D-2145-FA4F237C3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6638" y="2195513"/>
            <a:ext cx="2111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800"/>
              <a:t>Object is child of “Enterprise”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800"/>
              <a:t>“Object is child of “Systems Engineering”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13F3F0DC-1E7F-5835-87F9-844F63CB7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6525"/>
            <a:ext cx="82296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99A6"/>
                </a:solidFill>
              </a:rPr>
              <a:t>RASDS Concept Model … and Proposed TC20/SC14 extensions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99A6"/>
                </a:solidFill>
              </a:rPr>
              <a:t>=RASDS++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1ED579B-7484-ABD1-41D9-A35CC6EAD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990600"/>
            <a:ext cx="2286000" cy="914400"/>
          </a:xfrm>
          <a:prstGeom prst="rect">
            <a:avLst/>
          </a:prstGeom>
          <a:solidFill>
            <a:srgbClr val="66FF33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8" name="Text Box 3">
            <a:extLst>
              <a:ext uri="{FF2B5EF4-FFF2-40B4-BE49-F238E27FC236}">
                <a16:creationId xmlns:a16="http://schemas.microsoft.com/office/drawing/2014/main" id="{FB438159-DEC9-9045-A8AF-FE581066F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990600"/>
            <a:ext cx="19812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RASDS++                                                      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Architectural                                                   Framework *</a:t>
            </a: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7C35AE9B-89E6-C8AD-2A6C-780601C16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743200"/>
            <a:ext cx="1219200" cy="2133600"/>
          </a:xfrm>
          <a:prstGeom prst="rect">
            <a:avLst/>
          </a:prstGeom>
          <a:solidFill>
            <a:srgbClr val="0C8FCC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" name="Text Box 5">
            <a:extLst>
              <a:ext uri="{FF2B5EF4-FFF2-40B4-BE49-F238E27FC236}">
                <a16:creationId xmlns:a16="http://schemas.microsoft.com/office/drawing/2014/main" id="{BCE5307B-9C73-4435-87AB-8CCA9822C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743200"/>
            <a:ext cx="129381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50"/>
              </a:spcBef>
            </a:pPr>
            <a:r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Connectivity </a:t>
            </a:r>
            <a:r>
              <a:rPr lang="en-US" altLang="en-US" sz="11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 Deployment </a:t>
            </a:r>
            <a:r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Viewpoint</a:t>
            </a:r>
          </a:p>
          <a:p>
            <a:pPr>
              <a:spcBef>
                <a:spcPts val="37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Connectivity </a:t>
            </a:r>
          </a:p>
          <a:p>
            <a:pPr>
              <a:spcBef>
                <a:spcPts val="37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Components &amp; connectors</a:t>
            </a:r>
          </a:p>
          <a:p>
            <a:pPr>
              <a:spcBef>
                <a:spcPts val="37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RF </a:t>
            </a:r>
            <a:r>
              <a:rPr lang="en-US" altLang="en-US" sz="9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&amp; optical</a:t>
            </a:r>
          </a:p>
          <a:p>
            <a:pPr>
              <a:spcBef>
                <a:spcPts val="37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Physics of Motion</a:t>
            </a:r>
          </a:p>
          <a:p>
            <a:pPr>
              <a:spcBef>
                <a:spcPts val="37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End to End Views</a:t>
            </a:r>
          </a:p>
          <a:p>
            <a:pPr>
              <a:spcBef>
                <a:spcPts val="37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External Forces</a:t>
            </a:r>
          </a:p>
          <a:p>
            <a:pPr>
              <a:spcBef>
                <a:spcPts val="37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9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Performance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2287735C-6AA4-98A5-6698-9A6C9B687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045075"/>
            <a:ext cx="1223963" cy="1828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4597A0"/>
              </a:solidFill>
            </a:endParaRP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E53F04A0-ED41-E246-370D-2B5986F25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45075"/>
            <a:ext cx="1143000" cy="17081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9pPr>
          </a:lstStyle>
          <a:p>
            <a:pPr>
              <a:defRPr/>
            </a:pPr>
            <a:r>
              <a:rPr lang="en-US" sz="1050" dirty="0"/>
              <a:t>Physical Viewpoint -Structures: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Power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Mass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Thermal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Orbit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Propulsion</a:t>
            </a:r>
          </a:p>
        </p:txBody>
      </p:sp>
      <p:sp>
        <p:nvSpPr>
          <p:cNvPr id="6153" name="Rectangle 8">
            <a:extLst>
              <a:ext uri="{FF2B5EF4-FFF2-40B4-BE49-F238E27FC236}">
                <a16:creationId xmlns:a16="http://schemas.microsoft.com/office/drawing/2014/main" id="{8EE08CFC-E6AD-A714-2140-FB79865B6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743200"/>
            <a:ext cx="1290638" cy="2003425"/>
          </a:xfrm>
          <a:prstGeom prst="rect">
            <a:avLst/>
          </a:prstGeom>
          <a:solidFill>
            <a:srgbClr val="00FF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4" name="Text Box 9">
            <a:extLst>
              <a:ext uri="{FF2B5EF4-FFF2-40B4-BE49-F238E27FC236}">
                <a16:creationId xmlns:a16="http://schemas.microsoft.com/office/drawing/2014/main" id="{A94C9117-AD98-FF8F-5885-B5CA107A7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975" y="2725738"/>
            <a:ext cx="133508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0"/>
              </a:spcBef>
            </a:pPr>
            <a:r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Enterprise</a:t>
            </a: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Viewpoint </a:t>
            </a:r>
            <a:r>
              <a:rPr lang="en-US" altLang="en-US" sz="11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(15288)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Organizations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People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9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Use Case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Contracts Agreements </a:t>
            </a:r>
            <a:r>
              <a:rPr lang="en-US" altLang="en-US" sz="9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(CONFERS)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Glossary</a:t>
            </a:r>
          </a:p>
        </p:txBody>
      </p:sp>
      <p:sp>
        <p:nvSpPr>
          <p:cNvPr id="11274" name="Rectangle 10">
            <a:extLst>
              <a:ext uri="{FF2B5EF4-FFF2-40B4-BE49-F238E27FC236}">
                <a16:creationId xmlns:a16="http://schemas.microsoft.com/office/drawing/2014/main" id="{A3EBD6F2-268C-A1EB-96F1-F7133B46B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724400"/>
            <a:ext cx="1295400" cy="16160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15F6BB18-0599-27C3-C2DD-808FCD4F6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113" y="4746625"/>
            <a:ext cx="1336675" cy="17637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25"/>
              </a:spcBef>
              <a:defRPr/>
            </a:pPr>
            <a:r>
              <a:rPr lang="en-US" sz="1050" dirty="0">
                <a:latin typeface="Arial" charset="0"/>
              </a:rPr>
              <a:t>Augment to Capture: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Arial" charset="0"/>
              </a:rPr>
              <a:t>Capabilities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solidFill>
                  <a:srgbClr val="FF0000"/>
                </a:solidFill>
                <a:latin typeface="Arial" charset="0"/>
              </a:rPr>
              <a:t> Mission Design &amp; Drivers (OV-1?)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Requirements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Phases</a:t>
            </a:r>
          </a:p>
          <a:p>
            <a:pPr>
              <a:spcBef>
                <a:spcPts val="625"/>
              </a:spcBef>
              <a:defRPr/>
            </a:pPr>
            <a:endParaRPr lang="en-US" sz="1000" dirty="0"/>
          </a:p>
        </p:txBody>
      </p:sp>
      <p:sp>
        <p:nvSpPr>
          <p:cNvPr id="11276" name="Rectangle 12">
            <a:extLst>
              <a:ext uri="{FF2B5EF4-FFF2-40B4-BE49-F238E27FC236}">
                <a16:creationId xmlns:a16="http://schemas.microsoft.com/office/drawing/2014/main" id="{F1107C17-D8FC-EF56-B691-E2AE98874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743200"/>
            <a:ext cx="1752600" cy="1828800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904F738D-B94B-0386-068C-AD6022E2C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743200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0"/>
              </a:spcBef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Engineering Viewpoint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System Design &amp; Construction - realization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Functional allocation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Distribution of functions and trade-offs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Development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Validation &amp; verification &amp; engineering processes</a:t>
            </a:r>
          </a:p>
        </p:txBody>
      </p:sp>
      <p:sp>
        <p:nvSpPr>
          <p:cNvPr id="6159" name="Line 14">
            <a:extLst>
              <a:ext uri="{FF2B5EF4-FFF2-40B4-BE49-F238E27FC236}">
                <a16:creationId xmlns:a16="http://schemas.microsoft.com/office/drawing/2014/main" id="{27EDD3E1-4A4D-9832-CE6F-8B4022C4F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905000"/>
            <a:ext cx="1588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Line 15">
            <a:extLst>
              <a:ext uri="{FF2B5EF4-FFF2-40B4-BE49-F238E27FC236}">
                <a16:creationId xmlns:a16="http://schemas.microsoft.com/office/drawing/2014/main" id="{2A99927E-0940-9C1D-1FFD-21604F873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286000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6">
            <a:extLst>
              <a:ext uri="{FF2B5EF4-FFF2-40B4-BE49-F238E27FC236}">
                <a16:creationId xmlns:a16="http://schemas.microsoft.com/office/drawing/2014/main" id="{D457193C-6ABE-D894-4FE3-AC2CDD8E30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286000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Line 17">
            <a:extLst>
              <a:ext uri="{FF2B5EF4-FFF2-40B4-BE49-F238E27FC236}">
                <a16:creationId xmlns:a16="http://schemas.microsoft.com/office/drawing/2014/main" id="{75232F3C-5174-5450-0A5D-A975B069A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286000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026BADDE-3132-41F5-534F-A7E4B799F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913" y="3733800"/>
            <a:ext cx="11064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25"/>
              </a:spcBef>
              <a:buClr>
                <a:srgbClr val="FFFF00"/>
              </a:buClr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Just use 15288 or agency specs</a:t>
            </a:r>
          </a:p>
        </p:txBody>
      </p:sp>
      <p:sp>
        <p:nvSpPr>
          <p:cNvPr id="6164" name="Text Box 19">
            <a:extLst>
              <a:ext uri="{FF2B5EF4-FFF2-40B4-BE49-F238E27FC236}">
                <a16:creationId xmlns:a16="http://schemas.microsoft.com/office/drawing/2014/main" id="{60EC41C9-6AE6-0111-C13A-E28B95EBD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927725"/>
            <a:ext cx="25146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25"/>
              </a:spcBef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* Reference Architecture for Space Data Systems (RASDS)</a:t>
            </a:r>
          </a:p>
          <a:p>
            <a:pPr>
              <a:spcBef>
                <a:spcPts val="625"/>
              </a:spcBef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** Reference Model Open Distributed Processing (RMODP, ISO 10746 spec)</a:t>
            </a:r>
          </a:p>
        </p:txBody>
      </p:sp>
      <p:sp>
        <p:nvSpPr>
          <p:cNvPr id="6165" name="Rectangle 20">
            <a:extLst>
              <a:ext uri="{FF2B5EF4-FFF2-40B4-BE49-F238E27FC236}">
                <a16:creationId xmlns:a16="http://schemas.microsoft.com/office/drawing/2014/main" id="{D2CF968A-6209-41BA-824B-DCD0C939A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743200"/>
            <a:ext cx="1219200" cy="2209800"/>
          </a:xfrm>
          <a:prstGeom prst="rect">
            <a:avLst/>
          </a:prstGeom>
          <a:solidFill>
            <a:srgbClr val="CC0ECC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66" name="Rectangle 21">
            <a:extLst>
              <a:ext uri="{FF2B5EF4-FFF2-40B4-BE49-F238E27FC236}">
                <a16:creationId xmlns:a16="http://schemas.microsoft.com/office/drawing/2014/main" id="{B791E339-6E9B-24DD-C504-2C2614BA9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1219200" cy="1981200"/>
          </a:xfrm>
          <a:prstGeom prst="rect">
            <a:avLst/>
          </a:prstGeom>
          <a:solidFill>
            <a:srgbClr val="CC060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67" name="Rectangle 22">
            <a:extLst>
              <a:ext uri="{FF2B5EF4-FFF2-40B4-BE49-F238E27FC236}">
                <a16:creationId xmlns:a16="http://schemas.microsoft.com/office/drawing/2014/main" id="{19897674-106C-34B7-1645-7F4F1E4AC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2743200"/>
            <a:ext cx="1371600" cy="1981200"/>
          </a:xfrm>
          <a:prstGeom prst="rect">
            <a:avLst/>
          </a:prstGeom>
          <a:solidFill>
            <a:srgbClr val="CCC30C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68" name="Text Box 23">
            <a:extLst>
              <a:ext uri="{FF2B5EF4-FFF2-40B4-BE49-F238E27FC236}">
                <a16:creationId xmlns:a16="http://schemas.microsoft.com/office/drawing/2014/main" id="{231F2EE4-29E1-4CBB-ED76-18AF6F5A3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743200"/>
            <a:ext cx="1335088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0"/>
              </a:spcBef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Functional Viewpoint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Functional Structure - abstract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Functional Behavior &amp; abstract interfaces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End to End View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Cross Support Services</a:t>
            </a:r>
          </a:p>
        </p:txBody>
      </p:sp>
      <p:sp>
        <p:nvSpPr>
          <p:cNvPr id="6169" name="Text Box 24">
            <a:extLst>
              <a:ext uri="{FF2B5EF4-FFF2-40B4-BE49-F238E27FC236}">
                <a16:creationId xmlns:a16="http://schemas.microsoft.com/office/drawing/2014/main" id="{6B7438C5-750E-F850-8A14-C4D872A84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2743200"/>
            <a:ext cx="1524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0"/>
              </a:spcBef>
            </a:pPr>
            <a:r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Protocol Viewpoint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Protocols &amp; comm standards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End to end Information Transfer Mechanisms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Cross Support Services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9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Service interface bindings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9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State &amp; Sequence charts ?</a:t>
            </a:r>
          </a:p>
        </p:txBody>
      </p:sp>
      <p:sp>
        <p:nvSpPr>
          <p:cNvPr id="6170" name="Text Box 25">
            <a:extLst>
              <a:ext uri="{FF2B5EF4-FFF2-40B4-BE49-F238E27FC236}">
                <a16:creationId xmlns:a16="http://schemas.microsoft.com/office/drawing/2014/main" id="{E48C2FCF-3A72-7A82-DB5E-E1CC6E12E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743200"/>
            <a:ext cx="12954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0"/>
              </a:spcBef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Information Viewpoint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Information &amp; information management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Data structures, syntax &amp; semantics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Attributes &amp; constraints (ASN, FRM, EDS)</a:t>
            </a:r>
          </a:p>
        </p:txBody>
      </p:sp>
      <p:sp>
        <p:nvSpPr>
          <p:cNvPr id="6171" name="Line 26">
            <a:extLst>
              <a:ext uri="{FF2B5EF4-FFF2-40B4-BE49-F238E27FC236}">
                <a16:creationId xmlns:a16="http://schemas.microsoft.com/office/drawing/2014/main" id="{5EC85900-60BA-1EB1-05CC-6830AC013B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286000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Line 27">
            <a:extLst>
              <a:ext uri="{FF2B5EF4-FFF2-40B4-BE49-F238E27FC236}">
                <a16:creationId xmlns:a16="http://schemas.microsoft.com/office/drawing/2014/main" id="{A6BD5E55-9B44-8286-96F7-10B7E66FF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2286000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Line 28">
            <a:extLst>
              <a:ext uri="{FF2B5EF4-FFF2-40B4-BE49-F238E27FC236}">
                <a16:creationId xmlns:a16="http://schemas.microsoft.com/office/drawing/2014/main" id="{003C928A-9B70-7893-9531-43198DCB6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600" y="2286000"/>
            <a:ext cx="1588" cy="457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Line 29">
            <a:extLst>
              <a:ext uri="{FF2B5EF4-FFF2-40B4-BE49-F238E27FC236}">
                <a16:creationId xmlns:a16="http://schemas.microsoft.com/office/drawing/2014/main" id="{6D8B3185-76DF-FD6E-245A-BE0059DFF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286000"/>
            <a:ext cx="5181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Line 30">
            <a:extLst>
              <a:ext uri="{FF2B5EF4-FFF2-40B4-BE49-F238E27FC236}">
                <a16:creationId xmlns:a16="http://schemas.microsoft.com/office/drawing/2014/main" id="{A202C750-87EB-AF56-7D86-DF6F10F37E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6813" y="2286000"/>
            <a:ext cx="17557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5" name="Text Box 31">
            <a:extLst>
              <a:ext uri="{FF2B5EF4-FFF2-40B4-BE49-F238E27FC236}">
                <a16:creationId xmlns:a16="http://schemas.microsoft.com/office/drawing/2014/main" id="{743AD3F9-E939-7A4D-E6C1-AC3A77E28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800600"/>
            <a:ext cx="1728788" cy="16160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0"/>
              </a:spcBef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Mission Assurance Viewpoint ??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Enterprise Risks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Cost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Validation &amp; verification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Safety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Reliability &amp; quality</a:t>
            </a:r>
          </a:p>
        </p:txBody>
      </p:sp>
      <p:sp>
        <p:nvSpPr>
          <p:cNvPr id="11296" name="Rectangle 32">
            <a:extLst>
              <a:ext uri="{FF2B5EF4-FFF2-40B4-BE49-F238E27FC236}">
                <a16:creationId xmlns:a16="http://schemas.microsoft.com/office/drawing/2014/main" id="{64995338-E30E-205E-EE9C-4B5F69AA7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029200"/>
            <a:ext cx="1223963" cy="1828800"/>
          </a:xfrm>
          <a:prstGeom prst="rect">
            <a:avLst/>
          </a:prstGeom>
          <a:solidFill>
            <a:srgbClr val="3FCCB6"/>
          </a:solidFill>
          <a:ln w="12700" cap="rnd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7" name="Text Box 33">
            <a:extLst>
              <a:ext uri="{FF2B5EF4-FFF2-40B4-BE49-F238E27FC236}">
                <a16:creationId xmlns:a16="http://schemas.microsoft.com/office/drawing/2014/main" id="{4FD2193C-0CDC-93E3-785F-221ED016B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5000625"/>
            <a:ext cx="1244600" cy="19335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750"/>
              </a:spcBef>
              <a:defRPr/>
            </a:pPr>
            <a:r>
              <a:rPr lang="en-US" sz="1050" dirty="0">
                <a:latin typeface="+mj-lt"/>
              </a:rPr>
              <a:t>Operational Viewpoint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Processes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Procedures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Activities, tasks, actions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Scenarios, Events</a:t>
            </a:r>
          </a:p>
          <a:p>
            <a:pPr>
              <a:spcBef>
                <a:spcPts val="625"/>
              </a:spcBef>
              <a:buFont typeface="Times New Roman" charset="0"/>
              <a:buChar char="•"/>
              <a:defRPr/>
            </a:pPr>
            <a:r>
              <a:rPr lang="en-US" sz="1050" dirty="0">
                <a:latin typeface="Arial" charset="0"/>
              </a:rPr>
              <a:t> Modes &amp; states</a:t>
            </a:r>
          </a:p>
        </p:txBody>
      </p:sp>
      <p:sp>
        <p:nvSpPr>
          <p:cNvPr id="6179" name="Date Placeholder 1">
            <a:extLst>
              <a:ext uri="{FF2B5EF4-FFF2-40B4-BE49-F238E27FC236}">
                <a16:creationId xmlns:a16="http://schemas.microsoft.com/office/drawing/2014/main" id="{0C30A425-6607-0912-F670-9A997BF4C6E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0" y="6553200"/>
            <a:ext cx="1731963" cy="268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628" tIns="41315" rIns="82628" bIns="41315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12 Dec 2022</a:t>
            </a:r>
          </a:p>
        </p:txBody>
      </p:sp>
      <p:sp>
        <p:nvSpPr>
          <p:cNvPr id="36" name="Text Box 13">
            <a:extLst>
              <a:ext uri="{FF2B5EF4-FFF2-40B4-BE49-F238E27FC236}">
                <a16:creationId xmlns:a16="http://schemas.microsoft.com/office/drawing/2014/main" id="{A3D0C5A2-8816-95C6-08C6-928C50134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776288"/>
            <a:ext cx="2143125" cy="1433512"/>
          </a:xfrm>
          <a:prstGeom prst="rect">
            <a:avLst/>
          </a:prstGeom>
          <a:solidFill>
            <a:srgbClr val="FF7C00"/>
          </a:solidFill>
          <a:ln w="12700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0"/>
              </a:spcBef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Services Viewpoint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Tabular views of functions, operations, and related standards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Support system Design &amp; Construction - realization</a:t>
            </a:r>
          </a:p>
          <a:p>
            <a:pPr>
              <a:spcBef>
                <a:spcPts val="625"/>
              </a:spcBef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Correspondence to Protocol stacks and interface bindings</a:t>
            </a:r>
          </a:p>
        </p:txBody>
      </p:sp>
      <p:sp>
        <p:nvSpPr>
          <p:cNvPr id="6181" name="Rectangle 3">
            <a:extLst>
              <a:ext uri="{FF2B5EF4-FFF2-40B4-BE49-F238E27FC236}">
                <a16:creationId xmlns:a16="http://schemas.microsoft.com/office/drawing/2014/main" id="{D6B4859D-2C8A-AEF9-43A0-A87DDAB34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2336800"/>
            <a:ext cx="2890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/>
              <a:t>Functional allocation and distribution of functions and trade-offs (correspondence)</a:t>
            </a:r>
          </a:p>
        </p:txBody>
      </p:sp>
      <p:sp>
        <p:nvSpPr>
          <p:cNvPr id="38" name="Text Box 18">
            <a:extLst>
              <a:ext uri="{FF2B5EF4-FFF2-40B4-BE49-F238E27FC236}">
                <a16:creationId xmlns:a16="http://schemas.microsoft.com/office/drawing/2014/main" id="{F89EB877-6AA0-CD13-85E6-F2B4F370B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5410200"/>
            <a:ext cx="10906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25"/>
              </a:spcBef>
              <a:buClr>
                <a:srgbClr val="FFFF00"/>
              </a:buClr>
              <a:buFont typeface="Times New Roman" panose="02020603050405020304" pitchFamily="18" charset="0"/>
              <a:buChar char="•"/>
            </a:pPr>
            <a:r>
              <a:rPr lang="en-US" altLang="en-US" sz="10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Just use 15288 or agency specs</a:t>
            </a:r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7E6AAEFA-3B6D-2683-EBCF-6BB4CF2C8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5000625"/>
            <a:ext cx="103187" cy="123825"/>
          </a:xfrm>
          <a:prstGeom prst="rect">
            <a:avLst/>
          </a:prstGeom>
          <a:solidFill>
            <a:srgbClr val="FF7C00"/>
          </a:solidFill>
          <a:ln w="12700" cap="rnd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4597A0"/>
              </a:solidFill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5DABE67F-3854-CF01-20DB-8E91E612A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5210175"/>
            <a:ext cx="103187" cy="1238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4597A0"/>
              </a:solidFill>
            </a:endParaRP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47678346-7E76-6B09-C011-9A6A64A4E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5438775"/>
            <a:ext cx="103187" cy="12382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4597A0"/>
              </a:solidFill>
            </a:endParaRPr>
          </a:p>
        </p:txBody>
      </p:sp>
      <p:sp>
        <p:nvSpPr>
          <p:cNvPr id="6186" name="Rectangle 2">
            <a:extLst>
              <a:ext uri="{FF2B5EF4-FFF2-40B4-BE49-F238E27FC236}">
                <a16:creationId xmlns:a16="http://schemas.microsoft.com/office/drawing/2014/main" id="{737FC73C-C6B1-20B3-8618-A7F3A0E5A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4951413"/>
            <a:ext cx="9048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900"/>
              <a:t>New Viewpoint</a:t>
            </a:r>
          </a:p>
        </p:txBody>
      </p:sp>
      <p:sp>
        <p:nvSpPr>
          <p:cNvPr id="6187" name="Rectangle 42">
            <a:extLst>
              <a:ext uri="{FF2B5EF4-FFF2-40B4-BE49-F238E27FC236}">
                <a16:creationId xmlns:a16="http://schemas.microsoft.com/office/drawing/2014/main" id="{FAA3AF3A-0529-D389-367F-57F6AA5B0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5156200"/>
            <a:ext cx="11207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900"/>
              <a:t>Modified Viewpoint</a:t>
            </a:r>
          </a:p>
        </p:txBody>
      </p:sp>
      <p:sp>
        <p:nvSpPr>
          <p:cNvPr id="6188" name="Rectangle 43">
            <a:extLst>
              <a:ext uri="{FF2B5EF4-FFF2-40B4-BE49-F238E27FC236}">
                <a16:creationId xmlns:a16="http://schemas.microsoft.com/office/drawing/2014/main" id="{23495063-EF37-EAB3-6783-CB15B1C5F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5370513"/>
            <a:ext cx="12477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900"/>
              <a:t>De-selected Viewpoint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4" grpId="0" animBg="1"/>
      <p:bldP spid="11276" grpId="0" animBg="1"/>
      <p:bldP spid="11296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2FAC4DA-62F8-8AEE-7563-F2F8D9BB5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1513" y="-26988"/>
            <a:ext cx="8118475" cy="1254126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99A6"/>
                </a:solidFill>
              </a:rPr>
              <a:t>Viewpoint Interconnects (Threads)</a:t>
            </a:r>
            <a:br>
              <a:rPr lang="en-US" altLang="en-US">
                <a:solidFill>
                  <a:srgbClr val="0099A6"/>
                </a:solidFill>
              </a:rPr>
            </a:br>
            <a:endParaRPr lang="en-US" altLang="en-US">
              <a:solidFill>
                <a:srgbClr val="0099A6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5E6827E-D534-E540-4FC1-E47E6AFD5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88" y="3065463"/>
            <a:ext cx="1203325" cy="382587"/>
          </a:xfrm>
          <a:prstGeom prst="rect">
            <a:avLst/>
          </a:prstGeom>
          <a:solidFill>
            <a:srgbClr val="CC0E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Helvetica" pitchFamily="2" charset="0"/>
                <a:ea typeface="ＭＳ Ｐゴシック" panose="020B0600070205080204" pitchFamily="34" charset="-128"/>
              </a:rPr>
              <a:t>Function</a:t>
            </a:r>
          </a:p>
        </p:txBody>
      </p:sp>
      <p:cxnSp>
        <p:nvCxnSpPr>
          <p:cNvPr id="8196" name="AutoShape 4">
            <a:extLst>
              <a:ext uri="{FF2B5EF4-FFF2-40B4-BE49-F238E27FC236}">
                <a16:creationId xmlns:a16="http://schemas.microsoft.com/office/drawing/2014/main" id="{FEF3846A-82E8-86F8-BE8B-CB8F34B9492A}"/>
              </a:ext>
            </a:extLst>
          </p:cNvPr>
          <p:cNvCxnSpPr>
            <a:cxnSpLocks noChangeShapeType="1"/>
            <a:stCxn id="8195" idx="3"/>
            <a:endCxn id="8195" idx="0"/>
          </p:cNvCxnSpPr>
          <p:nvPr/>
        </p:nvCxnSpPr>
        <p:spPr bwMode="auto">
          <a:xfrm flipH="1" flipV="1">
            <a:off x="4324350" y="3065463"/>
            <a:ext cx="601663" cy="190500"/>
          </a:xfrm>
          <a:prstGeom prst="bentConnector4">
            <a:avLst>
              <a:gd name="adj1" fmla="val -33333"/>
              <a:gd name="adj2" fmla="val 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7" name="Rectangle 5">
            <a:extLst>
              <a:ext uri="{FF2B5EF4-FFF2-40B4-BE49-F238E27FC236}">
                <a16:creationId xmlns:a16="http://schemas.microsoft.com/office/drawing/2014/main" id="{50D8F13C-B21B-BBF0-99A2-9E7F775D4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88" y="3638550"/>
            <a:ext cx="1203325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Behavior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B6B5FB5D-E051-8108-278A-3D725D85B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88" y="3829050"/>
            <a:ext cx="1203325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Interfaces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BF35C67-2E76-C565-0DFC-C6E8B3023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88" y="4019550"/>
            <a:ext cx="1203325" cy="1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Constraints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9891CF74-781E-EA2E-CB71-581D91FC8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88" y="3448050"/>
            <a:ext cx="1203325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Logical structure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08A8D7CC-457C-3171-4E9A-4FA4A53F7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25" y="5356225"/>
            <a:ext cx="1068388" cy="382588"/>
          </a:xfrm>
          <a:prstGeom prst="rect">
            <a:avLst/>
          </a:prstGeom>
          <a:solidFill>
            <a:srgbClr val="0C8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Helvetica" pitchFamily="2" charset="0"/>
                <a:ea typeface="ＭＳ Ｐゴシック" panose="020B0600070205080204" pitchFamily="34" charset="-128"/>
              </a:rPr>
              <a:t>Connector</a:t>
            </a:r>
          </a:p>
          <a:p>
            <a:pPr algn="ctr" eaLnBrk="1" hangingPunct="1"/>
            <a:r>
              <a:rPr lang="en-US" altLang="en-US" sz="1400">
                <a:latin typeface="Helvetica" pitchFamily="2" charset="0"/>
              </a:rPr>
              <a:t>(Link)</a:t>
            </a:r>
            <a:endParaRPr lang="en-US" altLang="en-US" sz="140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37B51F8D-8B0A-7681-1CCE-A48A7468A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25" y="5738813"/>
            <a:ext cx="10683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Type</a:t>
            </a:r>
          </a:p>
        </p:txBody>
      </p:sp>
      <p:sp>
        <p:nvSpPr>
          <p:cNvPr id="8203" name="Rectangle 12">
            <a:extLst>
              <a:ext uri="{FF2B5EF4-FFF2-40B4-BE49-F238E27FC236}">
                <a16:creationId xmlns:a16="http://schemas.microsoft.com/office/drawing/2014/main" id="{59A5B0CB-06C4-AF0B-A26D-FD68BF893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5" y="4911725"/>
            <a:ext cx="1335088" cy="444500"/>
          </a:xfrm>
          <a:prstGeom prst="rect">
            <a:avLst/>
          </a:prstGeom>
          <a:solidFill>
            <a:srgbClr val="CCC30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Helvetica" pitchFamily="2" charset="0"/>
                <a:ea typeface="ＭＳ Ｐゴシック" panose="020B0600070205080204" pitchFamily="34" charset="-128"/>
              </a:rPr>
              <a:t>Protocol</a:t>
            </a:r>
            <a:endParaRPr lang="en-US" altLang="en-US" sz="120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8204" name="Rectangle 13">
            <a:extLst>
              <a:ext uri="{FF2B5EF4-FFF2-40B4-BE49-F238E27FC236}">
                <a16:creationId xmlns:a16="http://schemas.microsoft.com/office/drawing/2014/main" id="{5AE51BEE-324C-27AA-8666-74451E8BE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5" y="5356225"/>
            <a:ext cx="1335088" cy="1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Protocol stack</a:t>
            </a:r>
          </a:p>
        </p:txBody>
      </p:sp>
      <p:sp>
        <p:nvSpPr>
          <p:cNvPr id="8205" name="Rectangle 14">
            <a:extLst>
              <a:ext uri="{FF2B5EF4-FFF2-40B4-BE49-F238E27FC236}">
                <a16:creationId xmlns:a16="http://schemas.microsoft.com/office/drawing/2014/main" id="{19B09204-7D28-7FDA-EBCB-93F62AC25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5" y="5548313"/>
            <a:ext cx="13350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Standards</a:t>
            </a:r>
          </a:p>
        </p:txBody>
      </p:sp>
      <p:cxnSp>
        <p:nvCxnSpPr>
          <p:cNvPr id="8206" name="AutoShape 15">
            <a:extLst>
              <a:ext uri="{FF2B5EF4-FFF2-40B4-BE49-F238E27FC236}">
                <a16:creationId xmlns:a16="http://schemas.microsoft.com/office/drawing/2014/main" id="{3BCB75DF-719E-7F34-A421-B5D7F8467624}"/>
              </a:ext>
            </a:extLst>
          </p:cNvPr>
          <p:cNvCxnSpPr>
            <a:cxnSpLocks noChangeShapeType="1"/>
            <a:stCxn id="8207" idx="3"/>
            <a:endCxn id="8207" idx="0"/>
          </p:cNvCxnSpPr>
          <p:nvPr/>
        </p:nvCxnSpPr>
        <p:spPr bwMode="auto">
          <a:xfrm flipH="1" flipV="1">
            <a:off x="6194425" y="1284288"/>
            <a:ext cx="534988" cy="190500"/>
          </a:xfrm>
          <a:prstGeom prst="bentConnector4">
            <a:avLst>
              <a:gd name="adj1" fmla="val -37500"/>
              <a:gd name="adj2" fmla="val 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7" name="Rectangle 16">
            <a:extLst>
              <a:ext uri="{FF2B5EF4-FFF2-40B4-BE49-F238E27FC236}">
                <a16:creationId xmlns:a16="http://schemas.microsoft.com/office/drawing/2014/main" id="{28628F8C-24F9-C86E-476A-AC4B6AD9F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438" y="1284288"/>
            <a:ext cx="1069975" cy="38258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C00000"/>
                </a:solidFill>
                <a:latin typeface="Helvetica" pitchFamily="2" charset="0"/>
                <a:ea typeface="ＭＳ Ｐゴシック" panose="020B0600070205080204" pitchFamily="34" charset="-128"/>
              </a:rPr>
              <a:t>Enterprise</a:t>
            </a:r>
          </a:p>
        </p:txBody>
      </p:sp>
      <p:sp>
        <p:nvSpPr>
          <p:cNvPr id="8208" name="Rectangle 17">
            <a:extLst>
              <a:ext uri="{FF2B5EF4-FFF2-40B4-BE49-F238E27FC236}">
                <a16:creationId xmlns:a16="http://schemas.microsoft.com/office/drawing/2014/main" id="{2881E93F-ECF5-DA1E-DCD6-98360411A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438" y="1857375"/>
            <a:ext cx="1069975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Requirements</a:t>
            </a:r>
          </a:p>
        </p:txBody>
      </p:sp>
      <p:sp>
        <p:nvSpPr>
          <p:cNvPr id="8209" name="Rectangle 18">
            <a:extLst>
              <a:ext uri="{FF2B5EF4-FFF2-40B4-BE49-F238E27FC236}">
                <a16:creationId xmlns:a16="http://schemas.microsoft.com/office/drawing/2014/main" id="{5493D2E2-1E6E-1A26-267A-54F5B97E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438" y="2047875"/>
            <a:ext cx="1069975" cy="1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Objectives</a:t>
            </a:r>
          </a:p>
        </p:txBody>
      </p:sp>
      <p:sp>
        <p:nvSpPr>
          <p:cNvPr id="8210" name="Rectangle 19">
            <a:extLst>
              <a:ext uri="{FF2B5EF4-FFF2-40B4-BE49-F238E27FC236}">
                <a16:creationId xmlns:a16="http://schemas.microsoft.com/office/drawing/2014/main" id="{0B51D4F6-4D16-9FB5-A0A3-61C83AA6F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438" y="2239963"/>
            <a:ext cx="1069975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>
                <a:solidFill>
                  <a:srgbClr val="C00000"/>
                </a:solidFill>
                <a:latin typeface="Helvetica" pitchFamily="2" charset="0"/>
                <a:ea typeface="ＭＳ Ｐゴシック" panose="020B0600070205080204" pitchFamily="34" charset="-128"/>
              </a:rPr>
              <a:t>Governance</a:t>
            </a:r>
          </a:p>
        </p:txBody>
      </p:sp>
      <p:sp>
        <p:nvSpPr>
          <p:cNvPr id="8211" name="Rectangle 20">
            <a:extLst>
              <a:ext uri="{FF2B5EF4-FFF2-40B4-BE49-F238E27FC236}">
                <a16:creationId xmlns:a16="http://schemas.microsoft.com/office/drawing/2014/main" id="{E98452A1-16D4-3990-740B-87B7FD017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438" y="2430463"/>
            <a:ext cx="1069975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Use Cases</a:t>
            </a:r>
          </a:p>
        </p:txBody>
      </p:sp>
      <p:sp>
        <p:nvSpPr>
          <p:cNvPr id="8212" name="Rectangle 21">
            <a:extLst>
              <a:ext uri="{FF2B5EF4-FFF2-40B4-BE49-F238E27FC236}">
                <a16:creationId xmlns:a16="http://schemas.microsoft.com/office/drawing/2014/main" id="{D922BBD6-5256-4D5F-A4AB-574E854FA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438" y="1666875"/>
            <a:ext cx="1069975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Mission</a:t>
            </a:r>
          </a:p>
        </p:txBody>
      </p:sp>
      <p:cxnSp>
        <p:nvCxnSpPr>
          <p:cNvPr id="8213" name="AutoShape 22">
            <a:extLst>
              <a:ext uri="{FF2B5EF4-FFF2-40B4-BE49-F238E27FC236}">
                <a16:creationId xmlns:a16="http://schemas.microsoft.com/office/drawing/2014/main" id="{735CF1F3-D4A4-FEAE-F997-5F68D7544A0F}"/>
              </a:ext>
            </a:extLst>
          </p:cNvPr>
          <p:cNvCxnSpPr>
            <a:cxnSpLocks noChangeShapeType="1"/>
            <a:stCxn id="8208" idx="1"/>
            <a:endCxn id="8195" idx="0"/>
          </p:cNvCxnSpPr>
          <p:nvPr/>
        </p:nvCxnSpPr>
        <p:spPr bwMode="auto">
          <a:xfrm rot="10800000" flipV="1">
            <a:off x="4324350" y="1952625"/>
            <a:ext cx="1335088" cy="11128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4" name="Rectangle 23">
            <a:extLst>
              <a:ext uri="{FF2B5EF4-FFF2-40B4-BE49-F238E27FC236}">
                <a16:creationId xmlns:a16="http://schemas.microsoft.com/office/drawing/2014/main" id="{57E126CF-50B0-6557-77E1-25AF63DBA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2365375"/>
            <a:ext cx="5953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FulfilledBy</a:t>
            </a:r>
          </a:p>
        </p:txBody>
      </p:sp>
      <p:sp>
        <p:nvSpPr>
          <p:cNvPr id="8215" name="Rectangle 24">
            <a:extLst>
              <a:ext uri="{FF2B5EF4-FFF2-40B4-BE49-F238E27FC236}">
                <a16:creationId xmlns:a16="http://schemas.microsoft.com/office/drawing/2014/main" id="{63AD050B-ABA6-ADBA-3F40-C0D994F5A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038" y="2811463"/>
            <a:ext cx="4397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Meets</a:t>
            </a:r>
          </a:p>
        </p:txBody>
      </p:sp>
      <p:cxnSp>
        <p:nvCxnSpPr>
          <p:cNvPr id="8216" name="AutoShape 25">
            <a:extLst>
              <a:ext uri="{FF2B5EF4-FFF2-40B4-BE49-F238E27FC236}">
                <a16:creationId xmlns:a16="http://schemas.microsoft.com/office/drawing/2014/main" id="{AF531115-E607-27B8-8AF2-BCD1054CA8F2}"/>
              </a:ext>
            </a:extLst>
          </p:cNvPr>
          <p:cNvCxnSpPr>
            <a:cxnSpLocks noChangeShapeType="1"/>
            <a:stCxn id="8197" idx="3"/>
            <a:endCxn id="8244" idx="0"/>
          </p:cNvCxnSpPr>
          <p:nvPr/>
        </p:nvCxnSpPr>
        <p:spPr bwMode="auto">
          <a:xfrm>
            <a:off x="4926013" y="3733800"/>
            <a:ext cx="1803400" cy="4143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7" name="Rectangle 26">
            <a:extLst>
              <a:ext uri="{FF2B5EF4-FFF2-40B4-BE49-F238E27FC236}">
                <a16:creationId xmlns:a16="http://schemas.microsoft.com/office/drawing/2014/main" id="{BF6183EC-62F7-3BA3-CE20-55BB83577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3765550"/>
            <a:ext cx="8794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IsImplementedBy</a:t>
            </a:r>
          </a:p>
        </p:txBody>
      </p:sp>
      <p:sp>
        <p:nvSpPr>
          <p:cNvPr id="8218" name="Rectangle 27">
            <a:extLst>
              <a:ext uri="{FF2B5EF4-FFF2-40B4-BE49-F238E27FC236}">
                <a16:creationId xmlns:a16="http://schemas.microsoft.com/office/drawing/2014/main" id="{33AF5A5E-0D7E-0883-3D1E-77D5BFFBF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2692400"/>
            <a:ext cx="714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ComposedOf</a:t>
            </a:r>
          </a:p>
        </p:txBody>
      </p:sp>
      <p:sp>
        <p:nvSpPr>
          <p:cNvPr id="8219" name="Rectangle 28">
            <a:extLst>
              <a:ext uri="{FF2B5EF4-FFF2-40B4-BE49-F238E27FC236}">
                <a16:creationId xmlns:a16="http://schemas.microsoft.com/office/drawing/2014/main" id="{DB82AAE5-C753-75BB-CBFF-879C48718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914400"/>
            <a:ext cx="7397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Composed Of</a:t>
            </a:r>
          </a:p>
        </p:txBody>
      </p:sp>
      <p:sp>
        <p:nvSpPr>
          <p:cNvPr id="8220" name="Rectangle 29">
            <a:extLst>
              <a:ext uri="{FF2B5EF4-FFF2-40B4-BE49-F238E27FC236}">
                <a16:creationId xmlns:a16="http://schemas.microsoft.com/office/drawing/2014/main" id="{B6C22C77-8959-91A1-F20A-17883FE78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175" y="3829050"/>
            <a:ext cx="714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ComposedOf</a:t>
            </a:r>
          </a:p>
        </p:txBody>
      </p:sp>
      <p:cxnSp>
        <p:nvCxnSpPr>
          <p:cNvPr id="8221" name="AutoShape 30">
            <a:extLst>
              <a:ext uri="{FF2B5EF4-FFF2-40B4-BE49-F238E27FC236}">
                <a16:creationId xmlns:a16="http://schemas.microsoft.com/office/drawing/2014/main" id="{4017B663-0A7B-4FFC-ED34-762FBAE3B6CC}"/>
              </a:ext>
            </a:extLst>
          </p:cNvPr>
          <p:cNvCxnSpPr>
            <a:cxnSpLocks noChangeShapeType="1"/>
            <a:stCxn id="8244" idx="1"/>
            <a:endCxn id="8198" idx="3"/>
          </p:cNvCxnSpPr>
          <p:nvPr/>
        </p:nvCxnSpPr>
        <p:spPr bwMode="auto">
          <a:xfrm rot="10800000">
            <a:off x="4926013" y="3924300"/>
            <a:ext cx="1268412" cy="4143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2" name="Rectangle 31">
            <a:extLst>
              <a:ext uri="{FF2B5EF4-FFF2-40B4-BE49-F238E27FC236}">
                <a16:creationId xmlns:a16="http://schemas.microsoft.com/office/drawing/2014/main" id="{EBB0F157-9048-4F6B-572A-49C413893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713" y="4084638"/>
            <a:ext cx="9223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ContainsInstances</a:t>
            </a:r>
          </a:p>
        </p:txBody>
      </p:sp>
      <p:cxnSp>
        <p:nvCxnSpPr>
          <p:cNvPr id="8223" name="AutoShape 32">
            <a:extLst>
              <a:ext uri="{FF2B5EF4-FFF2-40B4-BE49-F238E27FC236}">
                <a16:creationId xmlns:a16="http://schemas.microsoft.com/office/drawing/2014/main" id="{73597B4E-6127-4020-4C13-9AB659B17008}"/>
              </a:ext>
            </a:extLst>
          </p:cNvPr>
          <p:cNvCxnSpPr>
            <a:cxnSpLocks noChangeShapeType="1"/>
            <a:stCxn id="8195" idx="3"/>
            <a:endCxn id="8237" idx="1"/>
          </p:cNvCxnSpPr>
          <p:nvPr/>
        </p:nvCxnSpPr>
        <p:spPr bwMode="auto">
          <a:xfrm>
            <a:off x="4926013" y="3255963"/>
            <a:ext cx="33385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4" name="AutoShape 33">
            <a:extLst>
              <a:ext uri="{FF2B5EF4-FFF2-40B4-BE49-F238E27FC236}">
                <a16:creationId xmlns:a16="http://schemas.microsoft.com/office/drawing/2014/main" id="{E225BD4A-5B7D-568F-4322-EBFEEFB965E0}"/>
              </a:ext>
            </a:extLst>
          </p:cNvPr>
          <p:cNvCxnSpPr>
            <a:cxnSpLocks noChangeShapeType="1"/>
            <a:stCxn id="8238" idx="1"/>
            <a:endCxn id="8200" idx="3"/>
          </p:cNvCxnSpPr>
          <p:nvPr/>
        </p:nvCxnSpPr>
        <p:spPr bwMode="auto">
          <a:xfrm rot="10800000">
            <a:off x="4926013" y="3543300"/>
            <a:ext cx="33385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5" name="Rectangle 34">
            <a:extLst>
              <a:ext uri="{FF2B5EF4-FFF2-40B4-BE49-F238E27FC236}">
                <a16:creationId xmlns:a16="http://schemas.microsoft.com/office/drawing/2014/main" id="{0ED90F01-94FB-8BAC-A24E-1FFF47906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3073400"/>
            <a:ext cx="5635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Produces</a:t>
            </a:r>
          </a:p>
        </p:txBody>
      </p:sp>
      <p:sp>
        <p:nvSpPr>
          <p:cNvPr id="8226" name="Rectangle 35">
            <a:extLst>
              <a:ext uri="{FF2B5EF4-FFF2-40B4-BE49-F238E27FC236}">
                <a16:creationId xmlns:a16="http://schemas.microsoft.com/office/drawing/2014/main" id="{EBA0D294-25CB-4332-D81A-FFBF250D7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3382963"/>
            <a:ext cx="6127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Consumes</a:t>
            </a:r>
          </a:p>
        </p:txBody>
      </p:sp>
      <p:cxnSp>
        <p:nvCxnSpPr>
          <p:cNvPr id="8227" name="AutoShape 36">
            <a:extLst>
              <a:ext uri="{FF2B5EF4-FFF2-40B4-BE49-F238E27FC236}">
                <a16:creationId xmlns:a16="http://schemas.microsoft.com/office/drawing/2014/main" id="{49EA831F-07A2-A41E-D805-13C9F3E6F68A}"/>
              </a:ext>
            </a:extLst>
          </p:cNvPr>
          <p:cNvCxnSpPr>
            <a:cxnSpLocks noChangeShapeType="1"/>
            <a:stCxn id="8244" idx="3"/>
            <a:endCxn id="8201" idx="0"/>
          </p:cNvCxnSpPr>
          <p:nvPr/>
        </p:nvCxnSpPr>
        <p:spPr bwMode="auto">
          <a:xfrm>
            <a:off x="7262813" y="4338638"/>
            <a:ext cx="1001712" cy="10175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8" name="Rectangle 38">
            <a:extLst>
              <a:ext uri="{FF2B5EF4-FFF2-40B4-BE49-F238E27FC236}">
                <a16:creationId xmlns:a16="http://schemas.microsoft.com/office/drawing/2014/main" id="{E43709CD-8AE7-FDF2-2B9B-A70FAFCA8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863" y="4719638"/>
            <a:ext cx="6477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ConnectVia</a:t>
            </a:r>
          </a:p>
        </p:txBody>
      </p:sp>
      <p:cxnSp>
        <p:nvCxnSpPr>
          <p:cNvPr id="8229" name="AutoShape 40">
            <a:extLst>
              <a:ext uri="{FF2B5EF4-FFF2-40B4-BE49-F238E27FC236}">
                <a16:creationId xmlns:a16="http://schemas.microsoft.com/office/drawing/2014/main" id="{39BBF12C-1FEF-BAD9-0EE2-536337CECD2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940969" y="4394994"/>
            <a:ext cx="700087" cy="3333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30" name="Rectangle 41">
            <a:extLst>
              <a:ext uri="{FF2B5EF4-FFF2-40B4-BE49-F238E27FC236}">
                <a16:creationId xmlns:a16="http://schemas.microsoft.com/office/drawing/2014/main" id="{0DE4F101-0930-4AFE-62AA-2FBDF9A86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4529138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Uses</a:t>
            </a:r>
          </a:p>
        </p:txBody>
      </p:sp>
      <p:cxnSp>
        <p:nvCxnSpPr>
          <p:cNvPr id="8231" name="AutoShape 42">
            <a:extLst>
              <a:ext uri="{FF2B5EF4-FFF2-40B4-BE49-F238E27FC236}">
                <a16:creationId xmlns:a16="http://schemas.microsoft.com/office/drawing/2014/main" id="{A6570B66-78D8-E303-055D-E72C02344190}"/>
              </a:ext>
            </a:extLst>
          </p:cNvPr>
          <p:cNvCxnSpPr>
            <a:cxnSpLocks noChangeShapeType="1"/>
            <a:stCxn id="8203" idx="0"/>
            <a:endCxn id="8199" idx="2"/>
          </p:cNvCxnSpPr>
          <p:nvPr/>
        </p:nvCxnSpPr>
        <p:spPr bwMode="auto">
          <a:xfrm rot="5400000" flipH="1">
            <a:off x="4140994" y="4394994"/>
            <a:ext cx="700087" cy="3333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32" name="Rectangle 43">
            <a:extLst>
              <a:ext uri="{FF2B5EF4-FFF2-40B4-BE49-F238E27FC236}">
                <a16:creationId xmlns:a16="http://schemas.microsoft.com/office/drawing/2014/main" id="{D67A12CF-0CD2-E65E-03DE-FBFC7D835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4402138"/>
            <a:ext cx="8302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ProvidesService</a:t>
            </a:r>
          </a:p>
        </p:txBody>
      </p:sp>
      <p:cxnSp>
        <p:nvCxnSpPr>
          <p:cNvPr id="8233" name="AutoShape 44">
            <a:extLst>
              <a:ext uri="{FF2B5EF4-FFF2-40B4-BE49-F238E27FC236}">
                <a16:creationId xmlns:a16="http://schemas.microsoft.com/office/drawing/2014/main" id="{03761431-A692-3311-9094-C31AD8954E73}"/>
              </a:ext>
            </a:extLst>
          </p:cNvPr>
          <p:cNvCxnSpPr>
            <a:cxnSpLocks noChangeShapeType="1"/>
            <a:stCxn id="8204" idx="3"/>
            <a:endCxn id="8278" idx="1"/>
          </p:cNvCxnSpPr>
          <p:nvPr/>
        </p:nvCxnSpPr>
        <p:spPr bwMode="auto">
          <a:xfrm>
            <a:off x="5326063" y="5453063"/>
            <a:ext cx="2406650" cy="827087"/>
          </a:xfrm>
          <a:prstGeom prst="curvedConnector3">
            <a:avLst>
              <a:gd name="adj1" fmla="val 3119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34" name="Rectangle 45">
            <a:extLst>
              <a:ext uri="{FF2B5EF4-FFF2-40B4-BE49-F238E27FC236}">
                <a16:creationId xmlns:a16="http://schemas.microsoft.com/office/drawing/2014/main" id="{7A201C3A-451D-CC21-5895-4A0369D66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850" y="5822950"/>
            <a:ext cx="8016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AssociatedWith</a:t>
            </a:r>
          </a:p>
        </p:txBody>
      </p:sp>
      <p:cxnSp>
        <p:nvCxnSpPr>
          <p:cNvPr id="8235" name="AutoShape 46">
            <a:extLst>
              <a:ext uri="{FF2B5EF4-FFF2-40B4-BE49-F238E27FC236}">
                <a16:creationId xmlns:a16="http://schemas.microsoft.com/office/drawing/2014/main" id="{03E755C4-B0C1-B4CA-B02D-72A8243D2F1D}"/>
              </a:ext>
            </a:extLst>
          </p:cNvPr>
          <p:cNvCxnSpPr>
            <a:cxnSpLocks noChangeShapeType="1"/>
            <a:stCxn id="8203" idx="3"/>
            <a:endCxn id="8246" idx="1"/>
          </p:cNvCxnSpPr>
          <p:nvPr/>
        </p:nvCxnSpPr>
        <p:spPr bwMode="auto">
          <a:xfrm flipV="1">
            <a:off x="5326063" y="4624388"/>
            <a:ext cx="868362" cy="5095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36" name="Rectangle 47">
            <a:extLst>
              <a:ext uri="{FF2B5EF4-FFF2-40B4-BE49-F238E27FC236}">
                <a16:creationId xmlns:a16="http://schemas.microsoft.com/office/drawing/2014/main" id="{BBF5248B-A756-EE30-EB3B-9EF8FB280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138" y="4719638"/>
            <a:ext cx="8255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ImplementedOn</a:t>
            </a:r>
          </a:p>
        </p:txBody>
      </p:sp>
      <p:sp>
        <p:nvSpPr>
          <p:cNvPr id="8237" name="Rectangle 48">
            <a:extLst>
              <a:ext uri="{FF2B5EF4-FFF2-40B4-BE49-F238E27FC236}">
                <a16:creationId xmlns:a16="http://schemas.microsoft.com/office/drawing/2014/main" id="{AC72A984-17F7-B384-E7E2-415FE54E9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525" y="3065463"/>
            <a:ext cx="1068388" cy="382587"/>
          </a:xfrm>
          <a:prstGeom prst="rect">
            <a:avLst/>
          </a:prstGeom>
          <a:solidFill>
            <a:srgbClr val="CC06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Helvetica" pitchFamily="2" charset="0"/>
                <a:ea typeface="ＭＳ Ｐゴシック" panose="020B0600070205080204" pitchFamily="34" charset="-128"/>
              </a:rPr>
              <a:t>Information</a:t>
            </a:r>
          </a:p>
        </p:txBody>
      </p:sp>
      <p:sp>
        <p:nvSpPr>
          <p:cNvPr id="8238" name="Rectangle 49">
            <a:extLst>
              <a:ext uri="{FF2B5EF4-FFF2-40B4-BE49-F238E27FC236}">
                <a16:creationId xmlns:a16="http://schemas.microsoft.com/office/drawing/2014/main" id="{269CDC71-ADB3-09E1-777F-62A5D8C9B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525" y="3448050"/>
            <a:ext cx="10683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Data</a:t>
            </a:r>
          </a:p>
        </p:txBody>
      </p:sp>
      <p:sp>
        <p:nvSpPr>
          <p:cNvPr id="8239" name="Rectangle 50">
            <a:extLst>
              <a:ext uri="{FF2B5EF4-FFF2-40B4-BE49-F238E27FC236}">
                <a16:creationId xmlns:a16="http://schemas.microsoft.com/office/drawing/2014/main" id="{6D5B3B29-BCB0-3176-A0D6-EE7A94200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525" y="3638550"/>
            <a:ext cx="10683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Metadata</a:t>
            </a:r>
          </a:p>
        </p:txBody>
      </p:sp>
      <p:sp>
        <p:nvSpPr>
          <p:cNvPr id="8240" name="Rectangle 51">
            <a:extLst>
              <a:ext uri="{FF2B5EF4-FFF2-40B4-BE49-F238E27FC236}">
                <a16:creationId xmlns:a16="http://schemas.microsoft.com/office/drawing/2014/main" id="{A0352691-EE69-2AFF-497A-4E672AF31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525" y="3829050"/>
            <a:ext cx="10683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Rules</a:t>
            </a:r>
          </a:p>
        </p:txBody>
      </p:sp>
      <p:cxnSp>
        <p:nvCxnSpPr>
          <p:cNvPr id="8241" name="AutoShape 52">
            <a:extLst>
              <a:ext uri="{FF2B5EF4-FFF2-40B4-BE49-F238E27FC236}">
                <a16:creationId xmlns:a16="http://schemas.microsoft.com/office/drawing/2014/main" id="{4CC6C906-0A76-F268-7697-9619CD0879BC}"/>
              </a:ext>
            </a:extLst>
          </p:cNvPr>
          <p:cNvCxnSpPr>
            <a:cxnSpLocks noChangeShapeType="1"/>
            <a:stCxn id="8195" idx="3"/>
            <a:endCxn id="8209" idx="1"/>
          </p:cNvCxnSpPr>
          <p:nvPr/>
        </p:nvCxnSpPr>
        <p:spPr bwMode="auto">
          <a:xfrm flipV="1">
            <a:off x="4926013" y="2143125"/>
            <a:ext cx="733425" cy="11128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42" name="AutoShape 53">
            <a:extLst>
              <a:ext uri="{FF2B5EF4-FFF2-40B4-BE49-F238E27FC236}">
                <a16:creationId xmlns:a16="http://schemas.microsoft.com/office/drawing/2014/main" id="{B8FA580E-A3A1-FE63-8906-3E2CB1619280}"/>
              </a:ext>
            </a:extLst>
          </p:cNvPr>
          <p:cNvCxnSpPr>
            <a:cxnSpLocks noChangeShapeType="1"/>
            <a:stCxn id="8212" idx="3"/>
          </p:cNvCxnSpPr>
          <p:nvPr/>
        </p:nvCxnSpPr>
        <p:spPr bwMode="auto">
          <a:xfrm flipH="1">
            <a:off x="6719888" y="1762125"/>
            <a:ext cx="9525" cy="2390775"/>
          </a:xfrm>
          <a:prstGeom prst="curvedConnector4">
            <a:avLst>
              <a:gd name="adj1" fmla="val -2707889"/>
              <a:gd name="adj2" fmla="val 51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43" name="Rectangle 54">
            <a:extLst>
              <a:ext uri="{FF2B5EF4-FFF2-40B4-BE49-F238E27FC236}">
                <a16:creationId xmlns:a16="http://schemas.microsoft.com/office/drawing/2014/main" id="{AAF13D40-5850-7FA7-E5D8-78BD2D4FD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313" y="2747963"/>
            <a:ext cx="889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solidFill>
                  <a:srgbClr val="C00000"/>
                </a:solidFill>
                <a:latin typeface="Helvetica" pitchFamily="2" charset="0"/>
                <a:ea typeface="ＭＳ Ｐゴシック" panose="020B0600070205080204" pitchFamily="34" charset="-128"/>
              </a:rPr>
              <a:t>Develops  / Owns</a:t>
            </a:r>
          </a:p>
        </p:txBody>
      </p:sp>
      <p:sp>
        <p:nvSpPr>
          <p:cNvPr id="8244" name="Rectangle 55">
            <a:extLst>
              <a:ext uri="{FF2B5EF4-FFF2-40B4-BE49-F238E27FC236}">
                <a16:creationId xmlns:a16="http://schemas.microsoft.com/office/drawing/2014/main" id="{3B546666-B03A-D3FB-0D15-176F997DA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4148138"/>
            <a:ext cx="1068388" cy="381000"/>
          </a:xfrm>
          <a:prstGeom prst="rect">
            <a:avLst/>
          </a:prstGeom>
          <a:solidFill>
            <a:srgbClr val="0C8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Helvetica" pitchFamily="2" charset="0"/>
                <a:ea typeface="ＭＳ Ｐゴシック" panose="020B0600070205080204" pitchFamily="34" charset="-128"/>
              </a:rPr>
              <a:t>Component</a:t>
            </a:r>
          </a:p>
          <a:p>
            <a:pPr algn="ctr" eaLnBrk="1" hangingPunct="1"/>
            <a:r>
              <a:rPr lang="en-US" altLang="en-US" sz="1400">
                <a:latin typeface="Helvetica" pitchFamily="2" charset="0"/>
              </a:rPr>
              <a:t>(Node)</a:t>
            </a:r>
            <a:endParaRPr lang="en-US" altLang="en-US" sz="120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cxnSp>
        <p:nvCxnSpPr>
          <p:cNvPr id="8245" name="AutoShape 56">
            <a:extLst>
              <a:ext uri="{FF2B5EF4-FFF2-40B4-BE49-F238E27FC236}">
                <a16:creationId xmlns:a16="http://schemas.microsoft.com/office/drawing/2014/main" id="{5976649D-E445-9557-2845-DACD519BA146}"/>
              </a:ext>
            </a:extLst>
          </p:cNvPr>
          <p:cNvCxnSpPr>
            <a:cxnSpLocks noChangeShapeType="1"/>
            <a:stCxn id="8244" idx="3"/>
            <a:endCxn id="8244" idx="0"/>
          </p:cNvCxnSpPr>
          <p:nvPr/>
        </p:nvCxnSpPr>
        <p:spPr bwMode="auto">
          <a:xfrm flipH="1" flipV="1">
            <a:off x="6729413" y="4148138"/>
            <a:ext cx="533400" cy="190500"/>
          </a:xfrm>
          <a:prstGeom prst="bentConnector4">
            <a:avLst>
              <a:gd name="adj1" fmla="val -37500"/>
              <a:gd name="adj2" fmla="val 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46" name="Rectangle 57">
            <a:extLst>
              <a:ext uri="{FF2B5EF4-FFF2-40B4-BE49-F238E27FC236}">
                <a16:creationId xmlns:a16="http://schemas.microsoft.com/office/drawing/2014/main" id="{3201E46E-F21A-543A-8172-BE20275C9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4529138"/>
            <a:ext cx="10683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Type</a:t>
            </a:r>
          </a:p>
        </p:txBody>
      </p:sp>
      <p:sp>
        <p:nvSpPr>
          <p:cNvPr id="8247" name="Rectangle 58">
            <a:extLst>
              <a:ext uri="{FF2B5EF4-FFF2-40B4-BE49-F238E27FC236}">
                <a16:creationId xmlns:a16="http://schemas.microsoft.com/office/drawing/2014/main" id="{8A72A891-0580-49F4-4A78-726D7E72E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4719638"/>
            <a:ext cx="1068388" cy="69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Attributes </a:t>
            </a:r>
          </a:p>
          <a:p>
            <a:pPr eaLnBrk="1" hangingPunct="1"/>
            <a:r>
              <a:rPr lang="en-US" altLang="en-US" sz="1100">
                <a:solidFill>
                  <a:srgbClr val="C00000"/>
                </a:solidFill>
                <a:latin typeface="Helvetica" pitchFamily="2" charset="0"/>
                <a:ea typeface="ＭＳ Ｐゴシック" panose="020B0600070205080204" pitchFamily="34" charset="-128"/>
              </a:rPr>
              <a:t>(comm, power, </a:t>
            </a:r>
          </a:p>
          <a:p>
            <a:pPr eaLnBrk="1" hangingPunct="1"/>
            <a:r>
              <a:rPr lang="en-US" altLang="en-US" sz="1100">
                <a:solidFill>
                  <a:srgbClr val="C00000"/>
                </a:solidFill>
                <a:latin typeface="Helvetica" pitchFamily="2" charset="0"/>
                <a:ea typeface="ＭＳ Ｐゴシック" panose="020B0600070205080204" pitchFamily="34" charset="-128"/>
              </a:rPr>
              <a:t>thermal, prop, </a:t>
            </a:r>
          </a:p>
          <a:p>
            <a:pPr eaLnBrk="1" hangingPunct="1"/>
            <a:r>
              <a:rPr lang="en-US" altLang="en-US" sz="1100">
                <a:solidFill>
                  <a:srgbClr val="C00000"/>
                </a:solidFill>
                <a:latin typeface="Helvetica" pitchFamily="2" charset="0"/>
                <a:ea typeface="ＭＳ Ｐゴシック" panose="020B0600070205080204" pitchFamily="34" charset="-128"/>
              </a:rPr>
              <a:t>other)</a:t>
            </a:r>
          </a:p>
        </p:txBody>
      </p:sp>
      <p:sp>
        <p:nvSpPr>
          <p:cNvPr id="8248" name="Rectangle 59">
            <a:extLst>
              <a:ext uri="{FF2B5EF4-FFF2-40B4-BE49-F238E27FC236}">
                <a16:creationId xmlns:a16="http://schemas.microsoft.com/office/drawing/2014/main" id="{1CE4747C-00BD-051C-BD82-82180A54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5408613"/>
            <a:ext cx="1068388" cy="192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Attachment</a:t>
            </a:r>
          </a:p>
        </p:txBody>
      </p:sp>
      <p:cxnSp>
        <p:nvCxnSpPr>
          <p:cNvPr id="8249" name="AutoShape 60">
            <a:extLst>
              <a:ext uri="{FF2B5EF4-FFF2-40B4-BE49-F238E27FC236}">
                <a16:creationId xmlns:a16="http://schemas.microsoft.com/office/drawing/2014/main" id="{F1BAC174-6BCA-D673-E01C-FADC4DF4A8FD}"/>
              </a:ext>
            </a:extLst>
          </p:cNvPr>
          <p:cNvCxnSpPr>
            <a:cxnSpLocks noChangeShapeType="1"/>
            <a:stCxn id="8200" idx="1"/>
            <a:endCxn id="8195" idx="1"/>
          </p:cNvCxnSpPr>
          <p:nvPr/>
        </p:nvCxnSpPr>
        <p:spPr bwMode="auto">
          <a:xfrm rot="10800000" flipH="1">
            <a:off x="3722688" y="3255963"/>
            <a:ext cx="1587" cy="287337"/>
          </a:xfrm>
          <a:prstGeom prst="bentConnector3">
            <a:avLst>
              <a:gd name="adj1" fmla="val -273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50" name="Rectangle 61">
            <a:extLst>
              <a:ext uri="{FF2B5EF4-FFF2-40B4-BE49-F238E27FC236}">
                <a16:creationId xmlns:a16="http://schemas.microsoft.com/office/drawing/2014/main" id="{E4D06E50-20A2-5585-9B99-200B1FE18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3" y="3065463"/>
            <a:ext cx="3825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Calls</a:t>
            </a:r>
          </a:p>
        </p:txBody>
      </p:sp>
      <p:sp>
        <p:nvSpPr>
          <p:cNvPr id="8251" name="Rectangle 62">
            <a:extLst>
              <a:ext uri="{FF2B5EF4-FFF2-40B4-BE49-F238E27FC236}">
                <a16:creationId xmlns:a16="http://schemas.microsoft.com/office/drawing/2014/main" id="{DA93F283-F224-91A8-E270-F7D8BE302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6188" y="4338638"/>
            <a:ext cx="1201737" cy="381000"/>
          </a:xfrm>
          <a:prstGeom prst="rect">
            <a:avLst/>
          </a:prstGeom>
          <a:solidFill>
            <a:srgbClr val="0C8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Helvetica" pitchFamily="2" charset="0"/>
                <a:ea typeface="ＭＳ Ｐゴシック" panose="020B0600070205080204" pitchFamily="34" charset="-128"/>
              </a:rPr>
              <a:t>Environment</a:t>
            </a:r>
            <a:endParaRPr lang="en-US" altLang="en-US" sz="120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8252" name="Rectangle 63">
            <a:extLst>
              <a:ext uri="{FF2B5EF4-FFF2-40B4-BE49-F238E27FC236}">
                <a16:creationId xmlns:a16="http://schemas.microsoft.com/office/drawing/2014/main" id="{36C484E3-E1F0-FEEA-A276-5D2AC77D8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6188" y="4719638"/>
            <a:ext cx="1201737" cy="192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Physical Environs</a:t>
            </a:r>
          </a:p>
        </p:txBody>
      </p:sp>
      <p:cxnSp>
        <p:nvCxnSpPr>
          <p:cNvPr id="8253" name="AutoShape 64">
            <a:extLst>
              <a:ext uri="{FF2B5EF4-FFF2-40B4-BE49-F238E27FC236}">
                <a16:creationId xmlns:a16="http://schemas.microsoft.com/office/drawing/2014/main" id="{C1777D8E-EF67-FD2F-5AAC-59D022FB27A3}"/>
              </a:ext>
            </a:extLst>
          </p:cNvPr>
          <p:cNvCxnSpPr>
            <a:cxnSpLocks noChangeShapeType="1"/>
            <a:stCxn id="8251" idx="1"/>
            <a:endCxn id="8244" idx="3"/>
          </p:cNvCxnSpPr>
          <p:nvPr/>
        </p:nvCxnSpPr>
        <p:spPr bwMode="auto">
          <a:xfrm rot="10800000">
            <a:off x="7262813" y="4338638"/>
            <a:ext cx="1603375" cy="1905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54" name="Rectangle 65">
            <a:extLst>
              <a:ext uri="{FF2B5EF4-FFF2-40B4-BE49-F238E27FC236}">
                <a16:creationId xmlns:a16="http://schemas.microsoft.com/office/drawing/2014/main" id="{E0813770-6A46-8CEB-99B5-B50CBF1CC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525" y="4478338"/>
            <a:ext cx="460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Affects</a:t>
            </a:r>
          </a:p>
        </p:txBody>
      </p:sp>
      <p:cxnSp>
        <p:nvCxnSpPr>
          <p:cNvPr id="8255" name="AutoShape 66">
            <a:extLst>
              <a:ext uri="{FF2B5EF4-FFF2-40B4-BE49-F238E27FC236}">
                <a16:creationId xmlns:a16="http://schemas.microsoft.com/office/drawing/2014/main" id="{202AAF74-BAA3-DCFD-F6E8-5053DD5309F3}"/>
              </a:ext>
            </a:extLst>
          </p:cNvPr>
          <p:cNvCxnSpPr>
            <a:cxnSpLocks noChangeShapeType="1"/>
            <a:stCxn id="8251" idx="1"/>
            <a:endCxn id="8201" idx="0"/>
          </p:cNvCxnSpPr>
          <p:nvPr/>
        </p:nvCxnSpPr>
        <p:spPr bwMode="auto">
          <a:xfrm rot="10800000" flipV="1">
            <a:off x="8264525" y="4529138"/>
            <a:ext cx="601663" cy="8270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56" name="Rectangle 74">
            <a:extLst>
              <a:ext uri="{FF2B5EF4-FFF2-40B4-BE49-F238E27FC236}">
                <a16:creationId xmlns:a16="http://schemas.microsoft.com/office/drawing/2014/main" id="{B2A93BF7-E194-A932-41D5-A374867B3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5600700"/>
            <a:ext cx="10683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Location</a:t>
            </a:r>
          </a:p>
        </p:txBody>
      </p:sp>
      <p:sp>
        <p:nvSpPr>
          <p:cNvPr id="8257" name="Rectangle 75">
            <a:extLst>
              <a:ext uri="{FF2B5EF4-FFF2-40B4-BE49-F238E27FC236}">
                <a16:creationId xmlns:a16="http://schemas.microsoft.com/office/drawing/2014/main" id="{5BEFBDBC-037E-7ADD-949F-90D5510D6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6188" y="4911725"/>
            <a:ext cx="1201737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Attributes</a:t>
            </a:r>
          </a:p>
        </p:txBody>
      </p:sp>
      <p:grpSp>
        <p:nvGrpSpPr>
          <p:cNvPr id="8258" name="Group 78">
            <a:extLst>
              <a:ext uri="{FF2B5EF4-FFF2-40B4-BE49-F238E27FC236}">
                <a16:creationId xmlns:a16="http://schemas.microsoft.com/office/drawing/2014/main" id="{7FFA3B41-BFAE-D74C-C21F-E674A8BB0F14}"/>
              </a:ext>
            </a:extLst>
          </p:cNvPr>
          <p:cNvGrpSpPr>
            <a:grpSpLocks/>
          </p:cNvGrpSpPr>
          <p:nvPr/>
        </p:nvGrpSpPr>
        <p:grpSpPr bwMode="auto">
          <a:xfrm>
            <a:off x="7510463" y="1295400"/>
            <a:ext cx="2471737" cy="1335088"/>
            <a:chOff x="3648" y="862"/>
            <a:chExt cx="1776" cy="1007"/>
          </a:xfrm>
        </p:grpSpPr>
        <p:sp>
          <p:nvSpPr>
            <p:cNvPr id="8281" name="Rectangle 67">
              <a:extLst>
                <a:ext uri="{FF2B5EF4-FFF2-40B4-BE49-F238E27FC236}">
                  <a16:creationId xmlns:a16="http://schemas.microsoft.com/office/drawing/2014/main" id="{E166F749-5F15-D4D9-BC05-2F7865064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862"/>
              <a:ext cx="960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Helvetica" pitchFamily="2" charset="0"/>
                  <a:ea typeface="ＭＳ Ｐゴシック" panose="020B0600070205080204" pitchFamily="34" charset="-128"/>
                </a:rPr>
                <a:t>Meta-model</a:t>
              </a:r>
            </a:p>
            <a:p>
              <a:pPr algn="ctr" eaLnBrk="1" hangingPunct="1"/>
              <a:r>
                <a:rPr lang="en-US" altLang="en-US" sz="1100">
                  <a:latin typeface="Helvetica" pitchFamily="2" charset="0"/>
                  <a:ea typeface="ＭＳ Ｐゴシック" panose="020B0600070205080204" pitchFamily="34" charset="-128"/>
                </a:rPr>
                <a:t>(each Viewpoint)</a:t>
              </a:r>
              <a:endParaRPr lang="en-US" altLang="en-US" sz="1200">
                <a:latin typeface="Helvetica" pitchFamily="2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282" name="Rectangle 68">
              <a:extLst>
                <a:ext uri="{FF2B5EF4-FFF2-40B4-BE49-F238E27FC236}">
                  <a16:creationId xmlns:a16="http://schemas.microsoft.com/office/drawing/2014/main" id="{E6A7A10F-922B-62A1-42DB-52EE15E16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152"/>
              <a:ext cx="96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1100">
                  <a:latin typeface="Helvetica" pitchFamily="2" charset="0"/>
                  <a:ea typeface="ＭＳ Ｐゴシック" panose="020B0600070205080204" pitchFamily="34" charset="-128"/>
                </a:rPr>
                <a:t> Defines Objects</a:t>
              </a:r>
            </a:p>
          </p:txBody>
        </p:sp>
        <p:sp>
          <p:nvSpPr>
            <p:cNvPr id="8283" name="Rectangle 69">
              <a:extLst>
                <a:ext uri="{FF2B5EF4-FFF2-40B4-BE49-F238E27FC236}">
                  <a16:creationId xmlns:a16="http://schemas.microsoft.com/office/drawing/2014/main" id="{46D36E26-F47D-88FD-DA87-A80CCC5EE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440"/>
              <a:ext cx="96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1100">
                  <a:latin typeface="Helvetica" pitchFamily="2" charset="0"/>
                  <a:ea typeface="ＭＳ Ｐゴシック" panose="020B0600070205080204" pitchFamily="34" charset="-128"/>
                </a:rPr>
                <a:t> Defines Rules</a:t>
              </a:r>
            </a:p>
          </p:txBody>
        </p:sp>
        <p:sp>
          <p:nvSpPr>
            <p:cNvPr id="8284" name="Rectangle 70">
              <a:extLst>
                <a:ext uri="{FF2B5EF4-FFF2-40B4-BE49-F238E27FC236}">
                  <a16:creationId xmlns:a16="http://schemas.microsoft.com/office/drawing/2014/main" id="{42F15A36-FC80-10B3-94A6-F101453F6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725"/>
              <a:ext cx="96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1100">
                  <a:latin typeface="Helvetica" pitchFamily="2" charset="0"/>
                  <a:ea typeface="ＭＳ Ｐゴシック" panose="020B0600070205080204" pitchFamily="34" charset="-128"/>
                </a:rPr>
                <a:t> Exposes Concerns</a:t>
              </a:r>
            </a:p>
          </p:txBody>
        </p:sp>
        <p:cxnSp>
          <p:nvCxnSpPr>
            <p:cNvPr id="8285" name="AutoShape 71">
              <a:extLst>
                <a:ext uri="{FF2B5EF4-FFF2-40B4-BE49-F238E27FC236}">
                  <a16:creationId xmlns:a16="http://schemas.microsoft.com/office/drawing/2014/main" id="{7A84CEFD-1397-227B-CB3F-4D87ECF525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3648" y="1056"/>
              <a:ext cx="816" cy="1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86" name="AutoShape 72">
              <a:extLst>
                <a:ext uri="{FF2B5EF4-FFF2-40B4-BE49-F238E27FC236}">
                  <a16:creationId xmlns:a16="http://schemas.microsoft.com/office/drawing/2014/main" id="{A6223220-F508-C319-8089-CD575EA1B5FE}"/>
                </a:ext>
              </a:extLst>
            </p:cNvPr>
            <p:cNvCxnSpPr>
              <a:cxnSpLocks noChangeShapeType="1"/>
              <a:stCxn id="8282" idx="1"/>
            </p:cNvCxnSpPr>
            <p:nvPr/>
          </p:nvCxnSpPr>
          <p:spPr bwMode="auto">
            <a:xfrm rot="10800000" flipV="1">
              <a:off x="3648" y="1224"/>
              <a:ext cx="816" cy="16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87" name="AutoShape 73">
              <a:extLst>
                <a:ext uri="{FF2B5EF4-FFF2-40B4-BE49-F238E27FC236}">
                  <a16:creationId xmlns:a16="http://schemas.microsoft.com/office/drawing/2014/main" id="{3EF94837-5114-FBAA-EACE-C9AA7EA6F916}"/>
                </a:ext>
              </a:extLst>
            </p:cNvPr>
            <p:cNvCxnSpPr>
              <a:cxnSpLocks noChangeShapeType="1"/>
              <a:stCxn id="8282" idx="1"/>
            </p:cNvCxnSpPr>
            <p:nvPr/>
          </p:nvCxnSpPr>
          <p:spPr bwMode="auto">
            <a:xfrm rot="10800000" flipV="1">
              <a:off x="4080" y="1224"/>
              <a:ext cx="384" cy="40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88" name="Rectangle 77">
              <a:extLst>
                <a:ext uri="{FF2B5EF4-FFF2-40B4-BE49-F238E27FC236}">
                  <a16:creationId xmlns:a16="http://schemas.microsoft.com/office/drawing/2014/main" id="{B9C124F9-055B-1C04-151C-D80FFAA20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296"/>
              <a:ext cx="96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en-US" sz="1100">
                  <a:latin typeface="Helvetica" pitchFamily="2" charset="0"/>
                  <a:ea typeface="ＭＳ Ｐゴシック" panose="020B0600070205080204" pitchFamily="34" charset="-128"/>
                </a:rPr>
                <a:t> Defines Relations</a:t>
              </a:r>
            </a:p>
          </p:txBody>
        </p:sp>
      </p:grpSp>
      <p:sp>
        <p:nvSpPr>
          <p:cNvPr id="8259" name="Date Placeholder 1">
            <a:extLst>
              <a:ext uri="{FF2B5EF4-FFF2-40B4-BE49-F238E27FC236}">
                <a16:creationId xmlns:a16="http://schemas.microsoft.com/office/drawing/2014/main" id="{1AA8B774-11C8-266B-E62A-5E4E084ADF0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0" y="6553200"/>
            <a:ext cx="1731963" cy="268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628" tIns="41315" rIns="82628" bIns="41315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12 Dec 2022</a:t>
            </a:r>
          </a:p>
        </p:txBody>
      </p:sp>
      <p:sp>
        <p:nvSpPr>
          <p:cNvPr id="8260" name="Rectangle 16">
            <a:extLst>
              <a:ext uri="{FF2B5EF4-FFF2-40B4-BE49-F238E27FC236}">
                <a16:creationId xmlns:a16="http://schemas.microsoft.com/office/drawing/2014/main" id="{2826053F-199B-4999-251E-1F6816EE0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1066800"/>
            <a:ext cx="1068388" cy="382588"/>
          </a:xfrm>
          <a:prstGeom prst="rect">
            <a:avLst/>
          </a:prstGeom>
          <a:solidFill>
            <a:srgbClr val="3FCCB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Helvetica" pitchFamily="2" charset="0"/>
                <a:ea typeface="ＭＳ Ｐゴシック" panose="020B0600070205080204" pitchFamily="34" charset="-128"/>
              </a:rPr>
              <a:t>Operations</a:t>
            </a:r>
          </a:p>
        </p:txBody>
      </p:sp>
      <p:sp>
        <p:nvSpPr>
          <p:cNvPr id="8261" name="Rectangle 17">
            <a:extLst>
              <a:ext uri="{FF2B5EF4-FFF2-40B4-BE49-F238E27FC236}">
                <a16:creationId xmlns:a16="http://schemas.microsoft.com/office/drawing/2014/main" id="{81CBB5B7-C6F5-EC0D-ED7F-749A4EED0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1639888"/>
            <a:ext cx="10683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Processes</a:t>
            </a:r>
          </a:p>
        </p:txBody>
      </p:sp>
      <p:sp>
        <p:nvSpPr>
          <p:cNvPr id="8262" name="Rectangle 18">
            <a:extLst>
              <a:ext uri="{FF2B5EF4-FFF2-40B4-BE49-F238E27FC236}">
                <a16:creationId xmlns:a16="http://schemas.microsoft.com/office/drawing/2014/main" id="{47C7C85C-407D-7B69-F339-6863B67DA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1830388"/>
            <a:ext cx="10683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>
                <a:latin typeface="Helvetica" pitchFamily="2" charset="0"/>
              </a:rPr>
              <a:t>Activities</a:t>
            </a:r>
            <a:endParaRPr lang="en-US" altLang="en-US" sz="110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8263" name="Rectangle 19">
            <a:extLst>
              <a:ext uri="{FF2B5EF4-FFF2-40B4-BE49-F238E27FC236}">
                <a16:creationId xmlns:a16="http://schemas.microsoft.com/office/drawing/2014/main" id="{D49A5873-3FB3-DE96-33D8-228DDB89B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2020888"/>
            <a:ext cx="1068388" cy="192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</a:rPr>
              <a:t> </a:t>
            </a:r>
            <a:r>
              <a:rPr lang="en-US" altLang="en-US" sz="1100">
                <a:solidFill>
                  <a:srgbClr val="C00000"/>
                </a:solidFill>
                <a:latin typeface="Helvetica" pitchFamily="2" charset="0"/>
              </a:rPr>
              <a:t>Tasks</a:t>
            </a: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8264" name="Rectangle 20">
            <a:extLst>
              <a:ext uri="{FF2B5EF4-FFF2-40B4-BE49-F238E27FC236}">
                <a16:creationId xmlns:a16="http://schemas.microsoft.com/office/drawing/2014/main" id="{E49C8A17-13F7-EC32-3D67-AABA22249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2212975"/>
            <a:ext cx="10683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Modes/states</a:t>
            </a:r>
          </a:p>
        </p:txBody>
      </p:sp>
      <p:sp>
        <p:nvSpPr>
          <p:cNvPr id="8265" name="Rectangle 21">
            <a:extLst>
              <a:ext uri="{FF2B5EF4-FFF2-40B4-BE49-F238E27FC236}">
                <a16:creationId xmlns:a16="http://schemas.microsoft.com/office/drawing/2014/main" id="{C326B85A-F0F3-2860-85C4-0E9FE2ED3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1449388"/>
            <a:ext cx="10683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>
                <a:latin typeface="Helvetica" pitchFamily="2" charset="0"/>
              </a:rPr>
              <a:t>Scenarios</a:t>
            </a:r>
            <a:endParaRPr lang="en-US" altLang="en-US" sz="110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cxnSp>
        <p:nvCxnSpPr>
          <p:cNvPr id="8266" name="AutoShape 22">
            <a:extLst>
              <a:ext uri="{FF2B5EF4-FFF2-40B4-BE49-F238E27FC236}">
                <a16:creationId xmlns:a16="http://schemas.microsoft.com/office/drawing/2014/main" id="{10F96EEF-2EFD-5E4C-1A57-25252E9E3E34}"/>
              </a:ext>
            </a:extLst>
          </p:cNvPr>
          <p:cNvCxnSpPr>
            <a:cxnSpLocks noChangeShapeType="1"/>
            <a:stCxn id="8212" idx="1"/>
            <a:endCxn id="8260" idx="3"/>
          </p:cNvCxnSpPr>
          <p:nvPr/>
        </p:nvCxnSpPr>
        <p:spPr bwMode="auto">
          <a:xfrm rot="10800000">
            <a:off x="4167188" y="1257300"/>
            <a:ext cx="1492250" cy="5048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67" name="Rectangle 23">
            <a:extLst>
              <a:ext uri="{FF2B5EF4-FFF2-40B4-BE49-F238E27FC236}">
                <a16:creationId xmlns:a16="http://schemas.microsoft.com/office/drawing/2014/main" id="{08107C90-A9E6-9952-F940-7E7D408F7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544638"/>
            <a:ext cx="5492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Performs</a:t>
            </a:r>
          </a:p>
        </p:txBody>
      </p:sp>
      <p:cxnSp>
        <p:nvCxnSpPr>
          <p:cNvPr id="8268" name="AutoShape 22">
            <a:extLst>
              <a:ext uri="{FF2B5EF4-FFF2-40B4-BE49-F238E27FC236}">
                <a16:creationId xmlns:a16="http://schemas.microsoft.com/office/drawing/2014/main" id="{2DB19C47-5C0F-8F62-5849-8D9D25A049EA}"/>
              </a:ext>
            </a:extLst>
          </p:cNvPr>
          <p:cNvCxnSpPr>
            <a:cxnSpLocks noChangeShapeType="1"/>
            <a:stCxn id="8260" idx="1"/>
            <a:endCxn id="8195" idx="1"/>
          </p:cNvCxnSpPr>
          <p:nvPr/>
        </p:nvCxnSpPr>
        <p:spPr bwMode="auto">
          <a:xfrm rot="10800000" flipH="1" flipV="1">
            <a:off x="3098800" y="1257300"/>
            <a:ext cx="623888" cy="1998663"/>
          </a:xfrm>
          <a:prstGeom prst="curvedConnector3">
            <a:avLst>
              <a:gd name="adj1" fmla="val -8410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69" name="Rectangle 23">
            <a:extLst>
              <a:ext uri="{FF2B5EF4-FFF2-40B4-BE49-F238E27FC236}">
                <a16:creationId xmlns:a16="http://schemas.microsoft.com/office/drawing/2014/main" id="{FD154167-FC16-0FBD-5AAD-D8BD351C9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8" y="2017713"/>
            <a:ext cx="4492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Invoke</a:t>
            </a:r>
          </a:p>
        </p:txBody>
      </p:sp>
      <p:sp>
        <p:nvSpPr>
          <p:cNvPr id="8270" name="Rectangle 3">
            <a:extLst>
              <a:ext uri="{FF2B5EF4-FFF2-40B4-BE49-F238E27FC236}">
                <a16:creationId xmlns:a16="http://schemas.microsoft.com/office/drawing/2014/main" id="{458B24D0-BFB2-50FA-293B-AC1272B44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3978275"/>
            <a:ext cx="1201737" cy="381000"/>
          </a:xfrm>
          <a:prstGeom prst="rect">
            <a:avLst/>
          </a:prstGeom>
          <a:solidFill>
            <a:srgbClr val="FF7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Helvetica" pitchFamily="2" charset="0"/>
                <a:ea typeface="ＭＳ Ｐゴシック" panose="020B0600070205080204" pitchFamily="34" charset="-128"/>
              </a:rPr>
              <a:t>Service</a:t>
            </a:r>
          </a:p>
        </p:txBody>
      </p:sp>
      <p:sp>
        <p:nvSpPr>
          <p:cNvPr id="8271" name="Rectangle 5">
            <a:extLst>
              <a:ext uri="{FF2B5EF4-FFF2-40B4-BE49-F238E27FC236}">
                <a16:creationId xmlns:a16="http://schemas.microsoft.com/office/drawing/2014/main" id="{D5EB44E8-5554-573F-ED0A-84D162C10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4352925"/>
            <a:ext cx="1201737" cy="1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Svc Behavior</a:t>
            </a:r>
          </a:p>
        </p:txBody>
      </p:sp>
      <p:sp>
        <p:nvSpPr>
          <p:cNvPr id="8272" name="Rectangle 6">
            <a:extLst>
              <a:ext uri="{FF2B5EF4-FFF2-40B4-BE49-F238E27FC236}">
                <a16:creationId xmlns:a16="http://schemas.microsoft.com/office/drawing/2014/main" id="{4DAE7F73-A1F1-B781-5738-AF4F5BCBE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4545013"/>
            <a:ext cx="1201737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Interface Sig</a:t>
            </a:r>
          </a:p>
        </p:txBody>
      </p:sp>
      <p:sp>
        <p:nvSpPr>
          <p:cNvPr id="8273" name="Rectangle 7">
            <a:extLst>
              <a:ext uri="{FF2B5EF4-FFF2-40B4-BE49-F238E27FC236}">
                <a16:creationId xmlns:a16="http://schemas.microsoft.com/office/drawing/2014/main" id="{47C35FB7-5598-FEC5-0F3D-5F27A4CB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4735513"/>
            <a:ext cx="1201737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Svc Constraints</a:t>
            </a:r>
          </a:p>
        </p:txBody>
      </p:sp>
      <p:cxnSp>
        <p:nvCxnSpPr>
          <p:cNvPr id="8274" name="AutoShape 22">
            <a:extLst>
              <a:ext uri="{FF2B5EF4-FFF2-40B4-BE49-F238E27FC236}">
                <a16:creationId xmlns:a16="http://schemas.microsoft.com/office/drawing/2014/main" id="{53E1E95B-04A0-C5CD-8DF6-103FA26539A3}"/>
              </a:ext>
            </a:extLst>
          </p:cNvPr>
          <p:cNvCxnSpPr>
            <a:cxnSpLocks noChangeShapeType="1"/>
            <a:stCxn id="8195" idx="1"/>
          </p:cNvCxnSpPr>
          <p:nvPr/>
        </p:nvCxnSpPr>
        <p:spPr bwMode="auto">
          <a:xfrm rot="10800000" flipV="1">
            <a:off x="2606675" y="3255963"/>
            <a:ext cx="1116013" cy="720725"/>
          </a:xfrm>
          <a:prstGeom prst="curvedConnector3">
            <a:avLst>
              <a:gd name="adj1" fmla="val 10081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75" name="Rectangle 23">
            <a:extLst>
              <a:ext uri="{FF2B5EF4-FFF2-40B4-BE49-F238E27FC236}">
                <a16:creationId xmlns:a16="http://schemas.microsoft.com/office/drawing/2014/main" id="{B11924D2-57D2-B9FA-73C6-BBAF71401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3411538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Offers</a:t>
            </a:r>
          </a:p>
        </p:txBody>
      </p:sp>
      <p:cxnSp>
        <p:nvCxnSpPr>
          <p:cNvPr id="8276" name="AutoShape 40">
            <a:extLst>
              <a:ext uri="{FF2B5EF4-FFF2-40B4-BE49-F238E27FC236}">
                <a16:creationId xmlns:a16="http://schemas.microsoft.com/office/drawing/2014/main" id="{0CB4B330-5855-D635-ADC8-4CB0673277A4}"/>
              </a:ext>
            </a:extLst>
          </p:cNvPr>
          <p:cNvCxnSpPr>
            <a:cxnSpLocks noChangeShapeType="1"/>
            <a:stCxn id="8272" idx="3"/>
            <a:endCxn id="8204" idx="1"/>
          </p:cNvCxnSpPr>
          <p:nvPr/>
        </p:nvCxnSpPr>
        <p:spPr bwMode="auto">
          <a:xfrm>
            <a:off x="3216275" y="4640263"/>
            <a:ext cx="774700" cy="812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77" name="Rectangle 41">
            <a:extLst>
              <a:ext uri="{FF2B5EF4-FFF2-40B4-BE49-F238E27FC236}">
                <a16:creationId xmlns:a16="http://schemas.microsoft.com/office/drawing/2014/main" id="{79DFCA8D-ACE3-5251-0AEB-61DCF6CC3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4959350"/>
            <a:ext cx="6127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700">
                <a:latin typeface="Helvetica" pitchFamily="2" charset="0"/>
                <a:ea typeface="ＭＳ Ｐゴシック" panose="020B0600070205080204" pitchFamily="34" charset="-128"/>
              </a:rPr>
              <a:t>Defined by</a:t>
            </a:r>
          </a:p>
        </p:txBody>
      </p:sp>
      <p:sp>
        <p:nvSpPr>
          <p:cNvPr id="8278" name="Rectangle 58">
            <a:extLst>
              <a:ext uri="{FF2B5EF4-FFF2-40B4-BE49-F238E27FC236}">
                <a16:creationId xmlns:a16="http://schemas.microsoft.com/office/drawing/2014/main" id="{D8085F08-B889-DA41-2661-E2190C045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713" y="5929313"/>
            <a:ext cx="1068387" cy="700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Flows </a:t>
            </a:r>
          </a:p>
          <a:p>
            <a:pPr eaLnBrk="1" hangingPunct="1"/>
            <a:r>
              <a:rPr lang="en-US" altLang="en-US" sz="1100">
                <a:solidFill>
                  <a:srgbClr val="C00000"/>
                </a:solidFill>
                <a:latin typeface="Helvetica" pitchFamily="2" charset="0"/>
                <a:ea typeface="ＭＳ Ｐゴシック" panose="020B0600070205080204" pitchFamily="34" charset="-128"/>
              </a:rPr>
              <a:t>(comm, power, </a:t>
            </a:r>
          </a:p>
          <a:p>
            <a:pPr eaLnBrk="1" hangingPunct="1"/>
            <a:r>
              <a:rPr lang="en-US" altLang="en-US" sz="1100">
                <a:solidFill>
                  <a:srgbClr val="C00000"/>
                </a:solidFill>
                <a:latin typeface="Helvetica" pitchFamily="2" charset="0"/>
                <a:ea typeface="ＭＳ Ｐゴシック" panose="020B0600070205080204" pitchFamily="34" charset="-128"/>
              </a:rPr>
              <a:t>thermal, prop, </a:t>
            </a:r>
          </a:p>
          <a:p>
            <a:pPr eaLnBrk="1" hangingPunct="1"/>
            <a:r>
              <a:rPr lang="en-US" altLang="en-US" sz="1100">
                <a:solidFill>
                  <a:srgbClr val="C00000"/>
                </a:solidFill>
                <a:latin typeface="Helvetica" pitchFamily="2" charset="0"/>
                <a:ea typeface="ＭＳ Ｐゴシック" panose="020B0600070205080204" pitchFamily="34" charset="-128"/>
              </a:rPr>
              <a:t>other)</a:t>
            </a:r>
          </a:p>
        </p:txBody>
      </p:sp>
      <p:sp>
        <p:nvSpPr>
          <p:cNvPr id="8279" name="Rectangle 70">
            <a:extLst>
              <a:ext uri="{FF2B5EF4-FFF2-40B4-BE49-F238E27FC236}">
                <a16:creationId xmlns:a16="http://schemas.microsoft.com/office/drawing/2014/main" id="{8CBDF29B-8E21-7702-6371-E725D8497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113" y="2247900"/>
            <a:ext cx="1335087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Defines Correspondences</a:t>
            </a:r>
          </a:p>
        </p:txBody>
      </p:sp>
      <p:sp>
        <p:nvSpPr>
          <p:cNvPr id="8280" name="Rectangle 20">
            <a:extLst>
              <a:ext uri="{FF2B5EF4-FFF2-40B4-BE49-F238E27FC236}">
                <a16:creationId xmlns:a16="http://schemas.microsoft.com/office/drawing/2014/main" id="{77053EC4-0D12-F4F5-92E8-CC62F0ECA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2620963"/>
            <a:ext cx="1068388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10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>
                <a:solidFill>
                  <a:srgbClr val="C00000"/>
                </a:solidFill>
                <a:latin typeface="Helvetica" pitchFamily="2" charset="0"/>
                <a:ea typeface="ＭＳ Ｐゴシック" panose="020B0600070205080204" pitchFamily="34" charset="-128"/>
              </a:rPr>
              <a:t>Resources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BF57E4F-A904-6DCC-F5BB-05AAB5A3F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/>
              <a:t>“Spacecraft” may have a “Solar Array”    (Overview-1, an example)</a:t>
            </a:r>
          </a:p>
        </p:txBody>
      </p:sp>
      <p:pic>
        <p:nvPicPr>
          <p:cNvPr id="10243" name="Picture 2" descr="Cost-Saving Method Yields Solar Cells for Exploration, Gadgets | NASA  Spinoff">
            <a:extLst>
              <a:ext uri="{FF2B5EF4-FFF2-40B4-BE49-F238E27FC236}">
                <a16:creationId xmlns:a16="http://schemas.microsoft.com/office/drawing/2014/main" id="{29553B95-9EE6-1E95-14B2-E9B59F55C3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495425"/>
            <a:ext cx="6124575" cy="4592638"/>
          </a:xfrm>
          <a:noFill/>
        </p:spPr>
      </p:pic>
      <p:pic>
        <p:nvPicPr>
          <p:cNvPr id="10244" name="Picture 2" descr="Cost-Saving Method Yields Solar Cells for Exploration, Gadgets | NASA  Spinoff">
            <a:extLst>
              <a:ext uri="{FF2B5EF4-FFF2-40B4-BE49-F238E27FC236}">
                <a16:creationId xmlns:a16="http://schemas.microsoft.com/office/drawing/2014/main" id="{2085F6D8-34AC-611E-75CA-C25C73646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44273" r="75887" b="35553"/>
          <a:stretch>
            <a:fillRect/>
          </a:stretch>
        </p:blipFill>
        <p:spPr bwMode="auto">
          <a:xfrm>
            <a:off x="7847013" y="1989138"/>
            <a:ext cx="37322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35B6168-869E-E5C1-100D-CC45DBA84202}"/>
                  </a:ext>
                </a:extLst>
              </p14:cNvPr>
              <p14:cNvContentPartPr/>
              <p14:nvPr/>
            </p14:nvContentPartPr>
            <p14:xfrm>
              <a:off x="763876" y="3246024"/>
              <a:ext cx="1486080" cy="1392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35B6168-869E-E5C1-100D-CC45DBA842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876" y="3174024"/>
                <a:ext cx="1557720" cy="15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C1B482A-ECAC-AF78-94B8-B83DF0E37F62}"/>
                  </a:ext>
                </a:extLst>
              </p14:cNvPr>
              <p14:cNvContentPartPr/>
              <p14:nvPr/>
            </p14:nvContentPartPr>
            <p14:xfrm>
              <a:off x="2239156" y="2764704"/>
              <a:ext cx="5513040" cy="1107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C1B482A-ECAC-AF78-94B8-B83DF0E37F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3158" y="2692704"/>
                <a:ext cx="5584675" cy="12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A3827D-274F-D223-B486-3805E66B9CF8}"/>
                  </a:ext>
                </a:extLst>
              </p14:cNvPr>
              <p14:cNvContentPartPr/>
              <p14:nvPr/>
            </p14:nvContentPartPr>
            <p14:xfrm>
              <a:off x="7504156" y="2611704"/>
              <a:ext cx="258840" cy="415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A3827D-274F-D223-B486-3805E66B9C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68156" y="2539704"/>
                <a:ext cx="330480" cy="55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4D343F0-223B-5D4F-1A6C-A462A92EB385}"/>
              </a:ext>
            </a:extLst>
          </p:cNvPr>
          <p:cNvSpPr txBox="1"/>
          <p:nvPr/>
        </p:nvSpPr>
        <p:spPr>
          <a:xfrm>
            <a:off x="7413625" y="4738688"/>
            <a:ext cx="4598988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2) A spacecraft has a power subsystem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3) Object “solar array” as a part of a “spacecraft power subsystem”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+mn-lt"/>
              </a:rPr>
              <a:t>The “solar array” is a child of “spacecraft power subsystem”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+mn-lt"/>
              </a:rPr>
              <a:t>The solar array has an interface to the spacecraft</a:t>
            </a:r>
          </a:p>
        </p:txBody>
      </p:sp>
      <p:sp>
        <p:nvSpPr>
          <p:cNvPr id="10249" name="TextBox 9">
            <a:extLst>
              <a:ext uri="{FF2B5EF4-FFF2-40B4-BE49-F238E27FC236}">
                <a16:creationId xmlns:a16="http://schemas.microsoft.com/office/drawing/2014/main" id="{288430D9-DBA8-4489-C59D-DB5F4B53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9525" y="4152900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18CEB1F-1C43-8975-FEA0-A468D5FB3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Systems Engineering for a Solar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F09C2-50C8-B95D-4905-9C26916B4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Works as part of a Spacecraft (Reference Spacecraft Systems Engineering)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11268" name="Picture 2" descr="V-model - Wikipedia">
            <a:extLst>
              <a:ext uri="{FF2B5EF4-FFF2-40B4-BE49-F238E27FC236}">
                <a16:creationId xmlns:a16="http://schemas.microsoft.com/office/drawing/2014/main" id="{0A31D2DB-75D6-7FD4-3EED-C73D24D4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2852738"/>
            <a:ext cx="4916487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>
            <a:extLst>
              <a:ext uri="{FF2B5EF4-FFF2-40B4-BE49-F238E27FC236}">
                <a16:creationId xmlns:a16="http://schemas.microsoft.com/office/drawing/2014/main" id="{E55CCFDD-3B44-D5E4-5437-9C421EFCD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2717800"/>
            <a:ext cx="4516437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73E823-619B-26CB-C121-14E13CCB2A9C}"/>
              </a:ext>
            </a:extLst>
          </p:cNvPr>
          <p:cNvSpPr/>
          <p:nvPr/>
        </p:nvSpPr>
        <p:spPr>
          <a:xfrm>
            <a:off x="1857983" y="3531140"/>
            <a:ext cx="1741251" cy="1138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CB188-508B-39C5-DBF9-5B870509A9C8}"/>
              </a:ext>
            </a:extLst>
          </p:cNvPr>
          <p:cNvSpPr txBox="1"/>
          <p:nvPr/>
        </p:nvSpPr>
        <p:spPr>
          <a:xfrm>
            <a:off x="1128409" y="5715001"/>
            <a:ext cx="4116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INCOSE reference</a:t>
            </a:r>
          </a:p>
          <a:p>
            <a:r>
              <a:rPr lang="en-US" dirty="0">
                <a:solidFill>
                  <a:srgbClr val="FF0000"/>
                </a:solidFill>
              </a:rPr>
              <a:t>Show relationship of RASDS++ to the Vee</a:t>
            </a:r>
          </a:p>
          <a:p>
            <a:r>
              <a:rPr lang="en-US" dirty="0">
                <a:solidFill>
                  <a:srgbClr val="FF0000"/>
                </a:solidFill>
              </a:rPr>
              <a:t>Include Arch &lt;&gt; Design triangles in middle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773683E-A20E-FE20-67B1-E685714C8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Solar Array Overview (OV-1)</a:t>
            </a:r>
            <a:br>
              <a:rPr lang="en-US" altLang="en-US"/>
            </a:br>
            <a:r>
              <a:rPr lang="en-US" altLang="en-US" sz="2400"/>
              <a:t>Environment and Operations Viewpoints are also relevant at the Spacecraft level</a:t>
            </a:r>
            <a:endParaRPr lang="en-US" altLang="en-US"/>
          </a:p>
        </p:txBody>
      </p:sp>
      <p:pic>
        <p:nvPicPr>
          <p:cNvPr id="12291" name="Picture 2" descr="How do sun outage and eclipses affect communication satellites?">
            <a:extLst>
              <a:ext uri="{FF2B5EF4-FFF2-40B4-BE49-F238E27FC236}">
                <a16:creationId xmlns:a16="http://schemas.microsoft.com/office/drawing/2014/main" id="{4DD721CA-BB76-479A-A5F0-0A719C3785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3425" y="1871663"/>
            <a:ext cx="8185150" cy="4259262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 descr="Solar Panels Definition, History, Structure, Principle, Types, Applications  - Felsics.com">
            <a:extLst>
              <a:ext uri="{FF2B5EF4-FFF2-40B4-BE49-F238E27FC236}">
                <a16:creationId xmlns:a16="http://schemas.microsoft.com/office/drawing/2014/main" id="{EE731D0F-5DBC-F971-80CC-55E58A1F52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3315" name="Picture 2" descr="A picture containing text, screenshot, colorfulness, design&#10;&#10;Description automatically generated">
            <a:extLst>
              <a:ext uri="{FF2B5EF4-FFF2-40B4-BE49-F238E27FC236}">
                <a16:creationId xmlns:a16="http://schemas.microsoft.com/office/drawing/2014/main" id="{9469A300-D77B-354C-8893-BDC63C60F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536575"/>
            <a:ext cx="8291512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A picture containing text, screenshot, colorfulness, design&#10;&#10;Description automatically generated">
            <a:extLst>
              <a:ext uri="{FF2B5EF4-FFF2-40B4-BE49-F238E27FC236}">
                <a16:creationId xmlns:a16="http://schemas.microsoft.com/office/drawing/2014/main" id="{53034B02-4640-1EDE-D63B-3118A4FEF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1685925"/>
            <a:ext cx="512921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E04466-3ABE-10E8-1773-01AF4D1812D4}"/>
              </a:ext>
            </a:extLst>
          </p:cNvPr>
          <p:cNvSpPr txBox="1"/>
          <p:nvPr/>
        </p:nvSpPr>
        <p:spPr>
          <a:xfrm>
            <a:off x="737119" y="1045029"/>
            <a:ext cx="4982547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Refer to the RASDS++ Metamodel for MBSE links from the Solar Array (as an assembly of Components and Connectors </a:t>
            </a:r>
            <a:r>
              <a:rPr lang="en-US" b="1" u="sng" dirty="0">
                <a:latin typeface="+mn-lt"/>
              </a:rPr>
              <a:t>or</a:t>
            </a:r>
            <a:r>
              <a:rPr lang="en-US" dirty="0">
                <a:latin typeface="+mn-lt"/>
              </a:rPr>
              <a:t> as a Component with Connections):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ighlight>
                  <a:srgbClr val="00FF00"/>
                </a:highlight>
                <a:latin typeface="+mn-lt"/>
              </a:rPr>
              <a:t>Enterprise</a:t>
            </a:r>
            <a:r>
              <a:rPr lang="en-US" dirty="0">
                <a:latin typeface="+mn-lt"/>
              </a:rPr>
              <a:t> </a:t>
            </a:r>
            <a:r>
              <a:rPr lang="en-US" u="sng" dirty="0">
                <a:latin typeface="+mn-lt"/>
              </a:rPr>
              <a:t>develops/owns</a:t>
            </a:r>
            <a:r>
              <a:rPr lang="en-US" dirty="0">
                <a:latin typeface="+mn-lt"/>
              </a:rPr>
              <a:t> Solar Array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ighlight>
                  <a:srgbClr val="00FFFF"/>
                </a:highlight>
                <a:latin typeface="+mn-lt"/>
              </a:rPr>
              <a:t>Environment</a:t>
            </a:r>
            <a:r>
              <a:rPr lang="en-US" dirty="0">
                <a:latin typeface="+mn-lt"/>
              </a:rPr>
              <a:t> </a:t>
            </a:r>
            <a:r>
              <a:rPr lang="en-US" u="sng" dirty="0">
                <a:latin typeface="+mn-lt"/>
              </a:rPr>
              <a:t>affects</a:t>
            </a:r>
            <a:r>
              <a:rPr lang="en-US" dirty="0">
                <a:latin typeface="+mn-lt"/>
              </a:rPr>
              <a:t> Solar Array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ighlight>
                  <a:srgbClr val="FF00FF"/>
                </a:highlight>
                <a:latin typeface="+mn-lt"/>
              </a:rPr>
              <a:t>Function</a:t>
            </a:r>
            <a:r>
              <a:rPr lang="en-US" dirty="0">
                <a:latin typeface="+mn-lt"/>
              </a:rPr>
              <a:t> is </a:t>
            </a:r>
            <a:r>
              <a:rPr lang="en-US" u="sng" dirty="0">
                <a:latin typeface="+mn-lt"/>
              </a:rPr>
              <a:t>implemented by </a:t>
            </a:r>
            <a:r>
              <a:rPr lang="en-US" dirty="0">
                <a:latin typeface="+mn-lt"/>
              </a:rPr>
              <a:t>the Solar Array and the Solar Array </a:t>
            </a:r>
            <a:r>
              <a:rPr lang="en-US" u="sng" dirty="0">
                <a:latin typeface="+mn-lt"/>
              </a:rPr>
              <a:t>contains instances </a:t>
            </a:r>
            <a:r>
              <a:rPr lang="en-US" dirty="0">
                <a:latin typeface="+mn-lt"/>
              </a:rPr>
              <a:t>of </a:t>
            </a:r>
            <a:r>
              <a:rPr lang="en-US" dirty="0">
                <a:highlight>
                  <a:srgbClr val="FF00FF"/>
                </a:highlight>
                <a:latin typeface="+mn-lt"/>
              </a:rPr>
              <a:t>Function</a:t>
            </a:r>
            <a:r>
              <a:rPr lang="en-US" dirty="0">
                <a:latin typeface="+mn-lt"/>
              </a:rPr>
              <a:t>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ighlight>
                  <a:srgbClr val="FFFF00"/>
                </a:highlight>
                <a:latin typeface="+mn-lt"/>
              </a:rPr>
              <a:t>Protocol</a:t>
            </a:r>
            <a:r>
              <a:rPr lang="en-US" dirty="0">
                <a:latin typeface="+mn-lt"/>
              </a:rPr>
              <a:t> </a:t>
            </a:r>
            <a:r>
              <a:rPr lang="en-US" u="sng" dirty="0">
                <a:solidFill>
                  <a:srgbClr val="C00000"/>
                </a:solidFill>
                <a:latin typeface="+mn-lt"/>
              </a:rPr>
              <a:t>controls</a:t>
            </a:r>
            <a:r>
              <a:rPr lang="en-US" dirty="0">
                <a:latin typeface="+mn-lt"/>
              </a:rPr>
              <a:t> Solar Array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ighlight>
                  <a:srgbClr val="0000FF"/>
                </a:highlight>
                <a:latin typeface="+mn-lt"/>
              </a:rPr>
              <a:t>Connector</a:t>
            </a:r>
            <a:r>
              <a:rPr lang="en-US" dirty="0">
                <a:latin typeface="+mn-lt"/>
              </a:rPr>
              <a:t> connects Solar Array component to Spacecraft component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ighlight>
                  <a:srgbClr val="00FF00"/>
                </a:highlight>
                <a:latin typeface="+mn-lt"/>
              </a:rPr>
              <a:t>Mission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highlight>
                  <a:srgbClr val="00FFFF"/>
                </a:highlight>
                <a:latin typeface="+mn-lt"/>
              </a:rPr>
              <a:t>operates</a:t>
            </a:r>
            <a:r>
              <a:rPr lang="en-US" dirty="0">
                <a:latin typeface="+mn-lt"/>
              </a:rPr>
              <a:t> Solar Array and Spacecraft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ighlight>
                  <a:srgbClr val="FF0000"/>
                </a:highlight>
                <a:latin typeface="+mn-lt"/>
              </a:rPr>
              <a:t>Information</a:t>
            </a:r>
            <a:r>
              <a:rPr lang="en-US" dirty="0">
                <a:latin typeface="+mn-lt"/>
              </a:rPr>
              <a:t> describes Solar </a:t>
            </a:r>
            <a:r>
              <a:rPr lang="en-US">
                <a:latin typeface="+mn-lt"/>
              </a:rPr>
              <a:t>Array parameters</a:t>
            </a: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6642</TotalTime>
  <Words>845</Words>
  <Application>Microsoft Macintosh PowerPoint</Application>
  <PresentationFormat>Widescreen</PresentationFormat>
  <Paragraphs>235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Solar Array in the Space Reference Architecture for Space Systems and Operations</vt:lpstr>
      <vt:lpstr>Reference Architecture for Space</vt:lpstr>
      <vt:lpstr>PowerPoint Presentation</vt:lpstr>
      <vt:lpstr>Viewpoint Interconnects (Threads) </vt:lpstr>
      <vt:lpstr>“Spacecraft” may have a “Solar Array”    (Overview-1, an example)</vt:lpstr>
      <vt:lpstr>Systems Engineering for a Solar Array</vt:lpstr>
      <vt:lpstr>Solar Array Overview (OV-1) Environment and Operations Viewpoints are also relevant at the Spacecraft level</vt:lpstr>
      <vt:lpstr>PowerPoint Presentation</vt:lpstr>
      <vt:lpstr>PowerPoint Presentation</vt:lpstr>
      <vt:lpstr>Solar Array (“OV-2” or Operational View)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Array in the Space Reference Architecture for Space Systems and Operatiosn</dc:title>
  <dc:creator>Fred Slane</dc:creator>
  <cp:lastModifiedBy>Shames, Peter M (US 312B)</cp:lastModifiedBy>
  <cp:revision>11</cp:revision>
  <dcterms:created xsi:type="dcterms:W3CDTF">2023-06-12T14:56:58Z</dcterms:created>
  <dcterms:modified xsi:type="dcterms:W3CDTF">2023-08-14T16:18:35Z</dcterms:modified>
</cp:coreProperties>
</file>